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9" r:id="rId4"/>
    <p:sldId id="258" r:id="rId5"/>
    <p:sldId id="260" r:id="rId6"/>
    <p:sldId id="261" r:id="rId7"/>
    <p:sldId id="262" r:id="rId8"/>
    <p:sldId id="263" r:id="rId9"/>
    <p:sldId id="264" r:id="rId10"/>
    <p:sldId id="283" r:id="rId11"/>
    <p:sldId id="266" r:id="rId12"/>
    <p:sldId id="267" r:id="rId13"/>
    <p:sldId id="268" r:id="rId14"/>
    <p:sldId id="269" r:id="rId15"/>
    <p:sldId id="284" r:id="rId16"/>
    <p:sldId id="271" r:id="rId17"/>
    <p:sldId id="273" r:id="rId18"/>
    <p:sldId id="272" r:id="rId19"/>
    <p:sldId id="274" r:id="rId20"/>
    <p:sldId id="285" r:id="rId21"/>
    <p:sldId id="276" r:id="rId22"/>
    <p:sldId id="277" r:id="rId23"/>
    <p:sldId id="278" r:id="rId24"/>
    <p:sldId id="279" r:id="rId25"/>
    <p:sldId id="286" r:id="rId26"/>
    <p:sldId id="300" r:id="rId27"/>
    <p:sldId id="318" r:id="rId28"/>
  </p:sldIdLst>
  <p:sldSz cx="12192000" cy="6858000"/>
  <p:notesSz cx="6858000" cy="9144000"/>
  <p:custDataLst>
    <p:tags r:id="rId29"/>
  </p:custDataLst>
  <p:defaultTextStyle>
    <a:defPPr>
      <a:defRPr lang="zh-CN"/>
    </a:defPPr>
    <a:lvl1pPr marL="0" indent="0" algn="l" defTabSz="914400" rtl="0" eaLnBrk="1" hangingPunct="1">
      <a:buNone/>
      <a:defRPr sz="1800">
        <a:solidFill>
          <a:schemeClr val="tx1"/>
        </a:solidFill>
        <a:latin typeface="等线 Light"/>
        <a:ea typeface="等线 Light" panose="02010600030101010101" charset="-122"/>
      </a:defRPr>
    </a:lvl1pPr>
    <a:lvl2pPr marL="457200" indent="0" algn="l" defTabSz="914400" rtl="0" eaLnBrk="1" hangingPunct="1">
      <a:buNone/>
      <a:defRPr sz="1800">
        <a:solidFill>
          <a:schemeClr val="tx1"/>
        </a:solidFill>
        <a:latin typeface="等线 Light"/>
        <a:ea typeface="等线 Light" panose="02010600030101010101" charset="-122"/>
      </a:defRPr>
    </a:lvl2pPr>
    <a:lvl3pPr marL="914400" indent="0" algn="l" defTabSz="914400" rtl="0" eaLnBrk="1" hangingPunct="1">
      <a:buNone/>
      <a:defRPr sz="1800">
        <a:solidFill>
          <a:schemeClr val="tx1"/>
        </a:solidFill>
        <a:latin typeface="等线 Light"/>
        <a:ea typeface="等线 Light" panose="02010600030101010101" charset="-122"/>
      </a:defRPr>
    </a:lvl3pPr>
    <a:lvl4pPr marL="1371600" indent="0" algn="l" defTabSz="914400" rtl="0" eaLnBrk="1" hangingPunct="1">
      <a:buNone/>
      <a:defRPr sz="1800">
        <a:solidFill>
          <a:schemeClr val="tx1"/>
        </a:solidFill>
        <a:latin typeface="等线 Light"/>
        <a:ea typeface="等线 Light" panose="02010600030101010101" charset="-122"/>
      </a:defRPr>
    </a:lvl4pPr>
    <a:lvl5pPr marL="1828800" indent="0" algn="l" defTabSz="914400" rtl="0" eaLnBrk="1" hangingPunct="1">
      <a:buNone/>
      <a:defRPr sz="1800">
        <a:solidFill>
          <a:schemeClr val="tx1"/>
        </a:solidFill>
        <a:latin typeface="等线 Light"/>
        <a:ea typeface="等线 Light" panose="02010600030101010101"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50" d="100"/>
          <a:sy n="50"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870.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88.xml" /><Relationship Id="rId2" Type="http://schemas.openxmlformats.org/officeDocument/2006/relationships/tags" Target="../tags/tag189.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 Id="rId7" Type="http://schemas.openxmlformats.org/officeDocument/2006/relationships/tags" Target="../tags/tag194.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849.xml" /><Relationship Id="rId4" Type="http://schemas.openxmlformats.org/officeDocument/2006/relationships/tags" Target="../tags/tag850.xml" /><Relationship Id="rId5" Type="http://schemas.openxmlformats.org/officeDocument/2006/relationships/tags" Target="../tags/tag851.xml" /><Relationship Id="rId6" Type="http://schemas.openxmlformats.org/officeDocument/2006/relationships/tags" Target="../tags/tag852.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860.xml" /><Relationship Id="rId4" Type="http://schemas.openxmlformats.org/officeDocument/2006/relationships/tags" Target="../tags/tag861.xml" /><Relationship Id="rId5" Type="http://schemas.openxmlformats.org/officeDocument/2006/relationships/tags" Target="../tags/tag862.xml" /><Relationship Id="rId6" Type="http://schemas.openxmlformats.org/officeDocument/2006/relationships/tags" Target="../tags/tag863.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81.xml" /><Relationship Id="rId10" Type="http://schemas.openxmlformats.org/officeDocument/2006/relationships/tags" Target="../tags/tag90.xml" /><Relationship Id="rId11" Type="http://schemas.openxmlformats.org/officeDocument/2006/relationships/tags" Target="../tags/tag91.xml" /><Relationship Id="rId12" Type="http://schemas.openxmlformats.org/officeDocument/2006/relationships/tags" Target="../tags/tag92.xml" /><Relationship Id="rId13" Type="http://schemas.openxmlformats.org/officeDocument/2006/relationships/tags" Target="../tags/tag93.xml" /><Relationship Id="rId14" Type="http://schemas.openxmlformats.org/officeDocument/2006/relationships/tags" Target="../tags/tag94.xml" /><Relationship Id="rId15" Type="http://schemas.openxmlformats.org/officeDocument/2006/relationships/slideMaster" Target="../slideMasters/slideMaster1.xml" /><Relationship Id="rId2" Type="http://schemas.openxmlformats.org/officeDocument/2006/relationships/tags" Target="../tags/tag82.xml" /><Relationship Id="rId3" Type="http://schemas.openxmlformats.org/officeDocument/2006/relationships/tags" Target="../tags/tag83.xml" /><Relationship Id="rId4" Type="http://schemas.openxmlformats.org/officeDocument/2006/relationships/tags" Target="../tags/tag84.xml" /><Relationship Id="rId5" Type="http://schemas.openxmlformats.org/officeDocument/2006/relationships/tags" Target="../tags/tag85.xml" /><Relationship Id="rId6" Type="http://schemas.openxmlformats.org/officeDocument/2006/relationships/tags" Target="../tags/tag86.xml" /><Relationship Id="rId7" Type="http://schemas.openxmlformats.org/officeDocument/2006/relationships/tags" Target="../tags/tag87.xml" /><Relationship Id="rId8" Type="http://schemas.openxmlformats.org/officeDocument/2006/relationships/tags" Target="../tags/tag88.xml" /><Relationship Id="rId9" Type="http://schemas.openxmlformats.org/officeDocument/2006/relationships/tags" Target="../tags/tag89.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95.xml" /><Relationship Id="rId10" Type="http://schemas.openxmlformats.org/officeDocument/2006/relationships/tags" Target="../tags/tag104.xml" /><Relationship Id="rId11" Type="http://schemas.openxmlformats.org/officeDocument/2006/relationships/tags" Target="../tags/tag105.xml" /><Relationship Id="rId12" Type="http://schemas.openxmlformats.org/officeDocument/2006/relationships/tags" Target="../tags/tag106.xml" /><Relationship Id="rId13" Type="http://schemas.openxmlformats.org/officeDocument/2006/relationships/tags" Target="../tags/tag107.xml" /><Relationship Id="rId14" Type="http://schemas.openxmlformats.org/officeDocument/2006/relationships/tags" Target="../tags/tag108.xml" /><Relationship Id="rId15" Type="http://schemas.openxmlformats.org/officeDocument/2006/relationships/slideMaster" Target="../slideMasters/slideMaster1.xml" /><Relationship Id="rId2" Type="http://schemas.openxmlformats.org/officeDocument/2006/relationships/tags" Target="../tags/tag96.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tags" Target="../tags/tag100.xml" /><Relationship Id="rId7" Type="http://schemas.openxmlformats.org/officeDocument/2006/relationships/tags" Target="../tags/tag101.xml" /><Relationship Id="rId8" Type="http://schemas.openxmlformats.org/officeDocument/2006/relationships/tags" Target="../tags/tag102.xml" /><Relationship Id="rId9" Type="http://schemas.openxmlformats.org/officeDocument/2006/relationships/tags" Target="../tags/tag103.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tags" Target="../tags/tag119.xml" /><Relationship Id="rId6" Type="http://schemas.openxmlformats.org/officeDocument/2006/relationships/tags" Target="../tags/tag120.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21.xml" /><Relationship Id="rId2" Type="http://schemas.openxmlformats.org/officeDocument/2006/relationships/tags" Target="../tags/tag122.xml" /><Relationship Id="rId3" Type="http://schemas.openxmlformats.org/officeDocument/2006/relationships/tags" Target="../tags/tag123.xml" /><Relationship Id="rId4" Type="http://schemas.openxmlformats.org/officeDocument/2006/relationships/tags" Target="../tags/tag124.xml" /><Relationship Id="rId5" Type="http://schemas.openxmlformats.org/officeDocument/2006/relationships/tags" Target="../tags/tag125.xml" /><Relationship Id="rId6" Type="http://schemas.openxmlformats.org/officeDocument/2006/relationships/tags" Target="../tags/tag126.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27.xml" /><Relationship Id="rId2" Type="http://schemas.openxmlformats.org/officeDocument/2006/relationships/tags" Target="../tags/tag128.xml" /><Relationship Id="rId3" Type="http://schemas.openxmlformats.org/officeDocument/2006/relationships/tags" Target="../tags/tag129.xml" /><Relationship Id="rId4" Type="http://schemas.openxmlformats.org/officeDocument/2006/relationships/tags" Target="../tags/tag130.xml" /><Relationship Id="rId5" Type="http://schemas.openxmlformats.org/officeDocument/2006/relationships/tags" Target="../tags/tag131.xml" /><Relationship Id="rId6" Type="http://schemas.openxmlformats.org/officeDocument/2006/relationships/tags" Target="../tags/tag13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33.xml"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40.xml" /><Relationship Id="rId10" Type="http://schemas.openxmlformats.org/officeDocument/2006/relationships/slideMaster" Target="../slideMasters/slideMaster2.xml" /><Relationship Id="rId2" Type="http://schemas.openxmlformats.org/officeDocument/2006/relationships/tags" Target="../tags/tag141.xml" /><Relationship Id="rId3" Type="http://schemas.openxmlformats.org/officeDocument/2006/relationships/tags" Target="../tags/tag142.xml" /><Relationship Id="rId4" Type="http://schemas.openxmlformats.org/officeDocument/2006/relationships/tags" Target="../tags/tag143.xml" /><Relationship Id="rId5" Type="http://schemas.openxmlformats.org/officeDocument/2006/relationships/tags" Target="../tags/tag144.xml" /><Relationship Id="rId6" Type="http://schemas.openxmlformats.org/officeDocument/2006/relationships/tags" Target="../tags/tag145.xml" /><Relationship Id="rId7" Type="http://schemas.openxmlformats.org/officeDocument/2006/relationships/tags" Target="../tags/tag146.xml" /><Relationship Id="rId8" Type="http://schemas.openxmlformats.org/officeDocument/2006/relationships/tags" Target="../tags/tag147.xml" /><Relationship Id="rId9" Type="http://schemas.openxmlformats.org/officeDocument/2006/relationships/tags" Target="../tags/tag148.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49.xml" /><Relationship Id="rId2" Type="http://schemas.openxmlformats.org/officeDocument/2006/relationships/tags" Target="../tags/tag150.xml" /><Relationship Id="rId3" Type="http://schemas.openxmlformats.org/officeDocument/2006/relationships/tags" Target="../tags/tag151.xml" /><Relationship Id="rId4" Type="http://schemas.openxmlformats.org/officeDocument/2006/relationships/tags" Target="../tags/tag152.xml" /><Relationship Id="rId5" Type="http://schemas.openxmlformats.org/officeDocument/2006/relationships/tags" Target="../tags/tag153.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54.xml" /><Relationship Id="rId2" Type="http://schemas.openxmlformats.org/officeDocument/2006/relationships/tags" Target="../tags/tag155.xml" /><Relationship Id="rId3" Type="http://schemas.openxmlformats.org/officeDocument/2006/relationships/tags" Target="../tags/tag156.xml" /><Relationship Id="rId4" Type="http://schemas.openxmlformats.org/officeDocument/2006/relationships/tags" Target="../tags/tag157.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58.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tags" Target="../tags/tag163.xml" /><Relationship Id="rId7" Type="http://schemas.openxmlformats.org/officeDocument/2006/relationships/tags" Target="../tags/tag164.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5.xml" /><Relationship Id="rId2" Type="http://schemas.openxmlformats.org/officeDocument/2006/relationships/tags" Target="../tags/tag166.xml" /><Relationship Id="rId3" Type="http://schemas.openxmlformats.org/officeDocument/2006/relationships/tags" Target="../tags/tag167.xml" /><Relationship Id="rId4" Type="http://schemas.openxmlformats.org/officeDocument/2006/relationships/tags" Target="../tags/tag168.xml" /><Relationship Id="rId5" Type="http://schemas.openxmlformats.org/officeDocument/2006/relationships/tags" Target="../tags/tag169.xml" /><Relationship Id="rId6" Type="http://schemas.openxmlformats.org/officeDocument/2006/relationships/tags" Target="../tags/tag170.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71.xml" /><Relationship Id="rId2" Type="http://schemas.openxmlformats.org/officeDocument/2006/relationships/tags" Target="../tags/tag172.xml" /><Relationship Id="rId3" Type="http://schemas.openxmlformats.org/officeDocument/2006/relationships/tags" Target="../tags/tag173.xml" /><Relationship Id="rId4" Type="http://schemas.openxmlformats.org/officeDocument/2006/relationships/tags" Target="../tags/tag174.xml" /><Relationship Id="rId5" Type="http://schemas.openxmlformats.org/officeDocument/2006/relationships/tags" Target="../tags/tag175.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76.xml" /><Relationship Id="rId2" Type="http://schemas.openxmlformats.org/officeDocument/2006/relationships/tags" Target="../tags/tag177.xml" /><Relationship Id="rId3" Type="http://schemas.openxmlformats.org/officeDocument/2006/relationships/tags" Target="../tags/tag178.xml" /><Relationship Id="rId4" Type="http://schemas.openxmlformats.org/officeDocument/2006/relationships/tags" Target="../tags/tag179.xml" /><Relationship Id="rId5" Type="http://schemas.openxmlformats.org/officeDocument/2006/relationships/tags" Target="../tags/tag180.xml" /><Relationship Id="rId6" Type="http://schemas.openxmlformats.org/officeDocument/2006/relationships/tags" Target="../tags/tag181.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10" Type="http://schemas.openxmlformats.org/officeDocument/2006/relationships/tags" Target="../tags/tag44.xml" /><Relationship Id="rId11" Type="http://schemas.openxmlformats.org/officeDocument/2006/relationships/tags" Target="../tags/tag45.xml" /><Relationship Id="rId12" Type="http://schemas.openxmlformats.org/officeDocument/2006/relationships/tags" Target="../tags/tag46.xml" /><Relationship Id="rId13" Type="http://schemas.openxmlformats.org/officeDocument/2006/relationships/tags" Target="../tags/tag47.xml" /><Relationship Id="rId14" Type="http://schemas.openxmlformats.org/officeDocument/2006/relationships/tags" Target="../tags/tag48.xml" /><Relationship Id="rId15" Type="http://schemas.openxmlformats.org/officeDocument/2006/relationships/slideMaster" Target="../slideMasters/slideMaster1.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tags" Target="../tags/tag40.xml" /><Relationship Id="rId7" Type="http://schemas.openxmlformats.org/officeDocument/2006/relationships/tags" Target="../tags/tag41.xml" /><Relationship Id="rId8" Type="http://schemas.openxmlformats.org/officeDocument/2006/relationships/tags" Target="../tags/tag42.xml" /><Relationship Id="rId9" Type="http://schemas.openxmlformats.org/officeDocument/2006/relationships/tags" Target="../tags/tag43.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9.xml" /><Relationship Id="rId2" Type="http://schemas.openxmlformats.org/officeDocument/2006/relationships/tags" Target="../tags/tag50.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53.xml" /><Relationship Id="rId10" Type="http://schemas.openxmlformats.org/officeDocument/2006/relationships/tags" Target="../tags/tag62.xml" /><Relationship Id="rId11" Type="http://schemas.openxmlformats.org/officeDocument/2006/relationships/tags" Target="../tags/tag63.xml" /><Relationship Id="rId12" Type="http://schemas.openxmlformats.org/officeDocument/2006/relationships/tags" Target="../tags/tag64.xml" /><Relationship Id="rId13" Type="http://schemas.openxmlformats.org/officeDocument/2006/relationships/tags" Target="../tags/tag65.xml" /><Relationship Id="rId14" Type="http://schemas.openxmlformats.org/officeDocument/2006/relationships/tags" Target="../tags/tag66.xml" /><Relationship Id="rId15" Type="http://schemas.openxmlformats.org/officeDocument/2006/relationships/slideMaster" Target="../slideMasters/slideMaster1.xml" /><Relationship Id="rId2" Type="http://schemas.openxmlformats.org/officeDocument/2006/relationships/tags" Target="../tags/tag54.xml"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tags" Target="../tags/tag57.xml" /><Relationship Id="rId6" Type="http://schemas.openxmlformats.org/officeDocument/2006/relationships/tags" Target="../tags/tag58.xml" /><Relationship Id="rId7" Type="http://schemas.openxmlformats.org/officeDocument/2006/relationships/tags" Target="../tags/tag59.xml" /><Relationship Id="rId8" Type="http://schemas.openxmlformats.org/officeDocument/2006/relationships/tags" Target="../tags/tag60.xml" /><Relationship Id="rId9" Type="http://schemas.openxmlformats.org/officeDocument/2006/relationships/tags" Target="../tags/tag6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7.xml" /><Relationship Id="rId10" Type="http://schemas.openxmlformats.org/officeDocument/2006/relationships/tags" Target="../tags/tag76.xml" /><Relationship Id="rId11" Type="http://schemas.openxmlformats.org/officeDocument/2006/relationships/tags" Target="../tags/tag77.xml" /><Relationship Id="rId12" Type="http://schemas.openxmlformats.org/officeDocument/2006/relationships/tags" Target="../tags/tag78.xml" /><Relationship Id="rId13" Type="http://schemas.openxmlformats.org/officeDocument/2006/relationships/tags" Target="../tags/tag79.xml" /><Relationship Id="rId14" Type="http://schemas.openxmlformats.org/officeDocument/2006/relationships/tags" Target="../tags/tag80.xml" /><Relationship Id="rId15" Type="http://schemas.openxmlformats.org/officeDocument/2006/relationships/slideMaster" Target="../slideMasters/slideMaster1.xml" /><Relationship Id="rId2" Type="http://schemas.openxmlformats.org/officeDocument/2006/relationships/tags" Target="../tags/tag68.xml" /><Relationship Id="rId3" Type="http://schemas.openxmlformats.org/officeDocument/2006/relationships/tags" Target="../tags/tag69.xml" /><Relationship Id="rId4" Type="http://schemas.openxmlformats.org/officeDocument/2006/relationships/tags" Target="../tags/tag70.xml" /><Relationship Id="rId5" Type="http://schemas.openxmlformats.org/officeDocument/2006/relationships/tags" Target="../tags/tag71.xml" /><Relationship Id="rId6" Type="http://schemas.openxmlformats.org/officeDocument/2006/relationships/tags" Target="../tags/tag72.xml" /><Relationship Id="rId7" Type="http://schemas.openxmlformats.org/officeDocument/2006/relationships/tags" Target="../tags/tag73.xml" /><Relationship Id="rId8" Type="http://schemas.openxmlformats.org/officeDocument/2006/relationships/tags" Target="../tags/tag74.xml" /><Relationship Id="rId9" Type="http://schemas.openxmlformats.org/officeDocument/2006/relationships/tags" Target="../tags/tag75.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竖排文字">
    <p:bg>
      <p:bgPr>
        <a:solidFill>
          <a:schemeClr val="bg1"/>
        </a:solidFill>
        <a:effectLst/>
      </p:bgPr>
    </p:bg>
    <p:spTree>
      <p:nvGrpSpPr>
        <p:cNvPr id="1" name=""/>
        <p:cNvGrpSpPr/>
        <p:nvPr>
          <p:custDataLst>
            <p:tags r:id="rId1"/>
          </p:custDataLst>
        </p:nvPr>
      </p:nvGrpSpPr>
      <p:grpSpPr/>
      <p:sp>
        <p:nvSpPr>
          <p:cNvPr id="5122" name="矩形 6"/>
          <p:cNvSpPr/>
          <p:nvPr userDrawn="1">
            <p:custDataLst>
              <p:tags r:id="rId2"/>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3" name="矩形 7"/>
          <p:cNvSpPr/>
          <p:nvPr userDrawn="1">
            <p:custDataLst>
              <p:tags r:id="rId3"/>
            </p:custDataLst>
          </p:nvPr>
        </p:nvSpPr>
        <p:spPr>
          <a:xfrm>
            <a:off x="0" y="6000750"/>
            <a:ext cx="12192000" cy="857250"/>
          </a:xfrm>
          <a:prstGeom prst="rect">
            <a:avLst/>
          </a:pr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4" name="任意多边形: 形状 8"/>
          <p:cNvSpPr/>
          <p:nvPr userDrawn="1">
            <p:custDataLst>
              <p:tags r:id="rId4"/>
            </p:custDataLst>
          </p:nvPr>
        </p:nvSpPr>
        <p:spPr>
          <a:xfrm>
            <a:off x="3248817" y="5749785"/>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5" name="任意多边形: 形状 9"/>
          <p:cNvSpPr/>
          <p:nvPr userDrawn="1">
            <p:custDataLst>
              <p:tags r:id="rId5"/>
            </p:custDataLst>
          </p:nvPr>
        </p:nvSpPr>
        <p:spPr>
          <a:xfrm>
            <a:off x="1961487" y="54797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6" name="任意多边形: 形状 10"/>
          <p:cNvSpPr/>
          <p:nvPr userDrawn="1">
            <p:custDataLst>
              <p:tags r:id="rId6"/>
            </p:custDataLst>
          </p:nvPr>
        </p:nvSpPr>
        <p:spPr>
          <a:xfrm flipH="1">
            <a:off x="4516615" y="5508343"/>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7" name="任意多边形: 形状 11"/>
          <p:cNvSpPr/>
          <p:nvPr userDrawn="1">
            <p:custDataLst>
              <p:tags r:id="rId7"/>
            </p:custDataLst>
          </p:nvPr>
        </p:nvSpPr>
        <p:spPr>
          <a:xfrm>
            <a:off x="5461045" y="6313417"/>
            <a:ext cx="155658" cy="1628470"/>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8" name="任意多边形: 形状 12"/>
          <p:cNvSpPr/>
          <p:nvPr userDrawn="1">
            <p:custDataLst>
              <p:tags r:id="rId8"/>
            </p:custDataLst>
          </p:nvPr>
        </p:nvSpPr>
        <p:spPr>
          <a:xfrm>
            <a:off x="7311504" y="526835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9" name="任意多边形: 形状 13"/>
          <p:cNvSpPr/>
          <p:nvPr userDrawn="1">
            <p:custDataLst>
              <p:tags r:id="rId9"/>
            </p:custDataLst>
          </p:nvPr>
        </p:nvSpPr>
        <p:spPr>
          <a:xfrm>
            <a:off x="8974419" y="5884792"/>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0" name="任意多边形: 形状 14"/>
          <p:cNvSpPr/>
          <p:nvPr userDrawn="1">
            <p:custDataLst>
              <p:tags r:id="rId10"/>
            </p:custDataLst>
          </p:nvPr>
        </p:nvSpPr>
        <p:spPr>
          <a:xfrm flipH="1">
            <a:off x="10308538" y="5670480"/>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5131" name="组合 15"/>
          <p:cNvGrpSpPr/>
          <p:nvPr>
            <p:custDataLst>
              <p:tags r:id="rId11"/>
            </p:custDataLst>
          </p:nvPr>
        </p:nvGrpSpPr>
        <p:grpSpPr>
          <a:xfrm>
            <a:off x="0" y="319088"/>
            <a:ext cx="1809750" cy="476250"/>
            <a:chOff x="0" y="414939"/>
            <a:chExt cx="1809750" cy="476250"/>
          </a:xfrm>
        </p:grpSpPr>
        <p:sp>
          <p:nvSpPr>
            <p:cNvPr id="5132" name="矩形 16"/>
            <p:cNvSpPr/>
            <p:nvPr>
              <p:custDataLst>
                <p:tags r:id="rId12"/>
              </p:custDataLst>
            </p:nvPr>
          </p:nvSpPr>
          <p:spPr>
            <a:xfrm>
              <a:off x="0" y="414939"/>
              <a:ext cx="1809750" cy="476250"/>
            </a:xfrm>
            <a:prstGeom prst="rect">
              <a:avLst/>
            </a:prstGeom>
            <a:gradFill flip="none" rotWithShape="1">
              <a:gsLst>
                <a:gs pos="0">
                  <a:srgbClr val="011694"/>
                </a:gs>
                <a:gs pos="100000">
                  <a:srgbClr val="011694">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3" name="PA-文本框 25"/>
            <p:cNvSpPr/>
            <p:nvPr>
              <p:custDataLst>
                <p:tags r:id="rId13"/>
              </p:custDataLst>
            </p:nvPr>
          </p:nvSpPr>
          <p:spPr>
            <a:xfrm>
              <a:off x="75532" y="472089"/>
              <a:ext cx="1442522" cy="383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b="1">
                  <a:solidFill>
                    <a:schemeClr val="bg1"/>
                  </a:solidFill>
                  <a:latin typeface="思源宋体 Heavy" pitchFamily="18" charset="-122"/>
                  <a:ea typeface="思源宋体 Heavy" pitchFamily="18" charset="-122"/>
                </a:rPr>
                <a:t>观点对碰</a:t>
              </a:r>
              <a:endParaRPr lang="zh-CN" altLang="en-US" b="1">
                <a:solidFill>
                  <a:schemeClr val="bg1"/>
                </a:solidFill>
                <a:latin typeface="思源宋体 Heavy" pitchFamily="18" charset="-122"/>
                <a:ea typeface="思源宋体 Heavy" pitchFamily="18" charset="-122"/>
              </a:endParaRPr>
            </a:p>
          </p:txBody>
        </p:sp>
      </p:grpSp>
      <p:sp>
        <p:nvSpPr>
          <p:cNvPr id="5134" name="椭圆 18"/>
          <p:cNvSpPr/>
          <p:nvPr userDrawn="1">
            <p:custDataLst>
              <p:tags r:id="rId14"/>
            </p:custDataLst>
          </p:nvPr>
        </p:nvSpPr>
        <p:spPr>
          <a:xfrm rot="13072620">
            <a:off x="9512670" y="-2566019"/>
            <a:ext cx="5003621" cy="5107453"/>
          </a:xfrm>
          <a:prstGeom prst="ellipse">
            <a:avLst/>
          </a:prstGeom>
          <a:gradFill flip="none" rotWithShape="1">
            <a:gsLst>
              <a:gs pos="0">
                <a:srgbClr val="960583">
                  <a:alpha val="3922"/>
                </a:srgbClr>
              </a:gs>
              <a:gs pos="100000">
                <a:srgbClr val="960583">
                  <a:alpha val="3922"/>
                </a:srgbClr>
              </a:gs>
            </a:gsLst>
            <a:lin ang="5400000" scaled="1"/>
            <a:tileRect l="-100000" t="-100000"/>
          </a:gradFill>
          <a:ln w="12700" cap="flat" cmpd="sng" algn="ctr">
            <a:noFill/>
            <a:prstDash val="solid"/>
            <a:miter lim="800000"/>
            <a:headEnd type="none" w="med" len="med"/>
            <a:tailEnd type="none" w="med" len="med"/>
          </a:ln>
          <a:effectLst>
            <a:softEdge rad="3302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竖排标题与文本">
    <p:bg>
      <p:bgPr>
        <a:solidFill>
          <a:schemeClr val="bg1"/>
        </a:solidFill>
        <a:effectLst/>
      </p:bgPr>
    </p:bg>
    <p:spTree>
      <p:nvGrpSpPr>
        <p:cNvPr id="1" name=""/>
        <p:cNvGrpSpPr/>
        <p:nvPr>
          <p:custDataLst>
            <p:tags r:id="rId1"/>
          </p:custDataLst>
        </p:nvPr>
      </p:nvGrpSpPr>
      <p:grpSpPr/>
      <p:sp>
        <p:nvSpPr>
          <p:cNvPr id="6146" name="矩形 6"/>
          <p:cNvSpPr/>
          <p:nvPr userDrawn="1">
            <p:custDataLst>
              <p:tags r:id="rId2"/>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47" name="矩形 7"/>
          <p:cNvSpPr/>
          <p:nvPr userDrawn="1">
            <p:custDataLst>
              <p:tags r:id="rId3"/>
            </p:custDataLst>
          </p:nvPr>
        </p:nvSpPr>
        <p:spPr>
          <a:xfrm>
            <a:off x="0" y="6000750"/>
            <a:ext cx="12192000" cy="857250"/>
          </a:xfrm>
          <a:prstGeom prst="rect">
            <a:avLst/>
          </a:pr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48" name="任意多边形: 形状 8"/>
          <p:cNvSpPr/>
          <p:nvPr userDrawn="1">
            <p:custDataLst>
              <p:tags r:id="rId4"/>
            </p:custDataLst>
          </p:nvPr>
        </p:nvSpPr>
        <p:spPr>
          <a:xfrm>
            <a:off x="3248817" y="5749785"/>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49" name="任意多边形: 形状 9"/>
          <p:cNvSpPr/>
          <p:nvPr userDrawn="1">
            <p:custDataLst>
              <p:tags r:id="rId5"/>
            </p:custDataLst>
          </p:nvPr>
        </p:nvSpPr>
        <p:spPr>
          <a:xfrm>
            <a:off x="1961487" y="54797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0" name="任意多边形: 形状 10"/>
          <p:cNvSpPr/>
          <p:nvPr userDrawn="1">
            <p:custDataLst>
              <p:tags r:id="rId6"/>
            </p:custDataLst>
          </p:nvPr>
        </p:nvSpPr>
        <p:spPr>
          <a:xfrm flipH="1">
            <a:off x="4516615" y="5508343"/>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1" name="任意多边形: 形状 11"/>
          <p:cNvSpPr/>
          <p:nvPr userDrawn="1">
            <p:custDataLst>
              <p:tags r:id="rId7"/>
            </p:custDataLst>
          </p:nvPr>
        </p:nvSpPr>
        <p:spPr>
          <a:xfrm>
            <a:off x="5461045" y="6313417"/>
            <a:ext cx="155658" cy="1628470"/>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2" name="任意多边形: 形状 12"/>
          <p:cNvSpPr/>
          <p:nvPr userDrawn="1">
            <p:custDataLst>
              <p:tags r:id="rId8"/>
            </p:custDataLst>
          </p:nvPr>
        </p:nvSpPr>
        <p:spPr>
          <a:xfrm>
            <a:off x="7311504" y="526835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3" name="任意多边形: 形状 13"/>
          <p:cNvSpPr/>
          <p:nvPr userDrawn="1">
            <p:custDataLst>
              <p:tags r:id="rId9"/>
            </p:custDataLst>
          </p:nvPr>
        </p:nvSpPr>
        <p:spPr>
          <a:xfrm>
            <a:off x="8974419" y="5884792"/>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4" name="任意多边形: 形状 14"/>
          <p:cNvSpPr/>
          <p:nvPr userDrawn="1">
            <p:custDataLst>
              <p:tags r:id="rId10"/>
            </p:custDataLst>
          </p:nvPr>
        </p:nvSpPr>
        <p:spPr>
          <a:xfrm flipH="1">
            <a:off x="10308538" y="5670480"/>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6155" name="组合 15"/>
          <p:cNvGrpSpPr/>
          <p:nvPr>
            <p:custDataLst>
              <p:tags r:id="rId11"/>
            </p:custDataLst>
          </p:nvPr>
        </p:nvGrpSpPr>
        <p:grpSpPr>
          <a:xfrm>
            <a:off x="0" y="319088"/>
            <a:ext cx="1809750" cy="476250"/>
            <a:chOff x="0" y="414939"/>
            <a:chExt cx="1809750" cy="476250"/>
          </a:xfrm>
        </p:grpSpPr>
        <p:sp>
          <p:nvSpPr>
            <p:cNvPr id="6156" name="矩形 16"/>
            <p:cNvSpPr/>
            <p:nvPr>
              <p:custDataLst>
                <p:tags r:id="rId12"/>
              </p:custDataLst>
            </p:nvPr>
          </p:nvSpPr>
          <p:spPr>
            <a:xfrm>
              <a:off x="0" y="414939"/>
              <a:ext cx="1809750" cy="476250"/>
            </a:xfrm>
            <a:prstGeom prst="rect">
              <a:avLst/>
            </a:prstGeom>
            <a:gradFill flip="none" rotWithShape="1">
              <a:gsLst>
                <a:gs pos="0">
                  <a:srgbClr val="011694"/>
                </a:gs>
                <a:gs pos="100000">
                  <a:srgbClr val="011694">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7" name="PA-文本框 25"/>
            <p:cNvSpPr/>
            <p:nvPr>
              <p:custDataLst>
                <p:tags r:id="rId13"/>
              </p:custDataLst>
            </p:nvPr>
          </p:nvSpPr>
          <p:spPr>
            <a:xfrm>
              <a:off x="75532" y="472089"/>
              <a:ext cx="1442522" cy="383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b="1">
                  <a:solidFill>
                    <a:schemeClr val="bg1"/>
                  </a:solidFill>
                  <a:latin typeface="思源宋体 Heavy" pitchFamily="18" charset="-122"/>
                  <a:ea typeface="思源宋体 Heavy" pitchFamily="18" charset="-122"/>
                </a:rPr>
                <a:t>职业发展</a:t>
              </a:r>
              <a:endParaRPr lang="zh-CN" altLang="en-US" b="1">
                <a:solidFill>
                  <a:schemeClr val="bg1"/>
                </a:solidFill>
                <a:latin typeface="思源宋体 Heavy" pitchFamily="18" charset="-122"/>
                <a:ea typeface="思源宋体 Heavy" pitchFamily="18" charset="-122"/>
              </a:endParaRPr>
            </a:p>
          </p:txBody>
        </p:sp>
      </p:grpSp>
      <p:sp>
        <p:nvSpPr>
          <p:cNvPr id="6158" name="椭圆 18"/>
          <p:cNvSpPr/>
          <p:nvPr userDrawn="1">
            <p:custDataLst>
              <p:tags r:id="rId14"/>
            </p:custDataLst>
          </p:nvPr>
        </p:nvSpPr>
        <p:spPr>
          <a:xfrm rot="13072620">
            <a:off x="9512670" y="-2566019"/>
            <a:ext cx="5003621" cy="5107453"/>
          </a:xfrm>
          <a:prstGeom prst="ellipse">
            <a:avLst/>
          </a:prstGeom>
          <a:gradFill flip="none" rotWithShape="1">
            <a:gsLst>
              <a:gs pos="0">
                <a:srgbClr val="960583">
                  <a:alpha val="3922"/>
                </a:srgbClr>
              </a:gs>
              <a:gs pos="100000">
                <a:srgbClr val="960583">
                  <a:alpha val="3922"/>
                </a:srgbClr>
              </a:gs>
            </a:gsLst>
            <a:lin ang="5400000" scaled="1"/>
            <a:tileRect l="-100000" t="-100000"/>
          </a:gradFill>
          <a:ln w="12700" cap="flat" cmpd="sng" algn="ctr">
            <a:noFill/>
            <a:prstDash val="solid"/>
            <a:miter lim="800000"/>
            <a:headEnd type="none" w="med" len="med"/>
            <a:tailEnd type="none" w="med" len="med"/>
          </a:ln>
          <a:effectLst>
            <a:softEdge rad="3302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7" name="日期占位符 3"/>
          <p:cNvSpPr>
            <a:spLocks noGrp="1"/>
          </p:cNvSpPr>
          <p:nvPr>
            <p:ph type="dt" sz="half" idx="10"/>
            <p:custDataLst>
              <p:tags r:id="rId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8" name="页脚占位符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9" name="灯片编号占位符 5"/>
          <p:cNvSpPr>
            <a:spLocks noGrp="1"/>
          </p:cNvSpPr>
          <p:nvPr>
            <p:ph type="sldNum" sz="quarter" idx="12"/>
            <p:custDataLst>
              <p:tags r:id="rId9"/>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仅标题">
    <p:bg>
      <p:bgPr>
        <a:solidFill>
          <a:schemeClr val="bg1"/>
        </a:solidFill>
        <a:effectLst/>
      </p:bgPr>
    </p:bg>
    <p:spTree>
      <p:nvGrpSpPr>
        <p:cNvPr id="1" name=""/>
        <p:cNvGrpSpPr/>
        <p:nvPr>
          <p:custDataLst>
            <p:tags r:id="rId1"/>
          </p:custDataLst>
        </p:nvPr>
      </p:nvGrpSpPr>
      <p:grpSpPr/>
      <p:sp>
        <p:nvSpPr>
          <p:cNvPr id="2050" name="矩形 5"/>
          <p:cNvSpPr/>
          <p:nvPr userDrawn="1">
            <p:custDataLst>
              <p:tags r:id="rId2"/>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1" name="矩形 6"/>
          <p:cNvSpPr/>
          <p:nvPr userDrawn="1">
            <p:custDataLst>
              <p:tags r:id="rId3"/>
            </p:custDataLst>
          </p:nvPr>
        </p:nvSpPr>
        <p:spPr>
          <a:xfrm>
            <a:off x="0" y="6000750"/>
            <a:ext cx="12192000" cy="857250"/>
          </a:xfrm>
          <a:prstGeom prst="rect">
            <a:avLst/>
          </a:pr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2" name="任意多边形: 形状 7"/>
          <p:cNvSpPr/>
          <p:nvPr userDrawn="1">
            <p:custDataLst>
              <p:tags r:id="rId4"/>
            </p:custDataLst>
          </p:nvPr>
        </p:nvSpPr>
        <p:spPr>
          <a:xfrm>
            <a:off x="3248817" y="5749785"/>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3" name="任意多边形: 形状 8"/>
          <p:cNvSpPr/>
          <p:nvPr userDrawn="1">
            <p:custDataLst>
              <p:tags r:id="rId5"/>
            </p:custDataLst>
          </p:nvPr>
        </p:nvSpPr>
        <p:spPr>
          <a:xfrm>
            <a:off x="1961487" y="54797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4" name="任意多边形: 形状 9"/>
          <p:cNvSpPr/>
          <p:nvPr userDrawn="1">
            <p:custDataLst>
              <p:tags r:id="rId6"/>
            </p:custDataLst>
          </p:nvPr>
        </p:nvSpPr>
        <p:spPr>
          <a:xfrm flipH="1">
            <a:off x="4516615" y="5508343"/>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5" name="任意多边形: 形状 10"/>
          <p:cNvSpPr/>
          <p:nvPr userDrawn="1">
            <p:custDataLst>
              <p:tags r:id="rId7"/>
            </p:custDataLst>
          </p:nvPr>
        </p:nvSpPr>
        <p:spPr>
          <a:xfrm>
            <a:off x="5461045" y="6313417"/>
            <a:ext cx="155658" cy="1628470"/>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6" name="任意多边形: 形状 11"/>
          <p:cNvSpPr/>
          <p:nvPr userDrawn="1">
            <p:custDataLst>
              <p:tags r:id="rId8"/>
            </p:custDataLst>
          </p:nvPr>
        </p:nvSpPr>
        <p:spPr>
          <a:xfrm>
            <a:off x="7311504" y="526835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7" name="任意多边形: 形状 12"/>
          <p:cNvSpPr/>
          <p:nvPr userDrawn="1">
            <p:custDataLst>
              <p:tags r:id="rId9"/>
            </p:custDataLst>
          </p:nvPr>
        </p:nvSpPr>
        <p:spPr>
          <a:xfrm>
            <a:off x="8974419" y="5884792"/>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8" name="任意多边形: 形状 13"/>
          <p:cNvSpPr/>
          <p:nvPr userDrawn="1">
            <p:custDataLst>
              <p:tags r:id="rId10"/>
            </p:custDataLst>
          </p:nvPr>
        </p:nvSpPr>
        <p:spPr>
          <a:xfrm flipH="1">
            <a:off x="10308538" y="5670480"/>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2059" name="组合 14"/>
          <p:cNvGrpSpPr/>
          <p:nvPr>
            <p:custDataLst>
              <p:tags r:id="rId11"/>
            </p:custDataLst>
          </p:nvPr>
        </p:nvGrpSpPr>
        <p:grpSpPr>
          <a:xfrm>
            <a:off x="0" y="319088"/>
            <a:ext cx="1809750" cy="476250"/>
            <a:chOff x="0" y="414939"/>
            <a:chExt cx="1809750" cy="476250"/>
          </a:xfrm>
        </p:grpSpPr>
        <p:sp>
          <p:nvSpPr>
            <p:cNvPr id="2060" name="矩形 15"/>
            <p:cNvSpPr/>
            <p:nvPr>
              <p:custDataLst>
                <p:tags r:id="rId12"/>
              </p:custDataLst>
            </p:nvPr>
          </p:nvSpPr>
          <p:spPr>
            <a:xfrm>
              <a:off x="0" y="414939"/>
              <a:ext cx="1809750" cy="476250"/>
            </a:xfrm>
            <a:prstGeom prst="rect">
              <a:avLst/>
            </a:prstGeom>
            <a:gradFill flip="none" rotWithShape="1">
              <a:gsLst>
                <a:gs pos="0">
                  <a:srgbClr val="011694"/>
                </a:gs>
                <a:gs pos="100000">
                  <a:srgbClr val="011694">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61" name="PA-文本框 25"/>
            <p:cNvSpPr/>
            <p:nvPr>
              <p:custDataLst>
                <p:tags r:id="rId13"/>
              </p:custDataLst>
            </p:nvPr>
          </p:nvSpPr>
          <p:spPr>
            <a:xfrm>
              <a:off x="75532" y="472089"/>
              <a:ext cx="1442522" cy="383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b="1">
                  <a:solidFill>
                    <a:schemeClr val="bg1"/>
                  </a:solidFill>
                  <a:latin typeface="思源宋体 Heavy" pitchFamily="18" charset="-122"/>
                  <a:ea typeface="思源宋体 Heavy" pitchFamily="18" charset="-122"/>
                </a:rPr>
                <a:t>版权声明</a:t>
              </a:r>
              <a:endParaRPr lang="zh-CN" altLang="en-US" b="1">
                <a:solidFill>
                  <a:schemeClr val="bg1"/>
                </a:solidFill>
                <a:latin typeface="思源宋体 Heavy" pitchFamily="18" charset="-122"/>
                <a:ea typeface="思源宋体 Heavy" pitchFamily="18" charset="-122"/>
              </a:endParaRPr>
            </a:p>
          </p:txBody>
        </p:sp>
      </p:grpSp>
      <p:sp>
        <p:nvSpPr>
          <p:cNvPr id="2062" name="椭圆 17"/>
          <p:cNvSpPr/>
          <p:nvPr userDrawn="1">
            <p:custDataLst>
              <p:tags r:id="rId14"/>
            </p:custDataLst>
          </p:nvPr>
        </p:nvSpPr>
        <p:spPr>
          <a:xfrm rot="13072620">
            <a:off x="9512670" y="-2566019"/>
            <a:ext cx="5003621" cy="5107453"/>
          </a:xfrm>
          <a:prstGeom prst="ellipse">
            <a:avLst/>
          </a:prstGeom>
          <a:gradFill flip="none" rotWithShape="1">
            <a:gsLst>
              <a:gs pos="0">
                <a:srgbClr val="960583">
                  <a:alpha val="3922"/>
                </a:srgbClr>
              </a:gs>
              <a:gs pos="100000">
                <a:srgbClr val="960583">
                  <a:alpha val="3922"/>
                </a:srgbClr>
              </a:gs>
            </a:gsLst>
            <a:lin ang="5400000" scaled="1"/>
            <a:tileRect l="-100000" t="-100000"/>
          </a:gradFill>
          <a:ln w="12700" cap="flat" cmpd="sng" algn="ctr">
            <a:noFill/>
            <a:prstDash val="solid"/>
            <a:miter lim="800000"/>
            <a:headEnd type="none" w="med" len="med"/>
            <a:tailEnd type="none" w="med" len="med"/>
          </a:ln>
          <a:effectLst>
            <a:softEdge rad="3302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内容与标题">
    <p:bg>
      <p:bgPr>
        <a:solidFill>
          <a:schemeClr val="bg1"/>
        </a:solidFill>
        <a:effectLst/>
      </p:bgPr>
    </p:bg>
    <p:spTree>
      <p:nvGrpSpPr>
        <p:cNvPr id="1" name=""/>
        <p:cNvGrpSpPr/>
        <p:nvPr>
          <p:custDataLst>
            <p:tags r:id="rId1"/>
          </p:custDataLst>
        </p:nvPr>
      </p:nvGrpSpPr>
      <p:grpSpPr/>
      <p:sp>
        <p:nvSpPr>
          <p:cNvPr id="3074" name="矩形 7"/>
          <p:cNvSpPr/>
          <p:nvPr userDrawn="1">
            <p:custDataLst>
              <p:tags r:id="rId2"/>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5" name="矩形 8"/>
          <p:cNvSpPr/>
          <p:nvPr userDrawn="1">
            <p:custDataLst>
              <p:tags r:id="rId3"/>
            </p:custDataLst>
          </p:nvPr>
        </p:nvSpPr>
        <p:spPr>
          <a:xfrm>
            <a:off x="0" y="6000750"/>
            <a:ext cx="12192000" cy="857250"/>
          </a:xfrm>
          <a:prstGeom prst="rect">
            <a:avLst/>
          </a:pr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6" name="任意多边形: 形状 9"/>
          <p:cNvSpPr/>
          <p:nvPr userDrawn="1">
            <p:custDataLst>
              <p:tags r:id="rId4"/>
            </p:custDataLst>
          </p:nvPr>
        </p:nvSpPr>
        <p:spPr>
          <a:xfrm>
            <a:off x="3248817" y="5749785"/>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7" name="任意多边形: 形状 10"/>
          <p:cNvSpPr/>
          <p:nvPr userDrawn="1">
            <p:custDataLst>
              <p:tags r:id="rId5"/>
            </p:custDataLst>
          </p:nvPr>
        </p:nvSpPr>
        <p:spPr>
          <a:xfrm>
            <a:off x="1961487" y="54797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8" name="任意多边形: 形状 11"/>
          <p:cNvSpPr/>
          <p:nvPr userDrawn="1">
            <p:custDataLst>
              <p:tags r:id="rId6"/>
            </p:custDataLst>
          </p:nvPr>
        </p:nvSpPr>
        <p:spPr>
          <a:xfrm flipH="1">
            <a:off x="4516615" y="5508343"/>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9" name="任意多边形: 形状 12"/>
          <p:cNvSpPr/>
          <p:nvPr userDrawn="1">
            <p:custDataLst>
              <p:tags r:id="rId7"/>
            </p:custDataLst>
          </p:nvPr>
        </p:nvSpPr>
        <p:spPr>
          <a:xfrm>
            <a:off x="5461045" y="6313417"/>
            <a:ext cx="155658" cy="1628470"/>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0" name="任意多边形: 形状 13"/>
          <p:cNvSpPr/>
          <p:nvPr userDrawn="1">
            <p:custDataLst>
              <p:tags r:id="rId8"/>
            </p:custDataLst>
          </p:nvPr>
        </p:nvSpPr>
        <p:spPr>
          <a:xfrm>
            <a:off x="7311504" y="526835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1" name="任意多边形: 形状 14"/>
          <p:cNvSpPr/>
          <p:nvPr userDrawn="1">
            <p:custDataLst>
              <p:tags r:id="rId9"/>
            </p:custDataLst>
          </p:nvPr>
        </p:nvSpPr>
        <p:spPr>
          <a:xfrm>
            <a:off x="8974419" y="5884792"/>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2" name="任意多边形: 形状 15"/>
          <p:cNvSpPr/>
          <p:nvPr userDrawn="1">
            <p:custDataLst>
              <p:tags r:id="rId10"/>
            </p:custDataLst>
          </p:nvPr>
        </p:nvSpPr>
        <p:spPr>
          <a:xfrm flipH="1">
            <a:off x="10308538" y="5670480"/>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3083" name="组合 16"/>
          <p:cNvGrpSpPr/>
          <p:nvPr>
            <p:custDataLst>
              <p:tags r:id="rId11"/>
            </p:custDataLst>
          </p:nvPr>
        </p:nvGrpSpPr>
        <p:grpSpPr>
          <a:xfrm>
            <a:off x="0" y="319088"/>
            <a:ext cx="1809750" cy="476250"/>
            <a:chOff x="0" y="414939"/>
            <a:chExt cx="1809750" cy="476250"/>
          </a:xfrm>
        </p:grpSpPr>
        <p:sp>
          <p:nvSpPr>
            <p:cNvPr id="3084" name="矩形 17"/>
            <p:cNvSpPr/>
            <p:nvPr>
              <p:custDataLst>
                <p:tags r:id="rId12"/>
              </p:custDataLst>
            </p:nvPr>
          </p:nvSpPr>
          <p:spPr>
            <a:xfrm>
              <a:off x="0" y="414939"/>
              <a:ext cx="1809750" cy="476250"/>
            </a:xfrm>
            <a:prstGeom prst="rect">
              <a:avLst/>
            </a:prstGeom>
            <a:gradFill flip="none" rotWithShape="1">
              <a:gsLst>
                <a:gs pos="0">
                  <a:srgbClr val="011694"/>
                </a:gs>
                <a:gs pos="100000">
                  <a:srgbClr val="011694">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5" name="PA-文本框 25"/>
            <p:cNvSpPr/>
            <p:nvPr>
              <p:custDataLst>
                <p:tags r:id="rId13"/>
              </p:custDataLst>
            </p:nvPr>
          </p:nvSpPr>
          <p:spPr>
            <a:xfrm>
              <a:off x="75532" y="472089"/>
              <a:ext cx="1442522" cy="383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b="1">
                  <a:solidFill>
                    <a:schemeClr val="bg1"/>
                  </a:solidFill>
                  <a:latin typeface="思源宋体 Heavy" pitchFamily="18" charset="-122"/>
                  <a:ea typeface="思源宋体 Heavy" pitchFamily="18" charset="-122"/>
                </a:rPr>
                <a:t>群雄聚首</a:t>
              </a:r>
              <a:endParaRPr lang="zh-CN" altLang="en-US" b="1">
                <a:solidFill>
                  <a:schemeClr val="bg1"/>
                </a:solidFill>
                <a:latin typeface="思源宋体 Heavy" pitchFamily="18" charset="-122"/>
                <a:ea typeface="思源宋体 Heavy" pitchFamily="18" charset="-122"/>
              </a:endParaRPr>
            </a:p>
          </p:txBody>
        </p:sp>
      </p:grpSp>
      <p:sp>
        <p:nvSpPr>
          <p:cNvPr id="3086" name="椭圆 19"/>
          <p:cNvSpPr/>
          <p:nvPr userDrawn="1">
            <p:custDataLst>
              <p:tags r:id="rId14"/>
            </p:custDataLst>
          </p:nvPr>
        </p:nvSpPr>
        <p:spPr>
          <a:xfrm rot="13072620">
            <a:off x="9512670" y="-2566019"/>
            <a:ext cx="5003621" cy="5107453"/>
          </a:xfrm>
          <a:prstGeom prst="ellipse">
            <a:avLst/>
          </a:prstGeom>
          <a:gradFill flip="none" rotWithShape="1">
            <a:gsLst>
              <a:gs pos="0">
                <a:srgbClr val="960583">
                  <a:alpha val="3922"/>
                </a:srgbClr>
              </a:gs>
              <a:gs pos="100000">
                <a:srgbClr val="960583">
                  <a:alpha val="3922"/>
                </a:srgbClr>
              </a:gs>
            </a:gsLst>
            <a:lin ang="5400000" scaled="1"/>
            <a:tileRect l="-100000" t="-100000"/>
          </a:gradFill>
          <a:ln w="12700" cap="flat" cmpd="sng" algn="ctr">
            <a:noFill/>
            <a:prstDash val="solid"/>
            <a:miter lim="800000"/>
            <a:headEnd type="none" w="med" len="med"/>
            <a:tailEnd type="none" w="med" len="med"/>
          </a:ln>
          <a:effectLst>
            <a:softEdge rad="3302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图片与标题">
    <p:bg>
      <p:bgPr>
        <a:solidFill>
          <a:schemeClr val="bg1"/>
        </a:solidFill>
        <a:effectLst/>
      </p:bgPr>
    </p:bg>
    <p:spTree>
      <p:nvGrpSpPr>
        <p:cNvPr id="1" name=""/>
        <p:cNvGrpSpPr/>
        <p:nvPr>
          <p:custDataLst>
            <p:tags r:id="rId1"/>
          </p:custDataLst>
        </p:nvPr>
      </p:nvGrpSpPr>
      <p:grpSpPr/>
      <p:sp>
        <p:nvSpPr>
          <p:cNvPr id="4098" name="矩形 7"/>
          <p:cNvSpPr/>
          <p:nvPr userDrawn="1">
            <p:custDataLst>
              <p:tags r:id="rId2"/>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099" name="矩形 8"/>
          <p:cNvSpPr/>
          <p:nvPr userDrawn="1">
            <p:custDataLst>
              <p:tags r:id="rId3"/>
            </p:custDataLst>
          </p:nvPr>
        </p:nvSpPr>
        <p:spPr>
          <a:xfrm>
            <a:off x="0" y="6000750"/>
            <a:ext cx="12192000" cy="857250"/>
          </a:xfrm>
          <a:prstGeom prst="rect">
            <a:avLst/>
          </a:pr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0" name="任意多边形: 形状 9"/>
          <p:cNvSpPr/>
          <p:nvPr userDrawn="1">
            <p:custDataLst>
              <p:tags r:id="rId4"/>
            </p:custDataLst>
          </p:nvPr>
        </p:nvSpPr>
        <p:spPr>
          <a:xfrm>
            <a:off x="3248817" y="5749785"/>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1" name="任意多边形: 形状 10"/>
          <p:cNvSpPr/>
          <p:nvPr userDrawn="1">
            <p:custDataLst>
              <p:tags r:id="rId5"/>
            </p:custDataLst>
          </p:nvPr>
        </p:nvSpPr>
        <p:spPr>
          <a:xfrm>
            <a:off x="1961487" y="54797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2" name="任意多边形: 形状 11"/>
          <p:cNvSpPr/>
          <p:nvPr userDrawn="1">
            <p:custDataLst>
              <p:tags r:id="rId6"/>
            </p:custDataLst>
          </p:nvPr>
        </p:nvSpPr>
        <p:spPr>
          <a:xfrm flipH="1">
            <a:off x="4516615" y="5508343"/>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3" name="任意多边形: 形状 12"/>
          <p:cNvSpPr/>
          <p:nvPr userDrawn="1">
            <p:custDataLst>
              <p:tags r:id="rId7"/>
            </p:custDataLst>
          </p:nvPr>
        </p:nvSpPr>
        <p:spPr>
          <a:xfrm>
            <a:off x="5461045" y="6313417"/>
            <a:ext cx="155658" cy="1628470"/>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4" name="任意多边形: 形状 13"/>
          <p:cNvSpPr/>
          <p:nvPr userDrawn="1">
            <p:custDataLst>
              <p:tags r:id="rId8"/>
            </p:custDataLst>
          </p:nvPr>
        </p:nvSpPr>
        <p:spPr>
          <a:xfrm>
            <a:off x="7311504" y="526835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5" name="任意多边形: 形状 14"/>
          <p:cNvSpPr/>
          <p:nvPr userDrawn="1">
            <p:custDataLst>
              <p:tags r:id="rId9"/>
            </p:custDataLst>
          </p:nvPr>
        </p:nvSpPr>
        <p:spPr>
          <a:xfrm>
            <a:off x="8974419" y="5884792"/>
            <a:ext cx="81540" cy="1127265"/>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6" name="任意多边形: 形状 15"/>
          <p:cNvSpPr/>
          <p:nvPr userDrawn="1">
            <p:custDataLst>
              <p:tags r:id="rId10"/>
            </p:custDataLst>
          </p:nvPr>
        </p:nvSpPr>
        <p:spPr>
          <a:xfrm flipH="1">
            <a:off x="10308538" y="5670480"/>
            <a:ext cx="101072" cy="428626"/>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4107" name="组合 16"/>
          <p:cNvGrpSpPr/>
          <p:nvPr>
            <p:custDataLst>
              <p:tags r:id="rId11"/>
            </p:custDataLst>
          </p:nvPr>
        </p:nvGrpSpPr>
        <p:grpSpPr>
          <a:xfrm>
            <a:off x="0" y="319088"/>
            <a:ext cx="1809750" cy="476250"/>
            <a:chOff x="0" y="414939"/>
            <a:chExt cx="1809750" cy="476250"/>
          </a:xfrm>
        </p:grpSpPr>
        <p:sp>
          <p:nvSpPr>
            <p:cNvPr id="4108" name="矩形 17"/>
            <p:cNvSpPr/>
            <p:nvPr>
              <p:custDataLst>
                <p:tags r:id="rId12"/>
              </p:custDataLst>
            </p:nvPr>
          </p:nvSpPr>
          <p:spPr>
            <a:xfrm>
              <a:off x="0" y="414939"/>
              <a:ext cx="1809750" cy="476250"/>
            </a:xfrm>
            <a:prstGeom prst="rect">
              <a:avLst/>
            </a:prstGeom>
            <a:gradFill flip="none" rotWithShape="1">
              <a:gsLst>
                <a:gs pos="0">
                  <a:srgbClr val="011694"/>
                </a:gs>
                <a:gs pos="100000">
                  <a:srgbClr val="011694">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9" name="PA-文本框 25"/>
            <p:cNvSpPr/>
            <p:nvPr>
              <p:custDataLst>
                <p:tags r:id="rId13"/>
              </p:custDataLst>
            </p:nvPr>
          </p:nvSpPr>
          <p:spPr>
            <a:xfrm>
              <a:off x="75532" y="472089"/>
              <a:ext cx="1442522" cy="383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b="1">
                  <a:solidFill>
                    <a:schemeClr val="bg1"/>
                  </a:solidFill>
                  <a:latin typeface="思源宋体 Heavy" pitchFamily="18" charset="-122"/>
                  <a:ea typeface="思源宋体 Heavy" pitchFamily="18" charset="-122"/>
                </a:rPr>
                <a:t>热门技术</a:t>
              </a:r>
              <a:endParaRPr lang="zh-CN" altLang="en-US" b="1">
                <a:solidFill>
                  <a:schemeClr val="bg1"/>
                </a:solidFill>
                <a:latin typeface="思源宋体 Heavy" pitchFamily="18" charset="-122"/>
                <a:ea typeface="思源宋体 Heavy" pitchFamily="18" charset="-122"/>
              </a:endParaRPr>
            </a:p>
          </p:txBody>
        </p:sp>
      </p:grpSp>
      <p:sp>
        <p:nvSpPr>
          <p:cNvPr id="4110" name="椭圆 19"/>
          <p:cNvSpPr/>
          <p:nvPr userDrawn="1">
            <p:custDataLst>
              <p:tags r:id="rId14"/>
            </p:custDataLst>
          </p:nvPr>
        </p:nvSpPr>
        <p:spPr>
          <a:xfrm rot="13072620">
            <a:off x="9512670" y="-2566019"/>
            <a:ext cx="5003621" cy="5107453"/>
          </a:xfrm>
          <a:prstGeom prst="ellipse">
            <a:avLst/>
          </a:prstGeom>
          <a:gradFill flip="none" rotWithShape="1">
            <a:gsLst>
              <a:gs pos="0">
                <a:srgbClr val="960583">
                  <a:alpha val="3922"/>
                </a:srgbClr>
              </a:gs>
              <a:gs pos="100000">
                <a:srgbClr val="960583">
                  <a:alpha val="3922"/>
                </a:srgbClr>
              </a:gs>
            </a:gsLst>
            <a:lin ang="5400000" scaled="1"/>
            <a:tileRect l="-100000" t="-100000"/>
          </a:gradFill>
          <a:ln w="12700" cap="flat" cmpd="sng" algn="ctr">
            <a:noFill/>
            <a:prstDash val="solid"/>
            <a:miter lim="800000"/>
            <a:headEnd type="none" w="med" len="med"/>
            <a:tailEnd type="none" w="med" len="med"/>
          </a:ln>
          <a:effectLst>
            <a:softEdge rad="3302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109.xml" /><Relationship Id="rId13" Type="http://schemas.openxmlformats.org/officeDocument/2006/relationships/tags" Target="../tags/tag110.xml" /><Relationship Id="rId14" Type="http://schemas.openxmlformats.org/officeDocument/2006/relationships/tags" Target="../tags/tag111.xml" /><Relationship Id="rId15" Type="http://schemas.openxmlformats.org/officeDocument/2006/relationships/tags" Target="../tags/tag112.xml" /><Relationship Id="rId16" Type="http://schemas.openxmlformats.org/officeDocument/2006/relationships/tags" Target="../tags/tag113.xml" /><Relationship Id="rId17" Type="http://schemas.openxmlformats.org/officeDocument/2006/relationships/tags" Target="../tags/tag114.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82.xml" /><Relationship Id="rId13" Type="http://schemas.openxmlformats.org/officeDocument/2006/relationships/tags" Target="../tags/tag183.xml" /><Relationship Id="rId14" Type="http://schemas.openxmlformats.org/officeDocument/2006/relationships/tags" Target="../tags/tag184.xml" /><Relationship Id="rId15" Type="http://schemas.openxmlformats.org/officeDocument/2006/relationships/tags" Target="../tags/tag185.xml" /><Relationship Id="rId16" Type="http://schemas.openxmlformats.org/officeDocument/2006/relationships/tags" Target="../tags/tag186.xml" /><Relationship Id="rId17" Type="http://schemas.openxmlformats.org/officeDocument/2006/relationships/tags" Target="../tags/tag187.xml" /><Relationship Id="rId18"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2"/>
          </p:custDataLst>
        </p:nvPr>
      </p:nvGrpSpPr>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等线 Light"/>
                <a:ea typeface="Arial"/>
              </a:defRPr>
            </a:lvl1pPr>
          </a:lstStyle>
          <a:p>
            <a:pPr lvl="0"/>
            <a:r>
              <a:t>单击此处编辑母版标题样式</a:t>
            </a:r>
          </a:p>
        </p:txBody>
      </p:sp>
      <p:sp>
        <p:nvSpPr>
          <p:cNvPr id="1027" name="文本占位符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a:buChar char="•"/>
              <a:defRPr lang="zh-CN" altLang="en-US"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lang="zh-CN" altLang="en-US"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lang="zh-CN" altLang="en-US"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EC6B3C2D-3582-4BD6-88B3-76FBDCC22412}" type="datetime1">
              <a:rPr lang="zh-CN" altLang="en-US" sz="1200"/>
              <a:t/>
            </a:fld>
            <a:endParaRPr lang="zh-CN" altLang="en-US" sz="1200"/>
          </a:p>
        </p:txBody>
      </p:sp>
      <p:sp>
        <p:nvSpPr>
          <p:cNvPr id="1029" name="页脚占位符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1030" name="灯片编号占位符 5"/>
          <p:cNvSpPr>
            <a:spLocks noGrp="1"/>
          </p:cNvSpPr>
          <p:nvPr>
            <p:ph type="sldNum" sz="quarter" idx="4"/>
            <p:custDataLst>
              <p:tags r:id="rId1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30E446B7-2423-47F1-BF05-550E74EDB65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hangingPunct="1">
        <a:lnSpc>
          <a:spcPct val="90000"/>
        </a:lnSpc>
        <a:spcBef>
          <a:spcPct val="0"/>
        </a:spcBef>
        <a:buNone/>
        <a:defRPr sz="4400">
          <a:solidFill>
            <a:schemeClr val="tx1"/>
          </a:solidFill>
          <a:latin typeface="等线 Light"/>
          <a:ea typeface="Arial"/>
        </a:defRPr>
      </a:lvl1pPr>
    </p:titleStyle>
    <p:bodyStyle>
      <a:lvl1pPr marL="228600" indent="-228600" algn="l" defTabSz="914400" rtl="0" eaLnBrk="1" hangingPunct="1">
        <a:lnSpc>
          <a:spcPct val="90000"/>
        </a:lnSpc>
        <a:spcBef>
          <a:spcPts val="1000"/>
        </a:spcBef>
        <a:buFont typeface="Arial"/>
        <a:buChar char="•"/>
        <a:defRPr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sz="1800">
          <a:solidFill>
            <a:schemeClr val="tx1"/>
          </a:solidFill>
          <a:latin typeface="等线"/>
          <a:ea typeface="Arial"/>
        </a:defRPr>
      </a:lvl5pPr>
    </p:bodyStyle>
    <p:otherStyle>
      <a:lvl1pPr marL="0" indent="0" algn="l" defTabSz="914400" rtl="0" eaLnBrk="1" hangingPunct="1">
        <a:buNone/>
        <a:defRPr sz="1800">
          <a:solidFill>
            <a:schemeClr val="tx1"/>
          </a:solidFill>
          <a:latin typeface="等线"/>
          <a:ea typeface="Arial"/>
        </a:defRPr>
      </a:lvl1pPr>
      <a:lvl2pPr marL="457200" indent="0" algn="l" defTabSz="914400" rtl="0" eaLnBrk="1" hangingPunct="1">
        <a:buNone/>
        <a:defRPr sz="1800">
          <a:solidFill>
            <a:schemeClr val="tx1"/>
          </a:solidFill>
          <a:latin typeface="等线"/>
          <a:ea typeface="Arial"/>
        </a:defRPr>
      </a:lvl2pPr>
      <a:lvl3pPr marL="914400" indent="0" algn="l" defTabSz="914400" rtl="0" eaLnBrk="1" hangingPunct="1">
        <a:buNone/>
        <a:defRPr sz="1800">
          <a:solidFill>
            <a:schemeClr val="tx1"/>
          </a:solidFill>
          <a:latin typeface="等线"/>
          <a:ea typeface="Arial"/>
        </a:defRPr>
      </a:lvl3pPr>
      <a:lvl4pPr marL="1371600" indent="0" algn="l" defTabSz="914400" rtl="0" eaLnBrk="1" hangingPunct="1">
        <a:buNone/>
        <a:defRPr sz="1800">
          <a:solidFill>
            <a:schemeClr val="tx1"/>
          </a:solidFill>
          <a:latin typeface="等线"/>
          <a:ea typeface="Arial"/>
        </a:defRPr>
      </a:lvl4pPr>
      <a:lvl5pPr marL="1828800" indent="0" algn="l" defTabSz="914400" rtl="0" eaLnBrk="1" hangingPunct="1">
        <a:buNone/>
        <a:defRPr sz="1800">
          <a:solidFill>
            <a:schemeClr val="tx1"/>
          </a:solidFill>
          <a:latin typeface="等线"/>
          <a:ea typeface="Arial"/>
        </a:defRPr>
      </a:lvl5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custDataLst>
              <p:tags r:id="rId16"/>
            </p:custDataLst>
          </p:nvPr>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03.xml" /><Relationship Id="rId11" Type="http://schemas.openxmlformats.org/officeDocument/2006/relationships/tags" Target="../tags/tag204.xml" /><Relationship Id="rId12" Type="http://schemas.openxmlformats.org/officeDocument/2006/relationships/image" Target="../media/image1.png" /><Relationship Id="rId13" Type="http://schemas.openxmlformats.org/officeDocument/2006/relationships/tags" Target="../tags/tag205.xml" /><Relationship Id="rId14" Type="http://schemas.openxmlformats.org/officeDocument/2006/relationships/image" Target="../media/image2.png" /><Relationship Id="rId15" Type="http://schemas.openxmlformats.org/officeDocument/2006/relationships/tags" Target="../tags/tag206.xml" /><Relationship Id="rId16" Type="http://schemas.openxmlformats.org/officeDocument/2006/relationships/tags" Target="../tags/tag207.xml" /><Relationship Id="rId17" Type="http://schemas.openxmlformats.org/officeDocument/2006/relationships/tags" Target="../tags/tag208.xml" /><Relationship Id="rId18" Type="http://schemas.openxmlformats.org/officeDocument/2006/relationships/tags" Target="../tags/tag209.xml" /><Relationship Id="rId19" Type="http://schemas.openxmlformats.org/officeDocument/2006/relationships/tags" Target="../tags/tag210.xml" /><Relationship Id="rId2" Type="http://schemas.openxmlformats.org/officeDocument/2006/relationships/tags" Target="../tags/tag195.xml" /><Relationship Id="rId20" Type="http://schemas.openxmlformats.org/officeDocument/2006/relationships/tags" Target="../tags/tag211.xml" /><Relationship Id="rId21" Type="http://schemas.openxmlformats.org/officeDocument/2006/relationships/tags" Target="../tags/tag212.xml" /><Relationship Id="rId22" Type="http://schemas.openxmlformats.org/officeDocument/2006/relationships/tags" Target="../tags/tag213.xml" /><Relationship Id="rId23" Type="http://schemas.openxmlformats.org/officeDocument/2006/relationships/tags" Target="../tags/tag214.xml" /><Relationship Id="rId24" Type="http://schemas.openxmlformats.org/officeDocument/2006/relationships/image" Target="../media/image3.png" /><Relationship Id="rId25" Type="http://schemas.openxmlformats.org/officeDocument/2006/relationships/tags" Target="../tags/tag215.xml" /><Relationship Id="rId26" Type="http://schemas.openxmlformats.org/officeDocument/2006/relationships/audio" Target="NULL" /><Relationship Id="rId27" Type="http://schemas.openxmlformats.org/officeDocument/2006/relationships/tags" Target="../tags/tag216.xml" /><Relationship Id="rId28" Type="http://schemas.openxmlformats.org/officeDocument/2006/relationships/tags" Target="../tags/tag217.xml" /><Relationship Id="rId29" Type="http://schemas.openxmlformats.org/officeDocument/2006/relationships/tags" Target="../tags/tag218.xml" /><Relationship Id="rId3" Type="http://schemas.openxmlformats.org/officeDocument/2006/relationships/tags" Target="../tags/tag196.xml" /><Relationship Id="rId30" Type="http://schemas.openxmlformats.org/officeDocument/2006/relationships/tags" Target="../tags/tag219.xml" /><Relationship Id="rId31" Type="http://schemas.openxmlformats.org/officeDocument/2006/relationships/tags" Target="../tags/tag220.xml" /><Relationship Id="rId32" Type="http://schemas.openxmlformats.org/officeDocument/2006/relationships/tags" Target="../tags/tag221.xml" /><Relationship Id="rId4" Type="http://schemas.openxmlformats.org/officeDocument/2006/relationships/tags" Target="../tags/tag197.xml" /><Relationship Id="rId5" Type="http://schemas.openxmlformats.org/officeDocument/2006/relationships/tags" Target="../tags/tag198.xml" /><Relationship Id="rId6" Type="http://schemas.openxmlformats.org/officeDocument/2006/relationships/tags" Target="../tags/tag199.xml" /><Relationship Id="rId7" Type="http://schemas.openxmlformats.org/officeDocument/2006/relationships/tags" Target="../tags/tag200.xml" /><Relationship Id="rId8" Type="http://schemas.openxmlformats.org/officeDocument/2006/relationships/tags" Target="../tags/tag201.xml" /><Relationship Id="rId9" Type="http://schemas.openxmlformats.org/officeDocument/2006/relationships/tags" Target="../tags/tag20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478.xml" /><Relationship Id="rId11" Type="http://schemas.openxmlformats.org/officeDocument/2006/relationships/tags" Target="../tags/tag479.xml" /><Relationship Id="rId12" Type="http://schemas.openxmlformats.org/officeDocument/2006/relationships/tags" Target="../tags/tag480.xml" /><Relationship Id="rId13" Type="http://schemas.openxmlformats.org/officeDocument/2006/relationships/tags" Target="../tags/tag481.xml" /><Relationship Id="rId14" Type="http://schemas.openxmlformats.org/officeDocument/2006/relationships/tags" Target="../tags/tag482.xml" /><Relationship Id="rId15" Type="http://schemas.openxmlformats.org/officeDocument/2006/relationships/tags" Target="../tags/tag483.xml" /><Relationship Id="rId16" Type="http://schemas.openxmlformats.org/officeDocument/2006/relationships/tags" Target="../tags/tag484.xml" /><Relationship Id="rId17" Type="http://schemas.openxmlformats.org/officeDocument/2006/relationships/tags" Target="../tags/tag485.xml" /><Relationship Id="rId18" Type="http://schemas.openxmlformats.org/officeDocument/2006/relationships/tags" Target="../tags/tag486.xml" /><Relationship Id="rId19" Type="http://schemas.openxmlformats.org/officeDocument/2006/relationships/tags" Target="../tags/tag487.xml" /><Relationship Id="rId2" Type="http://schemas.openxmlformats.org/officeDocument/2006/relationships/tags" Target="../tags/tag470.xml" /><Relationship Id="rId20" Type="http://schemas.openxmlformats.org/officeDocument/2006/relationships/tags" Target="../tags/tag488.xml" /><Relationship Id="rId21" Type="http://schemas.openxmlformats.org/officeDocument/2006/relationships/tags" Target="../tags/tag489.xml" /><Relationship Id="rId3" Type="http://schemas.openxmlformats.org/officeDocument/2006/relationships/tags" Target="../tags/tag471.xml" /><Relationship Id="rId4" Type="http://schemas.openxmlformats.org/officeDocument/2006/relationships/tags" Target="../tags/tag472.xml" /><Relationship Id="rId5" Type="http://schemas.openxmlformats.org/officeDocument/2006/relationships/tags" Target="../tags/tag473.xml" /><Relationship Id="rId6" Type="http://schemas.openxmlformats.org/officeDocument/2006/relationships/tags" Target="../tags/tag474.xml" /><Relationship Id="rId7" Type="http://schemas.openxmlformats.org/officeDocument/2006/relationships/tags" Target="../tags/tag475.xml" /><Relationship Id="rId8" Type="http://schemas.openxmlformats.org/officeDocument/2006/relationships/tags" Target="../tags/tag476.xml" /><Relationship Id="rId9" Type="http://schemas.openxmlformats.org/officeDocument/2006/relationships/tags" Target="../tags/tag47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498.xml" /><Relationship Id="rId11" Type="http://schemas.openxmlformats.org/officeDocument/2006/relationships/tags" Target="../tags/tag499.xml" /><Relationship Id="rId12" Type="http://schemas.openxmlformats.org/officeDocument/2006/relationships/tags" Target="../tags/tag500.xml" /><Relationship Id="rId13" Type="http://schemas.openxmlformats.org/officeDocument/2006/relationships/tags" Target="../tags/tag501.xml" /><Relationship Id="rId14" Type="http://schemas.openxmlformats.org/officeDocument/2006/relationships/tags" Target="../tags/tag502.xml" /><Relationship Id="rId15" Type="http://schemas.openxmlformats.org/officeDocument/2006/relationships/tags" Target="../tags/tag503.xml" /><Relationship Id="rId16" Type="http://schemas.openxmlformats.org/officeDocument/2006/relationships/tags" Target="../tags/tag504.xml" /><Relationship Id="rId17" Type="http://schemas.openxmlformats.org/officeDocument/2006/relationships/tags" Target="../tags/tag505.xml" /><Relationship Id="rId18" Type="http://schemas.openxmlformats.org/officeDocument/2006/relationships/tags" Target="../tags/tag506.xml" /><Relationship Id="rId19" Type="http://schemas.openxmlformats.org/officeDocument/2006/relationships/tags" Target="../tags/tag507.xml" /><Relationship Id="rId2" Type="http://schemas.openxmlformats.org/officeDocument/2006/relationships/tags" Target="../tags/tag490.xml" /><Relationship Id="rId20" Type="http://schemas.openxmlformats.org/officeDocument/2006/relationships/tags" Target="../tags/tag508.xml" /><Relationship Id="rId21" Type="http://schemas.openxmlformats.org/officeDocument/2006/relationships/tags" Target="../tags/tag509.xml" /><Relationship Id="rId22" Type="http://schemas.openxmlformats.org/officeDocument/2006/relationships/tags" Target="../tags/tag510.xml" /><Relationship Id="rId23" Type="http://schemas.openxmlformats.org/officeDocument/2006/relationships/tags" Target="../tags/tag511.xml" /><Relationship Id="rId24" Type="http://schemas.openxmlformats.org/officeDocument/2006/relationships/tags" Target="../tags/tag512.xml" /><Relationship Id="rId25" Type="http://schemas.openxmlformats.org/officeDocument/2006/relationships/tags" Target="../tags/tag513.xml" /><Relationship Id="rId26" Type="http://schemas.openxmlformats.org/officeDocument/2006/relationships/tags" Target="../tags/tag514.xml" /><Relationship Id="rId27" Type="http://schemas.openxmlformats.org/officeDocument/2006/relationships/tags" Target="../tags/tag515.xml" /><Relationship Id="rId28" Type="http://schemas.openxmlformats.org/officeDocument/2006/relationships/tags" Target="../tags/tag516.xml" /><Relationship Id="rId29" Type="http://schemas.openxmlformats.org/officeDocument/2006/relationships/tags" Target="../tags/tag517.xml" /><Relationship Id="rId3" Type="http://schemas.openxmlformats.org/officeDocument/2006/relationships/tags" Target="../tags/tag491.xml" /><Relationship Id="rId30" Type="http://schemas.openxmlformats.org/officeDocument/2006/relationships/tags" Target="../tags/tag518.xml" /><Relationship Id="rId31" Type="http://schemas.openxmlformats.org/officeDocument/2006/relationships/tags" Target="../tags/tag519.xml" /><Relationship Id="rId32" Type="http://schemas.openxmlformats.org/officeDocument/2006/relationships/tags" Target="../tags/tag520.xml" /><Relationship Id="rId33" Type="http://schemas.openxmlformats.org/officeDocument/2006/relationships/tags" Target="../tags/tag521.xml" /><Relationship Id="rId34" Type="http://schemas.openxmlformats.org/officeDocument/2006/relationships/tags" Target="../tags/tag522.xml" /><Relationship Id="rId35" Type="http://schemas.openxmlformats.org/officeDocument/2006/relationships/tags" Target="../tags/tag523.xml" /><Relationship Id="rId36" Type="http://schemas.openxmlformats.org/officeDocument/2006/relationships/tags" Target="../tags/tag524.xml" /><Relationship Id="rId37" Type="http://schemas.openxmlformats.org/officeDocument/2006/relationships/tags" Target="../tags/tag525.xml" /><Relationship Id="rId38" Type="http://schemas.openxmlformats.org/officeDocument/2006/relationships/tags" Target="../tags/tag526.xml" /><Relationship Id="rId39" Type="http://schemas.openxmlformats.org/officeDocument/2006/relationships/tags" Target="../tags/tag527.xml" /><Relationship Id="rId4" Type="http://schemas.openxmlformats.org/officeDocument/2006/relationships/tags" Target="../tags/tag492.xml" /><Relationship Id="rId40" Type="http://schemas.openxmlformats.org/officeDocument/2006/relationships/tags" Target="../tags/tag528.xml" /><Relationship Id="rId41" Type="http://schemas.openxmlformats.org/officeDocument/2006/relationships/tags" Target="../tags/tag529.xml" /><Relationship Id="rId42" Type="http://schemas.openxmlformats.org/officeDocument/2006/relationships/tags" Target="../tags/tag530.xml" /><Relationship Id="rId43" Type="http://schemas.openxmlformats.org/officeDocument/2006/relationships/tags" Target="../tags/tag531.xml" /><Relationship Id="rId44" Type="http://schemas.openxmlformats.org/officeDocument/2006/relationships/tags" Target="../tags/tag532.xml" /><Relationship Id="rId45" Type="http://schemas.openxmlformats.org/officeDocument/2006/relationships/tags" Target="../tags/tag533.xml" /><Relationship Id="rId46" Type="http://schemas.openxmlformats.org/officeDocument/2006/relationships/tags" Target="../tags/tag534.xml" /><Relationship Id="rId47" Type="http://schemas.openxmlformats.org/officeDocument/2006/relationships/tags" Target="../tags/tag535.xml" /><Relationship Id="rId48" Type="http://schemas.openxmlformats.org/officeDocument/2006/relationships/tags" Target="../tags/tag536.xml" /><Relationship Id="rId49" Type="http://schemas.openxmlformats.org/officeDocument/2006/relationships/tags" Target="../tags/tag537.xml" /><Relationship Id="rId5" Type="http://schemas.openxmlformats.org/officeDocument/2006/relationships/tags" Target="../tags/tag493.xml" /><Relationship Id="rId50" Type="http://schemas.openxmlformats.org/officeDocument/2006/relationships/tags" Target="../tags/tag538.xml" /><Relationship Id="rId51" Type="http://schemas.openxmlformats.org/officeDocument/2006/relationships/tags" Target="../tags/tag539.xml" /><Relationship Id="rId52" Type="http://schemas.openxmlformats.org/officeDocument/2006/relationships/tags" Target="../tags/tag540.xml" /><Relationship Id="rId53" Type="http://schemas.openxmlformats.org/officeDocument/2006/relationships/tags" Target="../tags/tag541.xml" /><Relationship Id="rId54" Type="http://schemas.openxmlformats.org/officeDocument/2006/relationships/tags" Target="../tags/tag542.xml" /><Relationship Id="rId55" Type="http://schemas.openxmlformats.org/officeDocument/2006/relationships/tags" Target="../tags/tag543.xml" /><Relationship Id="rId56" Type="http://schemas.openxmlformats.org/officeDocument/2006/relationships/tags" Target="../tags/tag544.xml" /><Relationship Id="rId57" Type="http://schemas.openxmlformats.org/officeDocument/2006/relationships/tags" Target="../tags/tag545.xml" /><Relationship Id="rId58" Type="http://schemas.openxmlformats.org/officeDocument/2006/relationships/tags" Target="../tags/tag546.xml" /><Relationship Id="rId59" Type="http://schemas.openxmlformats.org/officeDocument/2006/relationships/tags" Target="../tags/tag547.xml" /><Relationship Id="rId6" Type="http://schemas.openxmlformats.org/officeDocument/2006/relationships/tags" Target="../tags/tag494.xml" /><Relationship Id="rId60" Type="http://schemas.openxmlformats.org/officeDocument/2006/relationships/tags" Target="../tags/tag548.xml" /><Relationship Id="rId61" Type="http://schemas.openxmlformats.org/officeDocument/2006/relationships/tags" Target="../tags/tag549.xml" /><Relationship Id="rId62" Type="http://schemas.openxmlformats.org/officeDocument/2006/relationships/tags" Target="../tags/tag550.xml" /><Relationship Id="rId63" Type="http://schemas.openxmlformats.org/officeDocument/2006/relationships/tags" Target="../tags/tag551.xml" /><Relationship Id="rId64" Type="http://schemas.openxmlformats.org/officeDocument/2006/relationships/tags" Target="../tags/tag552.xml" /><Relationship Id="rId65" Type="http://schemas.openxmlformats.org/officeDocument/2006/relationships/tags" Target="../tags/tag553.xml" /><Relationship Id="rId66" Type="http://schemas.openxmlformats.org/officeDocument/2006/relationships/tags" Target="../tags/tag554.xml" /><Relationship Id="rId67" Type="http://schemas.openxmlformats.org/officeDocument/2006/relationships/tags" Target="../tags/tag555.xml" /><Relationship Id="rId68" Type="http://schemas.openxmlformats.org/officeDocument/2006/relationships/tags" Target="../tags/tag556.xml" /><Relationship Id="rId69" Type="http://schemas.openxmlformats.org/officeDocument/2006/relationships/tags" Target="../tags/tag557.xml" /><Relationship Id="rId7" Type="http://schemas.openxmlformats.org/officeDocument/2006/relationships/tags" Target="../tags/tag495.xml" /><Relationship Id="rId70" Type="http://schemas.openxmlformats.org/officeDocument/2006/relationships/tags" Target="../tags/tag558.xml" /><Relationship Id="rId71" Type="http://schemas.openxmlformats.org/officeDocument/2006/relationships/tags" Target="../tags/tag559.xml" /><Relationship Id="rId72" Type="http://schemas.openxmlformats.org/officeDocument/2006/relationships/tags" Target="../tags/tag560.xml" /><Relationship Id="rId73" Type="http://schemas.openxmlformats.org/officeDocument/2006/relationships/tags" Target="../tags/tag561.xml" /><Relationship Id="rId74" Type="http://schemas.openxmlformats.org/officeDocument/2006/relationships/tags" Target="../tags/tag562.xml" /><Relationship Id="rId75" Type="http://schemas.openxmlformats.org/officeDocument/2006/relationships/tags" Target="../tags/tag563.xml" /><Relationship Id="rId76" Type="http://schemas.openxmlformats.org/officeDocument/2006/relationships/tags" Target="../tags/tag564.xml" /><Relationship Id="rId77" Type="http://schemas.openxmlformats.org/officeDocument/2006/relationships/tags" Target="../tags/tag565.xml" /><Relationship Id="rId78" Type="http://schemas.openxmlformats.org/officeDocument/2006/relationships/tags" Target="../tags/tag566.xml" /><Relationship Id="rId79" Type="http://schemas.openxmlformats.org/officeDocument/2006/relationships/tags" Target="../tags/tag567.xml" /><Relationship Id="rId8" Type="http://schemas.openxmlformats.org/officeDocument/2006/relationships/tags" Target="../tags/tag496.xml" /><Relationship Id="rId80" Type="http://schemas.openxmlformats.org/officeDocument/2006/relationships/tags" Target="../tags/tag568.xml" /><Relationship Id="rId9" Type="http://schemas.openxmlformats.org/officeDocument/2006/relationships/tags" Target="../tags/tag49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577.xml" /><Relationship Id="rId11" Type="http://schemas.openxmlformats.org/officeDocument/2006/relationships/tags" Target="../tags/tag578.xml" /><Relationship Id="rId12" Type="http://schemas.openxmlformats.org/officeDocument/2006/relationships/tags" Target="../tags/tag579.xml" /><Relationship Id="rId13" Type="http://schemas.openxmlformats.org/officeDocument/2006/relationships/tags" Target="../tags/tag580.xml" /><Relationship Id="rId14" Type="http://schemas.openxmlformats.org/officeDocument/2006/relationships/tags" Target="../tags/tag581.xml" /><Relationship Id="rId15" Type="http://schemas.openxmlformats.org/officeDocument/2006/relationships/tags" Target="../tags/tag582.xml" /><Relationship Id="rId16" Type="http://schemas.openxmlformats.org/officeDocument/2006/relationships/tags" Target="../tags/tag583.xml" /><Relationship Id="rId17" Type="http://schemas.openxmlformats.org/officeDocument/2006/relationships/tags" Target="../tags/tag584.xml" /><Relationship Id="rId18" Type="http://schemas.openxmlformats.org/officeDocument/2006/relationships/tags" Target="../tags/tag585.xml" /><Relationship Id="rId19" Type="http://schemas.openxmlformats.org/officeDocument/2006/relationships/tags" Target="../tags/tag586.xml" /><Relationship Id="rId2" Type="http://schemas.openxmlformats.org/officeDocument/2006/relationships/tags" Target="../tags/tag569.xml" /><Relationship Id="rId20" Type="http://schemas.openxmlformats.org/officeDocument/2006/relationships/tags" Target="../tags/tag587.xml" /><Relationship Id="rId21" Type="http://schemas.openxmlformats.org/officeDocument/2006/relationships/tags" Target="../tags/tag588.xml" /><Relationship Id="rId22" Type="http://schemas.openxmlformats.org/officeDocument/2006/relationships/tags" Target="../tags/tag589.xml" /><Relationship Id="rId23" Type="http://schemas.openxmlformats.org/officeDocument/2006/relationships/tags" Target="../tags/tag590.xml" /><Relationship Id="rId24" Type="http://schemas.openxmlformats.org/officeDocument/2006/relationships/tags" Target="../tags/tag591.xml" /><Relationship Id="rId25" Type="http://schemas.openxmlformats.org/officeDocument/2006/relationships/tags" Target="../tags/tag592.xml" /><Relationship Id="rId26" Type="http://schemas.openxmlformats.org/officeDocument/2006/relationships/tags" Target="../tags/tag593.xml" /><Relationship Id="rId27" Type="http://schemas.openxmlformats.org/officeDocument/2006/relationships/tags" Target="../tags/tag594.xml" /><Relationship Id="rId3" Type="http://schemas.openxmlformats.org/officeDocument/2006/relationships/tags" Target="../tags/tag570.xml" /><Relationship Id="rId4" Type="http://schemas.openxmlformats.org/officeDocument/2006/relationships/tags" Target="../tags/tag571.xml" /><Relationship Id="rId5" Type="http://schemas.openxmlformats.org/officeDocument/2006/relationships/tags" Target="../tags/tag572.xml" /><Relationship Id="rId6" Type="http://schemas.openxmlformats.org/officeDocument/2006/relationships/tags" Target="../tags/tag573.xml" /><Relationship Id="rId7" Type="http://schemas.openxmlformats.org/officeDocument/2006/relationships/tags" Target="../tags/tag574.xml" /><Relationship Id="rId8" Type="http://schemas.openxmlformats.org/officeDocument/2006/relationships/tags" Target="../tags/tag575.xml" /><Relationship Id="rId9" Type="http://schemas.openxmlformats.org/officeDocument/2006/relationships/tags" Target="../tags/tag57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03.xml" /><Relationship Id="rId11" Type="http://schemas.openxmlformats.org/officeDocument/2006/relationships/tags" Target="../tags/tag604.xml" /><Relationship Id="rId12" Type="http://schemas.openxmlformats.org/officeDocument/2006/relationships/tags" Target="../tags/tag605.xml" /><Relationship Id="rId13" Type="http://schemas.openxmlformats.org/officeDocument/2006/relationships/tags" Target="../tags/tag606.xml" /><Relationship Id="rId14" Type="http://schemas.openxmlformats.org/officeDocument/2006/relationships/tags" Target="../tags/tag607.xml" /><Relationship Id="rId15" Type="http://schemas.openxmlformats.org/officeDocument/2006/relationships/tags" Target="../tags/tag608.xml" /><Relationship Id="rId16" Type="http://schemas.openxmlformats.org/officeDocument/2006/relationships/tags" Target="../tags/tag609.xml" /><Relationship Id="rId17" Type="http://schemas.openxmlformats.org/officeDocument/2006/relationships/tags" Target="../tags/tag610.xml" /><Relationship Id="rId18" Type="http://schemas.openxmlformats.org/officeDocument/2006/relationships/tags" Target="../tags/tag611.xml" /><Relationship Id="rId19" Type="http://schemas.openxmlformats.org/officeDocument/2006/relationships/tags" Target="../tags/tag612.xml" /><Relationship Id="rId2" Type="http://schemas.openxmlformats.org/officeDocument/2006/relationships/tags" Target="../tags/tag595.xml" /><Relationship Id="rId3" Type="http://schemas.openxmlformats.org/officeDocument/2006/relationships/tags" Target="../tags/tag596.xml" /><Relationship Id="rId4" Type="http://schemas.openxmlformats.org/officeDocument/2006/relationships/tags" Target="../tags/tag597.xml" /><Relationship Id="rId5" Type="http://schemas.openxmlformats.org/officeDocument/2006/relationships/tags" Target="../tags/tag598.xml" /><Relationship Id="rId6" Type="http://schemas.openxmlformats.org/officeDocument/2006/relationships/tags" Target="../tags/tag599.xml" /><Relationship Id="rId7" Type="http://schemas.openxmlformats.org/officeDocument/2006/relationships/tags" Target="../tags/tag600.xml" /><Relationship Id="rId8" Type="http://schemas.openxmlformats.org/officeDocument/2006/relationships/tags" Target="../tags/tag601.xml" /><Relationship Id="rId9" Type="http://schemas.openxmlformats.org/officeDocument/2006/relationships/tags" Target="../tags/tag60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19.xml" /><Relationship Id="rId11" Type="http://schemas.openxmlformats.org/officeDocument/2006/relationships/tags" Target="../tags/tag620.xml" /><Relationship Id="rId12" Type="http://schemas.openxmlformats.org/officeDocument/2006/relationships/tags" Target="../tags/tag621.xml" /><Relationship Id="rId13" Type="http://schemas.openxmlformats.org/officeDocument/2006/relationships/tags" Target="../tags/tag622.xml" /><Relationship Id="rId14" Type="http://schemas.openxmlformats.org/officeDocument/2006/relationships/tags" Target="../tags/tag623.xml" /><Relationship Id="rId15" Type="http://schemas.openxmlformats.org/officeDocument/2006/relationships/tags" Target="../tags/tag624.xml" /><Relationship Id="rId16" Type="http://schemas.openxmlformats.org/officeDocument/2006/relationships/tags" Target="../tags/tag625.xml" /><Relationship Id="rId17" Type="http://schemas.openxmlformats.org/officeDocument/2006/relationships/tags" Target="../tags/tag626.xml" /><Relationship Id="rId18" Type="http://schemas.openxmlformats.org/officeDocument/2006/relationships/tags" Target="../tags/tag627.xml" /><Relationship Id="rId2" Type="http://schemas.openxmlformats.org/officeDocument/2006/relationships/tags" Target="../tags/tag613.xml" /><Relationship Id="rId3" Type="http://schemas.openxmlformats.org/officeDocument/2006/relationships/tags" Target="../tags/tag614.xml" /><Relationship Id="rId4" Type="http://schemas.openxmlformats.org/officeDocument/2006/relationships/image" Target="../media/image10.jpeg" /><Relationship Id="rId5" Type="http://schemas.openxmlformats.org/officeDocument/2006/relationships/tags" Target="../tags/tag615.xml" /><Relationship Id="rId6" Type="http://schemas.openxmlformats.org/officeDocument/2006/relationships/image" Target="../media/image11.jpeg" /><Relationship Id="rId7" Type="http://schemas.openxmlformats.org/officeDocument/2006/relationships/tags" Target="../tags/tag616.xml" /><Relationship Id="rId8" Type="http://schemas.openxmlformats.org/officeDocument/2006/relationships/tags" Target="../tags/tag617.xml" /><Relationship Id="rId9" Type="http://schemas.openxmlformats.org/officeDocument/2006/relationships/tags" Target="../tags/tag61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36.xml" /><Relationship Id="rId11" Type="http://schemas.openxmlformats.org/officeDocument/2006/relationships/tags" Target="../tags/tag637.xml" /><Relationship Id="rId12" Type="http://schemas.openxmlformats.org/officeDocument/2006/relationships/tags" Target="../tags/tag638.xml" /><Relationship Id="rId13" Type="http://schemas.openxmlformats.org/officeDocument/2006/relationships/tags" Target="../tags/tag639.xml" /><Relationship Id="rId14" Type="http://schemas.openxmlformats.org/officeDocument/2006/relationships/tags" Target="../tags/tag640.xml" /><Relationship Id="rId15" Type="http://schemas.openxmlformats.org/officeDocument/2006/relationships/tags" Target="../tags/tag641.xml" /><Relationship Id="rId16" Type="http://schemas.openxmlformats.org/officeDocument/2006/relationships/tags" Target="../tags/tag642.xml" /><Relationship Id="rId17" Type="http://schemas.openxmlformats.org/officeDocument/2006/relationships/tags" Target="../tags/tag643.xml" /><Relationship Id="rId18" Type="http://schemas.openxmlformats.org/officeDocument/2006/relationships/tags" Target="../tags/tag644.xml" /><Relationship Id="rId19" Type="http://schemas.openxmlformats.org/officeDocument/2006/relationships/tags" Target="../tags/tag645.xml" /><Relationship Id="rId2" Type="http://schemas.openxmlformats.org/officeDocument/2006/relationships/tags" Target="../tags/tag628.xml" /><Relationship Id="rId20" Type="http://schemas.openxmlformats.org/officeDocument/2006/relationships/tags" Target="../tags/tag646.xml" /><Relationship Id="rId21" Type="http://schemas.openxmlformats.org/officeDocument/2006/relationships/tags" Target="../tags/tag647.xml" /><Relationship Id="rId22" Type="http://schemas.openxmlformats.org/officeDocument/2006/relationships/tags" Target="../tags/tag648.xml" /><Relationship Id="rId23" Type="http://schemas.openxmlformats.org/officeDocument/2006/relationships/tags" Target="../tags/tag649.xml" /><Relationship Id="rId24" Type="http://schemas.openxmlformats.org/officeDocument/2006/relationships/tags" Target="../tags/tag650.xml" /><Relationship Id="rId25" Type="http://schemas.openxmlformats.org/officeDocument/2006/relationships/tags" Target="../tags/tag651.xml" /><Relationship Id="rId26" Type="http://schemas.openxmlformats.org/officeDocument/2006/relationships/tags" Target="../tags/tag652.xml" /><Relationship Id="rId27" Type="http://schemas.openxmlformats.org/officeDocument/2006/relationships/tags" Target="../tags/tag653.xml" /><Relationship Id="rId28" Type="http://schemas.openxmlformats.org/officeDocument/2006/relationships/tags" Target="../tags/tag654.xml" /><Relationship Id="rId29" Type="http://schemas.openxmlformats.org/officeDocument/2006/relationships/tags" Target="../tags/tag655.xml" /><Relationship Id="rId3" Type="http://schemas.openxmlformats.org/officeDocument/2006/relationships/tags" Target="../tags/tag629.xml" /><Relationship Id="rId30" Type="http://schemas.openxmlformats.org/officeDocument/2006/relationships/tags" Target="../tags/tag656.xml" /><Relationship Id="rId31" Type="http://schemas.openxmlformats.org/officeDocument/2006/relationships/tags" Target="../tags/tag657.xml" /><Relationship Id="rId32" Type="http://schemas.openxmlformats.org/officeDocument/2006/relationships/tags" Target="../tags/tag658.xml" /><Relationship Id="rId33" Type="http://schemas.openxmlformats.org/officeDocument/2006/relationships/tags" Target="../tags/tag659.xml" /><Relationship Id="rId34" Type="http://schemas.openxmlformats.org/officeDocument/2006/relationships/tags" Target="../tags/tag660.xml" /><Relationship Id="rId35" Type="http://schemas.openxmlformats.org/officeDocument/2006/relationships/tags" Target="../tags/tag661.xml" /><Relationship Id="rId36" Type="http://schemas.openxmlformats.org/officeDocument/2006/relationships/tags" Target="../tags/tag662.xml" /><Relationship Id="rId37" Type="http://schemas.openxmlformats.org/officeDocument/2006/relationships/tags" Target="../tags/tag663.xml" /><Relationship Id="rId38" Type="http://schemas.openxmlformats.org/officeDocument/2006/relationships/tags" Target="../tags/tag664.xml" /><Relationship Id="rId39" Type="http://schemas.openxmlformats.org/officeDocument/2006/relationships/tags" Target="../tags/tag665.xml" /><Relationship Id="rId4" Type="http://schemas.openxmlformats.org/officeDocument/2006/relationships/tags" Target="../tags/tag630.xml" /><Relationship Id="rId40" Type="http://schemas.openxmlformats.org/officeDocument/2006/relationships/tags" Target="../tags/tag666.xml" /><Relationship Id="rId41" Type="http://schemas.openxmlformats.org/officeDocument/2006/relationships/tags" Target="../tags/tag667.xml" /><Relationship Id="rId5" Type="http://schemas.openxmlformats.org/officeDocument/2006/relationships/tags" Target="../tags/tag631.xml" /><Relationship Id="rId6" Type="http://schemas.openxmlformats.org/officeDocument/2006/relationships/tags" Target="../tags/tag632.xml" /><Relationship Id="rId7" Type="http://schemas.openxmlformats.org/officeDocument/2006/relationships/tags" Target="../tags/tag633.xml" /><Relationship Id="rId8" Type="http://schemas.openxmlformats.org/officeDocument/2006/relationships/tags" Target="../tags/tag634.xml" /><Relationship Id="rId9" Type="http://schemas.openxmlformats.org/officeDocument/2006/relationships/tags" Target="../tags/tag63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74.xml" /><Relationship Id="rId11" Type="http://schemas.openxmlformats.org/officeDocument/2006/relationships/tags" Target="../tags/tag675.xml" /><Relationship Id="rId12" Type="http://schemas.openxmlformats.org/officeDocument/2006/relationships/image" Target="../media/image14.png" /><Relationship Id="rId13" Type="http://schemas.openxmlformats.org/officeDocument/2006/relationships/tags" Target="../tags/tag676.xml" /><Relationship Id="rId2" Type="http://schemas.openxmlformats.org/officeDocument/2006/relationships/tags" Target="../tags/tag668.xml" /><Relationship Id="rId3" Type="http://schemas.openxmlformats.org/officeDocument/2006/relationships/tags" Target="../tags/tag669.xml" /><Relationship Id="rId4" Type="http://schemas.openxmlformats.org/officeDocument/2006/relationships/tags" Target="../tags/tag670.xml" /><Relationship Id="rId5" Type="http://schemas.openxmlformats.org/officeDocument/2006/relationships/tags" Target="../tags/tag671.xml" /><Relationship Id="rId6" Type="http://schemas.openxmlformats.org/officeDocument/2006/relationships/image" Target="../media/image12.jpeg" /><Relationship Id="rId7" Type="http://schemas.openxmlformats.org/officeDocument/2006/relationships/tags" Target="../tags/tag672.xml" /><Relationship Id="rId8" Type="http://schemas.openxmlformats.org/officeDocument/2006/relationships/image" Target="../media/image13.jpeg" /><Relationship Id="rId9" Type="http://schemas.openxmlformats.org/officeDocument/2006/relationships/tags" Target="../tags/tag67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685.xml" /><Relationship Id="rId11" Type="http://schemas.openxmlformats.org/officeDocument/2006/relationships/tags" Target="../tags/tag686.xml" /><Relationship Id="rId12" Type="http://schemas.openxmlformats.org/officeDocument/2006/relationships/tags" Target="../tags/tag687.xml" /><Relationship Id="rId13" Type="http://schemas.openxmlformats.org/officeDocument/2006/relationships/tags" Target="../tags/tag688.xml" /><Relationship Id="rId14" Type="http://schemas.openxmlformats.org/officeDocument/2006/relationships/tags" Target="../tags/tag689.xml" /><Relationship Id="rId15" Type="http://schemas.openxmlformats.org/officeDocument/2006/relationships/tags" Target="../tags/tag690.xml" /><Relationship Id="rId16" Type="http://schemas.openxmlformats.org/officeDocument/2006/relationships/tags" Target="../tags/tag691.xml" /><Relationship Id="rId17" Type="http://schemas.openxmlformats.org/officeDocument/2006/relationships/tags" Target="../tags/tag692.xml" /><Relationship Id="rId18" Type="http://schemas.openxmlformats.org/officeDocument/2006/relationships/tags" Target="../tags/tag693.xml" /><Relationship Id="rId19" Type="http://schemas.openxmlformats.org/officeDocument/2006/relationships/tags" Target="../tags/tag694.xml" /><Relationship Id="rId2" Type="http://schemas.openxmlformats.org/officeDocument/2006/relationships/tags" Target="../tags/tag677.xml" /><Relationship Id="rId20" Type="http://schemas.openxmlformats.org/officeDocument/2006/relationships/tags" Target="../tags/tag695.xml" /><Relationship Id="rId21" Type="http://schemas.openxmlformats.org/officeDocument/2006/relationships/tags" Target="../tags/tag696.xml" /><Relationship Id="rId22" Type="http://schemas.openxmlformats.org/officeDocument/2006/relationships/tags" Target="../tags/tag697.xml" /><Relationship Id="rId23" Type="http://schemas.openxmlformats.org/officeDocument/2006/relationships/tags" Target="../tags/tag698.xml" /><Relationship Id="rId24" Type="http://schemas.openxmlformats.org/officeDocument/2006/relationships/tags" Target="../tags/tag699.xml" /><Relationship Id="rId25" Type="http://schemas.openxmlformats.org/officeDocument/2006/relationships/tags" Target="../tags/tag700.xml" /><Relationship Id="rId26" Type="http://schemas.openxmlformats.org/officeDocument/2006/relationships/tags" Target="../tags/tag701.xml" /><Relationship Id="rId27" Type="http://schemas.openxmlformats.org/officeDocument/2006/relationships/tags" Target="../tags/tag702.xml" /><Relationship Id="rId28" Type="http://schemas.openxmlformats.org/officeDocument/2006/relationships/tags" Target="../tags/tag703.xml" /><Relationship Id="rId29" Type="http://schemas.openxmlformats.org/officeDocument/2006/relationships/tags" Target="../tags/tag704.xml" /><Relationship Id="rId3" Type="http://schemas.openxmlformats.org/officeDocument/2006/relationships/tags" Target="../tags/tag678.xml" /><Relationship Id="rId4" Type="http://schemas.openxmlformats.org/officeDocument/2006/relationships/tags" Target="../tags/tag679.xml" /><Relationship Id="rId5" Type="http://schemas.openxmlformats.org/officeDocument/2006/relationships/tags" Target="../tags/tag680.xml" /><Relationship Id="rId6" Type="http://schemas.openxmlformats.org/officeDocument/2006/relationships/tags" Target="../tags/tag681.xml" /><Relationship Id="rId7" Type="http://schemas.openxmlformats.org/officeDocument/2006/relationships/tags" Target="../tags/tag682.xml" /><Relationship Id="rId8" Type="http://schemas.openxmlformats.org/officeDocument/2006/relationships/tags" Target="../tags/tag683.xml" /><Relationship Id="rId9" Type="http://schemas.openxmlformats.org/officeDocument/2006/relationships/tags" Target="../tags/tag68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13.xml" /><Relationship Id="rId11" Type="http://schemas.openxmlformats.org/officeDocument/2006/relationships/tags" Target="../tags/tag714.xml" /><Relationship Id="rId12" Type="http://schemas.openxmlformats.org/officeDocument/2006/relationships/tags" Target="../tags/tag715.xml" /><Relationship Id="rId13" Type="http://schemas.openxmlformats.org/officeDocument/2006/relationships/tags" Target="../tags/tag716.xml" /><Relationship Id="rId14" Type="http://schemas.openxmlformats.org/officeDocument/2006/relationships/tags" Target="../tags/tag717.xml" /><Relationship Id="rId15" Type="http://schemas.openxmlformats.org/officeDocument/2006/relationships/tags" Target="../tags/tag718.xml" /><Relationship Id="rId16" Type="http://schemas.openxmlformats.org/officeDocument/2006/relationships/tags" Target="../tags/tag719.xml" /><Relationship Id="rId17" Type="http://schemas.openxmlformats.org/officeDocument/2006/relationships/tags" Target="../tags/tag720.xml" /><Relationship Id="rId18" Type="http://schemas.openxmlformats.org/officeDocument/2006/relationships/tags" Target="../tags/tag721.xml" /><Relationship Id="rId19" Type="http://schemas.openxmlformats.org/officeDocument/2006/relationships/tags" Target="../tags/tag722.xml" /><Relationship Id="rId2" Type="http://schemas.openxmlformats.org/officeDocument/2006/relationships/tags" Target="../tags/tag705.xml" /><Relationship Id="rId3" Type="http://schemas.openxmlformats.org/officeDocument/2006/relationships/tags" Target="../tags/tag706.xml" /><Relationship Id="rId4" Type="http://schemas.openxmlformats.org/officeDocument/2006/relationships/tags" Target="../tags/tag707.xml" /><Relationship Id="rId5" Type="http://schemas.openxmlformats.org/officeDocument/2006/relationships/tags" Target="../tags/tag708.xml" /><Relationship Id="rId6" Type="http://schemas.openxmlformats.org/officeDocument/2006/relationships/tags" Target="../tags/tag709.xml" /><Relationship Id="rId7" Type="http://schemas.openxmlformats.org/officeDocument/2006/relationships/tags" Target="../tags/tag710.xml" /><Relationship Id="rId8" Type="http://schemas.openxmlformats.org/officeDocument/2006/relationships/tags" Target="../tags/tag711.xml" /><Relationship Id="rId9" Type="http://schemas.openxmlformats.org/officeDocument/2006/relationships/tags" Target="../tags/tag7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30.xml" /><Relationship Id="rId11" Type="http://schemas.openxmlformats.org/officeDocument/2006/relationships/tags" Target="../tags/tag731.xml" /><Relationship Id="rId12" Type="http://schemas.openxmlformats.org/officeDocument/2006/relationships/tags" Target="../tags/tag732.xml" /><Relationship Id="rId13" Type="http://schemas.openxmlformats.org/officeDocument/2006/relationships/tags" Target="../tags/tag733.xml" /><Relationship Id="rId14" Type="http://schemas.openxmlformats.org/officeDocument/2006/relationships/image" Target="../media/image16.jpeg" /><Relationship Id="rId15" Type="http://schemas.openxmlformats.org/officeDocument/2006/relationships/tags" Target="../tags/tag734.xml" /><Relationship Id="rId16" Type="http://schemas.openxmlformats.org/officeDocument/2006/relationships/tags" Target="../tags/tag735.xml" /><Relationship Id="rId17" Type="http://schemas.openxmlformats.org/officeDocument/2006/relationships/image" Target="../media/image17.jpeg" /><Relationship Id="rId18" Type="http://schemas.openxmlformats.org/officeDocument/2006/relationships/tags" Target="../tags/tag736.xml" /><Relationship Id="rId19" Type="http://schemas.openxmlformats.org/officeDocument/2006/relationships/tags" Target="../tags/tag737.xml" /><Relationship Id="rId2" Type="http://schemas.openxmlformats.org/officeDocument/2006/relationships/tags" Target="../tags/tag723.xml" /><Relationship Id="rId20" Type="http://schemas.openxmlformats.org/officeDocument/2006/relationships/tags" Target="../tags/tag738.xml" /><Relationship Id="rId21" Type="http://schemas.openxmlformats.org/officeDocument/2006/relationships/tags" Target="../tags/tag739.xml" /><Relationship Id="rId22" Type="http://schemas.openxmlformats.org/officeDocument/2006/relationships/tags" Target="../tags/tag740.xml" /><Relationship Id="rId23" Type="http://schemas.openxmlformats.org/officeDocument/2006/relationships/tags" Target="../tags/tag741.xml" /><Relationship Id="rId24" Type="http://schemas.openxmlformats.org/officeDocument/2006/relationships/tags" Target="../tags/tag742.xml" /><Relationship Id="rId3" Type="http://schemas.openxmlformats.org/officeDocument/2006/relationships/tags" Target="../tags/tag724.xml" /><Relationship Id="rId4" Type="http://schemas.openxmlformats.org/officeDocument/2006/relationships/image" Target="../media/image15.jpeg" /><Relationship Id="rId5" Type="http://schemas.openxmlformats.org/officeDocument/2006/relationships/tags" Target="../tags/tag725.xml" /><Relationship Id="rId6" Type="http://schemas.openxmlformats.org/officeDocument/2006/relationships/tags" Target="../tags/tag726.xml" /><Relationship Id="rId7" Type="http://schemas.openxmlformats.org/officeDocument/2006/relationships/tags" Target="../tags/tag727.xml" /><Relationship Id="rId8" Type="http://schemas.openxmlformats.org/officeDocument/2006/relationships/tags" Target="../tags/tag728.xml" /><Relationship Id="rId9" Type="http://schemas.openxmlformats.org/officeDocument/2006/relationships/tags" Target="../tags/tag72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30.xml" /><Relationship Id="rId11" Type="http://schemas.openxmlformats.org/officeDocument/2006/relationships/tags" Target="../tags/tag231.xml" /><Relationship Id="rId12" Type="http://schemas.openxmlformats.org/officeDocument/2006/relationships/tags" Target="../tags/tag232.xml" /><Relationship Id="rId13" Type="http://schemas.openxmlformats.org/officeDocument/2006/relationships/tags" Target="../tags/tag233.xml" /><Relationship Id="rId14" Type="http://schemas.openxmlformats.org/officeDocument/2006/relationships/tags" Target="../tags/tag234.xml" /><Relationship Id="rId15" Type="http://schemas.openxmlformats.org/officeDocument/2006/relationships/tags" Target="../tags/tag235.xml" /><Relationship Id="rId16" Type="http://schemas.openxmlformats.org/officeDocument/2006/relationships/tags" Target="../tags/tag236.xml" /><Relationship Id="rId17" Type="http://schemas.openxmlformats.org/officeDocument/2006/relationships/tags" Target="../tags/tag237.xml" /><Relationship Id="rId18" Type="http://schemas.openxmlformats.org/officeDocument/2006/relationships/tags" Target="../tags/tag238.xml" /><Relationship Id="rId19" Type="http://schemas.openxmlformats.org/officeDocument/2006/relationships/tags" Target="../tags/tag239.xml" /><Relationship Id="rId2" Type="http://schemas.openxmlformats.org/officeDocument/2006/relationships/tags" Target="../tags/tag222.xml" /><Relationship Id="rId20" Type="http://schemas.openxmlformats.org/officeDocument/2006/relationships/tags" Target="../tags/tag240.xml" /><Relationship Id="rId21" Type="http://schemas.openxmlformats.org/officeDocument/2006/relationships/tags" Target="../tags/tag241.xml" /><Relationship Id="rId22" Type="http://schemas.openxmlformats.org/officeDocument/2006/relationships/tags" Target="../tags/tag242.xml" /><Relationship Id="rId23" Type="http://schemas.openxmlformats.org/officeDocument/2006/relationships/tags" Target="../tags/tag243.xml" /><Relationship Id="rId24" Type="http://schemas.openxmlformats.org/officeDocument/2006/relationships/tags" Target="../tags/tag244.xml" /><Relationship Id="rId25" Type="http://schemas.openxmlformats.org/officeDocument/2006/relationships/tags" Target="../tags/tag245.xml" /><Relationship Id="rId26" Type="http://schemas.openxmlformats.org/officeDocument/2006/relationships/tags" Target="../tags/tag246.xml" /><Relationship Id="rId27" Type="http://schemas.openxmlformats.org/officeDocument/2006/relationships/tags" Target="../tags/tag247.xml" /><Relationship Id="rId28" Type="http://schemas.openxmlformats.org/officeDocument/2006/relationships/tags" Target="../tags/tag248.xml" /><Relationship Id="rId29" Type="http://schemas.openxmlformats.org/officeDocument/2006/relationships/tags" Target="../tags/tag249.xml" /><Relationship Id="rId3" Type="http://schemas.openxmlformats.org/officeDocument/2006/relationships/tags" Target="../tags/tag223.xml" /><Relationship Id="rId30" Type="http://schemas.openxmlformats.org/officeDocument/2006/relationships/tags" Target="../tags/tag250.xml" /><Relationship Id="rId31" Type="http://schemas.openxmlformats.org/officeDocument/2006/relationships/tags" Target="../tags/tag251.xml" /><Relationship Id="rId32" Type="http://schemas.openxmlformats.org/officeDocument/2006/relationships/tags" Target="../tags/tag252.xml" /><Relationship Id="rId33" Type="http://schemas.openxmlformats.org/officeDocument/2006/relationships/tags" Target="../tags/tag253.xml" /><Relationship Id="rId34" Type="http://schemas.openxmlformats.org/officeDocument/2006/relationships/tags" Target="../tags/tag254.xml" /><Relationship Id="rId35" Type="http://schemas.openxmlformats.org/officeDocument/2006/relationships/tags" Target="../tags/tag255.xml" /><Relationship Id="rId36" Type="http://schemas.openxmlformats.org/officeDocument/2006/relationships/tags" Target="../tags/tag256.xml" /><Relationship Id="rId37" Type="http://schemas.openxmlformats.org/officeDocument/2006/relationships/tags" Target="../tags/tag257.xml" /><Relationship Id="rId38" Type="http://schemas.openxmlformats.org/officeDocument/2006/relationships/tags" Target="../tags/tag258.xml" /><Relationship Id="rId39" Type="http://schemas.openxmlformats.org/officeDocument/2006/relationships/tags" Target="../tags/tag259.xml" /><Relationship Id="rId4" Type="http://schemas.openxmlformats.org/officeDocument/2006/relationships/tags" Target="../tags/tag224.xml" /><Relationship Id="rId5" Type="http://schemas.openxmlformats.org/officeDocument/2006/relationships/tags" Target="../tags/tag225.xml" /><Relationship Id="rId6" Type="http://schemas.openxmlformats.org/officeDocument/2006/relationships/tags" Target="../tags/tag226.xml" /><Relationship Id="rId7" Type="http://schemas.openxmlformats.org/officeDocument/2006/relationships/tags" Target="../tags/tag227.xml" /><Relationship Id="rId8" Type="http://schemas.openxmlformats.org/officeDocument/2006/relationships/tags" Target="../tags/tag228.xml" /><Relationship Id="rId9" Type="http://schemas.openxmlformats.org/officeDocument/2006/relationships/tags" Target="../tags/tag229.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50.xml" /><Relationship Id="rId11" Type="http://schemas.openxmlformats.org/officeDocument/2006/relationships/tags" Target="../tags/tag751.xml" /><Relationship Id="rId12" Type="http://schemas.openxmlformats.org/officeDocument/2006/relationships/tags" Target="../tags/tag752.xml" /><Relationship Id="rId13" Type="http://schemas.openxmlformats.org/officeDocument/2006/relationships/tags" Target="../tags/tag753.xml" /><Relationship Id="rId14" Type="http://schemas.openxmlformats.org/officeDocument/2006/relationships/tags" Target="../tags/tag754.xml" /><Relationship Id="rId15" Type="http://schemas.openxmlformats.org/officeDocument/2006/relationships/tags" Target="../tags/tag755.xml" /><Relationship Id="rId2" Type="http://schemas.openxmlformats.org/officeDocument/2006/relationships/tags" Target="../tags/tag743.xml" /><Relationship Id="rId3" Type="http://schemas.openxmlformats.org/officeDocument/2006/relationships/tags" Target="../tags/tag744.xml" /><Relationship Id="rId4" Type="http://schemas.openxmlformats.org/officeDocument/2006/relationships/tags" Target="../tags/tag745.xml" /><Relationship Id="rId5" Type="http://schemas.openxmlformats.org/officeDocument/2006/relationships/image" Target="../media/image18.jpeg" /><Relationship Id="rId6" Type="http://schemas.openxmlformats.org/officeDocument/2006/relationships/tags" Target="../tags/tag746.xml" /><Relationship Id="rId7" Type="http://schemas.openxmlformats.org/officeDocument/2006/relationships/tags" Target="../tags/tag747.xml" /><Relationship Id="rId8" Type="http://schemas.openxmlformats.org/officeDocument/2006/relationships/tags" Target="../tags/tag748.xml" /><Relationship Id="rId9" Type="http://schemas.openxmlformats.org/officeDocument/2006/relationships/tags" Target="../tags/tag74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64.xml" /><Relationship Id="rId11" Type="http://schemas.openxmlformats.org/officeDocument/2006/relationships/tags" Target="../tags/tag765.xml" /><Relationship Id="rId12" Type="http://schemas.openxmlformats.org/officeDocument/2006/relationships/tags" Target="../tags/tag766.xml" /><Relationship Id="rId13" Type="http://schemas.openxmlformats.org/officeDocument/2006/relationships/tags" Target="../tags/tag767.xml" /><Relationship Id="rId14" Type="http://schemas.openxmlformats.org/officeDocument/2006/relationships/tags" Target="../tags/tag768.xml" /><Relationship Id="rId15" Type="http://schemas.openxmlformats.org/officeDocument/2006/relationships/tags" Target="../tags/tag769.xml" /><Relationship Id="rId16" Type="http://schemas.openxmlformats.org/officeDocument/2006/relationships/tags" Target="../tags/tag770.xml" /><Relationship Id="rId17" Type="http://schemas.openxmlformats.org/officeDocument/2006/relationships/tags" Target="../tags/tag771.xml" /><Relationship Id="rId18" Type="http://schemas.openxmlformats.org/officeDocument/2006/relationships/tags" Target="../tags/tag772.xml" /><Relationship Id="rId19" Type="http://schemas.openxmlformats.org/officeDocument/2006/relationships/tags" Target="../tags/tag773.xml" /><Relationship Id="rId2" Type="http://schemas.openxmlformats.org/officeDocument/2006/relationships/tags" Target="../tags/tag756.xml" /><Relationship Id="rId20" Type="http://schemas.openxmlformats.org/officeDocument/2006/relationships/tags" Target="../tags/tag774.xml" /><Relationship Id="rId21" Type="http://schemas.openxmlformats.org/officeDocument/2006/relationships/tags" Target="../tags/tag775.xml" /><Relationship Id="rId22" Type="http://schemas.openxmlformats.org/officeDocument/2006/relationships/tags" Target="../tags/tag776.xml" /><Relationship Id="rId23" Type="http://schemas.openxmlformats.org/officeDocument/2006/relationships/tags" Target="../tags/tag777.xml" /><Relationship Id="rId24" Type="http://schemas.openxmlformats.org/officeDocument/2006/relationships/tags" Target="../tags/tag778.xml" /><Relationship Id="rId25" Type="http://schemas.openxmlformats.org/officeDocument/2006/relationships/tags" Target="../tags/tag779.xml" /><Relationship Id="rId3" Type="http://schemas.openxmlformats.org/officeDocument/2006/relationships/tags" Target="../tags/tag757.xml" /><Relationship Id="rId4" Type="http://schemas.openxmlformats.org/officeDocument/2006/relationships/tags" Target="../tags/tag758.xml" /><Relationship Id="rId5" Type="http://schemas.openxmlformats.org/officeDocument/2006/relationships/tags" Target="../tags/tag759.xml" /><Relationship Id="rId6" Type="http://schemas.openxmlformats.org/officeDocument/2006/relationships/tags" Target="../tags/tag760.xml" /><Relationship Id="rId7" Type="http://schemas.openxmlformats.org/officeDocument/2006/relationships/tags" Target="../tags/tag761.xml" /><Relationship Id="rId8" Type="http://schemas.openxmlformats.org/officeDocument/2006/relationships/tags" Target="../tags/tag762.xml" /><Relationship Id="rId9" Type="http://schemas.openxmlformats.org/officeDocument/2006/relationships/tags" Target="../tags/tag76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787.xml" /><Relationship Id="rId11" Type="http://schemas.openxmlformats.org/officeDocument/2006/relationships/tags" Target="../tags/tag788.xml" /><Relationship Id="rId12" Type="http://schemas.openxmlformats.org/officeDocument/2006/relationships/tags" Target="../tags/tag789.xml" /><Relationship Id="rId13" Type="http://schemas.openxmlformats.org/officeDocument/2006/relationships/tags" Target="../tags/tag790.xml" /><Relationship Id="rId14" Type="http://schemas.openxmlformats.org/officeDocument/2006/relationships/tags" Target="../tags/tag791.xml" /><Relationship Id="rId15" Type="http://schemas.openxmlformats.org/officeDocument/2006/relationships/tags" Target="../tags/tag792.xml" /><Relationship Id="rId16" Type="http://schemas.openxmlformats.org/officeDocument/2006/relationships/tags" Target="../tags/tag793.xml" /><Relationship Id="rId17" Type="http://schemas.openxmlformats.org/officeDocument/2006/relationships/tags" Target="../tags/tag794.xml" /><Relationship Id="rId18" Type="http://schemas.openxmlformats.org/officeDocument/2006/relationships/tags" Target="../tags/tag795.xml" /><Relationship Id="rId19" Type="http://schemas.openxmlformats.org/officeDocument/2006/relationships/tags" Target="../tags/tag796.xml" /><Relationship Id="rId2" Type="http://schemas.openxmlformats.org/officeDocument/2006/relationships/tags" Target="../tags/tag780.xml" /><Relationship Id="rId20" Type="http://schemas.openxmlformats.org/officeDocument/2006/relationships/tags" Target="../tags/tag797.xml" /><Relationship Id="rId21" Type="http://schemas.openxmlformats.org/officeDocument/2006/relationships/tags" Target="../tags/tag798.xml" /><Relationship Id="rId22" Type="http://schemas.openxmlformats.org/officeDocument/2006/relationships/tags" Target="../tags/tag799.xml" /><Relationship Id="rId23" Type="http://schemas.openxmlformats.org/officeDocument/2006/relationships/tags" Target="../tags/tag800.xml" /><Relationship Id="rId24" Type="http://schemas.openxmlformats.org/officeDocument/2006/relationships/tags" Target="../tags/tag801.xml" /><Relationship Id="rId25" Type="http://schemas.openxmlformats.org/officeDocument/2006/relationships/tags" Target="../tags/tag802.xml" /><Relationship Id="rId26" Type="http://schemas.openxmlformats.org/officeDocument/2006/relationships/tags" Target="../tags/tag803.xml" /><Relationship Id="rId27" Type="http://schemas.openxmlformats.org/officeDocument/2006/relationships/tags" Target="../tags/tag804.xml" /><Relationship Id="rId28" Type="http://schemas.openxmlformats.org/officeDocument/2006/relationships/tags" Target="../tags/tag805.xml" /><Relationship Id="rId29" Type="http://schemas.openxmlformats.org/officeDocument/2006/relationships/tags" Target="../tags/tag806.xml" /><Relationship Id="rId3" Type="http://schemas.openxmlformats.org/officeDocument/2006/relationships/tags" Target="../tags/tag781.xml" /><Relationship Id="rId30" Type="http://schemas.openxmlformats.org/officeDocument/2006/relationships/tags" Target="../tags/tag807.xml" /><Relationship Id="rId31" Type="http://schemas.openxmlformats.org/officeDocument/2006/relationships/tags" Target="../tags/tag808.xml" /><Relationship Id="rId32" Type="http://schemas.openxmlformats.org/officeDocument/2006/relationships/tags" Target="../tags/tag809.xml" /><Relationship Id="rId33" Type="http://schemas.openxmlformats.org/officeDocument/2006/relationships/tags" Target="../tags/tag810.xml" /><Relationship Id="rId34" Type="http://schemas.openxmlformats.org/officeDocument/2006/relationships/tags" Target="../tags/tag811.xml" /><Relationship Id="rId35" Type="http://schemas.openxmlformats.org/officeDocument/2006/relationships/tags" Target="../tags/tag812.xml" /><Relationship Id="rId36" Type="http://schemas.openxmlformats.org/officeDocument/2006/relationships/tags" Target="../tags/tag813.xml" /><Relationship Id="rId37" Type="http://schemas.openxmlformats.org/officeDocument/2006/relationships/tags" Target="../tags/tag814.xml" /><Relationship Id="rId38" Type="http://schemas.openxmlformats.org/officeDocument/2006/relationships/tags" Target="../tags/tag815.xml" /><Relationship Id="rId39" Type="http://schemas.openxmlformats.org/officeDocument/2006/relationships/tags" Target="../tags/tag816.xml" /><Relationship Id="rId4" Type="http://schemas.openxmlformats.org/officeDocument/2006/relationships/image" Target="../media/image19.jpeg" /><Relationship Id="rId40" Type="http://schemas.openxmlformats.org/officeDocument/2006/relationships/tags" Target="../tags/tag817.xml" /><Relationship Id="rId41" Type="http://schemas.openxmlformats.org/officeDocument/2006/relationships/tags" Target="../tags/tag818.xml" /><Relationship Id="rId42" Type="http://schemas.openxmlformats.org/officeDocument/2006/relationships/tags" Target="../tags/tag819.xml" /><Relationship Id="rId43" Type="http://schemas.openxmlformats.org/officeDocument/2006/relationships/tags" Target="../tags/tag820.xml" /><Relationship Id="rId44" Type="http://schemas.openxmlformats.org/officeDocument/2006/relationships/tags" Target="../tags/tag821.xml" /><Relationship Id="rId45" Type="http://schemas.openxmlformats.org/officeDocument/2006/relationships/tags" Target="../tags/tag822.xml" /><Relationship Id="rId5" Type="http://schemas.openxmlformats.org/officeDocument/2006/relationships/tags" Target="../tags/tag782.xml" /><Relationship Id="rId6" Type="http://schemas.openxmlformats.org/officeDocument/2006/relationships/tags" Target="../tags/tag783.xml" /><Relationship Id="rId7" Type="http://schemas.openxmlformats.org/officeDocument/2006/relationships/tags" Target="../tags/tag784.xml" /><Relationship Id="rId8" Type="http://schemas.openxmlformats.org/officeDocument/2006/relationships/tags" Target="../tags/tag785.xml" /><Relationship Id="rId9" Type="http://schemas.openxmlformats.org/officeDocument/2006/relationships/tags" Target="../tags/tag78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31.xml" /><Relationship Id="rId11" Type="http://schemas.openxmlformats.org/officeDocument/2006/relationships/tags" Target="../tags/tag832.xml" /><Relationship Id="rId12" Type="http://schemas.openxmlformats.org/officeDocument/2006/relationships/image" Target="../media/image1.png" /><Relationship Id="rId13" Type="http://schemas.openxmlformats.org/officeDocument/2006/relationships/tags" Target="../tags/tag833.xml" /><Relationship Id="rId14" Type="http://schemas.openxmlformats.org/officeDocument/2006/relationships/image" Target="../media/image2.png" /><Relationship Id="rId15" Type="http://schemas.openxmlformats.org/officeDocument/2006/relationships/tags" Target="../tags/tag834.xml" /><Relationship Id="rId16" Type="http://schemas.openxmlformats.org/officeDocument/2006/relationships/tags" Target="../tags/tag835.xml" /><Relationship Id="rId17" Type="http://schemas.openxmlformats.org/officeDocument/2006/relationships/tags" Target="../tags/tag836.xml" /><Relationship Id="rId18" Type="http://schemas.openxmlformats.org/officeDocument/2006/relationships/tags" Target="../tags/tag837.xml" /><Relationship Id="rId19" Type="http://schemas.openxmlformats.org/officeDocument/2006/relationships/tags" Target="../tags/tag838.xml" /><Relationship Id="rId2" Type="http://schemas.openxmlformats.org/officeDocument/2006/relationships/tags" Target="../tags/tag823.xml" /><Relationship Id="rId20" Type="http://schemas.openxmlformats.org/officeDocument/2006/relationships/tags" Target="../tags/tag839.xml" /><Relationship Id="rId21" Type="http://schemas.openxmlformats.org/officeDocument/2006/relationships/tags" Target="../tags/tag840.xml" /><Relationship Id="rId22" Type="http://schemas.openxmlformats.org/officeDocument/2006/relationships/tags" Target="../tags/tag841.xml" /><Relationship Id="rId23" Type="http://schemas.openxmlformats.org/officeDocument/2006/relationships/tags" Target="../tags/tag842.xml" /><Relationship Id="rId24" Type="http://schemas.openxmlformats.org/officeDocument/2006/relationships/tags" Target="../tags/tag843.xml" /><Relationship Id="rId25" Type="http://schemas.openxmlformats.org/officeDocument/2006/relationships/tags" Target="../tags/tag844.xml" /><Relationship Id="rId26" Type="http://schemas.openxmlformats.org/officeDocument/2006/relationships/tags" Target="../tags/tag845.xml" /><Relationship Id="rId27" Type="http://schemas.openxmlformats.org/officeDocument/2006/relationships/tags" Target="../tags/tag846.xml" /><Relationship Id="rId28" Type="http://schemas.openxmlformats.org/officeDocument/2006/relationships/tags" Target="../tags/tag847.xml" /><Relationship Id="rId29" Type="http://schemas.openxmlformats.org/officeDocument/2006/relationships/tags" Target="../tags/tag848.xml" /><Relationship Id="rId3" Type="http://schemas.openxmlformats.org/officeDocument/2006/relationships/tags" Target="../tags/tag824.xml" /><Relationship Id="rId4" Type="http://schemas.openxmlformats.org/officeDocument/2006/relationships/tags" Target="../tags/tag825.xml" /><Relationship Id="rId5" Type="http://schemas.openxmlformats.org/officeDocument/2006/relationships/tags" Target="../tags/tag826.xml" /><Relationship Id="rId6" Type="http://schemas.openxmlformats.org/officeDocument/2006/relationships/tags" Target="../tags/tag827.xml" /><Relationship Id="rId7" Type="http://schemas.openxmlformats.org/officeDocument/2006/relationships/tags" Target="../tags/tag828.xml" /><Relationship Id="rId8" Type="http://schemas.openxmlformats.org/officeDocument/2006/relationships/tags" Target="../tags/tag829.xml" /><Relationship Id="rId9" Type="http://schemas.openxmlformats.org/officeDocument/2006/relationships/tags" Target="../tags/tag83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s://www.ppthui.com/hangye/" TargetMode="External" /><Relationship Id="rId11" Type="http://schemas.openxmlformats.org/officeDocument/2006/relationships/hyperlink" Target="https://www.ppthui.com/gongzuo/" TargetMode="External" /><Relationship Id="rId12" Type="http://schemas.openxmlformats.org/officeDocument/2006/relationships/hyperlink" Target="https://www.ppthui.com/jieri/" TargetMode="External" /><Relationship Id="rId13" Type="http://schemas.openxmlformats.org/officeDocument/2006/relationships/image" Target="../media/image20.png" /><Relationship Id="rId14" Type="http://schemas.openxmlformats.org/officeDocument/2006/relationships/tags" Target="../tags/tag859.xml" /><Relationship Id="rId2" Type="http://schemas.openxmlformats.org/officeDocument/2006/relationships/notesSlide" Target="../notesSlides/notesSlide1.xml" /><Relationship Id="rId3" Type="http://schemas.openxmlformats.org/officeDocument/2006/relationships/tags" Target="../tags/tag853.xml" /><Relationship Id="rId4" Type="http://schemas.openxmlformats.org/officeDocument/2006/relationships/tags" Target="../tags/tag854.xml" /><Relationship Id="rId5" Type="http://schemas.openxmlformats.org/officeDocument/2006/relationships/tags" Target="../tags/tag855.xml" /><Relationship Id="rId6" Type="http://schemas.openxmlformats.org/officeDocument/2006/relationships/tags" Target="../tags/tag856.xml" /><Relationship Id="rId7" Type="http://schemas.openxmlformats.org/officeDocument/2006/relationships/tags" Target="../tags/tag857.xml" /><Relationship Id="rId8" Type="http://schemas.openxmlformats.org/officeDocument/2006/relationships/tags" Target="../tags/tag858.xml" /><Relationship Id="rId9" Type="http://schemas.openxmlformats.org/officeDocument/2006/relationships/hyperlink" Target="https://www.ppthui.com/jingpin/"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hyperlink" Target="https://www.ppthui.com/gongzuo/" TargetMode="External" /><Relationship Id="rId11" Type="http://schemas.openxmlformats.org/officeDocument/2006/relationships/hyperlink" Target="https://www.ppthui.com/jieri/" TargetMode="External" /><Relationship Id="rId12" Type="http://schemas.openxmlformats.org/officeDocument/2006/relationships/hyperlink" Target="http://www.ppthui.com/dangzheng/" TargetMode="External" /><Relationship Id="rId13" Type="http://schemas.openxmlformats.org/officeDocument/2006/relationships/hyperlink" Target="http://www.ppthui.com/jiaoyu/" TargetMode="External" /><Relationship Id="rId14" Type="http://schemas.openxmlformats.org/officeDocument/2006/relationships/image" Target="../media/image20.png" /><Relationship Id="rId15" Type="http://schemas.openxmlformats.org/officeDocument/2006/relationships/tags" Target="../tags/tag868.xml" /><Relationship Id="rId16" Type="http://schemas.openxmlformats.org/officeDocument/2006/relationships/tags" Target="../tags/tag869.xml" /><Relationship Id="rId17" Type="http://schemas.openxmlformats.org/officeDocument/2006/relationships/hyperlink" Target="https://www.ppthui.com/jianjie/" TargetMode="External" /><Relationship Id="rId18" Type="http://schemas.openxmlformats.org/officeDocument/2006/relationships/hyperlink" Target="https://www.ppthui.com/shangwu/" TargetMode="External" /><Relationship Id="rId19" Type="http://schemas.openxmlformats.org/officeDocument/2006/relationships/hyperlink" Target="https://www.ppthui.com/fengjing/" TargetMode="External" /><Relationship Id="rId2" Type="http://schemas.openxmlformats.org/officeDocument/2006/relationships/notesSlide" Target="../notesSlides/notesSlide2.xml" /><Relationship Id="rId20" Type="http://schemas.openxmlformats.org/officeDocument/2006/relationships/hyperlink" Target="https://www.ppthui.com/shishang/" TargetMode="External" /><Relationship Id="rId21" Type="http://schemas.openxmlformats.org/officeDocument/2006/relationships/hyperlink" Target="https://www.ppthui.com/gudian/" TargetMode="External" /><Relationship Id="rId22" Type="http://schemas.openxmlformats.org/officeDocument/2006/relationships/hyperlink" Target="https://www.ppthui.com/aiqing/" TargetMode="External" /><Relationship Id="rId23" Type="http://schemas.openxmlformats.org/officeDocument/2006/relationships/hyperlink" Target="https://www.ppthui.com/dongman/" TargetMode="External" /><Relationship Id="rId24" Type="http://schemas.openxmlformats.org/officeDocument/2006/relationships/hyperlink" Target="https://www.ppthui.com/sheji/" TargetMode="External" /><Relationship Id="rId25" Type="http://schemas.openxmlformats.org/officeDocument/2006/relationships/hyperlink" Target="https://www.ppthui.com/search/&#20027;&#39064;&#29677;&#20250;.html" TargetMode="External" /><Relationship Id="rId26" Type="http://schemas.openxmlformats.org/officeDocument/2006/relationships/hyperlink" Target="https://www.ppthui.com/search/&#32972;&#26223;&#22270;&#29255;.html" TargetMode="External" /><Relationship Id="rId27" Type="http://schemas.openxmlformats.org/officeDocument/2006/relationships/hyperlink" Target="https://www.ppthui.com/dangzheng/" TargetMode="External" /><Relationship Id="rId28" Type="http://schemas.openxmlformats.org/officeDocument/2006/relationships/hyperlink" Target="https://www.ppthui.com/keji/" TargetMode="External" /><Relationship Id="rId29" Type="http://schemas.openxmlformats.org/officeDocument/2006/relationships/hyperlink" Target="https://www.ppthui.com/gongye/" TargetMode="External" /><Relationship Id="rId3" Type="http://schemas.openxmlformats.org/officeDocument/2006/relationships/tags" Target="../tags/tag864.xml" /><Relationship Id="rId30" Type="http://schemas.openxmlformats.org/officeDocument/2006/relationships/hyperlink" Target="https://www.ppthui.com/yixue/" TargetMode="External" /><Relationship Id="rId31" Type="http://schemas.openxmlformats.org/officeDocument/2006/relationships/hyperlink" Target="https://www.ppthui.com/lvyou/" TargetMode="External" /><Relationship Id="rId32" Type="http://schemas.openxmlformats.org/officeDocument/2006/relationships/hyperlink" Target="https://www.ppthui.com/jinrong/" TargetMode="External" /><Relationship Id="rId33" Type="http://schemas.openxmlformats.org/officeDocument/2006/relationships/hyperlink" Target="https://www.ppthui.com/canyin/" TargetMode="External" /><Relationship Id="rId34" Type="http://schemas.openxmlformats.org/officeDocument/2006/relationships/hyperlink" Target="https://www.ppthui.com/jiaoyu/" TargetMode="External" /><Relationship Id="rId35" Type="http://schemas.openxmlformats.org/officeDocument/2006/relationships/hyperlink" Target="https://www.ppthui.com/search/&#25945;&#23398;&#35828;&#35838;.html" TargetMode="External" /><Relationship Id="rId36" Type="http://schemas.openxmlformats.org/officeDocument/2006/relationships/hyperlink" Target="https://www.ppthui.com/search/&#38144;&#21806;.html" TargetMode="External" /><Relationship Id="rId37" Type="http://schemas.openxmlformats.org/officeDocument/2006/relationships/hyperlink" Target="https://www.ppthui.com/huibao/" TargetMode="External" /><Relationship Id="rId38" Type="http://schemas.openxmlformats.org/officeDocument/2006/relationships/hyperlink" Target="https://www.ppthui.com/biye/" TargetMode="External" /><Relationship Id="rId39" Type="http://schemas.openxmlformats.org/officeDocument/2006/relationships/hyperlink" Target="https://www.ppthui.com/peixun/" TargetMode="External" /><Relationship Id="rId4" Type="http://schemas.openxmlformats.org/officeDocument/2006/relationships/tags" Target="../tags/tag865.xml" /><Relationship Id="rId40" Type="http://schemas.openxmlformats.org/officeDocument/2006/relationships/hyperlink" Target="https://www.ppthui.com/shuzhi/" TargetMode="External" /><Relationship Id="rId41" Type="http://schemas.openxmlformats.org/officeDocument/2006/relationships/hyperlink" Target="https://www.ppthui.com/fenxi/" TargetMode="External" /><Relationship Id="rId42" Type="http://schemas.openxmlformats.org/officeDocument/2006/relationships/hyperlink" Target="https://www.ppthui.com/jianli/" TargetMode="External" /><Relationship Id="rId43" Type="http://schemas.openxmlformats.org/officeDocument/2006/relationships/hyperlink" Target="https://www.ppthui.com/gongsi/" TargetMode="External" /><Relationship Id="rId44" Type="http://schemas.openxmlformats.org/officeDocument/2006/relationships/hyperlink" Target="https://www.ppthui.com/search/&#24037;&#20316;&#24635;&#32467;.html" TargetMode="External" /><Relationship Id="rId45" Type="http://schemas.openxmlformats.org/officeDocument/2006/relationships/hyperlink" Target="https://www.ppthui.com/search/&#22242;&#38431;.html" TargetMode="External" /><Relationship Id="rId5" Type="http://schemas.openxmlformats.org/officeDocument/2006/relationships/tags" Target="../tags/tag866.xml" /><Relationship Id="rId6" Type="http://schemas.openxmlformats.org/officeDocument/2006/relationships/tags" Target="../tags/tag867.xml" /><Relationship Id="rId7" Type="http://schemas.openxmlformats.org/officeDocument/2006/relationships/hyperlink" Target="https://www.ppthui.com" TargetMode="External" /><Relationship Id="rId8" Type="http://schemas.openxmlformats.org/officeDocument/2006/relationships/hyperlink" Target="https://www.ppthui.com/jingpin/" TargetMode="External" /><Relationship Id="rId9" Type="http://schemas.openxmlformats.org/officeDocument/2006/relationships/hyperlink" Target="https://www.ppthui.com/hangye/"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68.xml" /><Relationship Id="rId11" Type="http://schemas.openxmlformats.org/officeDocument/2006/relationships/tags" Target="../tags/tag269.xml" /><Relationship Id="rId12" Type="http://schemas.openxmlformats.org/officeDocument/2006/relationships/tags" Target="../tags/tag270.xml" /><Relationship Id="rId13" Type="http://schemas.openxmlformats.org/officeDocument/2006/relationships/tags" Target="../tags/tag271.xml" /><Relationship Id="rId14" Type="http://schemas.openxmlformats.org/officeDocument/2006/relationships/tags" Target="../tags/tag272.xml" /><Relationship Id="rId15" Type="http://schemas.openxmlformats.org/officeDocument/2006/relationships/tags" Target="../tags/tag273.xml" /><Relationship Id="rId16" Type="http://schemas.openxmlformats.org/officeDocument/2006/relationships/tags" Target="../tags/tag274.xml" /><Relationship Id="rId17" Type="http://schemas.openxmlformats.org/officeDocument/2006/relationships/tags" Target="../tags/tag275.xml" /><Relationship Id="rId18" Type="http://schemas.openxmlformats.org/officeDocument/2006/relationships/tags" Target="../tags/tag276.xml" /><Relationship Id="rId19" Type="http://schemas.openxmlformats.org/officeDocument/2006/relationships/tags" Target="../tags/tag277.xml" /><Relationship Id="rId2" Type="http://schemas.openxmlformats.org/officeDocument/2006/relationships/tags" Target="../tags/tag260.xml" /><Relationship Id="rId3" Type="http://schemas.openxmlformats.org/officeDocument/2006/relationships/tags" Target="../tags/tag261.xml" /><Relationship Id="rId4" Type="http://schemas.openxmlformats.org/officeDocument/2006/relationships/tags" Target="../tags/tag262.xml" /><Relationship Id="rId5" Type="http://schemas.openxmlformats.org/officeDocument/2006/relationships/tags" Target="../tags/tag263.xml" /><Relationship Id="rId6" Type="http://schemas.openxmlformats.org/officeDocument/2006/relationships/tags" Target="../tags/tag264.xml" /><Relationship Id="rId7" Type="http://schemas.openxmlformats.org/officeDocument/2006/relationships/tags" Target="../tags/tag265.xml" /><Relationship Id="rId8" Type="http://schemas.openxmlformats.org/officeDocument/2006/relationships/tags" Target="../tags/tag266.xml" /><Relationship Id="rId9" Type="http://schemas.openxmlformats.org/officeDocument/2006/relationships/tags" Target="../tags/tag26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86.xml" /><Relationship Id="rId11" Type="http://schemas.openxmlformats.org/officeDocument/2006/relationships/tags" Target="../tags/tag287.xml" /><Relationship Id="rId12" Type="http://schemas.openxmlformats.org/officeDocument/2006/relationships/tags" Target="../tags/tag288.xml" /><Relationship Id="rId13" Type="http://schemas.openxmlformats.org/officeDocument/2006/relationships/tags" Target="../tags/tag289.xml" /><Relationship Id="rId14" Type="http://schemas.openxmlformats.org/officeDocument/2006/relationships/tags" Target="../tags/tag290.xml" /><Relationship Id="rId15" Type="http://schemas.openxmlformats.org/officeDocument/2006/relationships/tags" Target="../tags/tag291.xml" /><Relationship Id="rId16" Type="http://schemas.openxmlformats.org/officeDocument/2006/relationships/tags" Target="../tags/tag292.xml" /><Relationship Id="rId17" Type="http://schemas.openxmlformats.org/officeDocument/2006/relationships/tags" Target="../tags/tag293.xml" /><Relationship Id="rId18" Type="http://schemas.openxmlformats.org/officeDocument/2006/relationships/tags" Target="../tags/tag294.xml" /><Relationship Id="rId19" Type="http://schemas.openxmlformats.org/officeDocument/2006/relationships/tags" Target="../tags/tag295.xml" /><Relationship Id="rId2" Type="http://schemas.openxmlformats.org/officeDocument/2006/relationships/tags" Target="../tags/tag278.xml" /><Relationship Id="rId20" Type="http://schemas.openxmlformats.org/officeDocument/2006/relationships/tags" Target="../tags/tag296.xml" /><Relationship Id="rId21" Type="http://schemas.openxmlformats.org/officeDocument/2006/relationships/tags" Target="../tags/tag297.xml" /><Relationship Id="rId22" Type="http://schemas.openxmlformats.org/officeDocument/2006/relationships/tags" Target="../tags/tag298.xml" /><Relationship Id="rId23" Type="http://schemas.openxmlformats.org/officeDocument/2006/relationships/tags" Target="../tags/tag299.xml" /><Relationship Id="rId24" Type="http://schemas.openxmlformats.org/officeDocument/2006/relationships/tags" Target="../tags/tag300.xml" /><Relationship Id="rId25" Type="http://schemas.openxmlformats.org/officeDocument/2006/relationships/tags" Target="../tags/tag301.xml" /><Relationship Id="rId26" Type="http://schemas.openxmlformats.org/officeDocument/2006/relationships/tags" Target="../tags/tag302.xml" /><Relationship Id="rId27" Type="http://schemas.openxmlformats.org/officeDocument/2006/relationships/tags" Target="../tags/tag303.xml" /><Relationship Id="rId28" Type="http://schemas.openxmlformats.org/officeDocument/2006/relationships/tags" Target="../tags/tag304.xml" /><Relationship Id="rId29" Type="http://schemas.openxmlformats.org/officeDocument/2006/relationships/tags" Target="../tags/tag305.xml" /><Relationship Id="rId3" Type="http://schemas.openxmlformats.org/officeDocument/2006/relationships/tags" Target="../tags/tag279.xml" /><Relationship Id="rId30" Type="http://schemas.openxmlformats.org/officeDocument/2006/relationships/tags" Target="../tags/tag306.xml" /><Relationship Id="rId31" Type="http://schemas.openxmlformats.org/officeDocument/2006/relationships/tags" Target="../tags/tag307.xml" /><Relationship Id="rId32" Type="http://schemas.openxmlformats.org/officeDocument/2006/relationships/tags" Target="../tags/tag308.xml" /><Relationship Id="rId33" Type="http://schemas.openxmlformats.org/officeDocument/2006/relationships/tags" Target="../tags/tag309.xml" /><Relationship Id="rId34" Type="http://schemas.openxmlformats.org/officeDocument/2006/relationships/tags" Target="../tags/tag310.xml" /><Relationship Id="rId35" Type="http://schemas.openxmlformats.org/officeDocument/2006/relationships/tags" Target="../tags/tag311.xml" /><Relationship Id="rId36" Type="http://schemas.openxmlformats.org/officeDocument/2006/relationships/tags" Target="../tags/tag312.xml" /><Relationship Id="rId37" Type="http://schemas.openxmlformats.org/officeDocument/2006/relationships/tags" Target="../tags/tag313.xml" /><Relationship Id="rId38" Type="http://schemas.openxmlformats.org/officeDocument/2006/relationships/tags" Target="../tags/tag314.xml" /><Relationship Id="rId39" Type="http://schemas.openxmlformats.org/officeDocument/2006/relationships/tags" Target="../tags/tag315.xml" /><Relationship Id="rId4" Type="http://schemas.openxmlformats.org/officeDocument/2006/relationships/tags" Target="../tags/tag280.xml" /><Relationship Id="rId40" Type="http://schemas.openxmlformats.org/officeDocument/2006/relationships/tags" Target="../tags/tag316.xml" /><Relationship Id="rId41" Type="http://schemas.openxmlformats.org/officeDocument/2006/relationships/tags" Target="../tags/tag317.xml" /><Relationship Id="rId42" Type="http://schemas.openxmlformats.org/officeDocument/2006/relationships/tags" Target="../tags/tag318.xml" /><Relationship Id="rId43" Type="http://schemas.openxmlformats.org/officeDocument/2006/relationships/tags" Target="../tags/tag319.xml" /><Relationship Id="rId44" Type="http://schemas.openxmlformats.org/officeDocument/2006/relationships/tags" Target="../tags/tag320.xml" /><Relationship Id="rId45" Type="http://schemas.openxmlformats.org/officeDocument/2006/relationships/tags" Target="../tags/tag321.xml" /><Relationship Id="rId46" Type="http://schemas.openxmlformats.org/officeDocument/2006/relationships/image" Target="../media/image4.jpeg" /><Relationship Id="rId47" Type="http://schemas.openxmlformats.org/officeDocument/2006/relationships/tags" Target="../tags/tag322.xml" /><Relationship Id="rId48" Type="http://schemas.openxmlformats.org/officeDocument/2006/relationships/image" Target="../media/image5.jpeg" /><Relationship Id="rId49" Type="http://schemas.openxmlformats.org/officeDocument/2006/relationships/tags" Target="../tags/tag323.xml" /><Relationship Id="rId5" Type="http://schemas.openxmlformats.org/officeDocument/2006/relationships/tags" Target="../tags/tag281.xml" /><Relationship Id="rId50" Type="http://schemas.openxmlformats.org/officeDocument/2006/relationships/image" Target="../media/image6.jpeg" /><Relationship Id="rId51" Type="http://schemas.openxmlformats.org/officeDocument/2006/relationships/tags" Target="../tags/tag324.xml" /><Relationship Id="rId6" Type="http://schemas.openxmlformats.org/officeDocument/2006/relationships/tags" Target="../tags/tag282.xml" /><Relationship Id="rId7" Type="http://schemas.openxmlformats.org/officeDocument/2006/relationships/tags" Target="../tags/tag283.xml" /><Relationship Id="rId8" Type="http://schemas.openxmlformats.org/officeDocument/2006/relationships/tags" Target="../tags/tag284.xml" /><Relationship Id="rId9" Type="http://schemas.openxmlformats.org/officeDocument/2006/relationships/tags" Target="../tags/tag28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32.xml" /><Relationship Id="rId11" Type="http://schemas.openxmlformats.org/officeDocument/2006/relationships/tags" Target="../tags/tag333.xml" /><Relationship Id="rId12" Type="http://schemas.openxmlformats.org/officeDocument/2006/relationships/tags" Target="../tags/tag334.xml" /><Relationship Id="rId13" Type="http://schemas.openxmlformats.org/officeDocument/2006/relationships/tags" Target="../tags/tag335.xml" /><Relationship Id="rId14" Type="http://schemas.openxmlformats.org/officeDocument/2006/relationships/tags" Target="../tags/tag336.xml" /><Relationship Id="rId15" Type="http://schemas.openxmlformats.org/officeDocument/2006/relationships/tags" Target="../tags/tag337.xml" /><Relationship Id="rId16" Type="http://schemas.openxmlformats.org/officeDocument/2006/relationships/tags" Target="../tags/tag338.xml" /><Relationship Id="rId17" Type="http://schemas.openxmlformats.org/officeDocument/2006/relationships/tags" Target="../tags/tag339.xml" /><Relationship Id="rId18" Type="http://schemas.openxmlformats.org/officeDocument/2006/relationships/tags" Target="../tags/tag340.xml" /><Relationship Id="rId19" Type="http://schemas.openxmlformats.org/officeDocument/2006/relationships/tags" Target="../tags/tag341.xml" /><Relationship Id="rId2" Type="http://schemas.openxmlformats.org/officeDocument/2006/relationships/tags" Target="../tags/tag325.xml" /><Relationship Id="rId20" Type="http://schemas.openxmlformats.org/officeDocument/2006/relationships/tags" Target="../tags/tag342.xml" /><Relationship Id="rId21" Type="http://schemas.openxmlformats.org/officeDocument/2006/relationships/tags" Target="../tags/tag343.xml" /><Relationship Id="rId22" Type="http://schemas.openxmlformats.org/officeDocument/2006/relationships/tags" Target="../tags/tag344.xml" /><Relationship Id="rId23" Type="http://schemas.openxmlformats.org/officeDocument/2006/relationships/tags" Target="../tags/tag345.xml" /><Relationship Id="rId3" Type="http://schemas.openxmlformats.org/officeDocument/2006/relationships/tags" Target="../tags/tag326.xml" /><Relationship Id="rId4" Type="http://schemas.openxmlformats.org/officeDocument/2006/relationships/image" Target="../media/image7.jpeg" /><Relationship Id="rId5" Type="http://schemas.openxmlformats.org/officeDocument/2006/relationships/tags" Target="../tags/tag327.xml" /><Relationship Id="rId6" Type="http://schemas.openxmlformats.org/officeDocument/2006/relationships/tags" Target="../tags/tag328.xml" /><Relationship Id="rId7" Type="http://schemas.openxmlformats.org/officeDocument/2006/relationships/tags" Target="../tags/tag329.xml" /><Relationship Id="rId8" Type="http://schemas.openxmlformats.org/officeDocument/2006/relationships/tags" Target="../tags/tag330.xml" /><Relationship Id="rId9" Type="http://schemas.openxmlformats.org/officeDocument/2006/relationships/tags" Target="../tags/tag33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54.xml" /><Relationship Id="rId11" Type="http://schemas.openxmlformats.org/officeDocument/2006/relationships/tags" Target="../tags/tag355.xml" /><Relationship Id="rId12" Type="http://schemas.openxmlformats.org/officeDocument/2006/relationships/tags" Target="../tags/tag356.xml" /><Relationship Id="rId13" Type="http://schemas.openxmlformats.org/officeDocument/2006/relationships/tags" Target="../tags/tag357.xml" /><Relationship Id="rId14" Type="http://schemas.openxmlformats.org/officeDocument/2006/relationships/tags" Target="../tags/tag358.xml" /><Relationship Id="rId15" Type="http://schemas.openxmlformats.org/officeDocument/2006/relationships/tags" Target="../tags/tag359.xml" /><Relationship Id="rId16" Type="http://schemas.openxmlformats.org/officeDocument/2006/relationships/tags" Target="../tags/tag360.xml" /><Relationship Id="rId17" Type="http://schemas.openxmlformats.org/officeDocument/2006/relationships/tags" Target="../tags/tag361.xml" /><Relationship Id="rId18" Type="http://schemas.openxmlformats.org/officeDocument/2006/relationships/tags" Target="../tags/tag362.xml" /><Relationship Id="rId19" Type="http://schemas.openxmlformats.org/officeDocument/2006/relationships/tags" Target="../tags/tag363.xml" /><Relationship Id="rId2" Type="http://schemas.openxmlformats.org/officeDocument/2006/relationships/tags" Target="../tags/tag346.xml" /><Relationship Id="rId20" Type="http://schemas.openxmlformats.org/officeDocument/2006/relationships/tags" Target="../tags/tag364.xml" /><Relationship Id="rId21" Type="http://schemas.openxmlformats.org/officeDocument/2006/relationships/tags" Target="../tags/tag365.xml" /><Relationship Id="rId22" Type="http://schemas.openxmlformats.org/officeDocument/2006/relationships/tags" Target="../tags/tag366.xml" /><Relationship Id="rId23" Type="http://schemas.openxmlformats.org/officeDocument/2006/relationships/tags" Target="../tags/tag367.xml" /><Relationship Id="rId24" Type="http://schemas.openxmlformats.org/officeDocument/2006/relationships/tags" Target="../tags/tag368.xml" /><Relationship Id="rId25" Type="http://schemas.openxmlformats.org/officeDocument/2006/relationships/tags" Target="../tags/tag369.xml" /><Relationship Id="rId26" Type="http://schemas.openxmlformats.org/officeDocument/2006/relationships/tags" Target="../tags/tag370.xml" /><Relationship Id="rId27" Type="http://schemas.openxmlformats.org/officeDocument/2006/relationships/tags" Target="../tags/tag371.xml" /><Relationship Id="rId28" Type="http://schemas.openxmlformats.org/officeDocument/2006/relationships/tags" Target="../tags/tag372.xml" /><Relationship Id="rId3" Type="http://schemas.openxmlformats.org/officeDocument/2006/relationships/tags" Target="../tags/tag347.xml" /><Relationship Id="rId4" Type="http://schemas.openxmlformats.org/officeDocument/2006/relationships/tags" Target="../tags/tag348.xml" /><Relationship Id="rId5" Type="http://schemas.openxmlformats.org/officeDocument/2006/relationships/tags" Target="../tags/tag349.xml" /><Relationship Id="rId6" Type="http://schemas.openxmlformats.org/officeDocument/2006/relationships/tags" Target="../tags/tag350.xml" /><Relationship Id="rId7" Type="http://schemas.openxmlformats.org/officeDocument/2006/relationships/tags" Target="../tags/tag351.xml" /><Relationship Id="rId8" Type="http://schemas.openxmlformats.org/officeDocument/2006/relationships/tags" Target="../tags/tag352.xml" /><Relationship Id="rId9" Type="http://schemas.openxmlformats.org/officeDocument/2006/relationships/tags" Target="../tags/tag35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381.xml" /><Relationship Id="rId11" Type="http://schemas.openxmlformats.org/officeDocument/2006/relationships/tags" Target="../tags/tag382.xml" /><Relationship Id="rId12" Type="http://schemas.openxmlformats.org/officeDocument/2006/relationships/tags" Target="../tags/tag383.xml" /><Relationship Id="rId13" Type="http://schemas.openxmlformats.org/officeDocument/2006/relationships/tags" Target="../tags/tag384.xml" /><Relationship Id="rId14" Type="http://schemas.openxmlformats.org/officeDocument/2006/relationships/tags" Target="../tags/tag385.xml" /><Relationship Id="rId15" Type="http://schemas.openxmlformats.org/officeDocument/2006/relationships/tags" Target="../tags/tag386.xml" /><Relationship Id="rId16" Type="http://schemas.openxmlformats.org/officeDocument/2006/relationships/tags" Target="../tags/tag387.xml" /><Relationship Id="rId17" Type="http://schemas.openxmlformats.org/officeDocument/2006/relationships/tags" Target="../tags/tag388.xml" /><Relationship Id="rId18" Type="http://schemas.openxmlformats.org/officeDocument/2006/relationships/tags" Target="../tags/tag389.xml" /><Relationship Id="rId19" Type="http://schemas.openxmlformats.org/officeDocument/2006/relationships/tags" Target="../tags/tag390.xml" /><Relationship Id="rId2" Type="http://schemas.openxmlformats.org/officeDocument/2006/relationships/tags" Target="../tags/tag373.xml" /><Relationship Id="rId20" Type="http://schemas.openxmlformats.org/officeDocument/2006/relationships/tags" Target="../tags/tag391.xml" /><Relationship Id="rId21" Type="http://schemas.openxmlformats.org/officeDocument/2006/relationships/tags" Target="../tags/tag392.xml" /><Relationship Id="rId22" Type="http://schemas.openxmlformats.org/officeDocument/2006/relationships/tags" Target="../tags/tag393.xml" /><Relationship Id="rId23" Type="http://schemas.openxmlformats.org/officeDocument/2006/relationships/tags" Target="../tags/tag394.xml" /><Relationship Id="rId24" Type="http://schemas.openxmlformats.org/officeDocument/2006/relationships/tags" Target="../tags/tag395.xml" /><Relationship Id="rId25" Type="http://schemas.openxmlformats.org/officeDocument/2006/relationships/tags" Target="../tags/tag396.xml" /><Relationship Id="rId26" Type="http://schemas.openxmlformats.org/officeDocument/2006/relationships/tags" Target="../tags/tag397.xml" /><Relationship Id="rId27" Type="http://schemas.openxmlformats.org/officeDocument/2006/relationships/tags" Target="../tags/tag398.xml" /><Relationship Id="rId28" Type="http://schemas.openxmlformats.org/officeDocument/2006/relationships/tags" Target="../tags/tag399.xml" /><Relationship Id="rId29" Type="http://schemas.openxmlformats.org/officeDocument/2006/relationships/tags" Target="../tags/tag400.xml" /><Relationship Id="rId3" Type="http://schemas.openxmlformats.org/officeDocument/2006/relationships/tags" Target="../tags/tag374.xml" /><Relationship Id="rId30" Type="http://schemas.openxmlformats.org/officeDocument/2006/relationships/tags" Target="../tags/tag401.xml" /><Relationship Id="rId31" Type="http://schemas.openxmlformats.org/officeDocument/2006/relationships/image" Target="../media/image8.jpeg" /><Relationship Id="rId32" Type="http://schemas.openxmlformats.org/officeDocument/2006/relationships/tags" Target="../tags/tag402.xml" /><Relationship Id="rId33" Type="http://schemas.openxmlformats.org/officeDocument/2006/relationships/tags" Target="../tags/tag403.xml" /><Relationship Id="rId34" Type="http://schemas.openxmlformats.org/officeDocument/2006/relationships/tags" Target="../tags/tag404.xml" /><Relationship Id="rId35" Type="http://schemas.openxmlformats.org/officeDocument/2006/relationships/tags" Target="../tags/tag405.xml" /><Relationship Id="rId36" Type="http://schemas.openxmlformats.org/officeDocument/2006/relationships/tags" Target="../tags/tag406.xml" /><Relationship Id="rId37" Type="http://schemas.openxmlformats.org/officeDocument/2006/relationships/tags" Target="../tags/tag407.xml" /><Relationship Id="rId38" Type="http://schemas.openxmlformats.org/officeDocument/2006/relationships/tags" Target="../tags/tag408.xml" /><Relationship Id="rId39" Type="http://schemas.openxmlformats.org/officeDocument/2006/relationships/tags" Target="../tags/tag409.xml" /><Relationship Id="rId4" Type="http://schemas.openxmlformats.org/officeDocument/2006/relationships/tags" Target="../tags/tag375.xml" /><Relationship Id="rId40" Type="http://schemas.openxmlformats.org/officeDocument/2006/relationships/tags" Target="../tags/tag410.xml" /><Relationship Id="rId41" Type="http://schemas.openxmlformats.org/officeDocument/2006/relationships/tags" Target="../tags/tag411.xml" /><Relationship Id="rId42" Type="http://schemas.openxmlformats.org/officeDocument/2006/relationships/tags" Target="../tags/tag412.xml" /><Relationship Id="rId43" Type="http://schemas.openxmlformats.org/officeDocument/2006/relationships/tags" Target="../tags/tag413.xml" /><Relationship Id="rId44" Type="http://schemas.openxmlformats.org/officeDocument/2006/relationships/tags" Target="../tags/tag414.xml" /><Relationship Id="rId45" Type="http://schemas.openxmlformats.org/officeDocument/2006/relationships/tags" Target="../tags/tag415.xml" /><Relationship Id="rId46" Type="http://schemas.openxmlformats.org/officeDocument/2006/relationships/tags" Target="../tags/tag416.xml" /><Relationship Id="rId47" Type="http://schemas.openxmlformats.org/officeDocument/2006/relationships/tags" Target="../tags/tag417.xml" /><Relationship Id="rId48" Type="http://schemas.openxmlformats.org/officeDocument/2006/relationships/tags" Target="../tags/tag418.xml" /><Relationship Id="rId49" Type="http://schemas.openxmlformats.org/officeDocument/2006/relationships/tags" Target="../tags/tag419.xml" /><Relationship Id="rId5" Type="http://schemas.openxmlformats.org/officeDocument/2006/relationships/tags" Target="../tags/tag376.xml" /><Relationship Id="rId50" Type="http://schemas.openxmlformats.org/officeDocument/2006/relationships/tags" Target="../tags/tag420.xml" /><Relationship Id="rId51" Type="http://schemas.openxmlformats.org/officeDocument/2006/relationships/tags" Target="../tags/tag421.xml" /><Relationship Id="rId52" Type="http://schemas.openxmlformats.org/officeDocument/2006/relationships/tags" Target="../tags/tag422.xml" /><Relationship Id="rId53" Type="http://schemas.openxmlformats.org/officeDocument/2006/relationships/tags" Target="../tags/tag423.xml" /><Relationship Id="rId54" Type="http://schemas.openxmlformats.org/officeDocument/2006/relationships/tags" Target="../tags/tag424.xml" /><Relationship Id="rId55" Type="http://schemas.openxmlformats.org/officeDocument/2006/relationships/tags" Target="../tags/tag425.xml" /><Relationship Id="rId56" Type="http://schemas.openxmlformats.org/officeDocument/2006/relationships/tags" Target="../tags/tag426.xml" /><Relationship Id="rId57" Type="http://schemas.openxmlformats.org/officeDocument/2006/relationships/tags" Target="../tags/tag427.xml" /><Relationship Id="rId58" Type="http://schemas.openxmlformats.org/officeDocument/2006/relationships/tags" Target="../tags/tag428.xml" /><Relationship Id="rId59" Type="http://schemas.openxmlformats.org/officeDocument/2006/relationships/tags" Target="../tags/tag429.xml" /><Relationship Id="rId6" Type="http://schemas.openxmlformats.org/officeDocument/2006/relationships/tags" Target="../tags/tag377.xml" /><Relationship Id="rId60" Type="http://schemas.openxmlformats.org/officeDocument/2006/relationships/tags" Target="../tags/tag430.xml" /><Relationship Id="rId7" Type="http://schemas.openxmlformats.org/officeDocument/2006/relationships/tags" Target="../tags/tag378.xml" /><Relationship Id="rId8" Type="http://schemas.openxmlformats.org/officeDocument/2006/relationships/tags" Target="../tags/tag379.xml" /><Relationship Id="rId9" Type="http://schemas.openxmlformats.org/officeDocument/2006/relationships/tags" Target="../tags/tag38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39.xml" /><Relationship Id="rId11" Type="http://schemas.openxmlformats.org/officeDocument/2006/relationships/tags" Target="../tags/tag440.xml" /><Relationship Id="rId12" Type="http://schemas.openxmlformats.org/officeDocument/2006/relationships/tags" Target="../tags/tag441.xml" /><Relationship Id="rId13" Type="http://schemas.openxmlformats.org/officeDocument/2006/relationships/tags" Target="../tags/tag442.xml" /><Relationship Id="rId14" Type="http://schemas.openxmlformats.org/officeDocument/2006/relationships/tags" Target="../tags/tag443.xml" /><Relationship Id="rId15" Type="http://schemas.openxmlformats.org/officeDocument/2006/relationships/tags" Target="../tags/tag444.xml" /><Relationship Id="rId16" Type="http://schemas.openxmlformats.org/officeDocument/2006/relationships/tags" Target="../tags/tag445.xml" /><Relationship Id="rId17" Type="http://schemas.openxmlformats.org/officeDocument/2006/relationships/tags" Target="../tags/tag446.xml" /><Relationship Id="rId18" Type="http://schemas.openxmlformats.org/officeDocument/2006/relationships/tags" Target="../tags/tag447.xml" /><Relationship Id="rId19" Type="http://schemas.openxmlformats.org/officeDocument/2006/relationships/tags" Target="../tags/tag448.xml" /><Relationship Id="rId2" Type="http://schemas.openxmlformats.org/officeDocument/2006/relationships/tags" Target="../tags/tag431.xml" /><Relationship Id="rId3" Type="http://schemas.openxmlformats.org/officeDocument/2006/relationships/tags" Target="../tags/tag432.xml" /><Relationship Id="rId4" Type="http://schemas.openxmlformats.org/officeDocument/2006/relationships/tags" Target="../tags/tag433.xml" /><Relationship Id="rId5" Type="http://schemas.openxmlformats.org/officeDocument/2006/relationships/tags" Target="../tags/tag434.xml" /><Relationship Id="rId6" Type="http://schemas.openxmlformats.org/officeDocument/2006/relationships/tags" Target="../tags/tag435.xml" /><Relationship Id="rId7" Type="http://schemas.openxmlformats.org/officeDocument/2006/relationships/tags" Target="../tags/tag436.xml" /><Relationship Id="rId8" Type="http://schemas.openxmlformats.org/officeDocument/2006/relationships/tags" Target="../tags/tag437.xml" /><Relationship Id="rId9" Type="http://schemas.openxmlformats.org/officeDocument/2006/relationships/tags" Target="../tags/tag43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457.xml" /><Relationship Id="rId11" Type="http://schemas.openxmlformats.org/officeDocument/2006/relationships/tags" Target="../tags/tag458.xml" /><Relationship Id="rId12" Type="http://schemas.openxmlformats.org/officeDocument/2006/relationships/tags" Target="../tags/tag459.xml" /><Relationship Id="rId13" Type="http://schemas.openxmlformats.org/officeDocument/2006/relationships/tags" Target="../tags/tag460.xml" /><Relationship Id="rId14" Type="http://schemas.openxmlformats.org/officeDocument/2006/relationships/tags" Target="../tags/tag461.xml" /><Relationship Id="rId15" Type="http://schemas.openxmlformats.org/officeDocument/2006/relationships/tags" Target="../tags/tag462.xml" /><Relationship Id="rId16" Type="http://schemas.openxmlformats.org/officeDocument/2006/relationships/tags" Target="../tags/tag463.xml" /><Relationship Id="rId17" Type="http://schemas.openxmlformats.org/officeDocument/2006/relationships/tags" Target="../tags/tag464.xml" /><Relationship Id="rId18" Type="http://schemas.openxmlformats.org/officeDocument/2006/relationships/tags" Target="../tags/tag465.xml" /><Relationship Id="rId19" Type="http://schemas.openxmlformats.org/officeDocument/2006/relationships/tags" Target="../tags/tag466.xml" /><Relationship Id="rId2" Type="http://schemas.openxmlformats.org/officeDocument/2006/relationships/tags" Target="../tags/tag449.xml" /><Relationship Id="rId20" Type="http://schemas.openxmlformats.org/officeDocument/2006/relationships/tags" Target="../tags/tag467.xml" /><Relationship Id="rId21" Type="http://schemas.openxmlformats.org/officeDocument/2006/relationships/tags" Target="../tags/tag468.xml" /><Relationship Id="rId22" Type="http://schemas.openxmlformats.org/officeDocument/2006/relationships/image" Target="../media/image9.jpeg" /><Relationship Id="rId23" Type="http://schemas.openxmlformats.org/officeDocument/2006/relationships/tags" Target="../tags/tag469.xml" /><Relationship Id="rId3" Type="http://schemas.openxmlformats.org/officeDocument/2006/relationships/tags" Target="../tags/tag450.xml" /><Relationship Id="rId4" Type="http://schemas.openxmlformats.org/officeDocument/2006/relationships/tags" Target="../tags/tag451.xml" /><Relationship Id="rId5" Type="http://schemas.openxmlformats.org/officeDocument/2006/relationships/tags" Target="../tags/tag452.xml" /><Relationship Id="rId6" Type="http://schemas.openxmlformats.org/officeDocument/2006/relationships/tags" Target="../tags/tag453.xml" /><Relationship Id="rId7" Type="http://schemas.openxmlformats.org/officeDocument/2006/relationships/tags" Target="../tags/tag454.xml" /><Relationship Id="rId8" Type="http://schemas.openxmlformats.org/officeDocument/2006/relationships/tags" Target="../tags/tag455.xml" /><Relationship Id="rId9" Type="http://schemas.openxmlformats.org/officeDocument/2006/relationships/tags" Target="../tags/tag45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170"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7171" name="组合 5"/>
          <p:cNvGrpSpPr/>
          <p:nvPr>
            <p:custDataLst>
              <p:tags r:id="rId4"/>
            </p:custDataLst>
          </p:nvPr>
        </p:nvGrpSpPr>
        <p:grpSpPr>
          <a:xfrm>
            <a:off x="1001713" y="1776413"/>
            <a:ext cx="2376487" cy="846137"/>
            <a:chOff x="1021043" y="1872446"/>
            <a:chExt cx="2376279" cy="845869"/>
          </a:xfrm>
        </p:grpSpPr>
        <p:sp>
          <p:nvSpPr>
            <p:cNvPr id="7172" name="文本框 29"/>
            <p:cNvSpPr txBox="1"/>
            <p:nvPr>
              <p:custDataLst>
                <p:tags r:id="rId5"/>
              </p:custDataLst>
            </p:nvPr>
          </p:nvSpPr>
          <p:spPr>
            <a:xfrm>
              <a:off x="1021043" y="1872446"/>
              <a:ext cx="2141258" cy="45890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新环境新动向</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7173" name="文本框 30"/>
            <p:cNvSpPr txBox="1"/>
            <p:nvPr>
              <p:custDataLst>
                <p:tags r:id="rId6"/>
              </p:custDataLst>
            </p:nvPr>
          </p:nvSpPr>
          <p:spPr>
            <a:xfrm>
              <a:off x="1455688" y="2348983"/>
              <a:ext cx="1941634"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新的发展机遇</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sp>
        <p:nvSpPr>
          <p:cNvPr id="7174" name="梯形 4"/>
          <p:cNvSpPr/>
          <p:nvPr>
            <p:custDataLst>
              <p:tags r:id="rId7"/>
            </p:custDataLst>
          </p:nvPr>
        </p:nvSpPr>
        <p:spPr>
          <a:xfrm>
            <a:off x="-19050" y="5318768"/>
            <a:ext cx="12211050" cy="1539232"/>
          </a:xfrm>
          <a:custGeom>
            <a:gdLst>
              <a:gd name="connsiteX0" fmla="*/ 9525 w 12211050"/>
              <a:gd name="connsiteY0" fmla="*/ 4908666 h 4908666"/>
              <a:gd name="connsiteX1" fmla="*/ 0 w 12211050"/>
              <a:gd name="connsiteY1" fmla="*/ 2263313 h 4908666"/>
              <a:gd name="connsiteX2" fmla="*/ 3019425 w 12211050"/>
              <a:gd name="connsiteY2" fmla="*/ 0 h 4908666"/>
              <a:gd name="connsiteX3" fmla="*/ 9172575 w 12211050"/>
              <a:gd name="connsiteY3" fmla="*/ 49181 h 4908666"/>
              <a:gd name="connsiteX4" fmla="*/ 12211050 w 12211050"/>
              <a:gd name="connsiteY4" fmla="*/ 2732802 h 4908666"/>
              <a:gd name="connsiteX5" fmla="*/ 12201525 w 12211050"/>
              <a:gd name="connsiteY5" fmla="*/ 4908666 h 4908666"/>
              <a:gd name="connsiteX6" fmla="*/ 9525 w 12211050"/>
              <a:gd name="connsiteY6" fmla="*/ 4908666 h 49086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908666">
                <a:moveTo>
                  <a:pt x="9525" y="4908666"/>
                </a:moveTo>
                <a:lnTo>
                  <a:pt x="0" y="2263313"/>
                </a:lnTo>
                <a:lnTo>
                  <a:pt x="3019425" y="0"/>
                </a:lnTo>
                <a:lnTo>
                  <a:pt x="9172575" y="49181"/>
                </a:lnTo>
                <a:lnTo>
                  <a:pt x="12211050" y="2732802"/>
                </a:lnTo>
                <a:lnTo>
                  <a:pt x="12201525" y="4908666"/>
                </a:lnTo>
                <a:lnTo>
                  <a:pt x="9525" y="4908666"/>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5" name="矩形 2"/>
          <p:cNvSpPr/>
          <p:nvPr>
            <p:custDataLst>
              <p:tags r:id="rId8"/>
            </p:custDataLst>
          </p:nvPr>
        </p:nvSpPr>
        <p:spPr>
          <a:xfrm>
            <a:off x="3676650" y="1"/>
            <a:ext cx="4838700" cy="5568828"/>
          </a:xfrm>
          <a:prstGeom prst="rect">
            <a:avLst/>
          </a:prstGeom>
          <a:gradFill flip="none" rotWithShape="1">
            <a:gsLst>
              <a:gs pos="0">
                <a:srgbClr val="0117A1">
                  <a:alpha val="43922"/>
                </a:srgbClr>
              </a:gs>
              <a:gs pos="100000">
                <a:srgbClr val="0117A1">
                  <a:alpha val="0"/>
                </a:srgbClr>
              </a:gs>
            </a:gsLst>
            <a:lin ang="54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6" name="任意多边形: 形状 7"/>
          <p:cNvSpPr/>
          <p:nvPr>
            <p:custDataLst>
              <p:tags r:id="rId9"/>
            </p:custDataLst>
          </p:nvPr>
        </p:nvSpPr>
        <p:spPr>
          <a:xfrm>
            <a:off x="0" y="3124200"/>
            <a:ext cx="2616284" cy="2889048"/>
          </a:xfrm>
          <a:custGeom>
            <a:gdLst>
              <a:gd name="connsiteX0" fmla="*/ 2162199 w 2866018"/>
              <a:gd name="connsiteY0" fmla="*/ 0 h 2115146"/>
              <a:gd name="connsiteX1" fmla="*/ 2805164 w 2866018"/>
              <a:gd name="connsiteY1" fmla="*/ 99777 h 2115146"/>
              <a:gd name="connsiteX2" fmla="*/ 2866018 w 2866018"/>
              <a:gd name="connsiteY2" fmla="*/ 122638 h 2115146"/>
              <a:gd name="connsiteX3" fmla="*/ 2705124 w 2866018"/>
              <a:gd name="connsiteY3" fmla="*/ 114299 h 2115146"/>
              <a:gd name="connsiteX4" fmla="*/ 586877 w 2866018"/>
              <a:gd name="connsiteY4" fmla="*/ 1886353 h 2115146"/>
              <a:gd name="connsiteX5" fmla="*/ 586358 w 2866018"/>
              <a:gd name="connsiteY5" fmla="*/ 2033237 h 2115146"/>
              <a:gd name="connsiteX6" fmla="*/ 0 w 2866018"/>
              <a:gd name="connsiteY6" fmla="*/ 2115146 h 2115146"/>
              <a:gd name="connsiteX7" fmla="*/ 11187 w 2866018"/>
              <a:gd name="connsiteY7" fmla="*/ 1992412 h 2115146"/>
              <a:gd name="connsiteX8" fmla="*/ 2162199 w 2866018"/>
              <a:gd name="connsiteY8" fmla="*/ 0 h 21151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18" h="2115146">
                <a:moveTo>
                  <a:pt x="2162199" y="0"/>
                </a:moveTo>
                <a:cubicBezTo>
                  <a:pt x="2386100" y="0"/>
                  <a:pt x="2602052" y="34932"/>
                  <a:pt x="2805164" y="99777"/>
                </a:cubicBezTo>
                <a:lnTo>
                  <a:pt x="2866018" y="122638"/>
                </a:lnTo>
                <a:lnTo>
                  <a:pt x="2705124" y="114299"/>
                </a:lnTo>
                <a:cubicBezTo>
                  <a:pt x="1660255" y="114299"/>
                  <a:pt x="788492" y="875044"/>
                  <a:pt x="586877" y="1886353"/>
                </a:cubicBezTo>
                <a:lnTo>
                  <a:pt x="586358" y="2033237"/>
                </a:lnTo>
                <a:lnTo>
                  <a:pt x="0" y="2115146"/>
                </a:lnTo>
                <a:lnTo>
                  <a:pt x="11187" y="1992412"/>
                </a:lnTo>
                <a:cubicBezTo>
                  <a:pt x="121912" y="873304"/>
                  <a:pt x="1042697" y="0"/>
                  <a:pt x="2162199"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7" name="任意多边形: 形状 10"/>
          <p:cNvSpPr/>
          <p:nvPr>
            <p:custDataLst>
              <p:tags r:id="rId10"/>
            </p:custDataLst>
          </p:nvPr>
        </p:nvSpPr>
        <p:spPr>
          <a:xfrm>
            <a:off x="884725" y="3995873"/>
            <a:ext cx="1510198" cy="18159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65828 w 2859902"/>
              <a:gd name="connsiteY5" fmla="*/ 1973881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565828" y="1973881"/>
                </a:lnTo>
                <a:lnTo>
                  <a:pt x="0" y="2095499"/>
                </a:lnTo>
                <a:lnTo>
                  <a:pt x="5071" y="1992412"/>
                </a:lnTo>
                <a:cubicBezTo>
                  <a:pt x="115796" y="873304"/>
                  <a:pt x="1036581" y="0"/>
                  <a:pt x="2156083" y="0"/>
                </a:cubicBez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8" name="任意多边形: 形状 11"/>
          <p:cNvSpPr/>
          <p:nvPr>
            <p:custDataLst>
              <p:tags r:id="rId11"/>
            </p:custDataLst>
          </p:nvPr>
        </p:nvSpPr>
        <p:spPr>
          <a:xfrm>
            <a:off x="1525914" y="4704022"/>
            <a:ext cx="809579" cy="9396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608708 w 2859902"/>
              <a:gd name="connsiteY5" fmla="*/ 2025156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608708" y="2025156"/>
                </a:lnTo>
                <a:lnTo>
                  <a:pt x="0" y="2095499"/>
                </a:lnTo>
                <a:lnTo>
                  <a:pt x="5071" y="1992412"/>
                </a:lnTo>
                <a:cubicBezTo>
                  <a:pt x="115796" y="873304"/>
                  <a:pt x="1036581" y="0"/>
                  <a:pt x="2156083"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79" name="图片 15"/>
          <p:cNvPicPr>
            <a:picLocks noChangeAspect="1"/>
          </p:cNvPicPr>
          <p:nvPr>
            <p:custDataLst>
              <p:tags r:id="rId13"/>
            </p:custDataLst>
          </p:nvPr>
        </p:nvPicPr>
        <p:blipFill>
          <a:blip r:embed="rId12"/>
          <a:srcRect l="12993" t="10834" b="7964"/>
          <a:stretch>
            <a:fillRect/>
          </a:stretch>
        </p:blipFill>
        <p:spPr>
          <a:xfrm>
            <a:off x="4273550" y="395288"/>
            <a:ext cx="3651250" cy="4770437"/>
          </a:xfrm>
          <a:prstGeom prst="rect">
            <a:avLst/>
          </a:prstGeom>
          <a:noFill/>
          <a:ln cap="flat">
            <a:noFill/>
            <a:prstDash val="solid"/>
            <a:round/>
            <a:headEnd type="none" w="med" len="med"/>
            <a:tailEnd type="none" w="med" len="med"/>
          </a:ln>
        </p:spPr>
      </p:pic>
      <p:pic>
        <p:nvPicPr>
          <p:cNvPr id="7180" name="图片 14"/>
          <p:cNvPicPr>
            <a:picLocks noChangeAspect="1"/>
          </p:cNvPicPr>
          <p:nvPr>
            <p:custDataLst>
              <p:tags r:id="rId15"/>
            </p:custDataLst>
          </p:nvPr>
        </p:nvPicPr>
        <p:blipFill>
          <a:blip r:embed="rId14"/>
          <a:srcRect l="64285" t="46291" r="15181" b="27904"/>
          <a:stretch>
            <a:fillRect/>
          </a:stretch>
        </p:blipFill>
        <p:spPr>
          <a:xfrm>
            <a:off x="6919913" y="2552700"/>
            <a:ext cx="985837" cy="1733550"/>
          </a:xfrm>
          <a:prstGeom prst="rect">
            <a:avLst/>
          </a:prstGeom>
          <a:noFill/>
          <a:ln cap="flat">
            <a:noFill/>
            <a:prstDash val="solid"/>
            <a:round/>
            <a:headEnd type="none" w="med" len="med"/>
            <a:tailEnd type="none" w="med" len="med"/>
          </a:ln>
        </p:spPr>
      </p:pic>
      <p:sp>
        <p:nvSpPr>
          <p:cNvPr id="7181" name="文本框 16"/>
          <p:cNvSpPr txBox="1"/>
          <p:nvPr>
            <p:custDataLst>
              <p:tags r:id="rId16"/>
            </p:custDataLst>
          </p:nvPr>
        </p:nvSpPr>
        <p:spPr>
          <a:xfrm>
            <a:off x="1945304" y="5286447"/>
            <a:ext cx="8301393" cy="1862048"/>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rPr>
              <a:t>202X</a:t>
            </a:r>
            <a:r>
              <a:rPr kumimoji="0" lang="zh-CN" altLang="en-US"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等线" panose="02010600030101010101" charset="-122"/>
                <a:sym typeface="Wingdings" panose="05000000000000000000" pitchFamily="2" charset="2"/>
              </a:rPr>
              <a:t>峰会</a:t>
            </a:r>
            <a:endParaRPr kumimoji="0" lang="zh-CN" altLang="en-US"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grpSp>
        <p:nvGrpSpPr>
          <p:cNvPr id="7182" name="组合 18"/>
          <p:cNvGrpSpPr/>
          <p:nvPr>
            <p:custDataLst>
              <p:tags r:id="rId17"/>
            </p:custDataLst>
          </p:nvPr>
        </p:nvGrpSpPr>
        <p:grpSpPr>
          <a:xfrm>
            <a:off x="242888" y="233363"/>
            <a:ext cx="1471612" cy="731837"/>
            <a:chOff x="262396" y="271023"/>
            <a:chExt cx="1471154" cy="731763"/>
          </a:xfrm>
        </p:grpSpPr>
        <p:sp>
          <p:nvSpPr>
            <p:cNvPr id="7183" name="文本框 17"/>
            <p:cNvSpPr/>
            <p:nvPr>
              <p:custDataLst>
                <p:tags r:id="rId18"/>
              </p:custDataLst>
            </p:nvPr>
          </p:nvSpPr>
          <p:spPr>
            <a:xfrm>
              <a:off x="262396" y="271023"/>
              <a:ext cx="85512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b="1">
                  <a:solidFill>
                    <a:schemeClr val="bg1"/>
                  </a:solidFill>
                  <a:latin typeface="微软雅黑" panose="020b0503020204020204" pitchFamily="34" charset="-122"/>
                  <a:ea typeface="微软雅黑" panose="020b0503020204020204" pitchFamily="34" charset="-122"/>
                </a:rPr>
                <a:t>202X</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184" name="图形"/>
            <p:cNvSpPr/>
            <p:nvPr>
              <p:custDataLst>
                <p:tags r:id="rId19"/>
              </p:custDataLst>
            </p:nvPr>
          </p:nvSpPr>
          <p:spPr>
            <a:xfrm>
              <a:off x="262431" y="577798"/>
              <a:ext cx="1471119" cy="42498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500">
                  <a:solidFill>
                    <a:schemeClr val="bg1"/>
                  </a:solidFill>
                  <a:latin typeface="微软雅黑" panose="020b0503020204020204" pitchFamily="34" charset="-122"/>
                  <a:ea typeface="字魂58号-创中黑" charset="-122"/>
                </a:rPr>
                <a:t>Add your text content here</a:t>
              </a:r>
              <a:r>
                <a:rPr lang="en-US" altLang="zh-CN" sz="500">
                  <a:solidFill>
                    <a:schemeClr val="bg1"/>
                  </a:solidFill>
                  <a:latin typeface="微软雅黑" panose="020b0503020204020204" pitchFamily="34" charset="-122"/>
                  <a:ea typeface="字魂58号-创中黑" charset="-122"/>
                </a:rPr>
                <a:t>.</a:t>
              </a:r>
              <a:r>
                <a:rPr lang="zh-CN" altLang="en-US" sz="500">
                  <a:solidFill>
                    <a:schemeClr val="bg1"/>
                  </a:solidFill>
                  <a:latin typeface="微软雅黑" panose="020b0503020204020204" pitchFamily="34" charset="-122"/>
                  <a:ea typeface="字魂58号-创中黑" charset="-122"/>
                  <a:sym typeface="Arial"/>
                </a:rPr>
                <a:t>Add your text content here</a:t>
              </a:r>
              <a:r>
                <a:rPr lang="en-US" altLang="zh-CN" sz="500">
                  <a:solidFill>
                    <a:schemeClr val="bg1"/>
                  </a:solidFill>
                  <a:latin typeface="微软雅黑" panose="020b0503020204020204" pitchFamily="34" charset="-122"/>
                  <a:ea typeface="字魂58号-创中黑" charset="-122"/>
                  <a:sym typeface="Arial"/>
                </a:rPr>
                <a:t>.</a:t>
              </a:r>
              <a:r>
                <a:rPr lang="zh-CN" altLang="en-US" sz="500">
                  <a:solidFill>
                    <a:schemeClr val="bg1"/>
                  </a:solidFill>
                  <a:latin typeface="微软雅黑" panose="020b0503020204020204" pitchFamily="34" charset="-122"/>
                  <a:ea typeface="字魂58号-创中黑" charset="-122"/>
                  <a:sym typeface="Arial"/>
                </a:rPr>
                <a:t>Add your text content here</a:t>
              </a:r>
              <a:r>
                <a:rPr lang="en-US" altLang="zh-CN" sz="500">
                  <a:solidFill>
                    <a:schemeClr val="bg1"/>
                  </a:solidFill>
                  <a:latin typeface="微软雅黑" panose="020b0503020204020204" pitchFamily="34" charset="-122"/>
                  <a:ea typeface="字魂58号-创中黑" charset="-122"/>
                  <a:sym typeface="Arial"/>
                </a:rPr>
                <a:t>.</a:t>
              </a:r>
              <a:r>
                <a:rPr lang="zh-CN" altLang="en-US" sz="500">
                  <a:solidFill>
                    <a:schemeClr val="bg1"/>
                  </a:solidFill>
                  <a:latin typeface="微软雅黑" panose="020b0503020204020204" pitchFamily="34" charset="-122"/>
                  <a:ea typeface="字魂58号-创中黑" charset="-122"/>
                  <a:sym typeface="Arial"/>
                </a:rPr>
                <a:t>Add your text</a:t>
              </a:r>
              <a:endParaRPr lang="en-US" altLang="zh-CN" sz="500">
                <a:solidFill>
                  <a:schemeClr val="bg1"/>
                </a:solidFill>
                <a:latin typeface="微软雅黑" panose="020b0503020204020204" pitchFamily="34" charset="-122"/>
                <a:ea typeface="字魂58号-创中黑" charset="-122"/>
                <a:sym typeface="Arial"/>
              </a:endParaRPr>
            </a:p>
          </p:txBody>
        </p:sp>
      </p:grpSp>
      <p:grpSp>
        <p:nvGrpSpPr>
          <p:cNvPr id="7185" name="组合 23"/>
          <p:cNvGrpSpPr/>
          <p:nvPr>
            <p:custDataLst>
              <p:tags r:id="rId20"/>
            </p:custDataLst>
          </p:nvPr>
        </p:nvGrpSpPr>
        <p:grpSpPr>
          <a:xfrm>
            <a:off x="10469563" y="323850"/>
            <a:ext cx="1598612" cy="585788"/>
            <a:chOff x="10469497" y="323850"/>
            <a:chExt cx="1598678" cy="586208"/>
          </a:xfrm>
        </p:grpSpPr>
        <p:cxnSp>
          <p:nvCxnSpPr>
            <p:cNvPr id="7186" name="直接连接符 20"/>
            <p:cNvCxnSpPr/>
            <p:nvPr>
              <p:custDataLst>
                <p:tags r:id="rId21"/>
              </p:custDataLst>
            </p:nvPr>
          </p:nvCxnSpPr>
          <p:spPr>
            <a:xfrm>
              <a:off x="11391900" y="323850"/>
              <a:ext cx="509314" cy="2421"/>
            </a:xfrm>
            <a:prstGeom prst="line">
              <a:avLst/>
            </a:prstGeom>
            <a:noFill/>
            <a:ln w="28575" cap="flat">
              <a:solidFill>
                <a:srgbClr val="FFFFFF">
                  <a:alpha val="63921"/>
                </a:srgbClr>
              </a:solidFill>
              <a:prstDash val="solid"/>
              <a:miter lim="800000"/>
              <a:headEnd type="none" w="med" len="med"/>
              <a:tailEnd type="none" w="med" len="med"/>
            </a:ln>
          </p:spPr>
        </p:cxnSp>
        <p:sp>
          <p:nvSpPr>
            <p:cNvPr id="7187" name="文本框 26"/>
            <p:cNvSpPr/>
            <p:nvPr>
              <p:custDataLst>
                <p:tags r:id="rId22"/>
              </p:custDataLst>
            </p:nvPr>
          </p:nvSpPr>
          <p:spPr>
            <a:xfrm>
              <a:off x="10469497" y="663837"/>
              <a:ext cx="1551053" cy="24622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000">
                  <a:solidFill>
                    <a:schemeClr val="bg1"/>
                  </a:solidFill>
                  <a:latin typeface="微软雅黑" panose="020b0503020204020204" pitchFamily="34" charset="-122"/>
                  <a:ea typeface="微软雅黑" panose="020b0503020204020204" pitchFamily="34" charset="-122"/>
                </a:rPr>
                <a:t>BEYOND</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7188" name="文本框 27"/>
            <p:cNvSpPr/>
            <p:nvPr>
              <p:custDataLst>
                <p:tags r:id="rId23"/>
              </p:custDataLst>
            </p:nvPr>
          </p:nvSpPr>
          <p:spPr>
            <a:xfrm>
              <a:off x="10878031" y="373512"/>
              <a:ext cx="1190144" cy="30777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1400" b="1">
                  <a:solidFill>
                    <a:schemeClr val="bg1"/>
                  </a:solidFill>
                  <a:latin typeface="微软雅黑" panose="020b0503020204020204" pitchFamily="34" charset="-122"/>
                  <a:ea typeface="微软雅黑" panose="020b0503020204020204" pitchFamily="34" charset="-122"/>
                </a:rPr>
                <a:t>FORWARD</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pic>
        <p:nvPicPr>
          <p:cNvPr id="7189" name="pd-5b766dfad66d8663">
            <a:hlinkClick action="ppaction://media"/>
          </p:cNvPr>
          <p:cNvPicPr>
            <a:picLocks noChangeAspect="1"/>
          </p:cNvPicPr>
          <p:nvPr>
            <a:audioFile r:link="rId26"/>
            <p:custDataLst>
              <p:tags r:id="rId25"/>
            </p:custDataLst>
            <p:extLst/>
          </p:nvPr>
        </p:nvPicPr>
        <p:blipFill>
          <a:blip r:embed="rId24"/>
          <a:stretch>
            <a:fillRect/>
          </a:stretch>
        </p:blipFill>
        <p:spPr>
          <a:xfrm>
            <a:off x="-900112" y="-285750"/>
            <a:ext cx="609600" cy="609600"/>
          </a:xfrm>
          <a:prstGeom prst="rect">
            <a:avLst/>
          </a:prstGeom>
          <a:noFill/>
          <a:ln cap="flat">
            <a:noFill/>
            <a:prstDash val="solid"/>
            <a:round/>
            <a:headEnd type="none" w="med" len="med"/>
            <a:tailEnd type="none" w="med" len="med"/>
          </a:ln>
        </p:spPr>
      </p:pic>
      <p:sp>
        <p:nvSpPr>
          <p:cNvPr id="7190" name="任意多边形: 形状 24"/>
          <p:cNvSpPr/>
          <p:nvPr>
            <p:custDataLst>
              <p:tags r:id="rId27"/>
            </p:custDataLst>
          </p:nvPr>
        </p:nvSpPr>
        <p:spPr>
          <a:xfrm flipH="1">
            <a:off x="9571398" y="3333750"/>
            <a:ext cx="2616284" cy="2869998"/>
          </a:xfrm>
          <a:custGeom>
            <a:gdLst>
              <a:gd name="connsiteX0" fmla="*/ 2162199 w 2866018"/>
              <a:gd name="connsiteY0" fmla="*/ 0 h 2115146"/>
              <a:gd name="connsiteX1" fmla="*/ 2805164 w 2866018"/>
              <a:gd name="connsiteY1" fmla="*/ 99777 h 2115146"/>
              <a:gd name="connsiteX2" fmla="*/ 2866018 w 2866018"/>
              <a:gd name="connsiteY2" fmla="*/ 122638 h 2115146"/>
              <a:gd name="connsiteX3" fmla="*/ 2705124 w 2866018"/>
              <a:gd name="connsiteY3" fmla="*/ 114299 h 2115146"/>
              <a:gd name="connsiteX4" fmla="*/ 586877 w 2866018"/>
              <a:gd name="connsiteY4" fmla="*/ 1886353 h 2115146"/>
              <a:gd name="connsiteX5" fmla="*/ 586358 w 2866018"/>
              <a:gd name="connsiteY5" fmla="*/ 2033237 h 2115146"/>
              <a:gd name="connsiteX6" fmla="*/ 0 w 2866018"/>
              <a:gd name="connsiteY6" fmla="*/ 2115146 h 2115146"/>
              <a:gd name="connsiteX7" fmla="*/ 11187 w 2866018"/>
              <a:gd name="connsiteY7" fmla="*/ 1992412 h 2115146"/>
              <a:gd name="connsiteX8" fmla="*/ 2162199 w 2866018"/>
              <a:gd name="connsiteY8" fmla="*/ 0 h 21151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18" h="2115146">
                <a:moveTo>
                  <a:pt x="2162199" y="0"/>
                </a:moveTo>
                <a:cubicBezTo>
                  <a:pt x="2386100" y="0"/>
                  <a:pt x="2602052" y="34932"/>
                  <a:pt x="2805164" y="99777"/>
                </a:cubicBezTo>
                <a:lnTo>
                  <a:pt x="2866018" y="122638"/>
                </a:lnTo>
                <a:lnTo>
                  <a:pt x="2705124" y="114299"/>
                </a:lnTo>
                <a:cubicBezTo>
                  <a:pt x="1660255" y="114299"/>
                  <a:pt x="788492" y="875044"/>
                  <a:pt x="586877" y="1886353"/>
                </a:cubicBezTo>
                <a:lnTo>
                  <a:pt x="586358" y="2033237"/>
                </a:lnTo>
                <a:lnTo>
                  <a:pt x="0" y="2115146"/>
                </a:lnTo>
                <a:lnTo>
                  <a:pt x="11187" y="1992412"/>
                </a:lnTo>
                <a:cubicBezTo>
                  <a:pt x="121912" y="873304"/>
                  <a:pt x="1042697" y="0"/>
                  <a:pt x="2162199"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91" name="任意多边形: 形状 25"/>
          <p:cNvSpPr/>
          <p:nvPr>
            <p:custDataLst>
              <p:tags r:id="rId28"/>
            </p:custDataLst>
          </p:nvPr>
        </p:nvSpPr>
        <p:spPr>
          <a:xfrm flipH="1">
            <a:off x="9792759" y="4129223"/>
            <a:ext cx="1510198" cy="18159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65828 w 2859902"/>
              <a:gd name="connsiteY5" fmla="*/ 1973881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565828" y="1973881"/>
                </a:lnTo>
                <a:lnTo>
                  <a:pt x="0" y="2095499"/>
                </a:lnTo>
                <a:lnTo>
                  <a:pt x="5071" y="1992412"/>
                </a:lnTo>
                <a:cubicBezTo>
                  <a:pt x="115796" y="873304"/>
                  <a:pt x="1036581" y="0"/>
                  <a:pt x="2156083" y="0"/>
                </a:cubicBez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92" name="任意多边形: 形状 28"/>
          <p:cNvSpPr/>
          <p:nvPr>
            <p:custDataLst>
              <p:tags r:id="rId29"/>
            </p:custDataLst>
          </p:nvPr>
        </p:nvSpPr>
        <p:spPr>
          <a:xfrm flipH="1">
            <a:off x="9852189" y="4818322"/>
            <a:ext cx="809579" cy="9396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608708 w 2859902"/>
              <a:gd name="connsiteY5" fmla="*/ 2025156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608708" y="2025156"/>
                </a:lnTo>
                <a:lnTo>
                  <a:pt x="0" y="2095499"/>
                </a:lnTo>
                <a:lnTo>
                  <a:pt x="5071" y="1992412"/>
                </a:lnTo>
                <a:cubicBezTo>
                  <a:pt x="115796" y="873304"/>
                  <a:pt x="1036581" y="0"/>
                  <a:pt x="2156083"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7193" name="组合 34"/>
          <p:cNvGrpSpPr/>
          <p:nvPr>
            <p:custDataLst>
              <p:tags r:id="rId30"/>
            </p:custDataLst>
          </p:nvPr>
        </p:nvGrpSpPr>
        <p:grpSpPr>
          <a:xfrm>
            <a:off x="8755063" y="1776413"/>
            <a:ext cx="2376487" cy="846137"/>
            <a:chOff x="1021043" y="1872446"/>
            <a:chExt cx="2376279" cy="845869"/>
          </a:xfrm>
        </p:grpSpPr>
        <p:sp>
          <p:nvSpPr>
            <p:cNvPr id="7194" name="文本框 35"/>
            <p:cNvSpPr txBox="1"/>
            <p:nvPr>
              <p:custDataLst>
                <p:tags r:id="rId31"/>
              </p:custDataLst>
            </p:nvPr>
          </p:nvSpPr>
          <p:spPr>
            <a:xfrm>
              <a:off x="1021043" y="1872446"/>
              <a:ext cx="2141258" cy="45890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引领时代发展</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7195" name="文本框 36"/>
            <p:cNvSpPr txBox="1"/>
            <p:nvPr>
              <p:custDataLst>
                <p:tags r:id="rId32"/>
              </p:custDataLst>
            </p:nvPr>
          </p:nvSpPr>
          <p:spPr>
            <a:xfrm>
              <a:off x="1455688" y="2348983"/>
              <a:ext cx="1941634"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铸就无限可能</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7189"/>
                                        </p:tgtEl>
                                      </p:cBhvr>
                                    </p:cmd>
                                  </p:childTnLst>
                                </p:cTn>
                              </p:par>
                            </p:childTnLst>
                          </p:cTn>
                        </p:par>
                        <p:par>
                          <p:cTn id="8" fill="hold" nodeType="afterGroup">
                            <p:stCondLst>
                              <p:cond delay="1"/>
                            </p:stCondLst>
                            <p:childTnLst>
                              <p:par>
                                <p:cTn id="9" presetID="2" presetClass="entr" presetSubtype="8" fill="hold" nodeType="afterEffect">
                                  <p:stCondLst>
                                    <p:cond delay="0"/>
                                  </p:stCondLst>
                                  <p:childTnLst>
                                    <p:set>
                                      <p:cBhvr>
                                        <p:cTn id="10" dur="1" fill="hold">
                                          <p:stCondLst>
                                            <p:cond delay="0"/>
                                          </p:stCondLst>
                                        </p:cTn>
                                        <p:tgtEl>
                                          <p:spTgt spid="7182"/>
                                        </p:tgtEl>
                                        <p:attrNameLst>
                                          <p:attrName>style.visibility</p:attrName>
                                        </p:attrNameLst>
                                      </p:cBhvr>
                                      <p:to>
                                        <p:strVal val="visible"/>
                                      </p:to>
                                    </p:set>
                                    <p:anim calcmode="lin" valueType="num">
                                      <p:cBhvr additive="base">
                                        <p:cTn id="11" dur="750" fill="hold"/>
                                        <p:tgtEl>
                                          <p:spTgt spid="7182"/>
                                        </p:tgtEl>
                                        <p:attrNameLst>
                                          <p:attrName>ppt_x</p:attrName>
                                        </p:attrNameLst>
                                      </p:cBhvr>
                                      <p:tavLst>
                                        <p:tav tm="0">
                                          <p:val>
                                            <p:strVal val="0-#ppt_w/2"/>
                                          </p:val>
                                        </p:tav>
                                        <p:tav tm="100000">
                                          <p:val>
                                            <p:strVal val="#ppt_x"/>
                                          </p:val>
                                        </p:tav>
                                      </p:tavLst>
                                    </p:anim>
                                    <p:anim calcmode="lin" valueType="num">
                                      <p:cBhvr additive="base">
                                        <p:cTn id="12" dur="750" fill="hold"/>
                                        <p:tgtEl>
                                          <p:spTgt spid="718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185"/>
                                        </p:tgtEl>
                                        <p:attrNameLst>
                                          <p:attrName>style.visibility</p:attrName>
                                        </p:attrNameLst>
                                      </p:cBhvr>
                                      <p:to>
                                        <p:strVal val="visible"/>
                                      </p:to>
                                    </p:set>
                                    <p:anim calcmode="lin" valueType="num">
                                      <p:cBhvr additive="base">
                                        <p:cTn id="15" dur="750" fill="hold"/>
                                        <p:tgtEl>
                                          <p:spTgt spid="7185"/>
                                        </p:tgtEl>
                                        <p:attrNameLst>
                                          <p:attrName>ppt_x</p:attrName>
                                        </p:attrNameLst>
                                      </p:cBhvr>
                                      <p:tavLst>
                                        <p:tav tm="0">
                                          <p:val>
                                            <p:strVal val="1+#ppt_w/2"/>
                                          </p:val>
                                        </p:tav>
                                        <p:tav tm="100000">
                                          <p:val>
                                            <p:strVal val="#ppt_x"/>
                                          </p:val>
                                        </p:tav>
                                      </p:tavLst>
                                    </p:anim>
                                    <p:anim calcmode="lin" valueType="num">
                                      <p:cBhvr additive="base">
                                        <p:cTn id="16" dur="750" fill="hold"/>
                                        <p:tgtEl>
                                          <p:spTgt spid="718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751"/>
                            </p:stCondLst>
                            <p:childTnLst>
                              <p:par>
                                <p:cTn id="18" presetID="22" presetClass="entr" presetSubtype="4" fill="hold" grpId="0" nodeType="afterEffect">
                                  <p:stCondLst>
                                    <p:cond delay="0"/>
                                  </p:stCondLst>
                                  <p:childTnLst>
                                    <p:set>
                                      <p:cBhvr>
                                        <p:cTn id="19" dur="1" fill="hold">
                                          <p:stCondLst>
                                            <p:cond delay="0"/>
                                          </p:stCondLst>
                                        </p:cTn>
                                        <p:tgtEl>
                                          <p:spTgt spid="7174"/>
                                        </p:tgtEl>
                                        <p:attrNameLst>
                                          <p:attrName>style.visibility</p:attrName>
                                        </p:attrNameLst>
                                      </p:cBhvr>
                                      <p:to>
                                        <p:strVal val="visible"/>
                                      </p:to>
                                    </p:set>
                                    <p:animEffect transition="in" filter="wipe(down)">
                                      <p:cBhvr>
                                        <p:cTn id="20" dur="750"/>
                                        <p:tgtEl>
                                          <p:spTgt spid="7174"/>
                                        </p:tgtEl>
                                      </p:cBhvr>
                                    </p:animEffect>
                                  </p:childTnLst>
                                </p:cTn>
                              </p:par>
                            </p:childTnLst>
                          </p:cTn>
                        </p:par>
                        <p:par>
                          <p:cTn id="21" fill="hold" nodeType="afterGroup">
                            <p:stCondLst>
                              <p:cond delay="1501"/>
                            </p:stCondLst>
                            <p:childTnLst>
                              <p:par>
                                <p:cTn id="22" presetID="16" presetClass="entr" presetSubtype="21" fill="hold" grpId="0" nodeType="afterEffect">
                                  <p:stCondLst>
                                    <p:cond delay="0"/>
                                  </p:stCondLst>
                                  <p:childTnLst>
                                    <p:set>
                                      <p:cBhvr>
                                        <p:cTn id="23" dur="1" fill="hold">
                                          <p:stCondLst>
                                            <p:cond delay="0"/>
                                          </p:stCondLst>
                                        </p:cTn>
                                        <p:tgtEl>
                                          <p:spTgt spid="7181"/>
                                        </p:tgtEl>
                                        <p:attrNameLst>
                                          <p:attrName>style.visibility</p:attrName>
                                        </p:attrNameLst>
                                      </p:cBhvr>
                                      <p:to>
                                        <p:strVal val="visible"/>
                                      </p:to>
                                    </p:set>
                                    <p:animEffect transition="in" filter="barn(inVertical)">
                                      <p:cBhvr>
                                        <p:cTn id="24" dur="750"/>
                                        <p:tgtEl>
                                          <p:spTgt spid="7181"/>
                                        </p:tgtEl>
                                      </p:cBhvr>
                                    </p:animEffect>
                                  </p:childTnLst>
                                </p:cTn>
                              </p:par>
                            </p:childTnLst>
                          </p:cTn>
                        </p:par>
                        <p:par>
                          <p:cTn id="25" fill="hold" nodeType="afterGroup">
                            <p:stCondLst>
                              <p:cond delay="2251"/>
                            </p:stCondLst>
                            <p:childTnLst>
                              <p:par>
                                <p:cTn id="26" presetID="22" presetClass="entr" presetSubtype="4" fill="hold" grpId="0" nodeType="after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wipe(down)">
                                      <p:cBhvr>
                                        <p:cTn id="28" dur="750"/>
                                        <p:tgtEl>
                                          <p:spTgt spid="717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190"/>
                                        </p:tgtEl>
                                        <p:attrNameLst>
                                          <p:attrName>style.visibility</p:attrName>
                                        </p:attrNameLst>
                                      </p:cBhvr>
                                      <p:to>
                                        <p:strVal val="visible"/>
                                      </p:to>
                                    </p:set>
                                    <p:animEffect transition="in" filter="wipe(down)">
                                      <p:cBhvr>
                                        <p:cTn id="31" dur="750"/>
                                        <p:tgtEl>
                                          <p:spTgt spid="7190"/>
                                        </p:tgtEl>
                                      </p:cBhvr>
                                    </p:animEffect>
                                  </p:childTnLst>
                                </p:cTn>
                              </p:par>
                              <p:par>
                                <p:cTn id="32" presetID="22" presetClass="entr" presetSubtype="4" fill="hold" grpId="0" nodeType="withEffect">
                                  <p:stCondLst>
                                    <p:cond delay="250"/>
                                  </p:stCondLst>
                                  <p:childTnLst>
                                    <p:set>
                                      <p:cBhvr>
                                        <p:cTn id="33" dur="1" fill="hold">
                                          <p:stCondLst>
                                            <p:cond delay="0"/>
                                          </p:stCondLst>
                                        </p:cTn>
                                        <p:tgtEl>
                                          <p:spTgt spid="7177"/>
                                        </p:tgtEl>
                                        <p:attrNameLst>
                                          <p:attrName>style.visibility</p:attrName>
                                        </p:attrNameLst>
                                      </p:cBhvr>
                                      <p:to>
                                        <p:strVal val="visible"/>
                                      </p:to>
                                    </p:set>
                                    <p:animEffect transition="in" filter="wipe(down)">
                                      <p:cBhvr>
                                        <p:cTn id="34" dur="750"/>
                                        <p:tgtEl>
                                          <p:spTgt spid="7177"/>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7191"/>
                                        </p:tgtEl>
                                        <p:attrNameLst>
                                          <p:attrName>style.visibility</p:attrName>
                                        </p:attrNameLst>
                                      </p:cBhvr>
                                      <p:to>
                                        <p:strVal val="visible"/>
                                      </p:to>
                                    </p:set>
                                    <p:animEffect transition="in" filter="wipe(down)">
                                      <p:cBhvr>
                                        <p:cTn id="37" dur="750"/>
                                        <p:tgtEl>
                                          <p:spTgt spid="7191"/>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7178"/>
                                        </p:tgtEl>
                                        <p:attrNameLst>
                                          <p:attrName>style.visibility</p:attrName>
                                        </p:attrNameLst>
                                      </p:cBhvr>
                                      <p:to>
                                        <p:strVal val="visible"/>
                                      </p:to>
                                    </p:set>
                                    <p:animEffect transition="in" filter="wipe(down)">
                                      <p:cBhvr>
                                        <p:cTn id="40" dur="750"/>
                                        <p:tgtEl>
                                          <p:spTgt spid="7178"/>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192"/>
                                        </p:tgtEl>
                                        <p:attrNameLst>
                                          <p:attrName>style.visibility</p:attrName>
                                        </p:attrNameLst>
                                      </p:cBhvr>
                                      <p:to>
                                        <p:strVal val="visible"/>
                                      </p:to>
                                    </p:set>
                                    <p:animEffect transition="in" filter="wipe(down)">
                                      <p:cBhvr>
                                        <p:cTn id="43" dur="750"/>
                                        <p:tgtEl>
                                          <p:spTgt spid="7192"/>
                                        </p:tgtEl>
                                      </p:cBhvr>
                                    </p:animEffect>
                                  </p:childTnLst>
                                </p:cTn>
                              </p:par>
                            </p:childTnLst>
                          </p:cTn>
                        </p:par>
                        <p:par>
                          <p:cTn id="44" fill="hold" nodeType="afterGroup">
                            <p:stCondLst>
                              <p:cond delay="3501"/>
                            </p:stCondLst>
                            <p:childTnLst>
                              <p:par>
                                <p:cTn id="45" presetID="22" presetClass="entr" presetSubtype="1" fill="hold" grpId="0" nodeType="afterEffect">
                                  <p:stCondLst>
                                    <p:cond delay="0"/>
                                  </p:stCondLst>
                                  <p:childTnLst>
                                    <p:set>
                                      <p:cBhvr>
                                        <p:cTn id="46" dur="1" fill="hold">
                                          <p:stCondLst>
                                            <p:cond delay="0"/>
                                          </p:stCondLst>
                                        </p:cTn>
                                        <p:tgtEl>
                                          <p:spTgt spid="7175"/>
                                        </p:tgtEl>
                                        <p:attrNameLst>
                                          <p:attrName>style.visibility</p:attrName>
                                        </p:attrNameLst>
                                      </p:cBhvr>
                                      <p:to>
                                        <p:strVal val="visible"/>
                                      </p:to>
                                    </p:set>
                                    <p:animEffect transition="in" filter="wipe(up)">
                                      <p:cBhvr>
                                        <p:cTn id="47" dur="750"/>
                                        <p:tgtEl>
                                          <p:spTgt spid="7175"/>
                                        </p:tgtEl>
                                      </p:cBhvr>
                                    </p:animEffect>
                                  </p:childTnLst>
                                </p:cTn>
                              </p:par>
                            </p:childTnLst>
                          </p:cTn>
                        </p:par>
                        <p:par>
                          <p:cTn id="48" fill="hold" nodeType="afterGroup">
                            <p:stCondLst>
                              <p:cond delay="4251"/>
                            </p:stCondLst>
                            <p:childTnLst>
                              <p:par>
                                <p:cTn id="49" presetID="23" presetClass="entr" presetSubtype="32" fill="hold" nodeType="afterEffect">
                                  <p:stCondLst>
                                    <p:cond delay="0"/>
                                  </p:stCondLst>
                                  <p:childTnLst>
                                    <p:set>
                                      <p:cBhvr>
                                        <p:cTn id="50" dur="1" fill="hold">
                                          <p:stCondLst>
                                            <p:cond delay="0"/>
                                          </p:stCondLst>
                                        </p:cTn>
                                        <p:tgtEl>
                                          <p:spTgt spid="7179"/>
                                        </p:tgtEl>
                                        <p:attrNameLst>
                                          <p:attrName>style.visibility</p:attrName>
                                        </p:attrNameLst>
                                      </p:cBhvr>
                                      <p:to>
                                        <p:strVal val="visible"/>
                                      </p:to>
                                    </p:set>
                                    <p:anim calcmode="lin" valueType="num">
                                      <p:cBhvr>
                                        <p:cTn id="51" dur="750" fill="hold"/>
                                        <p:tgtEl>
                                          <p:spTgt spid="7179"/>
                                        </p:tgtEl>
                                        <p:attrNameLst>
                                          <p:attrName>ppt_w</p:attrName>
                                        </p:attrNameLst>
                                      </p:cBhvr>
                                      <p:tavLst>
                                        <p:tav tm="0">
                                          <p:val>
                                            <p:strVal val="4*#ppt_w"/>
                                          </p:val>
                                        </p:tav>
                                        <p:tav tm="100000">
                                          <p:val>
                                            <p:strVal val="#ppt_w"/>
                                          </p:val>
                                        </p:tav>
                                      </p:tavLst>
                                    </p:anim>
                                    <p:anim calcmode="lin" valueType="num">
                                      <p:cBhvr>
                                        <p:cTn id="52" dur="750" fill="hold"/>
                                        <p:tgtEl>
                                          <p:spTgt spid="7179"/>
                                        </p:tgtEl>
                                        <p:attrNameLst>
                                          <p:attrName>ppt_h</p:attrName>
                                        </p:attrNameLst>
                                      </p:cBhvr>
                                      <p:tavLst>
                                        <p:tav tm="0">
                                          <p:val>
                                            <p:strVal val="4*#ppt_h"/>
                                          </p:val>
                                        </p:tav>
                                        <p:tav tm="100000">
                                          <p:val>
                                            <p:strVal val="#ppt_h"/>
                                          </p:val>
                                        </p:tav>
                                      </p:tavLst>
                                    </p:anim>
                                  </p:childTnLst>
                                </p:cTn>
                              </p:par>
                            </p:childTnLst>
                          </p:cTn>
                        </p:par>
                        <p:par>
                          <p:cTn id="53" fill="hold" nodeType="afterGroup">
                            <p:stCondLst>
                              <p:cond delay="5001"/>
                            </p:stCondLst>
                            <p:childTnLst>
                              <p:par>
                                <p:cTn id="54" presetID="42" presetClass="entr" presetSubtype="0" fill="hold" nodeType="afterEffect">
                                  <p:stCondLst>
                                    <p:cond delay="0"/>
                                  </p:stCondLst>
                                  <p:childTnLst>
                                    <p:set>
                                      <p:cBhvr>
                                        <p:cTn id="55" dur="1" fill="hold">
                                          <p:stCondLst>
                                            <p:cond delay="0"/>
                                          </p:stCondLst>
                                        </p:cTn>
                                        <p:tgtEl>
                                          <p:spTgt spid="7180"/>
                                        </p:tgtEl>
                                        <p:attrNameLst>
                                          <p:attrName>style.visibility</p:attrName>
                                        </p:attrNameLst>
                                      </p:cBhvr>
                                      <p:to>
                                        <p:strVal val="visible"/>
                                      </p:to>
                                    </p:set>
                                    <p:animEffect transition="in" filter="fade">
                                      <p:cBhvr>
                                        <p:cTn id="56" dur="750"/>
                                        <p:tgtEl>
                                          <p:spTgt spid="7180"/>
                                        </p:tgtEl>
                                      </p:cBhvr>
                                    </p:animEffect>
                                    <p:anim calcmode="lin" valueType="num">
                                      <p:cBhvr>
                                        <p:cTn id="57" dur="750" fill="hold"/>
                                        <p:tgtEl>
                                          <p:spTgt spid="7180"/>
                                        </p:tgtEl>
                                        <p:attrNameLst>
                                          <p:attrName>ppt_x</p:attrName>
                                        </p:attrNameLst>
                                      </p:cBhvr>
                                      <p:tavLst>
                                        <p:tav tm="0">
                                          <p:val>
                                            <p:strVal val="#ppt_x"/>
                                          </p:val>
                                        </p:tav>
                                        <p:tav tm="100000">
                                          <p:val>
                                            <p:strVal val="#ppt_x"/>
                                          </p:val>
                                        </p:tav>
                                      </p:tavLst>
                                    </p:anim>
                                    <p:anim calcmode="lin" valueType="num">
                                      <p:cBhvr>
                                        <p:cTn id="58" dur="750" fill="hold"/>
                                        <p:tgtEl>
                                          <p:spTgt spid="7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Prev" delay="0">
                      <p:tgtEl>
                        <p:sldTgt/>
                      </p:tgtEl>
                    </p:cond>
                    <p:cond evt="onStopAudio" delay="0">
                      <p:tgtEl>
                        <p:sldTgt/>
                      </p:tgtEl>
                    </p:cond>
                  </p:endCondLst>
                </p:cTn>
                <p:tgtEl>
                  <p:spTgt spid="7189"/>
                </p:tgtEl>
              </p:cMediaNode>
            </p:audio>
          </p:childTnLst>
        </p:cTn>
      </p:par>
    </p:tnLst>
    <p:bldLst>
      <p:bldP spid="717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6386" name="组合 1"/>
          <p:cNvGrpSpPr/>
          <p:nvPr>
            <p:custDataLst>
              <p:tags r:id="rId3"/>
            </p:custDataLst>
          </p:nvPr>
        </p:nvGrpSpPr>
        <p:grpSpPr>
          <a:xfrm>
            <a:off x="1154113" y="1439863"/>
            <a:ext cx="10153650" cy="1155700"/>
            <a:chOff x="1106241" y="4650719"/>
            <a:chExt cx="10153649" cy="1155572"/>
          </a:xfrm>
        </p:grpSpPr>
        <p:sp>
          <p:nvSpPr>
            <p:cNvPr id="16387" name="文本框 2"/>
            <p:cNvSpPr txBox="1"/>
            <p:nvPr>
              <p:custDataLst>
                <p:tags r:id="rId4"/>
              </p:custDataLst>
            </p:nvPr>
          </p:nvSpPr>
          <p:spPr>
            <a:xfrm>
              <a:off x="3445465" y="4650719"/>
              <a:ext cx="5468029" cy="461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lvl="0">
                <a:defRPr sz="2000" b="1">
                  <a:solidFill>
                    <a:prstClr val="black">
                      <a:lumMod val="50000"/>
                      <a:lumOff val="50000"/>
                    </a:prstClr>
                  </a:solidFill>
                  <a:latin typeface="思源黑体 CN Medium" pitchFamily="34" charset="-122"/>
                  <a:ea typeface="思源黑体 CN Medium" pitchFamily="34" charset="-122"/>
                  <a:cs typeface="+mn-ea"/>
                </a:defRPr>
              </a:lvl1pPr>
            </a:lstStyle>
            <a:p>
              <a:pPr marL="0" marR="0" lvl="0" indent="0" algn="ctr" defTabSz="914400" rtl="0" eaLnBrk="1" fontAlgn="auto" latinLnBrk="0" hangingPunct="1">
                <a:lnSpc>
                  <a:spcPct val="100000"/>
                </a:lnSpc>
                <a:spcBef>
                  <a:spcPct val="0"/>
                </a:spcBef>
                <a:spcAft>
                  <a:spcPct val="0"/>
                </a:spcAft>
                <a:buClrTx/>
                <a:buSzPct val="25000"/>
                <a:buFontTx/>
                <a:buNone/>
              </a:pPr>
              <a:r>
                <a:rPr kumimoji="0" lang="zh-CN" altLang="en-US" sz="24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请您在此处输入相关小标题</a:t>
              </a:r>
              <a:endParaRPr kumimoji="0" lang="zh-CN" altLang="en-US" sz="24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6388" name="文本框 3"/>
            <p:cNvSpPr/>
            <p:nvPr>
              <p:custDataLst>
                <p:tags r:id="rId5"/>
              </p:custDataLst>
            </p:nvPr>
          </p:nvSpPr>
          <p:spPr>
            <a:xfrm>
              <a:off x="1106241" y="5197278"/>
              <a:ext cx="10153649" cy="609013"/>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lang="zh-CN" altLang="en-US" sz="1600">
                  <a:solidFill>
                    <a:schemeClr val="bg1"/>
                  </a:solidFill>
                  <a:latin typeface="微软雅黑" panose="020b0503020204020204" pitchFamily="34" charset="-122"/>
                  <a:ea typeface="微软雅黑" panose="020b0503020204020204" pitchFamily="34" charset="-122"/>
                  <a:sym typeface="等线"/>
                </a:rPr>
                <a:t>点击输入标题点击输入相关标题。点击输入标题。点击输入标题。点击输入标题点击输入相关标题。点击输入标题。点击输入标题。点击输入标题点击输入相关标题。点击输入标题。</a:t>
              </a:r>
              <a:endParaRPr lang="en-US" altLang="zh-CN" sz="1600">
                <a:solidFill>
                  <a:schemeClr val="bg1"/>
                </a:solidFill>
                <a:latin typeface="微软雅黑" panose="020b0503020204020204" pitchFamily="34" charset="-122"/>
                <a:ea typeface="微软雅黑" panose="020b0503020204020204" pitchFamily="34" charset="-122"/>
                <a:sym typeface="等线"/>
              </a:endParaRPr>
            </a:p>
          </p:txBody>
        </p:sp>
      </p:grpSp>
      <p:sp>
        <p:nvSpPr>
          <p:cNvPr id="16389" name="双波形 4"/>
          <p:cNvSpPr/>
          <p:nvPr>
            <p:custDataLst>
              <p:tags r:id="rId6"/>
            </p:custDataLst>
          </p:nvPr>
        </p:nvSpPr>
        <p:spPr>
          <a:xfrm>
            <a:off x="1562100" y="3241675"/>
            <a:ext cx="741363" cy="741363"/>
          </a:xfrm>
          <a:prstGeom prst="doubleWave">
            <a:avLst>
              <a:gd name="adj1" fmla="val 6250"/>
              <a:gd name="adj2" fmla="val 0"/>
            </a:avLst>
          </a:prstGeom>
          <a:gradFill rotWithShape="1">
            <a:gsLst>
              <a:gs pos="0">
                <a:srgbClr val="0117A1"/>
              </a:gs>
              <a:gs pos="100000">
                <a:srgbClr val="0117A1">
                  <a:alpha val="43921"/>
                </a:srgbClr>
              </a:gs>
            </a:gsLst>
            <a:lin ang="8100000" scaled="1"/>
          </a:gradFill>
          <a:ln w="12700" cap="flat">
            <a:noFill/>
            <a:prstDash val="solid"/>
            <a:miter lim="800000"/>
            <a:headEnd type="none" w="med" len="med"/>
            <a:tailEnd type="none" w="med" len="med"/>
          </a:ln>
          <a:effectLst/>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3600">
              <a:solidFill>
                <a:schemeClr val="bg1"/>
              </a:solidFill>
              <a:latin typeface="微软雅黑" panose="020b0503020204020204" pitchFamily="34" charset="-122"/>
              <a:ea typeface="等线" panose="02010600030101010101" charset="-122"/>
              <a:sym typeface="等线"/>
            </a:endParaRPr>
          </a:p>
        </p:txBody>
      </p:sp>
      <p:sp>
        <p:nvSpPr>
          <p:cNvPr id="16390" name="双波形 5"/>
          <p:cNvSpPr/>
          <p:nvPr>
            <p:custDataLst>
              <p:tags r:id="rId7"/>
            </p:custDataLst>
          </p:nvPr>
        </p:nvSpPr>
        <p:spPr>
          <a:xfrm>
            <a:off x="6638925" y="3241675"/>
            <a:ext cx="741363" cy="741363"/>
          </a:xfrm>
          <a:prstGeom prst="doubleWave">
            <a:avLst>
              <a:gd name="adj1" fmla="val 6250"/>
              <a:gd name="adj2" fmla="val 0"/>
            </a:avLst>
          </a:prstGeom>
          <a:gradFill rotWithShape="1">
            <a:gsLst>
              <a:gs pos="0">
                <a:srgbClr val="960583"/>
              </a:gs>
              <a:gs pos="100000">
                <a:srgbClr val="960583">
                  <a:alpha val="43921"/>
                </a:srgbClr>
              </a:gs>
            </a:gsLst>
            <a:lin ang="8100000" scaled="1"/>
          </a:gradFill>
          <a:ln w="12700" cap="flat">
            <a:noFill/>
            <a:prstDash val="solid"/>
            <a:miter lim="800000"/>
            <a:headEnd type="none" w="med" len="med"/>
            <a:tailEnd type="none" w="med" len="med"/>
          </a:ln>
          <a:effectLst/>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3600">
              <a:solidFill>
                <a:schemeClr val="bg1"/>
              </a:solidFill>
              <a:latin typeface="微软雅黑" panose="020b0503020204020204" pitchFamily="34" charset="-122"/>
              <a:ea typeface="等线" panose="02010600030101010101" charset="-122"/>
              <a:sym typeface="等线"/>
            </a:endParaRPr>
          </a:p>
        </p:txBody>
      </p:sp>
      <p:sp>
        <p:nvSpPr>
          <p:cNvPr id="16391" name="双波形 6"/>
          <p:cNvSpPr/>
          <p:nvPr>
            <p:custDataLst>
              <p:tags r:id="rId8"/>
            </p:custDataLst>
          </p:nvPr>
        </p:nvSpPr>
        <p:spPr>
          <a:xfrm>
            <a:off x="1562100" y="4713288"/>
            <a:ext cx="741363" cy="741362"/>
          </a:xfrm>
          <a:prstGeom prst="doubleWave">
            <a:avLst>
              <a:gd name="adj1" fmla="val 6250"/>
              <a:gd name="adj2" fmla="val 0"/>
            </a:avLst>
          </a:prstGeom>
          <a:gradFill rotWithShape="1">
            <a:gsLst>
              <a:gs pos="0">
                <a:srgbClr val="960583"/>
              </a:gs>
              <a:gs pos="100000">
                <a:srgbClr val="960583">
                  <a:alpha val="43921"/>
                </a:srgbClr>
              </a:gs>
            </a:gsLst>
            <a:lin ang="8100000" scaled="1"/>
          </a:gradFill>
          <a:ln w="12700" cap="flat">
            <a:noFill/>
            <a:prstDash val="solid"/>
            <a:miter lim="800000"/>
            <a:headEnd type="none" w="med" len="med"/>
            <a:tailEnd type="none" w="med" len="med"/>
          </a:ln>
          <a:effectLst/>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3600">
              <a:solidFill>
                <a:schemeClr val="bg1"/>
              </a:solidFill>
              <a:latin typeface="微软雅黑" panose="020b0503020204020204" pitchFamily="34" charset="-122"/>
              <a:ea typeface="等线" panose="02010600030101010101" charset="-122"/>
              <a:sym typeface="等线"/>
            </a:endParaRPr>
          </a:p>
        </p:txBody>
      </p:sp>
      <p:sp>
        <p:nvSpPr>
          <p:cNvPr id="16392" name="双波形 7"/>
          <p:cNvSpPr/>
          <p:nvPr>
            <p:custDataLst>
              <p:tags r:id="rId9"/>
            </p:custDataLst>
          </p:nvPr>
        </p:nvSpPr>
        <p:spPr>
          <a:xfrm>
            <a:off x="6638925" y="4713288"/>
            <a:ext cx="741363" cy="741362"/>
          </a:xfrm>
          <a:prstGeom prst="doubleWave">
            <a:avLst>
              <a:gd name="adj1" fmla="val 6250"/>
              <a:gd name="adj2" fmla="val 0"/>
            </a:avLst>
          </a:prstGeom>
          <a:gradFill rotWithShape="1">
            <a:gsLst>
              <a:gs pos="0">
                <a:srgbClr val="0117A1"/>
              </a:gs>
              <a:gs pos="100000">
                <a:srgbClr val="0117A1">
                  <a:alpha val="43921"/>
                </a:srgbClr>
              </a:gs>
            </a:gsLst>
            <a:lin ang="8100000" scaled="1"/>
          </a:gradFill>
          <a:ln w="12700" cap="flat">
            <a:noFill/>
            <a:prstDash val="solid"/>
            <a:miter lim="800000"/>
            <a:headEnd type="none" w="med" len="med"/>
            <a:tailEnd type="none" w="med" len="med"/>
          </a:ln>
          <a:effectLst/>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3600">
              <a:solidFill>
                <a:schemeClr val="bg1"/>
              </a:solidFill>
              <a:latin typeface="微软雅黑" panose="020b0503020204020204" pitchFamily="34" charset="-122"/>
              <a:ea typeface="等线" panose="02010600030101010101" charset="-122"/>
              <a:sym typeface="等线"/>
            </a:endParaRPr>
          </a:p>
        </p:txBody>
      </p:sp>
      <p:sp>
        <p:nvSpPr>
          <p:cNvPr id="16393" name="文本框 4"/>
          <p:cNvSpPr txBox="1"/>
          <p:nvPr>
            <p:custDataLst>
              <p:tags r:id="rId10"/>
            </p:custDataLst>
          </p:nvPr>
        </p:nvSpPr>
        <p:spPr>
          <a:xfrm>
            <a:off x="2610596" y="3613652"/>
            <a:ext cx="3001534" cy="536494"/>
          </a:xfrm>
          <a:prstGeom prst="rect">
            <a:avLst/>
          </a:prstGeom>
          <a:noFill/>
          <a:ln w="9525" cap="flat" cmpd="sng" algn="ctr">
            <a:noFill/>
            <a:prstDash val="solid"/>
            <a:round/>
            <a:headEnd type="none" w="med" len="med"/>
            <a:tailEnd type="none" w="med" len="med"/>
          </a:ln>
        </p:spPr>
        <p:txBody>
          <a:bodyPr wrap="square" lIns="0" tIns="0" rIns="0" bIns="0" rtlCol="0">
            <a:spAutoFit/>
          </a:bodyPr>
          <a:lstStyle>
            <a:defPPr>
              <a:defRPr lang="zh-CN"/>
            </a:defPPr>
            <a:lvl1pPr lvl="0">
              <a:lnSpc>
                <a:spcPct val="130000"/>
              </a:lnSpc>
              <a:defRPr sz="1200">
                <a:solidFill>
                  <a:prstClr val="black">
                    <a:lumMod val="50000"/>
                    <a:lumOff val="50000"/>
                  </a:prstClr>
                </a:solidFill>
                <a:latin typeface="思源黑体 CN Normal" pitchFamily="34" charset="-122"/>
                <a:ea typeface="思源黑体 CN Normal" pitchFamily="34"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点击输入标题点击输入相关标题。点击输入标题。点击标题。</a:t>
            </a:r>
            <a:endParaRPr kumimoji="0" lang="en-US" altLang="zh-CN" sz="14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sym typeface="+mn-lt"/>
            </a:endParaRPr>
          </a:p>
        </p:txBody>
      </p:sp>
      <p:sp>
        <p:nvSpPr>
          <p:cNvPr id="16394" name="文本框 5"/>
          <p:cNvSpPr txBox="1"/>
          <p:nvPr>
            <p:custDataLst>
              <p:tags r:id="rId11"/>
            </p:custDataLst>
          </p:nvPr>
        </p:nvSpPr>
        <p:spPr>
          <a:xfrm>
            <a:off x="2534396" y="3167247"/>
            <a:ext cx="1789078" cy="41084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6395" name="文本框 4"/>
          <p:cNvSpPr txBox="1"/>
          <p:nvPr>
            <p:custDataLst>
              <p:tags r:id="rId12"/>
            </p:custDataLst>
          </p:nvPr>
        </p:nvSpPr>
        <p:spPr>
          <a:xfrm>
            <a:off x="2610596" y="5045958"/>
            <a:ext cx="3001534" cy="536494"/>
          </a:xfrm>
          <a:prstGeom prst="rect">
            <a:avLst/>
          </a:prstGeom>
          <a:noFill/>
          <a:ln w="9525" cap="flat" cmpd="sng" algn="ctr">
            <a:noFill/>
            <a:prstDash val="solid"/>
            <a:round/>
            <a:headEnd type="none" w="med" len="med"/>
            <a:tailEnd type="none" w="med" len="med"/>
          </a:ln>
        </p:spPr>
        <p:txBody>
          <a:bodyPr wrap="square" lIns="0" tIns="0" rIns="0" bIns="0" rtlCol="0">
            <a:spAutoFit/>
          </a:bodyPr>
          <a:lstStyle>
            <a:defPPr>
              <a:defRPr lang="zh-CN"/>
            </a:defPPr>
            <a:lvl1pPr lvl="0">
              <a:lnSpc>
                <a:spcPct val="130000"/>
              </a:lnSpc>
              <a:defRPr sz="1200">
                <a:solidFill>
                  <a:prstClr val="black">
                    <a:lumMod val="50000"/>
                    <a:lumOff val="50000"/>
                  </a:prstClr>
                </a:solidFill>
                <a:latin typeface="思源黑体 CN Normal" pitchFamily="34" charset="-122"/>
                <a:ea typeface="思源黑体 CN Normal" pitchFamily="34"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点击输入标题点击输入相关标题。点击输入标题。点击输入标题。</a:t>
            </a:r>
            <a:endParaRPr kumimoji="0" lang="en-US" altLang="zh-CN" sz="14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sym typeface="+mn-lt"/>
            </a:endParaRPr>
          </a:p>
        </p:txBody>
      </p:sp>
      <p:sp>
        <p:nvSpPr>
          <p:cNvPr id="16396" name="文本框 5"/>
          <p:cNvSpPr txBox="1"/>
          <p:nvPr>
            <p:custDataLst>
              <p:tags r:id="rId13"/>
            </p:custDataLst>
          </p:nvPr>
        </p:nvSpPr>
        <p:spPr>
          <a:xfrm>
            <a:off x="2534396" y="4599553"/>
            <a:ext cx="1885411" cy="41084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6397" name="文本框 4"/>
          <p:cNvSpPr txBox="1"/>
          <p:nvPr>
            <p:custDataLst>
              <p:tags r:id="rId14"/>
            </p:custDataLst>
          </p:nvPr>
        </p:nvSpPr>
        <p:spPr>
          <a:xfrm>
            <a:off x="7726473" y="3624510"/>
            <a:ext cx="3001534" cy="536494"/>
          </a:xfrm>
          <a:prstGeom prst="rect">
            <a:avLst/>
          </a:prstGeom>
          <a:noFill/>
          <a:ln w="9525" cap="flat" cmpd="sng" algn="ctr">
            <a:noFill/>
            <a:prstDash val="solid"/>
            <a:round/>
            <a:headEnd type="none" w="med" len="med"/>
            <a:tailEnd type="none" w="med" len="med"/>
          </a:ln>
        </p:spPr>
        <p:txBody>
          <a:bodyPr wrap="square" lIns="0" tIns="0" rIns="0" bIns="0" rtlCol="0">
            <a:spAutoFit/>
          </a:bodyPr>
          <a:lstStyle>
            <a:defPPr>
              <a:defRPr lang="zh-CN"/>
            </a:defPPr>
            <a:lvl1pPr lvl="0">
              <a:lnSpc>
                <a:spcPct val="130000"/>
              </a:lnSpc>
              <a:defRPr sz="1200">
                <a:solidFill>
                  <a:prstClr val="black">
                    <a:lumMod val="50000"/>
                    <a:lumOff val="50000"/>
                  </a:prstClr>
                </a:solidFill>
                <a:latin typeface="思源黑体 CN Normal" pitchFamily="34" charset="-122"/>
                <a:ea typeface="思源黑体 CN Normal" pitchFamily="34"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点击输入标题点击输入相关标题。点击输入标题。点击输入标题。</a:t>
            </a:r>
            <a:endParaRPr kumimoji="0" lang="en-US" altLang="zh-CN" sz="14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sym typeface="+mn-lt"/>
            </a:endParaRPr>
          </a:p>
        </p:txBody>
      </p:sp>
      <p:sp>
        <p:nvSpPr>
          <p:cNvPr id="16398" name="文本框 5"/>
          <p:cNvSpPr txBox="1"/>
          <p:nvPr>
            <p:custDataLst>
              <p:tags r:id="rId15"/>
            </p:custDataLst>
          </p:nvPr>
        </p:nvSpPr>
        <p:spPr>
          <a:xfrm>
            <a:off x="7650273" y="3178105"/>
            <a:ext cx="2049827" cy="41084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6399" name="文本框 4"/>
          <p:cNvSpPr txBox="1"/>
          <p:nvPr>
            <p:custDataLst>
              <p:tags r:id="rId16"/>
            </p:custDataLst>
          </p:nvPr>
        </p:nvSpPr>
        <p:spPr>
          <a:xfrm>
            <a:off x="7726473" y="5038822"/>
            <a:ext cx="3001534" cy="536494"/>
          </a:xfrm>
          <a:prstGeom prst="rect">
            <a:avLst/>
          </a:prstGeom>
          <a:noFill/>
          <a:ln w="9525" cap="flat" cmpd="sng" algn="ctr">
            <a:noFill/>
            <a:prstDash val="solid"/>
            <a:round/>
            <a:headEnd type="none" w="med" len="med"/>
            <a:tailEnd type="none" w="med" len="med"/>
          </a:ln>
        </p:spPr>
        <p:txBody>
          <a:bodyPr wrap="square" lIns="0" tIns="0" rIns="0" bIns="0" rtlCol="0">
            <a:spAutoFit/>
          </a:bodyPr>
          <a:lstStyle>
            <a:defPPr>
              <a:defRPr lang="zh-CN"/>
            </a:defPPr>
            <a:lvl1pPr lvl="0">
              <a:lnSpc>
                <a:spcPct val="130000"/>
              </a:lnSpc>
              <a:defRPr sz="1200">
                <a:solidFill>
                  <a:prstClr val="black">
                    <a:lumMod val="50000"/>
                    <a:lumOff val="50000"/>
                  </a:prstClr>
                </a:solidFill>
                <a:latin typeface="思源黑体 CN Normal" pitchFamily="34" charset="-122"/>
                <a:ea typeface="思源黑体 CN Normal" pitchFamily="34"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a:t>
            </a:r>
            <a:endParaRPr kumimoji="0" lang="en-US" altLang="zh-CN" sz="14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sym typeface="+mn-lt"/>
            </a:endParaRPr>
          </a:p>
        </p:txBody>
      </p:sp>
      <p:sp>
        <p:nvSpPr>
          <p:cNvPr id="16400" name="文本框 5"/>
          <p:cNvSpPr txBox="1"/>
          <p:nvPr>
            <p:custDataLst>
              <p:tags r:id="rId17"/>
            </p:custDataLst>
          </p:nvPr>
        </p:nvSpPr>
        <p:spPr>
          <a:xfrm>
            <a:off x="7650273" y="4592417"/>
            <a:ext cx="1885411" cy="41084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6401" name="文本框 5"/>
          <p:cNvSpPr txBox="1"/>
          <p:nvPr>
            <p:custDataLst>
              <p:tags r:id="rId18"/>
            </p:custDataLst>
          </p:nvPr>
        </p:nvSpPr>
        <p:spPr>
          <a:xfrm>
            <a:off x="1562171" y="3380923"/>
            <a:ext cx="727650" cy="446276"/>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01</a:t>
            </a: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16402" name="文本框 5"/>
          <p:cNvSpPr txBox="1"/>
          <p:nvPr>
            <p:custDataLst>
              <p:tags r:id="rId19"/>
            </p:custDataLst>
          </p:nvPr>
        </p:nvSpPr>
        <p:spPr>
          <a:xfrm>
            <a:off x="1572931" y="4873600"/>
            <a:ext cx="727650" cy="446276"/>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03</a:t>
            </a: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16403" name="文本框 5"/>
          <p:cNvSpPr txBox="1"/>
          <p:nvPr>
            <p:custDataLst>
              <p:tags r:id="rId20"/>
            </p:custDataLst>
          </p:nvPr>
        </p:nvSpPr>
        <p:spPr>
          <a:xfrm>
            <a:off x="6649253" y="4873600"/>
            <a:ext cx="727650" cy="446276"/>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04</a:t>
            </a: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16404" name="文本框 5"/>
          <p:cNvSpPr txBox="1"/>
          <p:nvPr>
            <p:custDataLst>
              <p:tags r:id="rId21"/>
            </p:custDataLst>
          </p:nvPr>
        </p:nvSpPr>
        <p:spPr>
          <a:xfrm>
            <a:off x="6653744" y="3393945"/>
            <a:ext cx="727650" cy="446276"/>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02</a:t>
            </a: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389"/>
                                        </p:tgtEl>
                                        <p:attrNameLst>
                                          <p:attrName>style.visibility</p:attrName>
                                        </p:attrNameLst>
                                      </p:cBhvr>
                                      <p:to>
                                        <p:strVal val="visible"/>
                                      </p:to>
                                    </p:set>
                                    <p:anim calcmode="lin" valueType="num">
                                      <p:cBhvr>
                                        <p:cTn id="11" dur="500" fill="hold"/>
                                        <p:tgtEl>
                                          <p:spTgt spid="16389"/>
                                        </p:tgtEl>
                                        <p:attrNameLst>
                                          <p:attrName>ppt_w</p:attrName>
                                        </p:attrNameLst>
                                      </p:cBhvr>
                                      <p:tavLst>
                                        <p:tav tm="0">
                                          <p:val>
                                            <p:fltVal val="0"/>
                                          </p:val>
                                        </p:tav>
                                        <p:tav tm="100000">
                                          <p:val>
                                            <p:strVal val="#ppt_w"/>
                                          </p:val>
                                        </p:tav>
                                      </p:tavLst>
                                    </p:anim>
                                    <p:anim calcmode="lin" valueType="num">
                                      <p:cBhvr>
                                        <p:cTn id="12" dur="500" fill="hold"/>
                                        <p:tgtEl>
                                          <p:spTgt spid="16389"/>
                                        </p:tgtEl>
                                        <p:attrNameLst>
                                          <p:attrName>ppt_h</p:attrName>
                                        </p:attrNameLst>
                                      </p:cBhvr>
                                      <p:tavLst>
                                        <p:tav tm="0">
                                          <p:val>
                                            <p:fltVal val="0"/>
                                          </p:val>
                                        </p:tav>
                                        <p:tav tm="100000">
                                          <p:val>
                                            <p:strVal val="#ppt_h"/>
                                          </p:val>
                                        </p:tav>
                                      </p:tavLst>
                                    </p:anim>
                                    <p:animEffect transition="in" filter="fade">
                                      <p:cBhvr>
                                        <p:cTn id="13" dur="500"/>
                                        <p:tgtEl>
                                          <p:spTgt spid="1638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 calcmode="lin" valueType="num">
                                      <p:cBhvr>
                                        <p:cTn id="16" dur="500" fill="hold"/>
                                        <p:tgtEl>
                                          <p:spTgt spid="16391"/>
                                        </p:tgtEl>
                                        <p:attrNameLst>
                                          <p:attrName>ppt_w</p:attrName>
                                        </p:attrNameLst>
                                      </p:cBhvr>
                                      <p:tavLst>
                                        <p:tav tm="0">
                                          <p:val>
                                            <p:fltVal val="0"/>
                                          </p:val>
                                        </p:tav>
                                        <p:tav tm="100000">
                                          <p:val>
                                            <p:strVal val="#ppt_w"/>
                                          </p:val>
                                        </p:tav>
                                      </p:tavLst>
                                    </p:anim>
                                    <p:anim calcmode="lin" valueType="num">
                                      <p:cBhvr>
                                        <p:cTn id="17" dur="500" fill="hold"/>
                                        <p:tgtEl>
                                          <p:spTgt spid="16391"/>
                                        </p:tgtEl>
                                        <p:attrNameLst>
                                          <p:attrName>ppt_h</p:attrName>
                                        </p:attrNameLst>
                                      </p:cBhvr>
                                      <p:tavLst>
                                        <p:tav tm="0">
                                          <p:val>
                                            <p:fltVal val="0"/>
                                          </p:val>
                                        </p:tav>
                                        <p:tav tm="100000">
                                          <p:val>
                                            <p:strVal val="#ppt_h"/>
                                          </p:val>
                                        </p:tav>
                                      </p:tavLst>
                                    </p:anim>
                                    <p:animEffect transition="in" filter="fade">
                                      <p:cBhvr>
                                        <p:cTn id="18" dur="500"/>
                                        <p:tgtEl>
                                          <p:spTgt spid="1639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6390"/>
                                        </p:tgtEl>
                                        <p:attrNameLst>
                                          <p:attrName>style.visibility</p:attrName>
                                        </p:attrNameLst>
                                      </p:cBhvr>
                                      <p:to>
                                        <p:strVal val="visible"/>
                                      </p:to>
                                    </p:set>
                                    <p:anim calcmode="lin" valueType="num">
                                      <p:cBhvr>
                                        <p:cTn id="21" dur="500" fill="hold"/>
                                        <p:tgtEl>
                                          <p:spTgt spid="16390"/>
                                        </p:tgtEl>
                                        <p:attrNameLst>
                                          <p:attrName>ppt_w</p:attrName>
                                        </p:attrNameLst>
                                      </p:cBhvr>
                                      <p:tavLst>
                                        <p:tav tm="0">
                                          <p:val>
                                            <p:fltVal val="0"/>
                                          </p:val>
                                        </p:tav>
                                        <p:tav tm="100000">
                                          <p:val>
                                            <p:strVal val="#ppt_w"/>
                                          </p:val>
                                        </p:tav>
                                      </p:tavLst>
                                    </p:anim>
                                    <p:anim calcmode="lin" valueType="num">
                                      <p:cBhvr>
                                        <p:cTn id="22" dur="500" fill="hold"/>
                                        <p:tgtEl>
                                          <p:spTgt spid="16390"/>
                                        </p:tgtEl>
                                        <p:attrNameLst>
                                          <p:attrName>ppt_h</p:attrName>
                                        </p:attrNameLst>
                                      </p:cBhvr>
                                      <p:tavLst>
                                        <p:tav tm="0">
                                          <p:val>
                                            <p:fltVal val="0"/>
                                          </p:val>
                                        </p:tav>
                                        <p:tav tm="100000">
                                          <p:val>
                                            <p:strVal val="#ppt_h"/>
                                          </p:val>
                                        </p:tav>
                                      </p:tavLst>
                                    </p:anim>
                                    <p:animEffect transition="in" filter="fade">
                                      <p:cBhvr>
                                        <p:cTn id="23" dur="500"/>
                                        <p:tgtEl>
                                          <p:spTgt spid="163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392"/>
                                        </p:tgtEl>
                                        <p:attrNameLst>
                                          <p:attrName>style.visibility</p:attrName>
                                        </p:attrNameLst>
                                      </p:cBhvr>
                                      <p:to>
                                        <p:strVal val="visible"/>
                                      </p:to>
                                    </p:set>
                                    <p:anim calcmode="lin" valueType="num">
                                      <p:cBhvr>
                                        <p:cTn id="26" dur="500" fill="hold"/>
                                        <p:tgtEl>
                                          <p:spTgt spid="16392"/>
                                        </p:tgtEl>
                                        <p:attrNameLst>
                                          <p:attrName>ppt_w</p:attrName>
                                        </p:attrNameLst>
                                      </p:cBhvr>
                                      <p:tavLst>
                                        <p:tav tm="0">
                                          <p:val>
                                            <p:fltVal val="0"/>
                                          </p:val>
                                        </p:tav>
                                        <p:tav tm="100000">
                                          <p:val>
                                            <p:strVal val="#ppt_w"/>
                                          </p:val>
                                        </p:tav>
                                      </p:tavLst>
                                    </p:anim>
                                    <p:anim calcmode="lin" valueType="num">
                                      <p:cBhvr>
                                        <p:cTn id="27" dur="500" fill="hold"/>
                                        <p:tgtEl>
                                          <p:spTgt spid="16392"/>
                                        </p:tgtEl>
                                        <p:attrNameLst>
                                          <p:attrName>ppt_h</p:attrName>
                                        </p:attrNameLst>
                                      </p:cBhvr>
                                      <p:tavLst>
                                        <p:tav tm="0">
                                          <p:val>
                                            <p:fltVal val="0"/>
                                          </p:val>
                                        </p:tav>
                                        <p:tav tm="100000">
                                          <p:val>
                                            <p:strVal val="#ppt_h"/>
                                          </p:val>
                                        </p:tav>
                                      </p:tavLst>
                                    </p:anim>
                                    <p:animEffect transition="in" filter="fade">
                                      <p:cBhvr>
                                        <p:cTn id="28" dur="500"/>
                                        <p:tgtEl>
                                          <p:spTgt spid="1639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393"/>
                                        </p:tgtEl>
                                        <p:attrNameLst>
                                          <p:attrName>style.visibility</p:attrName>
                                        </p:attrNameLst>
                                      </p:cBhvr>
                                      <p:to>
                                        <p:strVal val="visible"/>
                                      </p:to>
                                    </p:set>
                                    <p:anim calcmode="lin" valueType="num">
                                      <p:cBhvr>
                                        <p:cTn id="31" dur="500" fill="hold"/>
                                        <p:tgtEl>
                                          <p:spTgt spid="16393"/>
                                        </p:tgtEl>
                                        <p:attrNameLst>
                                          <p:attrName>ppt_w</p:attrName>
                                        </p:attrNameLst>
                                      </p:cBhvr>
                                      <p:tavLst>
                                        <p:tav tm="0">
                                          <p:val>
                                            <p:fltVal val="0"/>
                                          </p:val>
                                        </p:tav>
                                        <p:tav tm="100000">
                                          <p:val>
                                            <p:strVal val="#ppt_w"/>
                                          </p:val>
                                        </p:tav>
                                      </p:tavLst>
                                    </p:anim>
                                    <p:anim calcmode="lin" valueType="num">
                                      <p:cBhvr>
                                        <p:cTn id="32" dur="500" fill="hold"/>
                                        <p:tgtEl>
                                          <p:spTgt spid="16393"/>
                                        </p:tgtEl>
                                        <p:attrNameLst>
                                          <p:attrName>ppt_h</p:attrName>
                                        </p:attrNameLst>
                                      </p:cBhvr>
                                      <p:tavLst>
                                        <p:tav tm="0">
                                          <p:val>
                                            <p:fltVal val="0"/>
                                          </p:val>
                                        </p:tav>
                                        <p:tav tm="100000">
                                          <p:val>
                                            <p:strVal val="#ppt_h"/>
                                          </p:val>
                                        </p:tav>
                                      </p:tavLst>
                                    </p:anim>
                                    <p:animEffect transition="in" filter="fade">
                                      <p:cBhvr>
                                        <p:cTn id="33" dur="500"/>
                                        <p:tgtEl>
                                          <p:spTgt spid="1639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394"/>
                                        </p:tgtEl>
                                        <p:attrNameLst>
                                          <p:attrName>style.visibility</p:attrName>
                                        </p:attrNameLst>
                                      </p:cBhvr>
                                      <p:to>
                                        <p:strVal val="visible"/>
                                      </p:to>
                                    </p:set>
                                    <p:anim calcmode="lin" valueType="num">
                                      <p:cBhvr>
                                        <p:cTn id="36" dur="500" fill="hold"/>
                                        <p:tgtEl>
                                          <p:spTgt spid="16394"/>
                                        </p:tgtEl>
                                        <p:attrNameLst>
                                          <p:attrName>ppt_w</p:attrName>
                                        </p:attrNameLst>
                                      </p:cBhvr>
                                      <p:tavLst>
                                        <p:tav tm="0">
                                          <p:val>
                                            <p:fltVal val="0"/>
                                          </p:val>
                                        </p:tav>
                                        <p:tav tm="100000">
                                          <p:val>
                                            <p:strVal val="#ppt_w"/>
                                          </p:val>
                                        </p:tav>
                                      </p:tavLst>
                                    </p:anim>
                                    <p:anim calcmode="lin" valueType="num">
                                      <p:cBhvr>
                                        <p:cTn id="37" dur="500" fill="hold"/>
                                        <p:tgtEl>
                                          <p:spTgt spid="16394"/>
                                        </p:tgtEl>
                                        <p:attrNameLst>
                                          <p:attrName>ppt_h</p:attrName>
                                        </p:attrNameLst>
                                      </p:cBhvr>
                                      <p:tavLst>
                                        <p:tav tm="0">
                                          <p:val>
                                            <p:fltVal val="0"/>
                                          </p:val>
                                        </p:tav>
                                        <p:tav tm="100000">
                                          <p:val>
                                            <p:strVal val="#ppt_h"/>
                                          </p:val>
                                        </p:tav>
                                      </p:tavLst>
                                    </p:anim>
                                    <p:animEffect transition="in" filter="fade">
                                      <p:cBhvr>
                                        <p:cTn id="38" dur="500"/>
                                        <p:tgtEl>
                                          <p:spTgt spid="1639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395"/>
                                        </p:tgtEl>
                                        <p:attrNameLst>
                                          <p:attrName>style.visibility</p:attrName>
                                        </p:attrNameLst>
                                      </p:cBhvr>
                                      <p:to>
                                        <p:strVal val="visible"/>
                                      </p:to>
                                    </p:set>
                                    <p:anim calcmode="lin" valueType="num">
                                      <p:cBhvr>
                                        <p:cTn id="41" dur="500" fill="hold"/>
                                        <p:tgtEl>
                                          <p:spTgt spid="16395"/>
                                        </p:tgtEl>
                                        <p:attrNameLst>
                                          <p:attrName>ppt_w</p:attrName>
                                        </p:attrNameLst>
                                      </p:cBhvr>
                                      <p:tavLst>
                                        <p:tav tm="0">
                                          <p:val>
                                            <p:fltVal val="0"/>
                                          </p:val>
                                        </p:tav>
                                        <p:tav tm="100000">
                                          <p:val>
                                            <p:strVal val="#ppt_w"/>
                                          </p:val>
                                        </p:tav>
                                      </p:tavLst>
                                    </p:anim>
                                    <p:anim calcmode="lin" valueType="num">
                                      <p:cBhvr>
                                        <p:cTn id="42" dur="500" fill="hold"/>
                                        <p:tgtEl>
                                          <p:spTgt spid="16395"/>
                                        </p:tgtEl>
                                        <p:attrNameLst>
                                          <p:attrName>ppt_h</p:attrName>
                                        </p:attrNameLst>
                                      </p:cBhvr>
                                      <p:tavLst>
                                        <p:tav tm="0">
                                          <p:val>
                                            <p:fltVal val="0"/>
                                          </p:val>
                                        </p:tav>
                                        <p:tav tm="100000">
                                          <p:val>
                                            <p:strVal val="#ppt_h"/>
                                          </p:val>
                                        </p:tav>
                                      </p:tavLst>
                                    </p:anim>
                                    <p:animEffect transition="in" filter="fade">
                                      <p:cBhvr>
                                        <p:cTn id="43" dur="500"/>
                                        <p:tgtEl>
                                          <p:spTgt spid="1639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396"/>
                                        </p:tgtEl>
                                        <p:attrNameLst>
                                          <p:attrName>style.visibility</p:attrName>
                                        </p:attrNameLst>
                                      </p:cBhvr>
                                      <p:to>
                                        <p:strVal val="visible"/>
                                      </p:to>
                                    </p:set>
                                    <p:anim calcmode="lin" valueType="num">
                                      <p:cBhvr>
                                        <p:cTn id="46" dur="500" fill="hold"/>
                                        <p:tgtEl>
                                          <p:spTgt spid="16396"/>
                                        </p:tgtEl>
                                        <p:attrNameLst>
                                          <p:attrName>ppt_w</p:attrName>
                                        </p:attrNameLst>
                                      </p:cBhvr>
                                      <p:tavLst>
                                        <p:tav tm="0">
                                          <p:val>
                                            <p:fltVal val="0"/>
                                          </p:val>
                                        </p:tav>
                                        <p:tav tm="100000">
                                          <p:val>
                                            <p:strVal val="#ppt_w"/>
                                          </p:val>
                                        </p:tav>
                                      </p:tavLst>
                                    </p:anim>
                                    <p:anim calcmode="lin" valueType="num">
                                      <p:cBhvr>
                                        <p:cTn id="47" dur="500" fill="hold"/>
                                        <p:tgtEl>
                                          <p:spTgt spid="16396"/>
                                        </p:tgtEl>
                                        <p:attrNameLst>
                                          <p:attrName>ppt_h</p:attrName>
                                        </p:attrNameLst>
                                      </p:cBhvr>
                                      <p:tavLst>
                                        <p:tav tm="0">
                                          <p:val>
                                            <p:fltVal val="0"/>
                                          </p:val>
                                        </p:tav>
                                        <p:tav tm="100000">
                                          <p:val>
                                            <p:strVal val="#ppt_h"/>
                                          </p:val>
                                        </p:tav>
                                      </p:tavLst>
                                    </p:anim>
                                    <p:animEffect transition="in" filter="fade">
                                      <p:cBhvr>
                                        <p:cTn id="48" dur="500"/>
                                        <p:tgtEl>
                                          <p:spTgt spid="1639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6397"/>
                                        </p:tgtEl>
                                        <p:attrNameLst>
                                          <p:attrName>style.visibility</p:attrName>
                                        </p:attrNameLst>
                                      </p:cBhvr>
                                      <p:to>
                                        <p:strVal val="visible"/>
                                      </p:to>
                                    </p:set>
                                    <p:anim calcmode="lin" valueType="num">
                                      <p:cBhvr>
                                        <p:cTn id="51" dur="500" fill="hold"/>
                                        <p:tgtEl>
                                          <p:spTgt spid="16397"/>
                                        </p:tgtEl>
                                        <p:attrNameLst>
                                          <p:attrName>ppt_w</p:attrName>
                                        </p:attrNameLst>
                                      </p:cBhvr>
                                      <p:tavLst>
                                        <p:tav tm="0">
                                          <p:val>
                                            <p:fltVal val="0"/>
                                          </p:val>
                                        </p:tav>
                                        <p:tav tm="100000">
                                          <p:val>
                                            <p:strVal val="#ppt_w"/>
                                          </p:val>
                                        </p:tav>
                                      </p:tavLst>
                                    </p:anim>
                                    <p:anim calcmode="lin" valueType="num">
                                      <p:cBhvr>
                                        <p:cTn id="52" dur="500" fill="hold"/>
                                        <p:tgtEl>
                                          <p:spTgt spid="16397"/>
                                        </p:tgtEl>
                                        <p:attrNameLst>
                                          <p:attrName>ppt_h</p:attrName>
                                        </p:attrNameLst>
                                      </p:cBhvr>
                                      <p:tavLst>
                                        <p:tav tm="0">
                                          <p:val>
                                            <p:fltVal val="0"/>
                                          </p:val>
                                        </p:tav>
                                        <p:tav tm="100000">
                                          <p:val>
                                            <p:strVal val="#ppt_h"/>
                                          </p:val>
                                        </p:tav>
                                      </p:tavLst>
                                    </p:anim>
                                    <p:animEffect transition="in" filter="fade">
                                      <p:cBhvr>
                                        <p:cTn id="53" dur="500"/>
                                        <p:tgtEl>
                                          <p:spTgt spid="1639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398"/>
                                        </p:tgtEl>
                                        <p:attrNameLst>
                                          <p:attrName>style.visibility</p:attrName>
                                        </p:attrNameLst>
                                      </p:cBhvr>
                                      <p:to>
                                        <p:strVal val="visible"/>
                                      </p:to>
                                    </p:set>
                                    <p:anim calcmode="lin" valueType="num">
                                      <p:cBhvr>
                                        <p:cTn id="56" dur="500" fill="hold"/>
                                        <p:tgtEl>
                                          <p:spTgt spid="16398"/>
                                        </p:tgtEl>
                                        <p:attrNameLst>
                                          <p:attrName>ppt_w</p:attrName>
                                        </p:attrNameLst>
                                      </p:cBhvr>
                                      <p:tavLst>
                                        <p:tav tm="0">
                                          <p:val>
                                            <p:fltVal val="0"/>
                                          </p:val>
                                        </p:tav>
                                        <p:tav tm="100000">
                                          <p:val>
                                            <p:strVal val="#ppt_w"/>
                                          </p:val>
                                        </p:tav>
                                      </p:tavLst>
                                    </p:anim>
                                    <p:anim calcmode="lin" valueType="num">
                                      <p:cBhvr>
                                        <p:cTn id="57" dur="500" fill="hold"/>
                                        <p:tgtEl>
                                          <p:spTgt spid="16398"/>
                                        </p:tgtEl>
                                        <p:attrNameLst>
                                          <p:attrName>ppt_h</p:attrName>
                                        </p:attrNameLst>
                                      </p:cBhvr>
                                      <p:tavLst>
                                        <p:tav tm="0">
                                          <p:val>
                                            <p:fltVal val="0"/>
                                          </p:val>
                                        </p:tav>
                                        <p:tav tm="100000">
                                          <p:val>
                                            <p:strVal val="#ppt_h"/>
                                          </p:val>
                                        </p:tav>
                                      </p:tavLst>
                                    </p:anim>
                                    <p:animEffect transition="in" filter="fade">
                                      <p:cBhvr>
                                        <p:cTn id="58" dur="500"/>
                                        <p:tgtEl>
                                          <p:spTgt spid="1639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399"/>
                                        </p:tgtEl>
                                        <p:attrNameLst>
                                          <p:attrName>style.visibility</p:attrName>
                                        </p:attrNameLst>
                                      </p:cBhvr>
                                      <p:to>
                                        <p:strVal val="visible"/>
                                      </p:to>
                                    </p:set>
                                    <p:anim calcmode="lin" valueType="num">
                                      <p:cBhvr>
                                        <p:cTn id="61" dur="500" fill="hold"/>
                                        <p:tgtEl>
                                          <p:spTgt spid="16399"/>
                                        </p:tgtEl>
                                        <p:attrNameLst>
                                          <p:attrName>ppt_w</p:attrName>
                                        </p:attrNameLst>
                                      </p:cBhvr>
                                      <p:tavLst>
                                        <p:tav tm="0">
                                          <p:val>
                                            <p:fltVal val="0"/>
                                          </p:val>
                                        </p:tav>
                                        <p:tav tm="100000">
                                          <p:val>
                                            <p:strVal val="#ppt_w"/>
                                          </p:val>
                                        </p:tav>
                                      </p:tavLst>
                                    </p:anim>
                                    <p:anim calcmode="lin" valueType="num">
                                      <p:cBhvr>
                                        <p:cTn id="62" dur="500" fill="hold"/>
                                        <p:tgtEl>
                                          <p:spTgt spid="16399"/>
                                        </p:tgtEl>
                                        <p:attrNameLst>
                                          <p:attrName>ppt_h</p:attrName>
                                        </p:attrNameLst>
                                      </p:cBhvr>
                                      <p:tavLst>
                                        <p:tav tm="0">
                                          <p:val>
                                            <p:fltVal val="0"/>
                                          </p:val>
                                        </p:tav>
                                        <p:tav tm="100000">
                                          <p:val>
                                            <p:strVal val="#ppt_h"/>
                                          </p:val>
                                        </p:tav>
                                      </p:tavLst>
                                    </p:anim>
                                    <p:animEffect transition="in" filter="fade">
                                      <p:cBhvr>
                                        <p:cTn id="63" dur="500"/>
                                        <p:tgtEl>
                                          <p:spTgt spid="1639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400"/>
                                        </p:tgtEl>
                                        <p:attrNameLst>
                                          <p:attrName>style.visibility</p:attrName>
                                        </p:attrNameLst>
                                      </p:cBhvr>
                                      <p:to>
                                        <p:strVal val="visible"/>
                                      </p:to>
                                    </p:set>
                                    <p:anim calcmode="lin" valueType="num">
                                      <p:cBhvr>
                                        <p:cTn id="66" dur="500" fill="hold"/>
                                        <p:tgtEl>
                                          <p:spTgt spid="16400"/>
                                        </p:tgtEl>
                                        <p:attrNameLst>
                                          <p:attrName>ppt_w</p:attrName>
                                        </p:attrNameLst>
                                      </p:cBhvr>
                                      <p:tavLst>
                                        <p:tav tm="0">
                                          <p:val>
                                            <p:fltVal val="0"/>
                                          </p:val>
                                        </p:tav>
                                        <p:tav tm="100000">
                                          <p:val>
                                            <p:strVal val="#ppt_w"/>
                                          </p:val>
                                        </p:tav>
                                      </p:tavLst>
                                    </p:anim>
                                    <p:anim calcmode="lin" valueType="num">
                                      <p:cBhvr>
                                        <p:cTn id="67" dur="500" fill="hold"/>
                                        <p:tgtEl>
                                          <p:spTgt spid="16400"/>
                                        </p:tgtEl>
                                        <p:attrNameLst>
                                          <p:attrName>ppt_h</p:attrName>
                                        </p:attrNameLst>
                                      </p:cBhvr>
                                      <p:tavLst>
                                        <p:tav tm="0">
                                          <p:val>
                                            <p:fltVal val="0"/>
                                          </p:val>
                                        </p:tav>
                                        <p:tav tm="100000">
                                          <p:val>
                                            <p:strVal val="#ppt_h"/>
                                          </p:val>
                                        </p:tav>
                                      </p:tavLst>
                                    </p:anim>
                                    <p:animEffect transition="in" filter="fade">
                                      <p:cBhvr>
                                        <p:cTn id="68" dur="500"/>
                                        <p:tgtEl>
                                          <p:spTgt spid="1640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401"/>
                                        </p:tgtEl>
                                        <p:attrNameLst>
                                          <p:attrName>style.visibility</p:attrName>
                                        </p:attrNameLst>
                                      </p:cBhvr>
                                      <p:to>
                                        <p:strVal val="visible"/>
                                      </p:to>
                                    </p:set>
                                    <p:anim calcmode="lin" valueType="num">
                                      <p:cBhvr>
                                        <p:cTn id="71" dur="500" fill="hold"/>
                                        <p:tgtEl>
                                          <p:spTgt spid="16401"/>
                                        </p:tgtEl>
                                        <p:attrNameLst>
                                          <p:attrName>ppt_w</p:attrName>
                                        </p:attrNameLst>
                                      </p:cBhvr>
                                      <p:tavLst>
                                        <p:tav tm="0">
                                          <p:val>
                                            <p:fltVal val="0"/>
                                          </p:val>
                                        </p:tav>
                                        <p:tav tm="100000">
                                          <p:val>
                                            <p:strVal val="#ppt_w"/>
                                          </p:val>
                                        </p:tav>
                                      </p:tavLst>
                                    </p:anim>
                                    <p:anim calcmode="lin" valueType="num">
                                      <p:cBhvr>
                                        <p:cTn id="72" dur="500" fill="hold"/>
                                        <p:tgtEl>
                                          <p:spTgt spid="16401"/>
                                        </p:tgtEl>
                                        <p:attrNameLst>
                                          <p:attrName>ppt_h</p:attrName>
                                        </p:attrNameLst>
                                      </p:cBhvr>
                                      <p:tavLst>
                                        <p:tav tm="0">
                                          <p:val>
                                            <p:fltVal val="0"/>
                                          </p:val>
                                        </p:tav>
                                        <p:tav tm="100000">
                                          <p:val>
                                            <p:strVal val="#ppt_h"/>
                                          </p:val>
                                        </p:tav>
                                      </p:tavLst>
                                    </p:anim>
                                    <p:animEffect transition="in" filter="fade">
                                      <p:cBhvr>
                                        <p:cTn id="73" dur="500"/>
                                        <p:tgtEl>
                                          <p:spTgt spid="1640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402"/>
                                        </p:tgtEl>
                                        <p:attrNameLst>
                                          <p:attrName>style.visibility</p:attrName>
                                        </p:attrNameLst>
                                      </p:cBhvr>
                                      <p:to>
                                        <p:strVal val="visible"/>
                                      </p:to>
                                    </p:set>
                                    <p:anim calcmode="lin" valueType="num">
                                      <p:cBhvr>
                                        <p:cTn id="76" dur="500" fill="hold"/>
                                        <p:tgtEl>
                                          <p:spTgt spid="16402"/>
                                        </p:tgtEl>
                                        <p:attrNameLst>
                                          <p:attrName>ppt_w</p:attrName>
                                        </p:attrNameLst>
                                      </p:cBhvr>
                                      <p:tavLst>
                                        <p:tav tm="0">
                                          <p:val>
                                            <p:fltVal val="0"/>
                                          </p:val>
                                        </p:tav>
                                        <p:tav tm="100000">
                                          <p:val>
                                            <p:strVal val="#ppt_w"/>
                                          </p:val>
                                        </p:tav>
                                      </p:tavLst>
                                    </p:anim>
                                    <p:anim calcmode="lin" valueType="num">
                                      <p:cBhvr>
                                        <p:cTn id="77" dur="500" fill="hold"/>
                                        <p:tgtEl>
                                          <p:spTgt spid="16402"/>
                                        </p:tgtEl>
                                        <p:attrNameLst>
                                          <p:attrName>ppt_h</p:attrName>
                                        </p:attrNameLst>
                                      </p:cBhvr>
                                      <p:tavLst>
                                        <p:tav tm="0">
                                          <p:val>
                                            <p:fltVal val="0"/>
                                          </p:val>
                                        </p:tav>
                                        <p:tav tm="100000">
                                          <p:val>
                                            <p:strVal val="#ppt_h"/>
                                          </p:val>
                                        </p:tav>
                                      </p:tavLst>
                                    </p:anim>
                                    <p:animEffect transition="in" filter="fade">
                                      <p:cBhvr>
                                        <p:cTn id="78" dur="500"/>
                                        <p:tgtEl>
                                          <p:spTgt spid="1640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403"/>
                                        </p:tgtEl>
                                        <p:attrNameLst>
                                          <p:attrName>style.visibility</p:attrName>
                                        </p:attrNameLst>
                                      </p:cBhvr>
                                      <p:to>
                                        <p:strVal val="visible"/>
                                      </p:to>
                                    </p:set>
                                    <p:anim calcmode="lin" valueType="num">
                                      <p:cBhvr>
                                        <p:cTn id="81" dur="500" fill="hold"/>
                                        <p:tgtEl>
                                          <p:spTgt spid="16403"/>
                                        </p:tgtEl>
                                        <p:attrNameLst>
                                          <p:attrName>ppt_w</p:attrName>
                                        </p:attrNameLst>
                                      </p:cBhvr>
                                      <p:tavLst>
                                        <p:tav tm="0">
                                          <p:val>
                                            <p:fltVal val="0"/>
                                          </p:val>
                                        </p:tav>
                                        <p:tav tm="100000">
                                          <p:val>
                                            <p:strVal val="#ppt_w"/>
                                          </p:val>
                                        </p:tav>
                                      </p:tavLst>
                                    </p:anim>
                                    <p:anim calcmode="lin" valueType="num">
                                      <p:cBhvr>
                                        <p:cTn id="82" dur="500" fill="hold"/>
                                        <p:tgtEl>
                                          <p:spTgt spid="16403"/>
                                        </p:tgtEl>
                                        <p:attrNameLst>
                                          <p:attrName>ppt_h</p:attrName>
                                        </p:attrNameLst>
                                      </p:cBhvr>
                                      <p:tavLst>
                                        <p:tav tm="0">
                                          <p:val>
                                            <p:fltVal val="0"/>
                                          </p:val>
                                        </p:tav>
                                        <p:tav tm="100000">
                                          <p:val>
                                            <p:strVal val="#ppt_h"/>
                                          </p:val>
                                        </p:tav>
                                      </p:tavLst>
                                    </p:anim>
                                    <p:animEffect transition="in" filter="fade">
                                      <p:cBhvr>
                                        <p:cTn id="83" dur="500"/>
                                        <p:tgtEl>
                                          <p:spTgt spid="1640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404"/>
                                        </p:tgtEl>
                                        <p:attrNameLst>
                                          <p:attrName>style.visibility</p:attrName>
                                        </p:attrNameLst>
                                      </p:cBhvr>
                                      <p:to>
                                        <p:strVal val="visible"/>
                                      </p:to>
                                    </p:set>
                                    <p:anim calcmode="lin" valueType="num">
                                      <p:cBhvr>
                                        <p:cTn id="86" dur="500" fill="hold"/>
                                        <p:tgtEl>
                                          <p:spTgt spid="16404"/>
                                        </p:tgtEl>
                                        <p:attrNameLst>
                                          <p:attrName>ppt_w</p:attrName>
                                        </p:attrNameLst>
                                      </p:cBhvr>
                                      <p:tavLst>
                                        <p:tav tm="0">
                                          <p:val>
                                            <p:fltVal val="0"/>
                                          </p:val>
                                        </p:tav>
                                        <p:tav tm="100000">
                                          <p:val>
                                            <p:strVal val="#ppt_w"/>
                                          </p:val>
                                        </p:tav>
                                      </p:tavLst>
                                    </p:anim>
                                    <p:anim calcmode="lin" valueType="num">
                                      <p:cBhvr>
                                        <p:cTn id="87" dur="500" fill="hold"/>
                                        <p:tgtEl>
                                          <p:spTgt spid="16404"/>
                                        </p:tgtEl>
                                        <p:attrNameLst>
                                          <p:attrName>ppt_h</p:attrName>
                                        </p:attrNameLst>
                                      </p:cBhvr>
                                      <p:tavLst>
                                        <p:tav tm="0">
                                          <p:val>
                                            <p:fltVal val="0"/>
                                          </p:val>
                                        </p:tav>
                                        <p:tav tm="100000">
                                          <p:val>
                                            <p:strVal val="#ppt_h"/>
                                          </p:val>
                                        </p:tav>
                                      </p:tavLst>
                                    </p:anim>
                                    <p:animEffect transition="in" filter="fade">
                                      <p:cBhvr>
                                        <p:cTn id="88" dur="5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7410" name="组合 1"/>
          <p:cNvGrpSpPr/>
          <p:nvPr>
            <p:custDataLst>
              <p:tags r:id="rId3"/>
            </p:custDataLst>
          </p:nvPr>
        </p:nvGrpSpPr>
        <p:grpSpPr>
          <a:xfrm>
            <a:off x="1163638" y="1185863"/>
            <a:ext cx="9712325" cy="4333875"/>
            <a:chOff x="1220470" y="1618615"/>
            <a:chExt cx="9712960" cy="4333125"/>
          </a:xfrm>
        </p:grpSpPr>
        <p:sp>
          <p:nvSpPr>
            <p:cNvPr id="17411" name="图形"/>
            <p:cNvSpPr/>
            <p:nvPr>
              <p:custDataLst>
                <p:tags r:id="rId4"/>
              </p:custDataLst>
            </p:nvPr>
          </p:nvSpPr>
          <p:spPr>
            <a:xfrm>
              <a:off x="1879600" y="2906727"/>
              <a:ext cx="438150" cy="438150"/>
            </a:xfrm>
            <a:prstGeom prst="rect">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2" name="图形"/>
            <p:cNvSpPr/>
            <p:nvPr>
              <p:custDataLst>
                <p:tags r:id="rId5"/>
              </p:custDataLst>
            </p:nvPr>
          </p:nvSpPr>
          <p:spPr>
            <a:xfrm>
              <a:off x="4559300" y="2906727"/>
              <a:ext cx="438150" cy="438150"/>
            </a:xfrm>
            <a:prstGeom prst="rect">
              <a:avLst/>
            </a:prstGeom>
            <a:gradFill flip="none" rotWithShape="1">
              <a:gsLst>
                <a:gs pos="0">
                  <a:srgbClr val="960583"/>
                </a:gs>
                <a:gs pos="100000">
                  <a:srgbClr val="960583">
                    <a:alpha val="9490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3" name="图形"/>
            <p:cNvSpPr/>
            <p:nvPr>
              <p:custDataLst>
                <p:tags r:id="rId6"/>
              </p:custDataLst>
            </p:nvPr>
          </p:nvSpPr>
          <p:spPr>
            <a:xfrm>
              <a:off x="7239000" y="2906727"/>
              <a:ext cx="438150" cy="438150"/>
            </a:xfrm>
            <a:prstGeom prst="rect">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4" name="图形"/>
            <p:cNvSpPr/>
            <p:nvPr>
              <p:custDataLst>
                <p:tags r:id="rId7"/>
              </p:custDataLst>
            </p:nvPr>
          </p:nvSpPr>
          <p:spPr>
            <a:xfrm>
              <a:off x="9918700" y="2906727"/>
              <a:ext cx="438150" cy="438150"/>
            </a:xfrm>
            <a:prstGeom prst="rect">
              <a:avLst/>
            </a:prstGeom>
            <a:gradFill flip="none" rotWithShape="1">
              <a:gsLst>
                <a:gs pos="0">
                  <a:srgbClr val="960583"/>
                </a:gs>
                <a:gs pos="100000">
                  <a:srgbClr val="960583">
                    <a:alpha val="9490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5" name="图形"/>
            <p:cNvSpPr/>
            <p:nvPr>
              <p:custDataLst>
                <p:tags r:id="rId8"/>
              </p:custDataLst>
            </p:nvPr>
          </p:nvSpPr>
          <p:spPr>
            <a:xfrm>
              <a:off x="1879600" y="4312920"/>
              <a:ext cx="438150" cy="438150"/>
            </a:xfrm>
            <a:prstGeom prst="rect">
              <a:avLst/>
            </a:prstGeom>
            <a:gradFill flip="none" rotWithShape="1">
              <a:gsLst>
                <a:gs pos="0">
                  <a:srgbClr val="960583"/>
                </a:gs>
                <a:gs pos="100000">
                  <a:srgbClr val="960583">
                    <a:alpha val="9490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6" name="图形"/>
            <p:cNvSpPr/>
            <p:nvPr>
              <p:custDataLst>
                <p:tags r:id="rId9"/>
              </p:custDataLst>
            </p:nvPr>
          </p:nvSpPr>
          <p:spPr>
            <a:xfrm>
              <a:off x="4559300" y="4312920"/>
              <a:ext cx="438150" cy="438150"/>
            </a:xfrm>
            <a:prstGeom prst="rect">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7" name="图形"/>
            <p:cNvSpPr/>
            <p:nvPr>
              <p:custDataLst>
                <p:tags r:id="rId10"/>
              </p:custDataLst>
            </p:nvPr>
          </p:nvSpPr>
          <p:spPr>
            <a:xfrm>
              <a:off x="7239000" y="4312920"/>
              <a:ext cx="438150" cy="438150"/>
            </a:xfrm>
            <a:prstGeom prst="rect">
              <a:avLst/>
            </a:prstGeom>
            <a:gradFill flip="none" rotWithShape="1">
              <a:gsLst>
                <a:gs pos="0">
                  <a:srgbClr val="960583"/>
                </a:gs>
                <a:gs pos="100000">
                  <a:srgbClr val="960583">
                    <a:alpha val="9490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8" name="图形"/>
            <p:cNvSpPr/>
            <p:nvPr>
              <p:custDataLst>
                <p:tags r:id="rId11"/>
              </p:custDataLst>
            </p:nvPr>
          </p:nvSpPr>
          <p:spPr>
            <a:xfrm>
              <a:off x="9918700" y="4312920"/>
              <a:ext cx="438150" cy="438150"/>
            </a:xfrm>
            <a:prstGeom prst="rect">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a:effectLst>
              <a:outerShdw blurRad="63500" sx="101000" sy="101000" algn="ctr" rotWithShape="0">
                <a:prstClr val="black">
                  <a:alpha val="34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19" name="图形"/>
            <p:cNvSpPr/>
            <p:nvPr>
              <p:custDataLst>
                <p:tags r:id="rId12"/>
              </p:custDataLst>
            </p:nvPr>
          </p:nvSpPr>
          <p:spPr>
            <a:xfrm>
              <a:off x="1220470" y="161861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0" name="图形"/>
            <p:cNvSpPr/>
            <p:nvPr>
              <p:custDataLst>
                <p:tags r:id="rId13"/>
              </p:custDataLst>
            </p:nvPr>
          </p:nvSpPr>
          <p:spPr>
            <a:xfrm>
              <a:off x="3947795" y="161861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1" name="图形"/>
            <p:cNvSpPr/>
            <p:nvPr>
              <p:custDataLst>
                <p:tags r:id="rId14"/>
              </p:custDataLst>
            </p:nvPr>
          </p:nvSpPr>
          <p:spPr>
            <a:xfrm>
              <a:off x="6675120" y="161861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2" name="图形"/>
            <p:cNvSpPr/>
            <p:nvPr>
              <p:custDataLst>
                <p:tags r:id="rId15"/>
              </p:custDataLst>
            </p:nvPr>
          </p:nvSpPr>
          <p:spPr>
            <a:xfrm>
              <a:off x="9310370" y="161861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3" name="图形"/>
            <p:cNvSpPr/>
            <p:nvPr>
              <p:custDataLst>
                <p:tags r:id="rId16"/>
              </p:custDataLst>
            </p:nvPr>
          </p:nvSpPr>
          <p:spPr>
            <a:xfrm>
              <a:off x="1220470" y="479488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4" name="图形"/>
            <p:cNvSpPr/>
            <p:nvPr>
              <p:custDataLst>
                <p:tags r:id="rId17"/>
              </p:custDataLst>
            </p:nvPr>
          </p:nvSpPr>
          <p:spPr>
            <a:xfrm>
              <a:off x="3947795" y="479488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5" name="图形"/>
            <p:cNvSpPr/>
            <p:nvPr>
              <p:custDataLst>
                <p:tags r:id="rId18"/>
              </p:custDataLst>
            </p:nvPr>
          </p:nvSpPr>
          <p:spPr>
            <a:xfrm>
              <a:off x="6675120" y="479488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sp>
          <p:nvSpPr>
            <p:cNvPr id="17426" name="图形"/>
            <p:cNvSpPr/>
            <p:nvPr>
              <p:custDataLst>
                <p:tags r:id="rId19"/>
              </p:custDataLst>
            </p:nvPr>
          </p:nvSpPr>
          <p:spPr>
            <a:xfrm>
              <a:off x="9310370" y="4794885"/>
              <a:ext cx="162306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此处添加您的文本内容此处添加您的文本内容</a:t>
              </a:r>
              <a:endParaRPr kumimoji="1" lang="zh-CN" altLang="en-US" sz="1600">
                <a:solidFill>
                  <a:schemeClr val="bg1"/>
                </a:solidFill>
                <a:latin typeface="微软雅黑" panose="020b0503020204020204" pitchFamily="34" charset="-122"/>
                <a:ea typeface="字魂58号-创中黑" charset="-122"/>
              </a:endParaRPr>
            </a:p>
          </p:txBody>
        </p:sp>
        <p:cxnSp>
          <p:nvCxnSpPr>
            <p:cNvPr id="17427" name="图形"/>
            <p:cNvCxnSpPr/>
            <p:nvPr>
              <p:custDataLst>
                <p:tags r:id="rId20"/>
              </p:custDataLst>
            </p:nvPr>
          </p:nvCxnSpPr>
          <p:spPr>
            <a:xfrm>
              <a:off x="2862580" y="3143582"/>
              <a:ext cx="1252220" cy="0"/>
            </a:xfrm>
            <a:prstGeom prst="line">
              <a:avLst/>
            </a:prstGeom>
            <a:noFill/>
            <a:ln w="12700" cap="flat">
              <a:solidFill>
                <a:srgbClr val="FFFFFF"/>
              </a:solidFill>
              <a:prstDash val="solid"/>
              <a:miter lim="800000"/>
              <a:headEnd type="none" w="med" len="med"/>
              <a:tailEnd type="triangle" w="med" len="med"/>
            </a:ln>
          </p:spPr>
        </p:cxnSp>
        <p:cxnSp>
          <p:nvCxnSpPr>
            <p:cNvPr id="17428" name="图形"/>
            <p:cNvCxnSpPr/>
            <p:nvPr>
              <p:custDataLst>
                <p:tags r:id="rId21"/>
              </p:custDataLst>
            </p:nvPr>
          </p:nvCxnSpPr>
          <p:spPr>
            <a:xfrm>
              <a:off x="5469890" y="3143582"/>
              <a:ext cx="1252220" cy="0"/>
            </a:xfrm>
            <a:prstGeom prst="line">
              <a:avLst/>
            </a:prstGeom>
            <a:noFill/>
            <a:ln w="12700" cap="flat">
              <a:solidFill>
                <a:srgbClr val="FFFFFF"/>
              </a:solidFill>
              <a:prstDash val="solid"/>
              <a:miter lim="800000"/>
              <a:headEnd type="none" w="med" len="med"/>
              <a:tailEnd type="triangle" w="med" len="med"/>
            </a:ln>
          </p:spPr>
        </p:cxnSp>
        <p:cxnSp>
          <p:nvCxnSpPr>
            <p:cNvPr id="17429" name="图形"/>
            <p:cNvCxnSpPr/>
            <p:nvPr>
              <p:custDataLst>
                <p:tags r:id="rId22"/>
              </p:custDataLst>
            </p:nvPr>
          </p:nvCxnSpPr>
          <p:spPr>
            <a:xfrm>
              <a:off x="8213090" y="3143582"/>
              <a:ext cx="1252220" cy="0"/>
            </a:xfrm>
            <a:prstGeom prst="line">
              <a:avLst/>
            </a:prstGeom>
            <a:noFill/>
            <a:ln w="12700" cap="flat">
              <a:solidFill>
                <a:srgbClr val="FFFFFF"/>
              </a:solidFill>
              <a:prstDash val="solid"/>
              <a:miter lim="800000"/>
              <a:headEnd type="none" w="med" len="med"/>
              <a:tailEnd type="triangle" w="med" len="med"/>
            </a:ln>
          </p:spPr>
        </p:cxnSp>
        <p:cxnSp>
          <p:nvCxnSpPr>
            <p:cNvPr id="17430" name="图形"/>
            <p:cNvCxnSpPr/>
            <p:nvPr>
              <p:custDataLst>
                <p:tags r:id="rId23"/>
              </p:custDataLst>
            </p:nvPr>
          </p:nvCxnSpPr>
          <p:spPr>
            <a:xfrm flipH="1">
              <a:off x="2862580" y="4540250"/>
              <a:ext cx="1252220" cy="0"/>
            </a:xfrm>
            <a:prstGeom prst="line">
              <a:avLst/>
            </a:prstGeom>
            <a:noFill/>
            <a:ln w="12700" cap="flat">
              <a:solidFill>
                <a:srgbClr val="FFFFFF"/>
              </a:solidFill>
              <a:prstDash val="solid"/>
              <a:miter lim="800000"/>
              <a:headEnd type="none" w="med" len="med"/>
              <a:tailEnd type="triangle" w="med" len="med"/>
            </a:ln>
          </p:spPr>
        </p:cxnSp>
        <p:cxnSp>
          <p:nvCxnSpPr>
            <p:cNvPr id="17431" name="图形"/>
            <p:cNvCxnSpPr/>
            <p:nvPr>
              <p:custDataLst>
                <p:tags r:id="rId24"/>
              </p:custDataLst>
            </p:nvPr>
          </p:nvCxnSpPr>
          <p:spPr>
            <a:xfrm flipH="1">
              <a:off x="5469890" y="4540250"/>
              <a:ext cx="1252220" cy="0"/>
            </a:xfrm>
            <a:prstGeom prst="line">
              <a:avLst/>
            </a:prstGeom>
            <a:noFill/>
            <a:ln w="12700" cap="flat">
              <a:solidFill>
                <a:srgbClr val="FFFFFF"/>
              </a:solidFill>
              <a:prstDash val="solid"/>
              <a:miter lim="800000"/>
              <a:headEnd type="none" w="med" len="med"/>
              <a:tailEnd type="triangle" w="med" len="med"/>
            </a:ln>
          </p:spPr>
        </p:cxnSp>
        <p:cxnSp>
          <p:nvCxnSpPr>
            <p:cNvPr id="17432" name="图形"/>
            <p:cNvCxnSpPr/>
            <p:nvPr>
              <p:custDataLst>
                <p:tags r:id="rId25"/>
              </p:custDataLst>
            </p:nvPr>
          </p:nvCxnSpPr>
          <p:spPr>
            <a:xfrm flipH="1">
              <a:off x="8213090" y="4540250"/>
              <a:ext cx="1252220" cy="0"/>
            </a:xfrm>
            <a:prstGeom prst="line">
              <a:avLst/>
            </a:prstGeom>
            <a:noFill/>
            <a:ln w="12700" cap="flat">
              <a:solidFill>
                <a:srgbClr val="FFFFFF"/>
              </a:solidFill>
              <a:prstDash val="solid"/>
              <a:miter lim="800000"/>
              <a:headEnd type="none" w="med" len="med"/>
              <a:tailEnd type="triangle" w="med" len="med"/>
            </a:ln>
          </p:spPr>
        </p:cxnSp>
        <p:sp>
          <p:nvSpPr>
            <p:cNvPr id="17433" name="图形"/>
            <p:cNvSpPr/>
            <p:nvPr>
              <p:custDataLst>
                <p:tags r:id="rId26"/>
              </p:custDataLst>
            </p:nvPr>
          </p:nvSpPr>
          <p:spPr>
            <a:xfrm>
              <a:off x="1405255" y="3179807"/>
              <a:ext cx="176530" cy="1355998"/>
            </a:xfrm>
            <a:custGeom>
              <a:gdLst>
                <a:gd name="connsiteX0" fmla="*/ 169068 w 169068"/>
                <a:gd name="connsiteY0" fmla="*/ 1738313 h 1738313"/>
                <a:gd name="connsiteX1" fmla="*/ 2381 w 169068"/>
                <a:gd name="connsiteY1" fmla="*/ 1738313 h 1738313"/>
                <a:gd name="connsiteX2" fmla="*/ 0 w 169068"/>
                <a:gd name="connsiteY2" fmla="*/ 4763 h 1738313"/>
                <a:gd name="connsiteX3" fmla="*/ 138112 w 169068"/>
                <a:gd name="connsiteY3" fmla="*/ 0 h 1738313"/>
                <a:gd name="connsiteX4" fmla="*/ 138112 w 169068"/>
                <a:gd name="connsiteY4" fmla="*/ 0 h 17383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 h="1738313">
                  <a:moveTo>
                    <a:pt x="169068" y="1738313"/>
                  </a:moveTo>
                  <a:lnTo>
                    <a:pt x="2381" y="1738313"/>
                  </a:lnTo>
                  <a:cubicBezTo>
                    <a:pt x="1587" y="1160463"/>
                    <a:pt x="794" y="582613"/>
                    <a:pt x="0" y="4763"/>
                  </a:cubicBezTo>
                  <a:lnTo>
                    <a:pt x="138112" y="0"/>
                  </a:lnTo>
                  <a:lnTo>
                    <a:pt x="138112" y="0"/>
                  </a:lnTo>
                </a:path>
              </a:pathLst>
            </a:custGeom>
            <a:noFill/>
            <a:ln w="12700" cap="flat" cmpd="sng" algn="ctr">
              <a:solidFill>
                <a:srgbClr val="FFFFFF"/>
              </a:solidFill>
              <a:prstDash val="solid"/>
              <a:miter lim="800000"/>
              <a:headEnd type="none" w="med" len="med"/>
              <a:tailEnd type="triangl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34" name="图形"/>
            <p:cNvSpPr/>
            <p:nvPr>
              <p:custDataLst>
                <p:tags r:id="rId27"/>
              </p:custDataLst>
            </p:nvPr>
          </p:nvSpPr>
          <p:spPr>
            <a:xfrm flipH="1" flipV="1">
              <a:off x="10633710" y="3179807"/>
              <a:ext cx="176530" cy="1355998"/>
            </a:xfrm>
            <a:custGeom>
              <a:gdLst>
                <a:gd name="connsiteX0" fmla="*/ 169068 w 169068"/>
                <a:gd name="connsiteY0" fmla="*/ 1738313 h 1738313"/>
                <a:gd name="connsiteX1" fmla="*/ 2381 w 169068"/>
                <a:gd name="connsiteY1" fmla="*/ 1738313 h 1738313"/>
                <a:gd name="connsiteX2" fmla="*/ 0 w 169068"/>
                <a:gd name="connsiteY2" fmla="*/ 4763 h 1738313"/>
                <a:gd name="connsiteX3" fmla="*/ 138112 w 169068"/>
                <a:gd name="connsiteY3" fmla="*/ 0 h 1738313"/>
                <a:gd name="connsiteX4" fmla="*/ 138112 w 169068"/>
                <a:gd name="connsiteY4" fmla="*/ 0 h 173831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 h="1738313">
                  <a:moveTo>
                    <a:pt x="169068" y="1738313"/>
                  </a:moveTo>
                  <a:lnTo>
                    <a:pt x="2381" y="1738313"/>
                  </a:lnTo>
                  <a:cubicBezTo>
                    <a:pt x="1587" y="1160463"/>
                    <a:pt x="794" y="582613"/>
                    <a:pt x="0" y="4763"/>
                  </a:cubicBezTo>
                  <a:lnTo>
                    <a:pt x="138112" y="0"/>
                  </a:lnTo>
                  <a:lnTo>
                    <a:pt x="138112" y="0"/>
                  </a:lnTo>
                </a:path>
              </a:pathLst>
            </a:custGeom>
            <a:noFill/>
            <a:ln w="12700" cap="flat" cmpd="sng" algn="ctr">
              <a:solidFill>
                <a:srgbClr val="FFFFFF"/>
              </a:solidFill>
              <a:prstDash val="solid"/>
              <a:miter lim="800000"/>
              <a:headEnd type="none" w="med" len="med"/>
              <a:tailEnd type="triangl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7435" name="图形"/>
            <p:cNvGrpSpPr/>
            <p:nvPr>
              <p:custDataLst>
                <p:tags r:id="rId28"/>
              </p:custDataLst>
            </p:nvPr>
          </p:nvGrpSpPr>
          <p:grpSpPr>
            <a:xfrm>
              <a:off x="4625975" y="2991817"/>
              <a:ext cx="304800" cy="224790"/>
              <a:chOff x="6015499" y="673620"/>
              <a:chExt cx="543777" cy="400765"/>
            </a:xfrm>
          </p:grpSpPr>
          <p:sp>
            <p:nvSpPr>
              <p:cNvPr id="17436" name="图形"/>
              <p:cNvSpPr>
                <a:spLocks noChangeArrowheads="1"/>
              </p:cNvSpPr>
              <p:nvPr>
                <p:custDataLst>
                  <p:tags r:id="rId29"/>
                </p:custDataLst>
              </p:nvPr>
            </p:nvSpPr>
            <p:spPr bwMode="auto">
              <a:xfrm>
                <a:off x="6193431" y="1027822"/>
                <a:ext cx="128046" cy="28270"/>
              </a:xfrm>
              <a:prstGeom prst="rect">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37" name="图形"/>
              <p:cNvSpPr/>
              <p:nvPr>
                <p:custDataLst>
                  <p:tags r:id="rId30"/>
                </p:custDataLst>
              </p:nvPr>
            </p:nvSpPr>
            <p:spPr bwMode="auto">
              <a:xfrm>
                <a:off x="6153521" y="1062744"/>
                <a:ext cx="206203" cy="9978"/>
              </a:xfrm>
              <a:custGeom>
                <a:gdLst>
                  <a:gd name="T0" fmla="*/ 95 w 99"/>
                  <a:gd name="T1" fmla="*/ 0 h 5"/>
                  <a:gd name="T2" fmla="*/ 4 w 99"/>
                  <a:gd name="T3" fmla="*/ 0 h 5"/>
                  <a:gd name="T4" fmla="*/ 0 w 99"/>
                  <a:gd name="T5" fmla="*/ 4 h 5"/>
                  <a:gd name="T6" fmla="*/ 0 w 99"/>
                  <a:gd name="T7" fmla="*/ 5 h 5"/>
                  <a:gd name="T8" fmla="*/ 99 w 99"/>
                  <a:gd name="T9" fmla="*/ 5 h 5"/>
                  <a:gd name="T10" fmla="*/ 99 w 99"/>
                  <a:gd name="T11" fmla="*/ 4 h 5"/>
                  <a:gd name="T12" fmla="*/ 95 w 99"/>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99" h="5">
                    <a:moveTo>
                      <a:pt x="95" y="0"/>
                    </a:moveTo>
                    <a:cubicBezTo>
                      <a:pt x="4" y="0"/>
                      <a:pt x="4" y="0"/>
                      <a:pt x="4" y="0"/>
                    </a:cubicBezTo>
                    <a:cubicBezTo>
                      <a:pt x="2" y="0"/>
                      <a:pt x="0" y="2"/>
                      <a:pt x="0" y="4"/>
                    </a:cubicBezTo>
                    <a:cubicBezTo>
                      <a:pt x="0" y="5"/>
                      <a:pt x="0" y="5"/>
                      <a:pt x="0" y="5"/>
                    </a:cubicBezTo>
                    <a:cubicBezTo>
                      <a:pt x="99" y="5"/>
                      <a:pt x="99" y="5"/>
                      <a:pt x="99" y="5"/>
                    </a:cubicBezTo>
                    <a:cubicBezTo>
                      <a:pt x="99" y="4"/>
                      <a:pt x="99" y="4"/>
                      <a:pt x="99" y="4"/>
                    </a:cubicBezTo>
                    <a:cubicBezTo>
                      <a:pt x="99" y="2"/>
                      <a:pt x="97" y="0"/>
                      <a:pt x="95" y="0"/>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38" name="图形"/>
              <p:cNvSpPr/>
              <p:nvPr>
                <p:custDataLst>
                  <p:tags r:id="rId31"/>
                </p:custDataLst>
              </p:nvPr>
            </p:nvSpPr>
            <p:spPr bwMode="auto">
              <a:xfrm>
                <a:off x="6015499" y="673620"/>
                <a:ext cx="482248" cy="349214"/>
              </a:xfrm>
              <a:custGeom>
                <a:gdLst>
                  <a:gd name="T0" fmla="*/ 176 w 231"/>
                  <a:gd name="T1" fmla="*/ 130 h 167"/>
                  <a:gd name="T2" fmla="*/ 15 w 231"/>
                  <a:gd name="T3" fmla="*/ 130 h 167"/>
                  <a:gd name="T4" fmla="*/ 15 w 231"/>
                  <a:gd name="T5" fmla="*/ 13 h 167"/>
                  <a:gd name="T6" fmla="*/ 217 w 231"/>
                  <a:gd name="T7" fmla="*/ 13 h 167"/>
                  <a:gd name="T8" fmla="*/ 217 w 231"/>
                  <a:gd name="T9" fmla="*/ 34 h 167"/>
                  <a:gd name="T10" fmla="*/ 231 w 231"/>
                  <a:gd name="T11" fmla="*/ 34 h 167"/>
                  <a:gd name="T12" fmla="*/ 231 w 231"/>
                  <a:gd name="T13" fmla="*/ 5 h 167"/>
                  <a:gd name="T14" fmla="*/ 225 w 231"/>
                  <a:gd name="T15" fmla="*/ 0 h 167"/>
                  <a:gd name="T16" fmla="*/ 6 w 231"/>
                  <a:gd name="T17" fmla="*/ 0 h 167"/>
                  <a:gd name="T18" fmla="*/ 0 w 231"/>
                  <a:gd name="T19" fmla="*/ 5 h 167"/>
                  <a:gd name="T20" fmla="*/ 0 w 231"/>
                  <a:gd name="T21" fmla="*/ 161 h 167"/>
                  <a:gd name="T22" fmla="*/ 6 w 231"/>
                  <a:gd name="T23" fmla="*/ 167 h 167"/>
                  <a:gd name="T24" fmla="*/ 176 w 231"/>
                  <a:gd name="T25" fmla="*/ 167 h 167"/>
                  <a:gd name="T26" fmla="*/ 176 w 231"/>
                  <a:gd name="T27" fmla="*/ 13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167">
                    <a:moveTo>
                      <a:pt x="176" y="130"/>
                    </a:moveTo>
                    <a:cubicBezTo>
                      <a:pt x="15" y="130"/>
                      <a:pt x="15" y="130"/>
                      <a:pt x="15" y="130"/>
                    </a:cubicBezTo>
                    <a:cubicBezTo>
                      <a:pt x="15" y="13"/>
                      <a:pt x="15" y="13"/>
                      <a:pt x="15" y="13"/>
                    </a:cubicBezTo>
                    <a:cubicBezTo>
                      <a:pt x="217" y="13"/>
                      <a:pt x="217" y="13"/>
                      <a:pt x="217" y="13"/>
                    </a:cubicBezTo>
                    <a:cubicBezTo>
                      <a:pt x="217" y="34"/>
                      <a:pt x="217" y="34"/>
                      <a:pt x="217" y="34"/>
                    </a:cubicBezTo>
                    <a:cubicBezTo>
                      <a:pt x="231" y="34"/>
                      <a:pt x="231" y="34"/>
                      <a:pt x="231" y="34"/>
                    </a:cubicBezTo>
                    <a:cubicBezTo>
                      <a:pt x="231" y="5"/>
                      <a:pt x="231" y="5"/>
                      <a:pt x="231" y="5"/>
                    </a:cubicBezTo>
                    <a:cubicBezTo>
                      <a:pt x="231" y="2"/>
                      <a:pt x="228" y="0"/>
                      <a:pt x="225" y="0"/>
                    </a:cubicBezTo>
                    <a:cubicBezTo>
                      <a:pt x="6" y="0"/>
                      <a:pt x="6" y="0"/>
                      <a:pt x="6" y="0"/>
                    </a:cubicBezTo>
                    <a:cubicBezTo>
                      <a:pt x="3" y="0"/>
                      <a:pt x="0" y="2"/>
                      <a:pt x="0" y="5"/>
                    </a:cubicBezTo>
                    <a:cubicBezTo>
                      <a:pt x="0" y="161"/>
                      <a:pt x="0" y="161"/>
                      <a:pt x="0" y="161"/>
                    </a:cubicBezTo>
                    <a:cubicBezTo>
                      <a:pt x="0" y="164"/>
                      <a:pt x="3" y="167"/>
                      <a:pt x="6" y="167"/>
                    </a:cubicBezTo>
                    <a:cubicBezTo>
                      <a:pt x="176" y="167"/>
                      <a:pt x="176" y="167"/>
                      <a:pt x="176" y="167"/>
                    </a:cubicBezTo>
                    <a:lnTo>
                      <a:pt x="176" y="13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39" name="图形"/>
              <p:cNvSpPr>
                <a:spLocks noEditPoints="1"/>
              </p:cNvSpPr>
              <p:nvPr>
                <p:custDataLst>
                  <p:tags r:id="rId32"/>
                </p:custDataLst>
              </p:nvPr>
            </p:nvSpPr>
            <p:spPr bwMode="auto">
              <a:xfrm>
                <a:off x="6397972" y="756766"/>
                <a:ext cx="161304" cy="317619"/>
              </a:xfrm>
              <a:custGeom>
                <a:gdLst>
                  <a:gd name="T0" fmla="*/ 65 w 77"/>
                  <a:gd name="T1" fmla="*/ 0 h 152"/>
                  <a:gd name="T2" fmla="*/ 12 w 77"/>
                  <a:gd name="T3" fmla="*/ 0 h 152"/>
                  <a:gd name="T4" fmla="*/ 0 w 77"/>
                  <a:gd name="T5" fmla="*/ 12 h 152"/>
                  <a:gd name="T6" fmla="*/ 0 w 77"/>
                  <a:gd name="T7" fmla="*/ 140 h 152"/>
                  <a:gd name="T8" fmla="*/ 12 w 77"/>
                  <a:gd name="T9" fmla="*/ 152 h 152"/>
                  <a:gd name="T10" fmla="*/ 65 w 77"/>
                  <a:gd name="T11" fmla="*/ 152 h 152"/>
                  <a:gd name="T12" fmla="*/ 77 w 77"/>
                  <a:gd name="T13" fmla="*/ 140 h 152"/>
                  <a:gd name="T14" fmla="*/ 77 w 77"/>
                  <a:gd name="T15" fmla="*/ 12 h 152"/>
                  <a:gd name="T16" fmla="*/ 65 w 77"/>
                  <a:gd name="T17" fmla="*/ 0 h 152"/>
                  <a:gd name="T18" fmla="*/ 28 w 77"/>
                  <a:gd name="T19" fmla="*/ 9 h 152"/>
                  <a:gd name="T20" fmla="*/ 48 w 77"/>
                  <a:gd name="T21" fmla="*/ 9 h 152"/>
                  <a:gd name="T22" fmla="*/ 49 w 77"/>
                  <a:gd name="T23" fmla="*/ 10 h 152"/>
                  <a:gd name="T24" fmla="*/ 48 w 77"/>
                  <a:gd name="T25" fmla="*/ 12 h 152"/>
                  <a:gd name="T26" fmla="*/ 28 w 77"/>
                  <a:gd name="T27" fmla="*/ 12 h 152"/>
                  <a:gd name="T28" fmla="*/ 27 w 77"/>
                  <a:gd name="T29" fmla="*/ 10 h 152"/>
                  <a:gd name="T30" fmla="*/ 28 w 77"/>
                  <a:gd name="T31" fmla="*/ 9 h 152"/>
                  <a:gd name="T32" fmla="*/ 38 w 77"/>
                  <a:gd name="T33" fmla="*/ 143 h 152"/>
                  <a:gd name="T34" fmla="*/ 32 w 77"/>
                  <a:gd name="T35" fmla="*/ 136 h 152"/>
                  <a:gd name="T36" fmla="*/ 38 w 77"/>
                  <a:gd name="T37" fmla="*/ 129 h 152"/>
                  <a:gd name="T38" fmla="*/ 45 w 77"/>
                  <a:gd name="T39" fmla="*/ 136 h 152"/>
                  <a:gd name="T40" fmla="*/ 38 w 77"/>
                  <a:gd name="T41" fmla="*/ 143 h 152"/>
                  <a:gd name="T42" fmla="*/ 72 w 77"/>
                  <a:gd name="T43" fmla="*/ 122 h 152"/>
                  <a:gd name="T44" fmla="*/ 5 w 77"/>
                  <a:gd name="T45" fmla="*/ 122 h 152"/>
                  <a:gd name="T46" fmla="*/ 5 w 77"/>
                  <a:gd name="T47" fmla="*/ 23 h 152"/>
                  <a:gd name="T48" fmla="*/ 72 w 77"/>
                  <a:gd name="T49" fmla="*/ 23 h 152"/>
                  <a:gd name="T50" fmla="*/ 72 w 77"/>
                  <a:gd name="T51" fmla="*/ 12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52">
                    <a:moveTo>
                      <a:pt x="65" y="0"/>
                    </a:moveTo>
                    <a:cubicBezTo>
                      <a:pt x="12" y="0"/>
                      <a:pt x="12" y="0"/>
                      <a:pt x="12" y="0"/>
                    </a:cubicBezTo>
                    <a:cubicBezTo>
                      <a:pt x="5" y="0"/>
                      <a:pt x="0" y="6"/>
                      <a:pt x="0" y="12"/>
                    </a:cubicBezTo>
                    <a:cubicBezTo>
                      <a:pt x="0" y="140"/>
                      <a:pt x="0" y="140"/>
                      <a:pt x="0" y="140"/>
                    </a:cubicBezTo>
                    <a:cubicBezTo>
                      <a:pt x="0" y="146"/>
                      <a:pt x="5" y="152"/>
                      <a:pt x="12" y="152"/>
                    </a:cubicBezTo>
                    <a:cubicBezTo>
                      <a:pt x="65" y="152"/>
                      <a:pt x="65" y="152"/>
                      <a:pt x="65" y="152"/>
                    </a:cubicBezTo>
                    <a:cubicBezTo>
                      <a:pt x="71" y="152"/>
                      <a:pt x="77" y="146"/>
                      <a:pt x="77" y="140"/>
                    </a:cubicBezTo>
                    <a:cubicBezTo>
                      <a:pt x="77" y="12"/>
                      <a:pt x="77" y="12"/>
                      <a:pt x="77" y="12"/>
                    </a:cubicBezTo>
                    <a:cubicBezTo>
                      <a:pt x="77" y="6"/>
                      <a:pt x="71" y="0"/>
                      <a:pt x="65" y="0"/>
                    </a:cubicBezTo>
                    <a:close/>
                    <a:moveTo>
                      <a:pt x="28" y="9"/>
                    </a:moveTo>
                    <a:cubicBezTo>
                      <a:pt x="48" y="9"/>
                      <a:pt x="48" y="9"/>
                      <a:pt x="48" y="9"/>
                    </a:cubicBezTo>
                    <a:cubicBezTo>
                      <a:pt x="49" y="9"/>
                      <a:pt x="49" y="10"/>
                      <a:pt x="49" y="10"/>
                    </a:cubicBezTo>
                    <a:cubicBezTo>
                      <a:pt x="49" y="11"/>
                      <a:pt x="49" y="12"/>
                      <a:pt x="48" y="12"/>
                    </a:cubicBezTo>
                    <a:cubicBezTo>
                      <a:pt x="28" y="12"/>
                      <a:pt x="28" y="12"/>
                      <a:pt x="28" y="12"/>
                    </a:cubicBezTo>
                    <a:cubicBezTo>
                      <a:pt x="28" y="12"/>
                      <a:pt x="27" y="11"/>
                      <a:pt x="27" y="10"/>
                    </a:cubicBezTo>
                    <a:cubicBezTo>
                      <a:pt x="27" y="10"/>
                      <a:pt x="28" y="9"/>
                      <a:pt x="28" y="9"/>
                    </a:cubicBezTo>
                    <a:close/>
                    <a:moveTo>
                      <a:pt x="38" y="143"/>
                    </a:moveTo>
                    <a:cubicBezTo>
                      <a:pt x="35" y="143"/>
                      <a:pt x="32" y="140"/>
                      <a:pt x="32" y="136"/>
                    </a:cubicBezTo>
                    <a:cubicBezTo>
                      <a:pt x="32" y="132"/>
                      <a:pt x="35" y="129"/>
                      <a:pt x="38" y="129"/>
                    </a:cubicBezTo>
                    <a:cubicBezTo>
                      <a:pt x="42" y="129"/>
                      <a:pt x="45" y="132"/>
                      <a:pt x="45" y="136"/>
                    </a:cubicBezTo>
                    <a:cubicBezTo>
                      <a:pt x="45" y="140"/>
                      <a:pt x="42" y="143"/>
                      <a:pt x="38" y="143"/>
                    </a:cubicBezTo>
                    <a:close/>
                    <a:moveTo>
                      <a:pt x="72" y="122"/>
                    </a:moveTo>
                    <a:cubicBezTo>
                      <a:pt x="5" y="122"/>
                      <a:pt x="5" y="122"/>
                      <a:pt x="5" y="122"/>
                    </a:cubicBezTo>
                    <a:cubicBezTo>
                      <a:pt x="5" y="23"/>
                      <a:pt x="5" y="23"/>
                      <a:pt x="5" y="23"/>
                    </a:cubicBezTo>
                    <a:cubicBezTo>
                      <a:pt x="72" y="23"/>
                      <a:pt x="72" y="23"/>
                      <a:pt x="72" y="23"/>
                    </a:cubicBezTo>
                    <a:lnTo>
                      <a:pt x="72" y="122"/>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40" name="图形"/>
            <p:cNvGrpSpPr/>
            <p:nvPr>
              <p:custDataLst>
                <p:tags r:id="rId33"/>
              </p:custDataLst>
            </p:nvPr>
          </p:nvGrpSpPr>
          <p:grpSpPr>
            <a:xfrm>
              <a:off x="1925955" y="4398010"/>
              <a:ext cx="314325" cy="270510"/>
              <a:chOff x="7152939" y="5723920"/>
              <a:chExt cx="560405" cy="482249"/>
            </a:xfrm>
          </p:grpSpPr>
          <p:sp>
            <p:nvSpPr>
              <p:cNvPr id="17441" name="图形"/>
              <p:cNvSpPr>
                <a:spLocks noEditPoints="1"/>
              </p:cNvSpPr>
              <p:nvPr>
                <p:custDataLst>
                  <p:tags r:id="rId34"/>
                </p:custDataLst>
              </p:nvPr>
            </p:nvSpPr>
            <p:spPr bwMode="auto">
              <a:xfrm>
                <a:off x="7340849" y="5723920"/>
                <a:ext cx="372495" cy="332585"/>
              </a:xfrm>
              <a:custGeom>
                <a:gdLst>
                  <a:gd name="T0" fmla="*/ 10 w 179"/>
                  <a:gd name="T1" fmla="*/ 159 h 159"/>
                  <a:gd name="T2" fmla="*/ 25 w 179"/>
                  <a:gd name="T3" fmla="*/ 116 h 159"/>
                  <a:gd name="T4" fmla="*/ 0 w 179"/>
                  <a:gd name="T5" fmla="*/ 69 h 159"/>
                  <a:gd name="T6" fmla="*/ 90 w 179"/>
                  <a:gd name="T7" fmla="*/ 0 h 159"/>
                  <a:gd name="T8" fmla="*/ 179 w 179"/>
                  <a:gd name="T9" fmla="*/ 69 h 159"/>
                  <a:gd name="T10" fmla="*/ 90 w 179"/>
                  <a:gd name="T11" fmla="*/ 137 h 159"/>
                  <a:gd name="T12" fmla="*/ 58 w 179"/>
                  <a:gd name="T13" fmla="*/ 133 h 159"/>
                  <a:gd name="T14" fmla="*/ 28 w 179"/>
                  <a:gd name="T15" fmla="*/ 149 h 159"/>
                  <a:gd name="T16" fmla="*/ 10 w 179"/>
                  <a:gd name="T17" fmla="*/ 159 h 159"/>
                  <a:gd name="T18" fmla="*/ 90 w 179"/>
                  <a:gd name="T19" fmla="*/ 15 h 159"/>
                  <a:gd name="T20" fmla="*/ 15 w 179"/>
                  <a:gd name="T21" fmla="*/ 69 h 159"/>
                  <a:gd name="T22" fmla="*/ 38 w 179"/>
                  <a:gd name="T23" fmla="*/ 107 h 159"/>
                  <a:gd name="T24" fmla="*/ 43 w 179"/>
                  <a:gd name="T25" fmla="*/ 110 h 159"/>
                  <a:gd name="T26" fmla="*/ 38 w 179"/>
                  <a:gd name="T27" fmla="*/ 126 h 159"/>
                  <a:gd name="T28" fmla="*/ 58 w 179"/>
                  <a:gd name="T29" fmla="*/ 117 h 159"/>
                  <a:gd name="T30" fmla="*/ 60 w 179"/>
                  <a:gd name="T31" fmla="*/ 117 h 159"/>
                  <a:gd name="T32" fmla="*/ 61 w 179"/>
                  <a:gd name="T33" fmla="*/ 118 h 159"/>
                  <a:gd name="T34" fmla="*/ 90 w 179"/>
                  <a:gd name="T35" fmla="*/ 122 h 159"/>
                  <a:gd name="T36" fmla="*/ 164 w 179"/>
                  <a:gd name="T37" fmla="*/ 69 h 159"/>
                  <a:gd name="T38" fmla="*/ 90 w 179"/>
                  <a:gd name="T39" fmla="*/ 15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59">
                    <a:moveTo>
                      <a:pt x="10" y="159"/>
                    </a:moveTo>
                    <a:cubicBezTo>
                      <a:pt x="25" y="116"/>
                      <a:pt x="25" y="116"/>
                      <a:pt x="25" y="116"/>
                    </a:cubicBezTo>
                    <a:cubicBezTo>
                      <a:pt x="9" y="103"/>
                      <a:pt x="0" y="86"/>
                      <a:pt x="0" y="69"/>
                    </a:cubicBezTo>
                    <a:cubicBezTo>
                      <a:pt x="0" y="31"/>
                      <a:pt x="40" y="0"/>
                      <a:pt x="90" y="0"/>
                    </a:cubicBezTo>
                    <a:cubicBezTo>
                      <a:pt x="139" y="0"/>
                      <a:pt x="179" y="31"/>
                      <a:pt x="179" y="69"/>
                    </a:cubicBezTo>
                    <a:cubicBezTo>
                      <a:pt x="179" y="106"/>
                      <a:pt x="139" y="137"/>
                      <a:pt x="90" y="137"/>
                    </a:cubicBezTo>
                    <a:cubicBezTo>
                      <a:pt x="79" y="137"/>
                      <a:pt x="68" y="136"/>
                      <a:pt x="58" y="133"/>
                    </a:cubicBezTo>
                    <a:cubicBezTo>
                      <a:pt x="54" y="135"/>
                      <a:pt x="39" y="142"/>
                      <a:pt x="28" y="149"/>
                    </a:cubicBezTo>
                    <a:cubicBezTo>
                      <a:pt x="10" y="159"/>
                      <a:pt x="10" y="159"/>
                      <a:pt x="10" y="159"/>
                    </a:cubicBezTo>
                    <a:close/>
                    <a:moveTo>
                      <a:pt x="90" y="15"/>
                    </a:moveTo>
                    <a:cubicBezTo>
                      <a:pt x="48" y="15"/>
                      <a:pt x="15" y="39"/>
                      <a:pt x="15" y="69"/>
                    </a:cubicBezTo>
                    <a:cubicBezTo>
                      <a:pt x="15" y="83"/>
                      <a:pt x="23" y="97"/>
                      <a:pt x="38" y="107"/>
                    </a:cubicBezTo>
                    <a:cubicBezTo>
                      <a:pt x="43" y="110"/>
                      <a:pt x="43" y="110"/>
                      <a:pt x="43" y="110"/>
                    </a:cubicBezTo>
                    <a:cubicBezTo>
                      <a:pt x="38" y="126"/>
                      <a:pt x="38" y="126"/>
                      <a:pt x="38" y="126"/>
                    </a:cubicBezTo>
                    <a:cubicBezTo>
                      <a:pt x="54" y="117"/>
                      <a:pt x="57" y="117"/>
                      <a:pt x="58" y="117"/>
                    </a:cubicBezTo>
                    <a:cubicBezTo>
                      <a:pt x="60" y="117"/>
                      <a:pt x="60" y="117"/>
                      <a:pt x="60" y="117"/>
                    </a:cubicBezTo>
                    <a:cubicBezTo>
                      <a:pt x="61" y="118"/>
                      <a:pt x="61" y="118"/>
                      <a:pt x="61" y="118"/>
                    </a:cubicBezTo>
                    <a:cubicBezTo>
                      <a:pt x="70" y="120"/>
                      <a:pt x="80" y="122"/>
                      <a:pt x="90" y="122"/>
                    </a:cubicBezTo>
                    <a:cubicBezTo>
                      <a:pt x="131" y="122"/>
                      <a:pt x="164" y="98"/>
                      <a:pt x="164" y="69"/>
                    </a:cubicBezTo>
                    <a:cubicBezTo>
                      <a:pt x="164" y="39"/>
                      <a:pt x="131" y="15"/>
                      <a:pt x="90" y="15"/>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42" name="图形"/>
              <p:cNvSpPr/>
              <p:nvPr>
                <p:custDataLst>
                  <p:tags r:id="rId35"/>
                </p:custDataLst>
              </p:nvPr>
            </p:nvSpPr>
            <p:spPr bwMode="auto">
              <a:xfrm>
                <a:off x="7442288" y="5820370"/>
                <a:ext cx="177933" cy="16629"/>
              </a:xfrm>
              <a:custGeom>
                <a:gdLst>
                  <a:gd name="T0" fmla="*/ 107 w 107"/>
                  <a:gd name="T1" fmla="*/ 10 h 10"/>
                  <a:gd name="T2" fmla="*/ 0 w 107"/>
                  <a:gd name="T3" fmla="*/ 10 h 10"/>
                  <a:gd name="T4" fmla="*/ 0 w 107"/>
                  <a:gd name="T5" fmla="*/ 0 h 10"/>
                  <a:gd name="T6" fmla="*/ 107 w 107"/>
                  <a:gd name="T7" fmla="*/ 0 h 10"/>
                  <a:gd name="T8" fmla="*/ 107 w 107"/>
                  <a:gd name="T9" fmla="*/ 10 h 10"/>
                  <a:gd name="T10" fmla="*/ 107 w 107"/>
                  <a:gd name="T11" fmla="*/ 10 h 10"/>
                </a:gdLst>
                <a:cxnLst>
                  <a:cxn ang="0">
                    <a:pos x="T0" y="T1"/>
                  </a:cxn>
                  <a:cxn ang="0">
                    <a:pos x="T2" y="T3"/>
                  </a:cxn>
                  <a:cxn ang="0">
                    <a:pos x="T4" y="T5"/>
                  </a:cxn>
                  <a:cxn ang="0">
                    <a:pos x="T6" y="T7"/>
                  </a:cxn>
                  <a:cxn ang="0">
                    <a:pos x="T8" y="T9"/>
                  </a:cxn>
                  <a:cxn ang="0">
                    <a:pos x="T10" y="T11"/>
                  </a:cxn>
                </a:cxnLst>
                <a:rect l="0" t="0" r="r" b="b"/>
                <a:pathLst>
                  <a:path w="107" h="10">
                    <a:moveTo>
                      <a:pt x="107" y="10"/>
                    </a:moveTo>
                    <a:lnTo>
                      <a:pt x="0" y="10"/>
                    </a:lnTo>
                    <a:lnTo>
                      <a:pt x="0" y="0"/>
                    </a:lnTo>
                    <a:lnTo>
                      <a:pt x="107" y="0"/>
                    </a:lnTo>
                    <a:lnTo>
                      <a:pt x="107" y="10"/>
                    </a:lnTo>
                    <a:lnTo>
                      <a:pt x="107" y="1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43" name="图形"/>
              <p:cNvSpPr/>
              <p:nvPr>
                <p:custDataLst>
                  <p:tags r:id="rId36"/>
                </p:custDataLst>
              </p:nvPr>
            </p:nvSpPr>
            <p:spPr bwMode="auto">
              <a:xfrm>
                <a:off x="7442288" y="5853628"/>
                <a:ext cx="177933" cy="16629"/>
              </a:xfrm>
              <a:custGeom>
                <a:gdLst>
                  <a:gd name="T0" fmla="*/ 107 w 107"/>
                  <a:gd name="T1" fmla="*/ 10 h 10"/>
                  <a:gd name="T2" fmla="*/ 0 w 107"/>
                  <a:gd name="T3" fmla="*/ 10 h 10"/>
                  <a:gd name="T4" fmla="*/ 0 w 107"/>
                  <a:gd name="T5" fmla="*/ 0 h 10"/>
                  <a:gd name="T6" fmla="*/ 107 w 107"/>
                  <a:gd name="T7" fmla="*/ 0 h 10"/>
                  <a:gd name="T8" fmla="*/ 107 w 107"/>
                  <a:gd name="T9" fmla="*/ 10 h 10"/>
                  <a:gd name="T10" fmla="*/ 107 w 107"/>
                  <a:gd name="T11" fmla="*/ 10 h 10"/>
                </a:gdLst>
                <a:cxnLst>
                  <a:cxn ang="0">
                    <a:pos x="T0" y="T1"/>
                  </a:cxn>
                  <a:cxn ang="0">
                    <a:pos x="T2" y="T3"/>
                  </a:cxn>
                  <a:cxn ang="0">
                    <a:pos x="T4" y="T5"/>
                  </a:cxn>
                  <a:cxn ang="0">
                    <a:pos x="T6" y="T7"/>
                  </a:cxn>
                  <a:cxn ang="0">
                    <a:pos x="T8" y="T9"/>
                  </a:cxn>
                  <a:cxn ang="0">
                    <a:pos x="T10" y="T11"/>
                  </a:cxn>
                </a:cxnLst>
                <a:rect l="0" t="0" r="r" b="b"/>
                <a:pathLst>
                  <a:path w="107" h="10">
                    <a:moveTo>
                      <a:pt x="107" y="10"/>
                    </a:moveTo>
                    <a:lnTo>
                      <a:pt x="0" y="10"/>
                    </a:lnTo>
                    <a:lnTo>
                      <a:pt x="0" y="0"/>
                    </a:lnTo>
                    <a:lnTo>
                      <a:pt x="107" y="0"/>
                    </a:lnTo>
                    <a:lnTo>
                      <a:pt x="107" y="10"/>
                    </a:lnTo>
                    <a:lnTo>
                      <a:pt x="107" y="1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44" name="图形"/>
              <p:cNvSpPr/>
              <p:nvPr>
                <p:custDataLst>
                  <p:tags r:id="rId37"/>
                </p:custDataLst>
              </p:nvPr>
            </p:nvSpPr>
            <p:spPr bwMode="auto">
              <a:xfrm>
                <a:off x="7442288" y="5886887"/>
                <a:ext cx="177933" cy="16629"/>
              </a:xfrm>
              <a:custGeom>
                <a:gdLst>
                  <a:gd name="T0" fmla="*/ 107 w 107"/>
                  <a:gd name="T1" fmla="*/ 10 h 10"/>
                  <a:gd name="T2" fmla="*/ 0 w 107"/>
                  <a:gd name="T3" fmla="*/ 10 h 10"/>
                  <a:gd name="T4" fmla="*/ 0 w 107"/>
                  <a:gd name="T5" fmla="*/ 0 h 10"/>
                  <a:gd name="T6" fmla="*/ 107 w 107"/>
                  <a:gd name="T7" fmla="*/ 0 h 10"/>
                  <a:gd name="T8" fmla="*/ 107 w 107"/>
                  <a:gd name="T9" fmla="*/ 10 h 10"/>
                  <a:gd name="T10" fmla="*/ 107 w 107"/>
                  <a:gd name="T11" fmla="*/ 10 h 10"/>
                </a:gdLst>
                <a:cxnLst>
                  <a:cxn ang="0">
                    <a:pos x="T0" y="T1"/>
                  </a:cxn>
                  <a:cxn ang="0">
                    <a:pos x="T2" y="T3"/>
                  </a:cxn>
                  <a:cxn ang="0">
                    <a:pos x="T4" y="T5"/>
                  </a:cxn>
                  <a:cxn ang="0">
                    <a:pos x="T6" y="T7"/>
                  </a:cxn>
                  <a:cxn ang="0">
                    <a:pos x="T8" y="T9"/>
                  </a:cxn>
                  <a:cxn ang="0">
                    <a:pos x="T10" y="T11"/>
                  </a:cxn>
                </a:cxnLst>
                <a:rect l="0" t="0" r="r" b="b"/>
                <a:pathLst>
                  <a:path w="107" h="10">
                    <a:moveTo>
                      <a:pt x="107" y="10"/>
                    </a:moveTo>
                    <a:lnTo>
                      <a:pt x="0" y="10"/>
                    </a:lnTo>
                    <a:lnTo>
                      <a:pt x="0" y="0"/>
                    </a:lnTo>
                    <a:lnTo>
                      <a:pt x="107" y="0"/>
                    </a:lnTo>
                    <a:lnTo>
                      <a:pt x="107" y="10"/>
                    </a:lnTo>
                    <a:lnTo>
                      <a:pt x="107" y="1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45" name="图形"/>
              <p:cNvSpPr/>
              <p:nvPr>
                <p:custDataLst>
                  <p:tags r:id="rId38"/>
                </p:custDataLst>
              </p:nvPr>
            </p:nvSpPr>
            <p:spPr bwMode="auto">
              <a:xfrm>
                <a:off x="7152939" y="5918483"/>
                <a:ext cx="264405" cy="287686"/>
              </a:xfrm>
              <a:custGeom>
                <a:gdLst>
                  <a:gd name="T0" fmla="*/ 120 w 127"/>
                  <a:gd name="T1" fmla="*/ 95 h 138"/>
                  <a:gd name="T2" fmla="*/ 79 w 127"/>
                  <a:gd name="T3" fmla="*/ 84 h 138"/>
                  <a:gd name="T4" fmla="*/ 81 w 127"/>
                  <a:gd name="T5" fmla="*/ 74 h 138"/>
                  <a:gd name="T6" fmla="*/ 86 w 127"/>
                  <a:gd name="T7" fmla="*/ 66 h 138"/>
                  <a:gd name="T8" fmla="*/ 87 w 127"/>
                  <a:gd name="T9" fmla="*/ 57 h 138"/>
                  <a:gd name="T10" fmla="*/ 89 w 127"/>
                  <a:gd name="T11" fmla="*/ 58 h 138"/>
                  <a:gd name="T12" fmla="*/ 92 w 127"/>
                  <a:gd name="T13" fmla="*/ 56 h 138"/>
                  <a:gd name="T14" fmla="*/ 93 w 127"/>
                  <a:gd name="T15" fmla="*/ 41 h 138"/>
                  <a:gd name="T16" fmla="*/ 91 w 127"/>
                  <a:gd name="T17" fmla="*/ 38 h 138"/>
                  <a:gd name="T18" fmla="*/ 89 w 127"/>
                  <a:gd name="T19" fmla="*/ 39 h 138"/>
                  <a:gd name="T20" fmla="*/ 90 w 127"/>
                  <a:gd name="T21" fmla="*/ 30 h 138"/>
                  <a:gd name="T22" fmla="*/ 85 w 127"/>
                  <a:gd name="T23" fmla="*/ 10 h 138"/>
                  <a:gd name="T24" fmla="*/ 42 w 127"/>
                  <a:gd name="T25" fmla="*/ 10 h 138"/>
                  <a:gd name="T26" fmla="*/ 37 w 127"/>
                  <a:gd name="T27" fmla="*/ 30 h 138"/>
                  <a:gd name="T28" fmla="*/ 37 w 127"/>
                  <a:gd name="T29" fmla="*/ 39 h 138"/>
                  <a:gd name="T30" fmla="*/ 36 w 127"/>
                  <a:gd name="T31" fmla="*/ 38 h 138"/>
                  <a:gd name="T32" fmla="*/ 34 w 127"/>
                  <a:gd name="T33" fmla="*/ 41 h 138"/>
                  <a:gd name="T34" fmla="*/ 35 w 127"/>
                  <a:gd name="T35" fmla="*/ 56 h 138"/>
                  <a:gd name="T36" fmla="*/ 38 w 127"/>
                  <a:gd name="T37" fmla="*/ 58 h 138"/>
                  <a:gd name="T38" fmla="*/ 40 w 127"/>
                  <a:gd name="T39" fmla="*/ 57 h 138"/>
                  <a:gd name="T40" fmla="*/ 41 w 127"/>
                  <a:gd name="T41" fmla="*/ 66 h 138"/>
                  <a:gd name="T42" fmla="*/ 46 w 127"/>
                  <a:gd name="T43" fmla="*/ 74 h 138"/>
                  <a:gd name="T44" fmla="*/ 48 w 127"/>
                  <a:gd name="T45" fmla="*/ 84 h 138"/>
                  <a:gd name="T46" fmla="*/ 7 w 127"/>
                  <a:gd name="T47" fmla="*/ 95 h 138"/>
                  <a:gd name="T48" fmla="*/ 0 w 127"/>
                  <a:gd name="T49" fmla="*/ 108 h 138"/>
                  <a:gd name="T50" fmla="*/ 2 w 127"/>
                  <a:gd name="T51" fmla="*/ 123 h 138"/>
                  <a:gd name="T52" fmla="*/ 10 w 127"/>
                  <a:gd name="T53" fmla="*/ 132 h 138"/>
                  <a:gd name="T54" fmla="*/ 117 w 127"/>
                  <a:gd name="T55" fmla="*/ 132 h 138"/>
                  <a:gd name="T56" fmla="*/ 125 w 127"/>
                  <a:gd name="T57" fmla="*/ 123 h 138"/>
                  <a:gd name="T58" fmla="*/ 126 w 127"/>
                  <a:gd name="T59" fmla="*/ 108 h 138"/>
                  <a:gd name="T60" fmla="*/ 120 w 127"/>
                  <a:gd name="T61" fmla="*/ 95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38">
                    <a:moveTo>
                      <a:pt x="120" y="95"/>
                    </a:moveTo>
                    <a:cubicBezTo>
                      <a:pt x="107" y="89"/>
                      <a:pt x="93" y="85"/>
                      <a:pt x="79" y="84"/>
                    </a:cubicBezTo>
                    <a:cubicBezTo>
                      <a:pt x="80" y="80"/>
                      <a:pt x="80" y="77"/>
                      <a:pt x="81" y="74"/>
                    </a:cubicBezTo>
                    <a:cubicBezTo>
                      <a:pt x="84" y="72"/>
                      <a:pt x="86" y="69"/>
                      <a:pt x="86" y="66"/>
                    </a:cubicBezTo>
                    <a:cubicBezTo>
                      <a:pt x="86" y="63"/>
                      <a:pt x="87" y="60"/>
                      <a:pt x="87" y="57"/>
                    </a:cubicBezTo>
                    <a:cubicBezTo>
                      <a:pt x="88" y="58"/>
                      <a:pt x="88" y="58"/>
                      <a:pt x="89" y="58"/>
                    </a:cubicBezTo>
                    <a:cubicBezTo>
                      <a:pt x="90" y="58"/>
                      <a:pt x="92" y="57"/>
                      <a:pt x="92" y="56"/>
                    </a:cubicBezTo>
                    <a:cubicBezTo>
                      <a:pt x="93" y="41"/>
                      <a:pt x="93" y="41"/>
                      <a:pt x="93" y="41"/>
                    </a:cubicBezTo>
                    <a:cubicBezTo>
                      <a:pt x="93" y="40"/>
                      <a:pt x="92" y="38"/>
                      <a:pt x="91" y="38"/>
                    </a:cubicBezTo>
                    <a:cubicBezTo>
                      <a:pt x="90" y="38"/>
                      <a:pt x="90" y="38"/>
                      <a:pt x="89" y="39"/>
                    </a:cubicBezTo>
                    <a:cubicBezTo>
                      <a:pt x="90" y="36"/>
                      <a:pt x="90" y="33"/>
                      <a:pt x="90" y="30"/>
                    </a:cubicBezTo>
                    <a:cubicBezTo>
                      <a:pt x="91" y="27"/>
                      <a:pt x="92" y="17"/>
                      <a:pt x="85" y="10"/>
                    </a:cubicBezTo>
                    <a:cubicBezTo>
                      <a:pt x="75" y="0"/>
                      <a:pt x="52" y="0"/>
                      <a:pt x="42" y="10"/>
                    </a:cubicBezTo>
                    <a:cubicBezTo>
                      <a:pt x="34" y="17"/>
                      <a:pt x="36" y="27"/>
                      <a:pt x="37" y="30"/>
                    </a:cubicBezTo>
                    <a:cubicBezTo>
                      <a:pt x="37" y="33"/>
                      <a:pt x="37" y="36"/>
                      <a:pt x="37" y="39"/>
                    </a:cubicBezTo>
                    <a:cubicBezTo>
                      <a:pt x="37" y="38"/>
                      <a:pt x="36" y="38"/>
                      <a:pt x="36" y="38"/>
                    </a:cubicBezTo>
                    <a:cubicBezTo>
                      <a:pt x="34" y="38"/>
                      <a:pt x="33" y="40"/>
                      <a:pt x="34" y="41"/>
                    </a:cubicBezTo>
                    <a:cubicBezTo>
                      <a:pt x="35" y="56"/>
                      <a:pt x="35" y="56"/>
                      <a:pt x="35" y="56"/>
                    </a:cubicBezTo>
                    <a:cubicBezTo>
                      <a:pt x="35" y="57"/>
                      <a:pt x="36" y="58"/>
                      <a:pt x="38" y="58"/>
                    </a:cubicBezTo>
                    <a:cubicBezTo>
                      <a:pt x="39" y="58"/>
                      <a:pt x="39" y="58"/>
                      <a:pt x="40" y="57"/>
                    </a:cubicBezTo>
                    <a:cubicBezTo>
                      <a:pt x="40" y="60"/>
                      <a:pt x="40" y="63"/>
                      <a:pt x="41" y="66"/>
                    </a:cubicBezTo>
                    <a:cubicBezTo>
                      <a:pt x="41" y="69"/>
                      <a:pt x="43" y="72"/>
                      <a:pt x="46" y="74"/>
                    </a:cubicBezTo>
                    <a:cubicBezTo>
                      <a:pt x="47" y="77"/>
                      <a:pt x="47" y="80"/>
                      <a:pt x="48" y="84"/>
                    </a:cubicBezTo>
                    <a:cubicBezTo>
                      <a:pt x="34" y="85"/>
                      <a:pt x="20" y="89"/>
                      <a:pt x="7" y="95"/>
                    </a:cubicBezTo>
                    <a:cubicBezTo>
                      <a:pt x="3" y="98"/>
                      <a:pt x="0" y="103"/>
                      <a:pt x="0" y="108"/>
                    </a:cubicBezTo>
                    <a:cubicBezTo>
                      <a:pt x="1" y="113"/>
                      <a:pt x="1" y="118"/>
                      <a:pt x="2" y="123"/>
                    </a:cubicBezTo>
                    <a:cubicBezTo>
                      <a:pt x="2" y="127"/>
                      <a:pt x="6" y="131"/>
                      <a:pt x="10" y="132"/>
                    </a:cubicBezTo>
                    <a:cubicBezTo>
                      <a:pt x="46" y="138"/>
                      <a:pt x="81" y="138"/>
                      <a:pt x="117" y="132"/>
                    </a:cubicBezTo>
                    <a:cubicBezTo>
                      <a:pt x="121" y="131"/>
                      <a:pt x="125" y="127"/>
                      <a:pt x="125" y="123"/>
                    </a:cubicBezTo>
                    <a:cubicBezTo>
                      <a:pt x="125" y="118"/>
                      <a:pt x="126" y="113"/>
                      <a:pt x="126" y="108"/>
                    </a:cubicBezTo>
                    <a:cubicBezTo>
                      <a:pt x="127" y="103"/>
                      <a:pt x="124" y="98"/>
                      <a:pt x="120" y="95"/>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46" name="图形"/>
            <p:cNvGrpSpPr/>
            <p:nvPr>
              <p:custDataLst>
                <p:tags r:id="rId39"/>
              </p:custDataLst>
            </p:nvPr>
          </p:nvGrpSpPr>
          <p:grpSpPr>
            <a:xfrm>
              <a:off x="4657725" y="4408805"/>
              <a:ext cx="279400" cy="247015"/>
              <a:chOff x="8338604" y="4508323"/>
              <a:chExt cx="498878" cy="440675"/>
            </a:xfrm>
          </p:grpSpPr>
          <p:sp>
            <p:nvSpPr>
              <p:cNvPr id="17447" name="图形"/>
              <p:cNvSpPr>
                <a:spLocks noEditPoints="1"/>
              </p:cNvSpPr>
              <p:nvPr>
                <p:custDataLst>
                  <p:tags r:id="rId40"/>
                </p:custDataLst>
              </p:nvPr>
            </p:nvSpPr>
            <p:spPr bwMode="auto">
              <a:xfrm>
                <a:off x="8338604" y="4508323"/>
                <a:ext cx="463956" cy="410743"/>
              </a:xfrm>
              <a:custGeom>
                <a:gdLst>
                  <a:gd name="T0" fmla="*/ 145 w 222"/>
                  <a:gd name="T1" fmla="*/ 183 h 197"/>
                  <a:gd name="T2" fmla="*/ 14 w 222"/>
                  <a:gd name="T3" fmla="*/ 183 h 197"/>
                  <a:gd name="T4" fmla="*/ 14 w 222"/>
                  <a:gd name="T5" fmla="*/ 50 h 197"/>
                  <a:gd name="T6" fmla="*/ 208 w 222"/>
                  <a:gd name="T7" fmla="*/ 50 h 197"/>
                  <a:gd name="T8" fmla="*/ 208 w 222"/>
                  <a:gd name="T9" fmla="*/ 139 h 197"/>
                  <a:gd name="T10" fmla="*/ 222 w 222"/>
                  <a:gd name="T11" fmla="*/ 147 h 197"/>
                  <a:gd name="T12" fmla="*/ 222 w 222"/>
                  <a:gd name="T13" fmla="*/ 8 h 197"/>
                  <a:gd name="T14" fmla="*/ 215 w 222"/>
                  <a:gd name="T15" fmla="*/ 0 h 197"/>
                  <a:gd name="T16" fmla="*/ 7 w 222"/>
                  <a:gd name="T17" fmla="*/ 0 h 197"/>
                  <a:gd name="T18" fmla="*/ 0 w 222"/>
                  <a:gd name="T19" fmla="*/ 8 h 197"/>
                  <a:gd name="T20" fmla="*/ 0 w 222"/>
                  <a:gd name="T21" fmla="*/ 190 h 197"/>
                  <a:gd name="T22" fmla="*/ 7 w 222"/>
                  <a:gd name="T23" fmla="*/ 197 h 197"/>
                  <a:gd name="T24" fmla="*/ 166 w 222"/>
                  <a:gd name="T25" fmla="*/ 197 h 197"/>
                  <a:gd name="T26" fmla="*/ 145 w 222"/>
                  <a:gd name="T27" fmla="*/ 183 h 197"/>
                  <a:gd name="T28" fmla="*/ 198 w 222"/>
                  <a:gd name="T29" fmla="*/ 16 h 197"/>
                  <a:gd name="T30" fmla="*/ 208 w 222"/>
                  <a:gd name="T31" fmla="*/ 25 h 197"/>
                  <a:gd name="T32" fmla="*/ 198 w 222"/>
                  <a:gd name="T33" fmla="*/ 34 h 197"/>
                  <a:gd name="T34" fmla="*/ 189 w 222"/>
                  <a:gd name="T35" fmla="*/ 25 h 197"/>
                  <a:gd name="T36" fmla="*/ 198 w 222"/>
                  <a:gd name="T37" fmla="*/ 16 h 197"/>
                  <a:gd name="T38" fmla="*/ 171 w 222"/>
                  <a:gd name="T39" fmla="*/ 16 h 197"/>
                  <a:gd name="T40" fmla="*/ 180 w 222"/>
                  <a:gd name="T41" fmla="*/ 25 h 197"/>
                  <a:gd name="T42" fmla="*/ 171 w 222"/>
                  <a:gd name="T43" fmla="*/ 34 h 197"/>
                  <a:gd name="T44" fmla="*/ 161 w 222"/>
                  <a:gd name="T45" fmla="*/ 25 h 197"/>
                  <a:gd name="T46" fmla="*/ 171 w 222"/>
                  <a:gd name="T47" fmla="*/ 16 h 197"/>
                  <a:gd name="T48" fmla="*/ 143 w 222"/>
                  <a:gd name="T49" fmla="*/ 16 h 197"/>
                  <a:gd name="T50" fmla="*/ 153 w 222"/>
                  <a:gd name="T51" fmla="*/ 25 h 197"/>
                  <a:gd name="T52" fmla="*/ 143 w 222"/>
                  <a:gd name="T53" fmla="*/ 34 h 197"/>
                  <a:gd name="T54" fmla="*/ 134 w 222"/>
                  <a:gd name="T55" fmla="*/ 25 h 197"/>
                  <a:gd name="T56" fmla="*/ 143 w 222"/>
                  <a:gd name="T57" fmla="*/ 16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197">
                    <a:moveTo>
                      <a:pt x="145" y="183"/>
                    </a:moveTo>
                    <a:cubicBezTo>
                      <a:pt x="14" y="183"/>
                      <a:pt x="14" y="183"/>
                      <a:pt x="14" y="183"/>
                    </a:cubicBezTo>
                    <a:cubicBezTo>
                      <a:pt x="14" y="50"/>
                      <a:pt x="14" y="50"/>
                      <a:pt x="14" y="50"/>
                    </a:cubicBezTo>
                    <a:cubicBezTo>
                      <a:pt x="208" y="50"/>
                      <a:pt x="208" y="50"/>
                      <a:pt x="208" y="50"/>
                    </a:cubicBezTo>
                    <a:cubicBezTo>
                      <a:pt x="208" y="139"/>
                      <a:pt x="208" y="139"/>
                      <a:pt x="208" y="139"/>
                    </a:cubicBezTo>
                    <a:cubicBezTo>
                      <a:pt x="222" y="147"/>
                      <a:pt x="222" y="147"/>
                      <a:pt x="222" y="147"/>
                    </a:cubicBezTo>
                    <a:cubicBezTo>
                      <a:pt x="222" y="8"/>
                      <a:pt x="222" y="8"/>
                      <a:pt x="222" y="8"/>
                    </a:cubicBezTo>
                    <a:cubicBezTo>
                      <a:pt x="222" y="4"/>
                      <a:pt x="219" y="0"/>
                      <a:pt x="215" y="0"/>
                    </a:cubicBezTo>
                    <a:cubicBezTo>
                      <a:pt x="7" y="0"/>
                      <a:pt x="7" y="0"/>
                      <a:pt x="7" y="0"/>
                    </a:cubicBezTo>
                    <a:cubicBezTo>
                      <a:pt x="3" y="0"/>
                      <a:pt x="0" y="4"/>
                      <a:pt x="0" y="8"/>
                    </a:cubicBezTo>
                    <a:cubicBezTo>
                      <a:pt x="0" y="190"/>
                      <a:pt x="0" y="190"/>
                      <a:pt x="0" y="190"/>
                    </a:cubicBezTo>
                    <a:cubicBezTo>
                      <a:pt x="0" y="194"/>
                      <a:pt x="3" y="197"/>
                      <a:pt x="7" y="197"/>
                    </a:cubicBezTo>
                    <a:cubicBezTo>
                      <a:pt x="166" y="197"/>
                      <a:pt x="166" y="197"/>
                      <a:pt x="166" y="197"/>
                    </a:cubicBezTo>
                    <a:lnTo>
                      <a:pt x="145" y="183"/>
                    </a:lnTo>
                    <a:close/>
                    <a:moveTo>
                      <a:pt x="198" y="16"/>
                    </a:moveTo>
                    <a:cubicBezTo>
                      <a:pt x="204" y="16"/>
                      <a:pt x="208" y="20"/>
                      <a:pt x="208" y="25"/>
                    </a:cubicBezTo>
                    <a:cubicBezTo>
                      <a:pt x="208" y="30"/>
                      <a:pt x="204" y="34"/>
                      <a:pt x="198" y="34"/>
                    </a:cubicBezTo>
                    <a:cubicBezTo>
                      <a:pt x="193" y="34"/>
                      <a:pt x="189" y="30"/>
                      <a:pt x="189" y="25"/>
                    </a:cubicBezTo>
                    <a:cubicBezTo>
                      <a:pt x="189" y="20"/>
                      <a:pt x="193" y="16"/>
                      <a:pt x="198" y="16"/>
                    </a:cubicBezTo>
                    <a:close/>
                    <a:moveTo>
                      <a:pt x="171" y="16"/>
                    </a:moveTo>
                    <a:cubicBezTo>
                      <a:pt x="176" y="16"/>
                      <a:pt x="180" y="20"/>
                      <a:pt x="180" y="25"/>
                    </a:cubicBezTo>
                    <a:cubicBezTo>
                      <a:pt x="180" y="30"/>
                      <a:pt x="176" y="34"/>
                      <a:pt x="171" y="34"/>
                    </a:cubicBezTo>
                    <a:cubicBezTo>
                      <a:pt x="166" y="34"/>
                      <a:pt x="161" y="30"/>
                      <a:pt x="161" y="25"/>
                    </a:cubicBezTo>
                    <a:cubicBezTo>
                      <a:pt x="161" y="20"/>
                      <a:pt x="166" y="16"/>
                      <a:pt x="171" y="16"/>
                    </a:cubicBezTo>
                    <a:close/>
                    <a:moveTo>
                      <a:pt x="143" y="16"/>
                    </a:moveTo>
                    <a:cubicBezTo>
                      <a:pt x="148" y="16"/>
                      <a:pt x="153" y="20"/>
                      <a:pt x="153" y="25"/>
                    </a:cubicBezTo>
                    <a:cubicBezTo>
                      <a:pt x="153" y="30"/>
                      <a:pt x="148" y="34"/>
                      <a:pt x="143" y="34"/>
                    </a:cubicBezTo>
                    <a:cubicBezTo>
                      <a:pt x="138" y="34"/>
                      <a:pt x="134" y="30"/>
                      <a:pt x="134" y="25"/>
                    </a:cubicBezTo>
                    <a:cubicBezTo>
                      <a:pt x="134" y="20"/>
                      <a:pt x="138" y="16"/>
                      <a:pt x="143" y="16"/>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48" name="图形"/>
              <p:cNvSpPr/>
              <p:nvPr>
                <p:custDataLst>
                  <p:tags r:id="rId41"/>
                </p:custDataLst>
              </p:nvPr>
            </p:nvSpPr>
            <p:spPr bwMode="auto">
              <a:xfrm>
                <a:off x="8476627" y="4661312"/>
                <a:ext cx="360855" cy="287686"/>
              </a:xfrm>
              <a:custGeom>
                <a:gdLst>
                  <a:gd name="T0" fmla="*/ 172 w 173"/>
                  <a:gd name="T1" fmla="*/ 104 h 138"/>
                  <a:gd name="T2" fmla="*/ 167 w 173"/>
                  <a:gd name="T3" fmla="*/ 96 h 138"/>
                  <a:gd name="T4" fmla="*/ 86 w 173"/>
                  <a:gd name="T5" fmla="*/ 45 h 138"/>
                  <a:gd name="T6" fmla="*/ 67 w 173"/>
                  <a:gd name="T7" fmla="*/ 9 h 138"/>
                  <a:gd name="T8" fmla="*/ 20 w 173"/>
                  <a:gd name="T9" fmla="*/ 10 h 138"/>
                  <a:gd name="T10" fmla="*/ 48 w 173"/>
                  <a:gd name="T11" fmla="*/ 28 h 138"/>
                  <a:gd name="T12" fmla="*/ 50 w 173"/>
                  <a:gd name="T13" fmla="*/ 35 h 138"/>
                  <a:gd name="T14" fmla="*/ 37 w 173"/>
                  <a:gd name="T15" fmla="*/ 54 h 138"/>
                  <a:gd name="T16" fmla="*/ 30 w 173"/>
                  <a:gd name="T17" fmla="*/ 55 h 138"/>
                  <a:gd name="T18" fmla="*/ 3 w 173"/>
                  <a:gd name="T19" fmla="*/ 37 h 138"/>
                  <a:gd name="T20" fmla="*/ 21 w 173"/>
                  <a:gd name="T21" fmla="*/ 80 h 138"/>
                  <a:gd name="T22" fmla="*/ 62 w 173"/>
                  <a:gd name="T23" fmla="*/ 83 h 138"/>
                  <a:gd name="T24" fmla="*/ 141 w 173"/>
                  <a:gd name="T25" fmla="*/ 135 h 138"/>
                  <a:gd name="T26" fmla="*/ 151 w 173"/>
                  <a:gd name="T27" fmla="*/ 136 h 138"/>
                  <a:gd name="T28" fmla="*/ 172 w 173"/>
                  <a:gd name="T29" fmla="*/ 104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138">
                    <a:moveTo>
                      <a:pt x="172" y="104"/>
                    </a:moveTo>
                    <a:cubicBezTo>
                      <a:pt x="172" y="101"/>
                      <a:pt x="169" y="97"/>
                      <a:pt x="167" y="96"/>
                    </a:cubicBezTo>
                    <a:cubicBezTo>
                      <a:pt x="140" y="79"/>
                      <a:pt x="113" y="62"/>
                      <a:pt x="86" y="45"/>
                    </a:cubicBezTo>
                    <a:cubicBezTo>
                      <a:pt x="86" y="31"/>
                      <a:pt x="80" y="17"/>
                      <a:pt x="67" y="9"/>
                    </a:cubicBezTo>
                    <a:cubicBezTo>
                      <a:pt x="52" y="0"/>
                      <a:pt x="34" y="1"/>
                      <a:pt x="20" y="10"/>
                    </a:cubicBezTo>
                    <a:cubicBezTo>
                      <a:pt x="48" y="28"/>
                      <a:pt x="48" y="28"/>
                      <a:pt x="48" y="28"/>
                    </a:cubicBezTo>
                    <a:cubicBezTo>
                      <a:pt x="50" y="29"/>
                      <a:pt x="51" y="32"/>
                      <a:pt x="50" y="35"/>
                    </a:cubicBezTo>
                    <a:cubicBezTo>
                      <a:pt x="37" y="54"/>
                      <a:pt x="37" y="54"/>
                      <a:pt x="37" y="54"/>
                    </a:cubicBezTo>
                    <a:cubicBezTo>
                      <a:pt x="36" y="56"/>
                      <a:pt x="33" y="57"/>
                      <a:pt x="30" y="55"/>
                    </a:cubicBezTo>
                    <a:cubicBezTo>
                      <a:pt x="3" y="37"/>
                      <a:pt x="3" y="37"/>
                      <a:pt x="3" y="37"/>
                    </a:cubicBezTo>
                    <a:cubicBezTo>
                      <a:pt x="0" y="54"/>
                      <a:pt x="7" y="71"/>
                      <a:pt x="21" y="80"/>
                    </a:cubicBezTo>
                    <a:cubicBezTo>
                      <a:pt x="34" y="88"/>
                      <a:pt x="49" y="89"/>
                      <a:pt x="62" y="83"/>
                    </a:cubicBezTo>
                    <a:cubicBezTo>
                      <a:pt x="89" y="100"/>
                      <a:pt x="115" y="118"/>
                      <a:pt x="141" y="135"/>
                    </a:cubicBezTo>
                    <a:cubicBezTo>
                      <a:pt x="143" y="137"/>
                      <a:pt x="148" y="138"/>
                      <a:pt x="151" y="136"/>
                    </a:cubicBezTo>
                    <a:cubicBezTo>
                      <a:pt x="164" y="131"/>
                      <a:pt x="173" y="118"/>
                      <a:pt x="172" y="104"/>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49" name="图形"/>
            <p:cNvGrpSpPr/>
            <p:nvPr>
              <p:custDataLst>
                <p:tags r:id="rId42"/>
              </p:custDataLst>
            </p:nvPr>
          </p:nvGrpSpPr>
          <p:grpSpPr>
            <a:xfrm>
              <a:off x="9985375" y="3010867"/>
              <a:ext cx="316865" cy="231775"/>
              <a:chOff x="7147950" y="1910835"/>
              <a:chExt cx="565394" cy="414069"/>
            </a:xfrm>
          </p:grpSpPr>
          <p:sp>
            <p:nvSpPr>
              <p:cNvPr id="17450" name="图形"/>
              <p:cNvSpPr/>
              <p:nvPr>
                <p:custDataLst>
                  <p:tags r:id="rId43"/>
                </p:custDataLst>
              </p:nvPr>
            </p:nvSpPr>
            <p:spPr bwMode="auto">
              <a:xfrm>
                <a:off x="7147950" y="1910835"/>
                <a:ext cx="394114" cy="377484"/>
              </a:xfrm>
              <a:custGeom>
                <a:gdLst>
                  <a:gd name="T0" fmla="*/ 79 w 189"/>
                  <a:gd name="T1" fmla="*/ 136 h 181"/>
                  <a:gd name="T2" fmla="*/ 69 w 189"/>
                  <a:gd name="T3" fmla="*/ 134 h 181"/>
                  <a:gd name="T4" fmla="*/ 68 w 189"/>
                  <a:gd name="T5" fmla="*/ 133 h 181"/>
                  <a:gd name="T6" fmla="*/ 66 w 189"/>
                  <a:gd name="T7" fmla="*/ 133 h 181"/>
                  <a:gd name="T8" fmla="*/ 43 w 189"/>
                  <a:gd name="T9" fmla="*/ 143 h 181"/>
                  <a:gd name="T10" fmla="*/ 49 w 189"/>
                  <a:gd name="T11" fmla="*/ 125 h 181"/>
                  <a:gd name="T12" fmla="*/ 43 w 189"/>
                  <a:gd name="T13" fmla="*/ 122 h 181"/>
                  <a:gd name="T14" fmla="*/ 17 w 189"/>
                  <a:gd name="T15" fmla="*/ 78 h 181"/>
                  <a:gd name="T16" fmla="*/ 102 w 189"/>
                  <a:gd name="T17" fmla="*/ 17 h 181"/>
                  <a:gd name="T18" fmla="*/ 166 w 189"/>
                  <a:gd name="T19" fmla="*/ 38 h 181"/>
                  <a:gd name="T20" fmla="*/ 177 w 189"/>
                  <a:gd name="T21" fmla="*/ 37 h 181"/>
                  <a:gd name="T22" fmla="*/ 189 w 189"/>
                  <a:gd name="T23" fmla="*/ 38 h 181"/>
                  <a:gd name="T24" fmla="*/ 102 w 189"/>
                  <a:gd name="T25" fmla="*/ 0 h 181"/>
                  <a:gd name="T26" fmla="*/ 0 w 189"/>
                  <a:gd name="T27" fmla="*/ 78 h 181"/>
                  <a:gd name="T28" fmla="*/ 28 w 189"/>
                  <a:gd name="T29" fmla="*/ 132 h 181"/>
                  <a:gd name="T30" fmla="*/ 11 w 189"/>
                  <a:gd name="T31" fmla="*/ 181 h 181"/>
                  <a:gd name="T32" fmla="*/ 31 w 189"/>
                  <a:gd name="T33" fmla="*/ 169 h 181"/>
                  <a:gd name="T34" fmla="*/ 66 w 189"/>
                  <a:gd name="T35" fmla="*/ 151 h 181"/>
                  <a:gd name="T36" fmla="*/ 90 w 189"/>
                  <a:gd name="T37" fmla="*/ 155 h 181"/>
                  <a:gd name="T38" fmla="*/ 79 w 189"/>
                  <a:gd name="T39" fmla="*/ 136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181">
                    <a:moveTo>
                      <a:pt x="79" y="136"/>
                    </a:moveTo>
                    <a:cubicBezTo>
                      <a:pt x="76" y="136"/>
                      <a:pt x="72" y="135"/>
                      <a:pt x="69" y="134"/>
                    </a:cubicBezTo>
                    <a:cubicBezTo>
                      <a:pt x="68" y="133"/>
                      <a:pt x="68" y="133"/>
                      <a:pt x="68" y="133"/>
                    </a:cubicBezTo>
                    <a:cubicBezTo>
                      <a:pt x="66" y="133"/>
                      <a:pt x="66" y="133"/>
                      <a:pt x="66" y="133"/>
                    </a:cubicBezTo>
                    <a:cubicBezTo>
                      <a:pt x="65" y="133"/>
                      <a:pt x="61" y="133"/>
                      <a:pt x="43" y="143"/>
                    </a:cubicBezTo>
                    <a:cubicBezTo>
                      <a:pt x="49" y="125"/>
                      <a:pt x="49" y="125"/>
                      <a:pt x="49" y="125"/>
                    </a:cubicBezTo>
                    <a:cubicBezTo>
                      <a:pt x="43" y="122"/>
                      <a:pt x="43" y="122"/>
                      <a:pt x="43" y="122"/>
                    </a:cubicBezTo>
                    <a:cubicBezTo>
                      <a:pt x="26" y="110"/>
                      <a:pt x="17" y="94"/>
                      <a:pt x="17" y="78"/>
                    </a:cubicBezTo>
                    <a:cubicBezTo>
                      <a:pt x="17" y="44"/>
                      <a:pt x="55" y="17"/>
                      <a:pt x="102" y="17"/>
                    </a:cubicBezTo>
                    <a:cubicBezTo>
                      <a:pt x="127" y="17"/>
                      <a:pt x="150" y="25"/>
                      <a:pt x="166" y="38"/>
                    </a:cubicBezTo>
                    <a:cubicBezTo>
                      <a:pt x="169" y="37"/>
                      <a:pt x="173" y="37"/>
                      <a:pt x="177" y="37"/>
                    </a:cubicBezTo>
                    <a:cubicBezTo>
                      <a:pt x="181" y="37"/>
                      <a:pt x="185" y="37"/>
                      <a:pt x="189" y="38"/>
                    </a:cubicBezTo>
                    <a:cubicBezTo>
                      <a:pt x="172" y="15"/>
                      <a:pt x="139" y="0"/>
                      <a:pt x="102" y="0"/>
                    </a:cubicBezTo>
                    <a:cubicBezTo>
                      <a:pt x="45" y="0"/>
                      <a:pt x="0" y="35"/>
                      <a:pt x="0" y="78"/>
                    </a:cubicBezTo>
                    <a:cubicBezTo>
                      <a:pt x="0" y="98"/>
                      <a:pt x="10" y="117"/>
                      <a:pt x="28" y="132"/>
                    </a:cubicBezTo>
                    <a:cubicBezTo>
                      <a:pt x="11" y="181"/>
                      <a:pt x="11" y="181"/>
                      <a:pt x="11" y="181"/>
                    </a:cubicBezTo>
                    <a:cubicBezTo>
                      <a:pt x="31" y="169"/>
                      <a:pt x="31" y="169"/>
                      <a:pt x="31" y="169"/>
                    </a:cubicBezTo>
                    <a:cubicBezTo>
                      <a:pt x="44" y="162"/>
                      <a:pt x="61" y="153"/>
                      <a:pt x="66" y="151"/>
                    </a:cubicBezTo>
                    <a:cubicBezTo>
                      <a:pt x="74" y="153"/>
                      <a:pt x="82" y="154"/>
                      <a:pt x="90" y="155"/>
                    </a:cubicBezTo>
                    <a:cubicBezTo>
                      <a:pt x="85" y="149"/>
                      <a:pt x="81" y="143"/>
                      <a:pt x="79" y="136"/>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51" name="图形"/>
              <p:cNvSpPr>
                <a:spLocks noEditPoints="1"/>
              </p:cNvSpPr>
              <p:nvPr>
                <p:custDataLst>
                  <p:tags r:id="rId44"/>
                </p:custDataLst>
              </p:nvPr>
            </p:nvSpPr>
            <p:spPr bwMode="auto">
              <a:xfrm>
                <a:off x="7324220" y="2007285"/>
                <a:ext cx="389124" cy="317619"/>
              </a:xfrm>
              <a:custGeom>
                <a:gdLst>
                  <a:gd name="T0" fmla="*/ 187 w 187"/>
                  <a:gd name="T1" fmla="*/ 69 h 153"/>
                  <a:gd name="T2" fmla="*/ 93 w 187"/>
                  <a:gd name="T3" fmla="*/ 0 h 153"/>
                  <a:gd name="T4" fmla="*/ 0 w 187"/>
                  <a:gd name="T5" fmla="*/ 69 h 153"/>
                  <a:gd name="T6" fmla="*/ 93 w 187"/>
                  <a:gd name="T7" fmla="*/ 139 h 153"/>
                  <a:gd name="T8" fmla="*/ 128 w 187"/>
                  <a:gd name="T9" fmla="*/ 134 h 153"/>
                  <a:gd name="T10" fmla="*/ 168 w 187"/>
                  <a:gd name="T11" fmla="*/ 153 h 153"/>
                  <a:gd name="T12" fmla="*/ 156 w 187"/>
                  <a:gd name="T13" fmla="*/ 120 h 153"/>
                  <a:gd name="T14" fmla="*/ 187 w 187"/>
                  <a:gd name="T15" fmla="*/ 69 h 153"/>
                  <a:gd name="T16" fmla="*/ 57 w 187"/>
                  <a:gd name="T17" fmla="*/ 79 h 153"/>
                  <a:gd name="T18" fmla="*/ 49 w 187"/>
                  <a:gd name="T19" fmla="*/ 75 h 153"/>
                  <a:gd name="T20" fmla="*/ 40 w 187"/>
                  <a:gd name="T21" fmla="*/ 79 h 153"/>
                  <a:gd name="T22" fmla="*/ 42 w 187"/>
                  <a:gd name="T23" fmla="*/ 70 h 153"/>
                  <a:gd name="T24" fmla="*/ 35 w 187"/>
                  <a:gd name="T25" fmla="*/ 63 h 153"/>
                  <a:gd name="T26" fmla="*/ 45 w 187"/>
                  <a:gd name="T27" fmla="*/ 62 h 153"/>
                  <a:gd name="T28" fmla="*/ 49 w 187"/>
                  <a:gd name="T29" fmla="*/ 53 h 153"/>
                  <a:gd name="T30" fmla="*/ 53 w 187"/>
                  <a:gd name="T31" fmla="*/ 62 h 153"/>
                  <a:gd name="T32" fmla="*/ 62 w 187"/>
                  <a:gd name="T33" fmla="*/ 63 h 153"/>
                  <a:gd name="T34" fmla="*/ 56 w 187"/>
                  <a:gd name="T35" fmla="*/ 70 h 153"/>
                  <a:gd name="T36" fmla="*/ 57 w 187"/>
                  <a:gd name="T37" fmla="*/ 79 h 153"/>
                  <a:gd name="T38" fmla="*/ 106 w 187"/>
                  <a:gd name="T39" fmla="*/ 83 h 153"/>
                  <a:gd name="T40" fmla="*/ 93 w 187"/>
                  <a:gd name="T41" fmla="*/ 76 h 153"/>
                  <a:gd name="T42" fmla="*/ 80 w 187"/>
                  <a:gd name="T43" fmla="*/ 83 h 153"/>
                  <a:gd name="T44" fmla="*/ 82 w 187"/>
                  <a:gd name="T45" fmla="*/ 68 h 153"/>
                  <a:gd name="T46" fmla="*/ 72 w 187"/>
                  <a:gd name="T47" fmla="*/ 58 h 153"/>
                  <a:gd name="T48" fmla="*/ 86 w 187"/>
                  <a:gd name="T49" fmla="*/ 56 h 153"/>
                  <a:gd name="T50" fmla="*/ 93 w 187"/>
                  <a:gd name="T51" fmla="*/ 43 h 153"/>
                  <a:gd name="T52" fmla="*/ 100 w 187"/>
                  <a:gd name="T53" fmla="*/ 56 h 153"/>
                  <a:gd name="T54" fmla="*/ 114 w 187"/>
                  <a:gd name="T55" fmla="*/ 58 h 153"/>
                  <a:gd name="T56" fmla="*/ 104 w 187"/>
                  <a:gd name="T57" fmla="*/ 68 h 153"/>
                  <a:gd name="T58" fmla="*/ 106 w 187"/>
                  <a:gd name="T59" fmla="*/ 83 h 153"/>
                  <a:gd name="T60" fmla="*/ 145 w 187"/>
                  <a:gd name="T61" fmla="*/ 79 h 153"/>
                  <a:gd name="T62" fmla="*/ 137 w 187"/>
                  <a:gd name="T63" fmla="*/ 75 h 153"/>
                  <a:gd name="T64" fmla="*/ 129 w 187"/>
                  <a:gd name="T65" fmla="*/ 79 h 153"/>
                  <a:gd name="T66" fmla="*/ 130 w 187"/>
                  <a:gd name="T67" fmla="*/ 70 h 153"/>
                  <a:gd name="T68" fmla="*/ 123 w 187"/>
                  <a:gd name="T69" fmla="*/ 63 h 153"/>
                  <a:gd name="T70" fmla="*/ 133 w 187"/>
                  <a:gd name="T71" fmla="*/ 62 h 153"/>
                  <a:gd name="T72" fmla="*/ 137 w 187"/>
                  <a:gd name="T73" fmla="*/ 53 h 153"/>
                  <a:gd name="T74" fmla="*/ 141 w 187"/>
                  <a:gd name="T75" fmla="*/ 62 h 153"/>
                  <a:gd name="T76" fmla="*/ 151 w 187"/>
                  <a:gd name="T77" fmla="*/ 63 h 153"/>
                  <a:gd name="T78" fmla="*/ 144 w 187"/>
                  <a:gd name="T79" fmla="*/ 70 h 153"/>
                  <a:gd name="T80" fmla="*/ 145 w 187"/>
                  <a:gd name="T81" fmla="*/ 79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153">
                    <a:moveTo>
                      <a:pt x="187" y="69"/>
                    </a:moveTo>
                    <a:cubicBezTo>
                      <a:pt x="187" y="31"/>
                      <a:pt x="145" y="0"/>
                      <a:pt x="93" y="0"/>
                    </a:cubicBezTo>
                    <a:cubicBezTo>
                      <a:pt x="42" y="0"/>
                      <a:pt x="0" y="31"/>
                      <a:pt x="0" y="69"/>
                    </a:cubicBezTo>
                    <a:cubicBezTo>
                      <a:pt x="0" y="108"/>
                      <a:pt x="42" y="139"/>
                      <a:pt x="93" y="139"/>
                    </a:cubicBezTo>
                    <a:cubicBezTo>
                      <a:pt x="106" y="139"/>
                      <a:pt x="118" y="137"/>
                      <a:pt x="128" y="134"/>
                    </a:cubicBezTo>
                    <a:cubicBezTo>
                      <a:pt x="132" y="133"/>
                      <a:pt x="168" y="153"/>
                      <a:pt x="168" y="153"/>
                    </a:cubicBezTo>
                    <a:cubicBezTo>
                      <a:pt x="156" y="120"/>
                      <a:pt x="156" y="120"/>
                      <a:pt x="156" y="120"/>
                    </a:cubicBezTo>
                    <a:cubicBezTo>
                      <a:pt x="175" y="108"/>
                      <a:pt x="187" y="90"/>
                      <a:pt x="187" y="69"/>
                    </a:cubicBezTo>
                    <a:close/>
                    <a:moveTo>
                      <a:pt x="57" y="79"/>
                    </a:moveTo>
                    <a:cubicBezTo>
                      <a:pt x="49" y="75"/>
                      <a:pt x="49" y="75"/>
                      <a:pt x="49" y="75"/>
                    </a:cubicBezTo>
                    <a:cubicBezTo>
                      <a:pt x="40" y="79"/>
                      <a:pt x="40" y="79"/>
                      <a:pt x="40" y="79"/>
                    </a:cubicBezTo>
                    <a:cubicBezTo>
                      <a:pt x="42" y="70"/>
                      <a:pt x="42" y="70"/>
                      <a:pt x="42" y="70"/>
                    </a:cubicBezTo>
                    <a:cubicBezTo>
                      <a:pt x="35" y="63"/>
                      <a:pt x="35" y="63"/>
                      <a:pt x="35" y="63"/>
                    </a:cubicBezTo>
                    <a:cubicBezTo>
                      <a:pt x="45" y="62"/>
                      <a:pt x="45" y="62"/>
                      <a:pt x="45" y="62"/>
                    </a:cubicBezTo>
                    <a:cubicBezTo>
                      <a:pt x="49" y="53"/>
                      <a:pt x="49" y="53"/>
                      <a:pt x="49" y="53"/>
                    </a:cubicBezTo>
                    <a:cubicBezTo>
                      <a:pt x="53" y="62"/>
                      <a:pt x="53" y="62"/>
                      <a:pt x="53" y="62"/>
                    </a:cubicBezTo>
                    <a:cubicBezTo>
                      <a:pt x="62" y="63"/>
                      <a:pt x="62" y="63"/>
                      <a:pt x="62" y="63"/>
                    </a:cubicBezTo>
                    <a:cubicBezTo>
                      <a:pt x="56" y="70"/>
                      <a:pt x="56" y="70"/>
                      <a:pt x="56" y="70"/>
                    </a:cubicBezTo>
                    <a:lnTo>
                      <a:pt x="57" y="79"/>
                    </a:lnTo>
                    <a:close/>
                    <a:moveTo>
                      <a:pt x="106" y="83"/>
                    </a:moveTo>
                    <a:cubicBezTo>
                      <a:pt x="93" y="76"/>
                      <a:pt x="93" y="76"/>
                      <a:pt x="93" y="76"/>
                    </a:cubicBezTo>
                    <a:cubicBezTo>
                      <a:pt x="80" y="83"/>
                      <a:pt x="80" y="83"/>
                      <a:pt x="80" y="83"/>
                    </a:cubicBezTo>
                    <a:cubicBezTo>
                      <a:pt x="82" y="68"/>
                      <a:pt x="82" y="68"/>
                      <a:pt x="82" y="68"/>
                    </a:cubicBezTo>
                    <a:cubicBezTo>
                      <a:pt x="72" y="58"/>
                      <a:pt x="72" y="58"/>
                      <a:pt x="72" y="58"/>
                    </a:cubicBezTo>
                    <a:cubicBezTo>
                      <a:pt x="86" y="56"/>
                      <a:pt x="86" y="56"/>
                      <a:pt x="86" y="56"/>
                    </a:cubicBezTo>
                    <a:cubicBezTo>
                      <a:pt x="93" y="43"/>
                      <a:pt x="93" y="43"/>
                      <a:pt x="93" y="43"/>
                    </a:cubicBezTo>
                    <a:cubicBezTo>
                      <a:pt x="100" y="56"/>
                      <a:pt x="100" y="56"/>
                      <a:pt x="100" y="56"/>
                    </a:cubicBezTo>
                    <a:cubicBezTo>
                      <a:pt x="114" y="58"/>
                      <a:pt x="114" y="58"/>
                      <a:pt x="114" y="58"/>
                    </a:cubicBezTo>
                    <a:cubicBezTo>
                      <a:pt x="104" y="68"/>
                      <a:pt x="104" y="68"/>
                      <a:pt x="104" y="68"/>
                    </a:cubicBezTo>
                    <a:lnTo>
                      <a:pt x="106" y="83"/>
                    </a:lnTo>
                    <a:close/>
                    <a:moveTo>
                      <a:pt x="145" y="79"/>
                    </a:moveTo>
                    <a:cubicBezTo>
                      <a:pt x="137" y="75"/>
                      <a:pt x="137" y="75"/>
                      <a:pt x="137" y="75"/>
                    </a:cubicBezTo>
                    <a:cubicBezTo>
                      <a:pt x="129" y="79"/>
                      <a:pt x="129" y="79"/>
                      <a:pt x="129" y="79"/>
                    </a:cubicBezTo>
                    <a:cubicBezTo>
                      <a:pt x="130" y="70"/>
                      <a:pt x="130" y="70"/>
                      <a:pt x="130" y="70"/>
                    </a:cubicBezTo>
                    <a:cubicBezTo>
                      <a:pt x="123" y="63"/>
                      <a:pt x="123" y="63"/>
                      <a:pt x="123" y="63"/>
                    </a:cubicBezTo>
                    <a:cubicBezTo>
                      <a:pt x="133" y="62"/>
                      <a:pt x="133" y="62"/>
                      <a:pt x="133" y="62"/>
                    </a:cubicBezTo>
                    <a:cubicBezTo>
                      <a:pt x="137" y="53"/>
                      <a:pt x="137" y="53"/>
                      <a:pt x="137" y="53"/>
                    </a:cubicBezTo>
                    <a:cubicBezTo>
                      <a:pt x="141" y="62"/>
                      <a:pt x="141" y="62"/>
                      <a:pt x="141" y="62"/>
                    </a:cubicBezTo>
                    <a:cubicBezTo>
                      <a:pt x="151" y="63"/>
                      <a:pt x="151" y="63"/>
                      <a:pt x="151" y="63"/>
                    </a:cubicBezTo>
                    <a:cubicBezTo>
                      <a:pt x="144" y="70"/>
                      <a:pt x="144" y="70"/>
                      <a:pt x="144" y="70"/>
                    </a:cubicBezTo>
                    <a:lnTo>
                      <a:pt x="145" y="79"/>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52" name="图形"/>
            <p:cNvGrpSpPr/>
            <p:nvPr>
              <p:custDataLst>
                <p:tags r:id="rId45"/>
              </p:custDataLst>
            </p:nvPr>
          </p:nvGrpSpPr>
          <p:grpSpPr>
            <a:xfrm>
              <a:off x="7329170" y="4338955"/>
              <a:ext cx="248920" cy="340360"/>
              <a:chOff x="9471056" y="533934"/>
              <a:chExt cx="444000" cy="606967"/>
            </a:xfrm>
          </p:grpSpPr>
          <p:sp>
            <p:nvSpPr>
              <p:cNvPr id="17453" name="图形"/>
              <p:cNvSpPr>
                <a:spLocks noEditPoints="1"/>
              </p:cNvSpPr>
              <p:nvPr>
                <p:custDataLst>
                  <p:tags r:id="rId46"/>
                </p:custDataLst>
              </p:nvPr>
            </p:nvSpPr>
            <p:spPr bwMode="auto">
              <a:xfrm>
                <a:off x="9725483" y="871507"/>
                <a:ext cx="91461" cy="93124"/>
              </a:xfrm>
              <a:custGeom>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3 w 44"/>
                  <a:gd name="T13" fmla="*/ 22 h 44"/>
                  <a:gd name="T14" fmla="*/ 22 w 44"/>
                  <a:gd name="T15" fmla="*/ 31 h 44"/>
                  <a:gd name="T16" fmla="*/ 32 w 44"/>
                  <a:gd name="T17" fmla="*/ 22 h 44"/>
                  <a:gd name="T18" fmla="*/ 22 w 44"/>
                  <a:gd name="T19" fmla="*/ 1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5" y="0"/>
                      <a:pt x="44" y="10"/>
                      <a:pt x="44" y="22"/>
                    </a:cubicBezTo>
                    <a:cubicBezTo>
                      <a:pt x="44" y="34"/>
                      <a:pt x="35" y="44"/>
                      <a:pt x="22" y="44"/>
                    </a:cubicBezTo>
                    <a:close/>
                    <a:moveTo>
                      <a:pt x="22" y="12"/>
                    </a:moveTo>
                    <a:cubicBezTo>
                      <a:pt x="17" y="12"/>
                      <a:pt x="13" y="17"/>
                      <a:pt x="13" y="22"/>
                    </a:cubicBezTo>
                    <a:cubicBezTo>
                      <a:pt x="13" y="27"/>
                      <a:pt x="17" y="31"/>
                      <a:pt x="22" y="31"/>
                    </a:cubicBezTo>
                    <a:cubicBezTo>
                      <a:pt x="27" y="31"/>
                      <a:pt x="32" y="27"/>
                      <a:pt x="32" y="22"/>
                    </a:cubicBezTo>
                    <a:cubicBezTo>
                      <a:pt x="32" y="17"/>
                      <a:pt x="27" y="12"/>
                      <a:pt x="22" y="12"/>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54" name="图形"/>
              <p:cNvSpPr>
                <a:spLocks noEditPoints="1"/>
              </p:cNvSpPr>
              <p:nvPr>
                <p:custDataLst>
                  <p:tags r:id="rId47"/>
                </p:custDataLst>
              </p:nvPr>
            </p:nvSpPr>
            <p:spPr bwMode="auto">
              <a:xfrm>
                <a:off x="9471056" y="701889"/>
                <a:ext cx="434024" cy="439012"/>
              </a:xfrm>
              <a:custGeom>
                <a:gdLst>
                  <a:gd name="T0" fmla="*/ 145 w 208"/>
                  <a:gd name="T1" fmla="*/ 24 h 211"/>
                  <a:gd name="T2" fmla="*/ 174 w 208"/>
                  <a:gd name="T3" fmla="*/ 48 h 211"/>
                  <a:gd name="T4" fmla="*/ 132 w 208"/>
                  <a:gd name="T5" fmla="*/ 22 h 211"/>
                  <a:gd name="T6" fmla="*/ 104 w 208"/>
                  <a:gd name="T7" fmla="*/ 0 h 211"/>
                  <a:gd name="T8" fmla="*/ 104 w 208"/>
                  <a:gd name="T9" fmla="*/ 211 h 211"/>
                  <a:gd name="T10" fmla="*/ 163 w 208"/>
                  <a:gd name="T11" fmla="*/ 19 h 211"/>
                  <a:gd name="T12" fmla="*/ 131 w 208"/>
                  <a:gd name="T13" fmla="*/ 55 h 211"/>
                  <a:gd name="T14" fmla="*/ 104 w 208"/>
                  <a:gd name="T15" fmla="*/ 17 h 211"/>
                  <a:gd name="T16" fmla="*/ 63 w 208"/>
                  <a:gd name="T17" fmla="*/ 53 h 211"/>
                  <a:gd name="T18" fmla="*/ 78 w 208"/>
                  <a:gd name="T19" fmla="*/ 18 h 211"/>
                  <a:gd name="T20" fmla="*/ 60 w 208"/>
                  <a:gd name="T21" fmla="*/ 67 h 211"/>
                  <a:gd name="T22" fmla="*/ 14 w 208"/>
                  <a:gd name="T23" fmla="*/ 99 h 211"/>
                  <a:gd name="T24" fmla="*/ 26 w 208"/>
                  <a:gd name="T25" fmla="*/ 151 h 211"/>
                  <a:gd name="T26" fmla="*/ 56 w 208"/>
                  <a:gd name="T27" fmla="*/ 113 h 211"/>
                  <a:gd name="T28" fmla="*/ 26 w 208"/>
                  <a:gd name="T29" fmla="*/ 151 h 211"/>
                  <a:gd name="T30" fmla="*/ 63 w 208"/>
                  <a:gd name="T31" fmla="*/ 158 h 211"/>
                  <a:gd name="T32" fmla="*/ 34 w 208"/>
                  <a:gd name="T33" fmla="*/ 163 h 211"/>
                  <a:gd name="T34" fmla="*/ 77 w 208"/>
                  <a:gd name="T35" fmla="*/ 157 h 211"/>
                  <a:gd name="T36" fmla="*/ 104 w 208"/>
                  <a:gd name="T37" fmla="*/ 194 h 211"/>
                  <a:gd name="T38" fmla="*/ 145 w 208"/>
                  <a:gd name="T39" fmla="*/ 158 h 211"/>
                  <a:gd name="T40" fmla="*/ 129 w 208"/>
                  <a:gd name="T41" fmla="*/ 193 h 211"/>
                  <a:gd name="T42" fmla="*/ 148 w 208"/>
                  <a:gd name="T43" fmla="*/ 144 h 211"/>
                  <a:gd name="T44" fmla="*/ 144 w 208"/>
                  <a:gd name="T45" fmla="*/ 120 h 211"/>
                  <a:gd name="T46" fmla="*/ 134 w 208"/>
                  <a:gd name="T47" fmla="*/ 143 h 211"/>
                  <a:gd name="T48" fmla="*/ 71 w 208"/>
                  <a:gd name="T49" fmla="*/ 113 h 211"/>
                  <a:gd name="T50" fmla="*/ 128 w 208"/>
                  <a:gd name="T51" fmla="*/ 104 h 211"/>
                  <a:gd name="T52" fmla="*/ 71 w 208"/>
                  <a:gd name="T53" fmla="*/ 99 h 211"/>
                  <a:gd name="T54" fmla="*/ 104 w 208"/>
                  <a:gd name="T55" fmla="*/ 70 h 211"/>
                  <a:gd name="T56" fmla="*/ 137 w 208"/>
                  <a:gd name="T57" fmla="*/ 90 h 211"/>
                  <a:gd name="T58" fmla="*/ 151 w 208"/>
                  <a:gd name="T59" fmla="*/ 89 h 211"/>
                  <a:gd name="T60" fmla="*/ 182 w 208"/>
                  <a:gd name="T61" fmla="*/ 60 h 211"/>
                  <a:gd name="T62" fmla="*/ 159 w 208"/>
                  <a:gd name="T63" fmla="*/ 99 h 211"/>
                  <a:gd name="T64" fmla="*/ 157 w 208"/>
                  <a:gd name="T65" fmla="*/ 113 h 211"/>
                  <a:gd name="T66" fmla="*/ 182 w 208"/>
                  <a:gd name="T67" fmla="*/ 151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11">
                    <a:moveTo>
                      <a:pt x="163" y="19"/>
                    </a:moveTo>
                    <a:cubicBezTo>
                      <a:pt x="158" y="22"/>
                      <a:pt x="151" y="24"/>
                      <a:pt x="145" y="24"/>
                    </a:cubicBezTo>
                    <a:cubicBezTo>
                      <a:pt x="145" y="24"/>
                      <a:pt x="144" y="24"/>
                      <a:pt x="144" y="24"/>
                    </a:cubicBezTo>
                    <a:cubicBezTo>
                      <a:pt x="156" y="30"/>
                      <a:pt x="166" y="38"/>
                      <a:pt x="174" y="48"/>
                    </a:cubicBezTo>
                    <a:cubicBezTo>
                      <a:pt x="164" y="50"/>
                      <a:pt x="155" y="52"/>
                      <a:pt x="145" y="53"/>
                    </a:cubicBezTo>
                    <a:cubicBezTo>
                      <a:pt x="142" y="40"/>
                      <a:pt x="137" y="30"/>
                      <a:pt x="132" y="22"/>
                    </a:cubicBezTo>
                    <a:cubicBezTo>
                      <a:pt x="122" y="18"/>
                      <a:pt x="115" y="10"/>
                      <a:pt x="111" y="0"/>
                    </a:cubicBezTo>
                    <a:cubicBezTo>
                      <a:pt x="109" y="0"/>
                      <a:pt x="106" y="0"/>
                      <a:pt x="104" y="0"/>
                    </a:cubicBezTo>
                    <a:cubicBezTo>
                      <a:pt x="46" y="0"/>
                      <a:pt x="0" y="47"/>
                      <a:pt x="0" y="106"/>
                    </a:cubicBezTo>
                    <a:cubicBezTo>
                      <a:pt x="0" y="164"/>
                      <a:pt x="46" y="211"/>
                      <a:pt x="104" y="211"/>
                    </a:cubicBezTo>
                    <a:cubicBezTo>
                      <a:pt x="161" y="211"/>
                      <a:pt x="208" y="164"/>
                      <a:pt x="208" y="106"/>
                    </a:cubicBezTo>
                    <a:cubicBezTo>
                      <a:pt x="208" y="70"/>
                      <a:pt x="190" y="38"/>
                      <a:pt x="163" y="19"/>
                    </a:cubicBezTo>
                    <a:close/>
                    <a:moveTo>
                      <a:pt x="104" y="17"/>
                    </a:moveTo>
                    <a:cubicBezTo>
                      <a:pt x="114" y="17"/>
                      <a:pt x="124" y="31"/>
                      <a:pt x="131" y="55"/>
                    </a:cubicBezTo>
                    <a:cubicBezTo>
                      <a:pt x="113" y="56"/>
                      <a:pt x="95" y="56"/>
                      <a:pt x="77" y="55"/>
                    </a:cubicBezTo>
                    <a:cubicBezTo>
                      <a:pt x="83" y="31"/>
                      <a:pt x="94" y="17"/>
                      <a:pt x="104" y="17"/>
                    </a:cubicBezTo>
                    <a:close/>
                    <a:moveTo>
                      <a:pt x="78" y="18"/>
                    </a:moveTo>
                    <a:cubicBezTo>
                      <a:pt x="72" y="27"/>
                      <a:pt x="66" y="39"/>
                      <a:pt x="63" y="53"/>
                    </a:cubicBezTo>
                    <a:cubicBezTo>
                      <a:pt x="53" y="52"/>
                      <a:pt x="44" y="50"/>
                      <a:pt x="34" y="48"/>
                    </a:cubicBezTo>
                    <a:cubicBezTo>
                      <a:pt x="45" y="34"/>
                      <a:pt x="61" y="23"/>
                      <a:pt x="78" y="18"/>
                    </a:cubicBezTo>
                    <a:close/>
                    <a:moveTo>
                      <a:pt x="26" y="60"/>
                    </a:moveTo>
                    <a:cubicBezTo>
                      <a:pt x="37" y="63"/>
                      <a:pt x="48" y="65"/>
                      <a:pt x="60" y="67"/>
                    </a:cubicBezTo>
                    <a:cubicBezTo>
                      <a:pt x="58" y="77"/>
                      <a:pt x="57" y="87"/>
                      <a:pt x="56" y="99"/>
                    </a:cubicBezTo>
                    <a:cubicBezTo>
                      <a:pt x="14" y="99"/>
                      <a:pt x="14" y="99"/>
                      <a:pt x="14" y="99"/>
                    </a:cubicBezTo>
                    <a:cubicBezTo>
                      <a:pt x="15" y="85"/>
                      <a:pt x="19" y="72"/>
                      <a:pt x="26" y="60"/>
                    </a:cubicBezTo>
                    <a:close/>
                    <a:moveTo>
                      <a:pt x="26" y="151"/>
                    </a:moveTo>
                    <a:cubicBezTo>
                      <a:pt x="19" y="140"/>
                      <a:pt x="15" y="127"/>
                      <a:pt x="14" y="113"/>
                    </a:cubicBezTo>
                    <a:cubicBezTo>
                      <a:pt x="56" y="113"/>
                      <a:pt x="56" y="113"/>
                      <a:pt x="56" y="113"/>
                    </a:cubicBezTo>
                    <a:cubicBezTo>
                      <a:pt x="57" y="124"/>
                      <a:pt x="58" y="135"/>
                      <a:pt x="60" y="144"/>
                    </a:cubicBezTo>
                    <a:cubicBezTo>
                      <a:pt x="48" y="146"/>
                      <a:pt x="37" y="148"/>
                      <a:pt x="26" y="151"/>
                    </a:cubicBezTo>
                    <a:close/>
                    <a:moveTo>
                      <a:pt x="34" y="163"/>
                    </a:moveTo>
                    <a:cubicBezTo>
                      <a:pt x="44" y="161"/>
                      <a:pt x="53" y="159"/>
                      <a:pt x="63" y="158"/>
                    </a:cubicBezTo>
                    <a:cubicBezTo>
                      <a:pt x="66" y="173"/>
                      <a:pt x="72" y="185"/>
                      <a:pt x="78" y="193"/>
                    </a:cubicBezTo>
                    <a:cubicBezTo>
                      <a:pt x="61" y="188"/>
                      <a:pt x="45" y="177"/>
                      <a:pt x="34" y="163"/>
                    </a:cubicBezTo>
                    <a:close/>
                    <a:moveTo>
                      <a:pt x="104" y="194"/>
                    </a:moveTo>
                    <a:cubicBezTo>
                      <a:pt x="94" y="194"/>
                      <a:pt x="83" y="180"/>
                      <a:pt x="77" y="157"/>
                    </a:cubicBezTo>
                    <a:cubicBezTo>
                      <a:pt x="95" y="155"/>
                      <a:pt x="113" y="155"/>
                      <a:pt x="131" y="157"/>
                    </a:cubicBezTo>
                    <a:cubicBezTo>
                      <a:pt x="124" y="180"/>
                      <a:pt x="114" y="194"/>
                      <a:pt x="104" y="194"/>
                    </a:cubicBezTo>
                    <a:close/>
                    <a:moveTo>
                      <a:pt x="129" y="193"/>
                    </a:moveTo>
                    <a:cubicBezTo>
                      <a:pt x="136" y="185"/>
                      <a:pt x="141" y="173"/>
                      <a:pt x="145" y="158"/>
                    </a:cubicBezTo>
                    <a:cubicBezTo>
                      <a:pt x="155" y="159"/>
                      <a:pt x="164" y="161"/>
                      <a:pt x="174" y="163"/>
                    </a:cubicBezTo>
                    <a:cubicBezTo>
                      <a:pt x="162" y="177"/>
                      <a:pt x="147" y="188"/>
                      <a:pt x="129" y="193"/>
                    </a:cubicBezTo>
                    <a:close/>
                    <a:moveTo>
                      <a:pt x="182" y="151"/>
                    </a:moveTo>
                    <a:cubicBezTo>
                      <a:pt x="171" y="148"/>
                      <a:pt x="159" y="146"/>
                      <a:pt x="148" y="144"/>
                    </a:cubicBezTo>
                    <a:cubicBezTo>
                      <a:pt x="150" y="136"/>
                      <a:pt x="151" y="127"/>
                      <a:pt x="151" y="118"/>
                    </a:cubicBezTo>
                    <a:cubicBezTo>
                      <a:pt x="149" y="119"/>
                      <a:pt x="147" y="120"/>
                      <a:pt x="144" y="120"/>
                    </a:cubicBezTo>
                    <a:cubicBezTo>
                      <a:pt x="142" y="120"/>
                      <a:pt x="139" y="119"/>
                      <a:pt x="137" y="118"/>
                    </a:cubicBezTo>
                    <a:cubicBezTo>
                      <a:pt x="136" y="127"/>
                      <a:pt x="135" y="135"/>
                      <a:pt x="134" y="143"/>
                    </a:cubicBezTo>
                    <a:cubicBezTo>
                      <a:pt x="114" y="141"/>
                      <a:pt x="94" y="141"/>
                      <a:pt x="74" y="143"/>
                    </a:cubicBezTo>
                    <a:cubicBezTo>
                      <a:pt x="72" y="134"/>
                      <a:pt x="71" y="123"/>
                      <a:pt x="71" y="113"/>
                    </a:cubicBezTo>
                    <a:cubicBezTo>
                      <a:pt x="131" y="113"/>
                      <a:pt x="131" y="113"/>
                      <a:pt x="131" y="113"/>
                    </a:cubicBezTo>
                    <a:cubicBezTo>
                      <a:pt x="129" y="110"/>
                      <a:pt x="128" y="107"/>
                      <a:pt x="128" y="104"/>
                    </a:cubicBezTo>
                    <a:cubicBezTo>
                      <a:pt x="128" y="102"/>
                      <a:pt x="129" y="100"/>
                      <a:pt x="129" y="99"/>
                    </a:cubicBezTo>
                    <a:cubicBezTo>
                      <a:pt x="71" y="99"/>
                      <a:pt x="71" y="99"/>
                      <a:pt x="71" y="99"/>
                    </a:cubicBezTo>
                    <a:cubicBezTo>
                      <a:pt x="71" y="88"/>
                      <a:pt x="72" y="78"/>
                      <a:pt x="74" y="68"/>
                    </a:cubicBezTo>
                    <a:cubicBezTo>
                      <a:pt x="84" y="69"/>
                      <a:pt x="94" y="70"/>
                      <a:pt x="104" y="70"/>
                    </a:cubicBezTo>
                    <a:cubicBezTo>
                      <a:pt x="114" y="70"/>
                      <a:pt x="124" y="69"/>
                      <a:pt x="134" y="68"/>
                    </a:cubicBezTo>
                    <a:cubicBezTo>
                      <a:pt x="135" y="75"/>
                      <a:pt x="136" y="82"/>
                      <a:pt x="137" y="90"/>
                    </a:cubicBezTo>
                    <a:cubicBezTo>
                      <a:pt x="139" y="89"/>
                      <a:pt x="142" y="88"/>
                      <a:pt x="144" y="88"/>
                    </a:cubicBezTo>
                    <a:cubicBezTo>
                      <a:pt x="147" y="88"/>
                      <a:pt x="149" y="88"/>
                      <a:pt x="151" y="89"/>
                    </a:cubicBezTo>
                    <a:cubicBezTo>
                      <a:pt x="150" y="81"/>
                      <a:pt x="149" y="74"/>
                      <a:pt x="148" y="67"/>
                    </a:cubicBezTo>
                    <a:cubicBezTo>
                      <a:pt x="159" y="65"/>
                      <a:pt x="171" y="63"/>
                      <a:pt x="182" y="60"/>
                    </a:cubicBezTo>
                    <a:cubicBezTo>
                      <a:pt x="188" y="72"/>
                      <a:pt x="193" y="85"/>
                      <a:pt x="194" y="99"/>
                    </a:cubicBezTo>
                    <a:cubicBezTo>
                      <a:pt x="159" y="99"/>
                      <a:pt x="159" y="99"/>
                      <a:pt x="159" y="99"/>
                    </a:cubicBezTo>
                    <a:cubicBezTo>
                      <a:pt x="160" y="100"/>
                      <a:pt x="160" y="102"/>
                      <a:pt x="160" y="104"/>
                    </a:cubicBezTo>
                    <a:cubicBezTo>
                      <a:pt x="160" y="107"/>
                      <a:pt x="159" y="110"/>
                      <a:pt x="157" y="113"/>
                    </a:cubicBezTo>
                    <a:cubicBezTo>
                      <a:pt x="194" y="113"/>
                      <a:pt x="194" y="113"/>
                      <a:pt x="194" y="113"/>
                    </a:cubicBezTo>
                    <a:cubicBezTo>
                      <a:pt x="193" y="127"/>
                      <a:pt x="188" y="140"/>
                      <a:pt x="182" y="151"/>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55" name="图形"/>
              <p:cNvSpPr>
                <a:spLocks noEditPoints="1"/>
              </p:cNvSpPr>
              <p:nvPr>
                <p:custDataLst>
                  <p:tags r:id="rId48"/>
                </p:custDataLst>
              </p:nvPr>
            </p:nvSpPr>
            <p:spPr bwMode="auto">
              <a:xfrm>
                <a:off x="9632359" y="533934"/>
                <a:ext cx="282697" cy="359192"/>
              </a:xfrm>
              <a:custGeom>
                <a:gdLst>
                  <a:gd name="T0" fmla="*/ 68 w 136"/>
                  <a:gd name="T1" fmla="*/ 0 h 172"/>
                  <a:gd name="T2" fmla="*/ 0 w 136"/>
                  <a:gd name="T3" fmla="*/ 68 h 172"/>
                  <a:gd name="T4" fmla="*/ 68 w 136"/>
                  <a:gd name="T5" fmla="*/ 172 h 172"/>
                  <a:gd name="T6" fmla="*/ 136 w 136"/>
                  <a:gd name="T7" fmla="*/ 68 h 172"/>
                  <a:gd name="T8" fmla="*/ 68 w 136"/>
                  <a:gd name="T9" fmla="*/ 0 h 172"/>
                  <a:gd name="T10" fmla="*/ 68 w 136"/>
                  <a:gd name="T11" fmla="*/ 104 h 172"/>
                  <a:gd name="T12" fmla="*/ 32 w 136"/>
                  <a:gd name="T13" fmla="*/ 68 h 172"/>
                  <a:gd name="T14" fmla="*/ 68 w 136"/>
                  <a:gd name="T15" fmla="*/ 32 h 172"/>
                  <a:gd name="T16" fmla="*/ 104 w 136"/>
                  <a:gd name="T17" fmla="*/ 68 h 172"/>
                  <a:gd name="T18" fmla="*/ 68 w 136"/>
                  <a:gd name="T19" fmla="*/ 104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72">
                    <a:moveTo>
                      <a:pt x="68" y="0"/>
                    </a:moveTo>
                    <a:cubicBezTo>
                      <a:pt x="30" y="0"/>
                      <a:pt x="0" y="31"/>
                      <a:pt x="0" y="68"/>
                    </a:cubicBezTo>
                    <a:cubicBezTo>
                      <a:pt x="0" y="106"/>
                      <a:pt x="68" y="172"/>
                      <a:pt x="68" y="172"/>
                    </a:cubicBezTo>
                    <a:cubicBezTo>
                      <a:pt x="68" y="172"/>
                      <a:pt x="136" y="106"/>
                      <a:pt x="136" y="68"/>
                    </a:cubicBezTo>
                    <a:cubicBezTo>
                      <a:pt x="136" y="31"/>
                      <a:pt x="105" y="0"/>
                      <a:pt x="68" y="0"/>
                    </a:cubicBezTo>
                    <a:close/>
                    <a:moveTo>
                      <a:pt x="68" y="104"/>
                    </a:moveTo>
                    <a:cubicBezTo>
                      <a:pt x="48" y="104"/>
                      <a:pt x="32" y="88"/>
                      <a:pt x="32" y="68"/>
                    </a:cubicBezTo>
                    <a:cubicBezTo>
                      <a:pt x="32" y="48"/>
                      <a:pt x="48" y="32"/>
                      <a:pt x="68" y="32"/>
                    </a:cubicBezTo>
                    <a:cubicBezTo>
                      <a:pt x="88" y="32"/>
                      <a:pt x="104" y="48"/>
                      <a:pt x="104" y="68"/>
                    </a:cubicBezTo>
                    <a:cubicBezTo>
                      <a:pt x="104" y="88"/>
                      <a:pt x="88" y="104"/>
                      <a:pt x="68" y="104"/>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56" name="图形"/>
            <p:cNvGrpSpPr/>
            <p:nvPr>
              <p:custDataLst>
                <p:tags r:id="rId49"/>
              </p:custDataLst>
            </p:nvPr>
          </p:nvGrpSpPr>
          <p:grpSpPr>
            <a:xfrm>
              <a:off x="7310120" y="2991817"/>
              <a:ext cx="337185" cy="229870"/>
              <a:chOff x="6027139" y="4508323"/>
              <a:chExt cx="601980" cy="410743"/>
            </a:xfrm>
          </p:grpSpPr>
          <p:sp>
            <p:nvSpPr>
              <p:cNvPr id="17457" name="图形"/>
              <p:cNvSpPr>
                <a:spLocks noEditPoints="1"/>
              </p:cNvSpPr>
              <p:nvPr>
                <p:custDataLst>
                  <p:tags r:id="rId50"/>
                </p:custDataLst>
              </p:nvPr>
            </p:nvSpPr>
            <p:spPr bwMode="auto">
              <a:xfrm>
                <a:off x="6027139" y="4508323"/>
                <a:ext cx="460631" cy="410743"/>
              </a:xfrm>
              <a:custGeom>
                <a:gdLst>
                  <a:gd name="T0" fmla="*/ 214 w 221"/>
                  <a:gd name="T1" fmla="*/ 0 h 197"/>
                  <a:gd name="T2" fmla="*/ 7 w 221"/>
                  <a:gd name="T3" fmla="*/ 0 h 197"/>
                  <a:gd name="T4" fmla="*/ 0 w 221"/>
                  <a:gd name="T5" fmla="*/ 8 h 197"/>
                  <a:gd name="T6" fmla="*/ 0 w 221"/>
                  <a:gd name="T7" fmla="*/ 190 h 197"/>
                  <a:gd name="T8" fmla="*/ 7 w 221"/>
                  <a:gd name="T9" fmla="*/ 197 h 197"/>
                  <a:gd name="T10" fmla="*/ 214 w 221"/>
                  <a:gd name="T11" fmla="*/ 197 h 197"/>
                  <a:gd name="T12" fmla="*/ 221 w 221"/>
                  <a:gd name="T13" fmla="*/ 190 h 197"/>
                  <a:gd name="T14" fmla="*/ 221 w 221"/>
                  <a:gd name="T15" fmla="*/ 8 h 197"/>
                  <a:gd name="T16" fmla="*/ 214 w 221"/>
                  <a:gd name="T17" fmla="*/ 0 h 197"/>
                  <a:gd name="T18" fmla="*/ 170 w 221"/>
                  <a:gd name="T19" fmla="*/ 16 h 197"/>
                  <a:gd name="T20" fmla="*/ 179 w 221"/>
                  <a:gd name="T21" fmla="*/ 25 h 197"/>
                  <a:gd name="T22" fmla="*/ 170 w 221"/>
                  <a:gd name="T23" fmla="*/ 34 h 197"/>
                  <a:gd name="T24" fmla="*/ 161 w 221"/>
                  <a:gd name="T25" fmla="*/ 25 h 197"/>
                  <a:gd name="T26" fmla="*/ 170 w 221"/>
                  <a:gd name="T27" fmla="*/ 16 h 197"/>
                  <a:gd name="T28" fmla="*/ 143 w 221"/>
                  <a:gd name="T29" fmla="*/ 16 h 197"/>
                  <a:gd name="T30" fmla="*/ 152 w 221"/>
                  <a:gd name="T31" fmla="*/ 25 h 197"/>
                  <a:gd name="T32" fmla="*/ 143 w 221"/>
                  <a:gd name="T33" fmla="*/ 34 h 197"/>
                  <a:gd name="T34" fmla="*/ 133 w 221"/>
                  <a:gd name="T35" fmla="*/ 25 h 197"/>
                  <a:gd name="T36" fmla="*/ 143 w 221"/>
                  <a:gd name="T37" fmla="*/ 16 h 197"/>
                  <a:gd name="T38" fmla="*/ 207 w 221"/>
                  <a:gd name="T39" fmla="*/ 183 h 197"/>
                  <a:gd name="T40" fmla="*/ 14 w 221"/>
                  <a:gd name="T41" fmla="*/ 183 h 197"/>
                  <a:gd name="T42" fmla="*/ 14 w 221"/>
                  <a:gd name="T43" fmla="*/ 50 h 197"/>
                  <a:gd name="T44" fmla="*/ 207 w 221"/>
                  <a:gd name="T45" fmla="*/ 50 h 197"/>
                  <a:gd name="T46" fmla="*/ 207 w 221"/>
                  <a:gd name="T47" fmla="*/ 183 h 197"/>
                  <a:gd name="T48" fmla="*/ 198 w 221"/>
                  <a:gd name="T49" fmla="*/ 34 h 197"/>
                  <a:gd name="T50" fmla="*/ 188 w 221"/>
                  <a:gd name="T51" fmla="*/ 25 h 197"/>
                  <a:gd name="T52" fmla="*/ 198 w 221"/>
                  <a:gd name="T53" fmla="*/ 16 h 197"/>
                  <a:gd name="T54" fmla="*/ 207 w 221"/>
                  <a:gd name="T55" fmla="*/ 25 h 197"/>
                  <a:gd name="T56" fmla="*/ 198 w 221"/>
                  <a:gd name="T57" fmla="*/ 34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197">
                    <a:moveTo>
                      <a:pt x="214" y="0"/>
                    </a:moveTo>
                    <a:cubicBezTo>
                      <a:pt x="7" y="0"/>
                      <a:pt x="7" y="0"/>
                      <a:pt x="7" y="0"/>
                    </a:cubicBezTo>
                    <a:cubicBezTo>
                      <a:pt x="3" y="0"/>
                      <a:pt x="0" y="4"/>
                      <a:pt x="0" y="8"/>
                    </a:cubicBezTo>
                    <a:cubicBezTo>
                      <a:pt x="0" y="190"/>
                      <a:pt x="0" y="190"/>
                      <a:pt x="0" y="190"/>
                    </a:cubicBezTo>
                    <a:cubicBezTo>
                      <a:pt x="0" y="194"/>
                      <a:pt x="3" y="197"/>
                      <a:pt x="7" y="197"/>
                    </a:cubicBezTo>
                    <a:cubicBezTo>
                      <a:pt x="214" y="197"/>
                      <a:pt x="214" y="197"/>
                      <a:pt x="214" y="197"/>
                    </a:cubicBezTo>
                    <a:cubicBezTo>
                      <a:pt x="218" y="197"/>
                      <a:pt x="221" y="194"/>
                      <a:pt x="221" y="190"/>
                    </a:cubicBezTo>
                    <a:cubicBezTo>
                      <a:pt x="221" y="8"/>
                      <a:pt x="221" y="8"/>
                      <a:pt x="221" y="8"/>
                    </a:cubicBezTo>
                    <a:cubicBezTo>
                      <a:pt x="221" y="4"/>
                      <a:pt x="218" y="0"/>
                      <a:pt x="214" y="0"/>
                    </a:cubicBezTo>
                    <a:close/>
                    <a:moveTo>
                      <a:pt x="170" y="16"/>
                    </a:moveTo>
                    <a:cubicBezTo>
                      <a:pt x="175" y="16"/>
                      <a:pt x="179" y="20"/>
                      <a:pt x="179" y="25"/>
                    </a:cubicBezTo>
                    <a:cubicBezTo>
                      <a:pt x="179" y="30"/>
                      <a:pt x="175" y="34"/>
                      <a:pt x="170" y="34"/>
                    </a:cubicBezTo>
                    <a:cubicBezTo>
                      <a:pt x="165" y="34"/>
                      <a:pt x="161" y="30"/>
                      <a:pt x="161" y="25"/>
                    </a:cubicBezTo>
                    <a:cubicBezTo>
                      <a:pt x="161" y="20"/>
                      <a:pt x="165" y="16"/>
                      <a:pt x="170" y="16"/>
                    </a:cubicBezTo>
                    <a:close/>
                    <a:moveTo>
                      <a:pt x="143" y="16"/>
                    </a:moveTo>
                    <a:cubicBezTo>
                      <a:pt x="148" y="16"/>
                      <a:pt x="152" y="20"/>
                      <a:pt x="152" y="25"/>
                    </a:cubicBezTo>
                    <a:cubicBezTo>
                      <a:pt x="152" y="30"/>
                      <a:pt x="148" y="34"/>
                      <a:pt x="143" y="34"/>
                    </a:cubicBezTo>
                    <a:cubicBezTo>
                      <a:pt x="137" y="34"/>
                      <a:pt x="133" y="30"/>
                      <a:pt x="133" y="25"/>
                    </a:cubicBezTo>
                    <a:cubicBezTo>
                      <a:pt x="133" y="20"/>
                      <a:pt x="137" y="16"/>
                      <a:pt x="143" y="16"/>
                    </a:cubicBezTo>
                    <a:close/>
                    <a:moveTo>
                      <a:pt x="207" y="183"/>
                    </a:moveTo>
                    <a:cubicBezTo>
                      <a:pt x="14" y="183"/>
                      <a:pt x="14" y="183"/>
                      <a:pt x="14" y="183"/>
                    </a:cubicBezTo>
                    <a:cubicBezTo>
                      <a:pt x="14" y="50"/>
                      <a:pt x="14" y="50"/>
                      <a:pt x="14" y="50"/>
                    </a:cubicBezTo>
                    <a:cubicBezTo>
                      <a:pt x="207" y="50"/>
                      <a:pt x="207" y="50"/>
                      <a:pt x="207" y="50"/>
                    </a:cubicBezTo>
                    <a:lnTo>
                      <a:pt x="207" y="183"/>
                    </a:lnTo>
                    <a:close/>
                    <a:moveTo>
                      <a:pt x="198" y="34"/>
                    </a:moveTo>
                    <a:cubicBezTo>
                      <a:pt x="192" y="34"/>
                      <a:pt x="188" y="30"/>
                      <a:pt x="188" y="25"/>
                    </a:cubicBezTo>
                    <a:cubicBezTo>
                      <a:pt x="188" y="20"/>
                      <a:pt x="192" y="16"/>
                      <a:pt x="198" y="16"/>
                    </a:cubicBezTo>
                    <a:cubicBezTo>
                      <a:pt x="203" y="16"/>
                      <a:pt x="207" y="20"/>
                      <a:pt x="207" y="25"/>
                    </a:cubicBezTo>
                    <a:cubicBezTo>
                      <a:pt x="207" y="30"/>
                      <a:pt x="203" y="34"/>
                      <a:pt x="198" y="34"/>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58" name="图形"/>
              <p:cNvSpPr>
                <a:spLocks noChangeArrowheads="1"/>
              </p:cNvSpPr>
              <p:nvPr>
                <p:custDataLst>
                  <p:tags r:id="rId51"/>
                </p:custDataLst>
              </p:nvPr>
            </p:nvSpPr>
            <p:spPr bwMode="auto">
              <a:xfrm>
                <a:off x="6087004" y="4648009"/>
                <a:ext cx="334248" cy="63191"/>
              </a:xfrm>
              <a:prstGeom prst="rect">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59" name="图形"/>
              <p:cNvSpPr>
                <a:spLocks noChangeArrowheads="1"/>
              </p:cNvSpPr>
              <p:nvPr>
                <p:custDataLst>
                  <p:tags r:id="rId52"/>
                </p:custDataLst>
              </p:nvPr>
            </p:nvSpPr>
            <p:spPr bwMode="auto">
              <a:xfrm>
                <a:off x="6087004" y="4737807"/>
                <a:ext cx="106427" cy="111416"/>
              </a:xfrm>
              <a:prstGeom prst="rect">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0" name="图形"/>
              <p:cNvSpPr>
                <a:spLocks noChangeArrowheads="1"/>
              </p:cNvSpPr>
              <p:nvPr>
                <p:custDataLst>
                  <p:tags r:id="rId53"/>
                </p:custDataLst>
              </p:nvPr>
            </p:nvSpPr>
            <p:spPr bwMode="auto">
              <a:xfrm>
                <a:off x="6211724" y="4739469"/>
                <a:ext cx="113079" cy="14967"/>
              </a:xfrm>
              <a:prstGeom prst="rect">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1" name="图形"/>
              <p:cNvSpPr>
                <a:spLocks noChangeArrowheads="1"/>
              </p:cNvSpPr>
              <p:nvPr>
                <p:custDataLst>
                  <p:tags r:id="rId54"/>
                </p:custDataLst>
              </p:nvPr>
            </p:nvSpPr>
            <p:spPr bwMode="auto">
              <a:xfrm>
                <a:off x="6211724" y="4784368"/>
                <a:ext cx="113079" cy="14967"/>
              </a:xfrm>
              <a:prstGeom prst="rect">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2" name="图形"/>
              <p:cNvSpPr>
                <a:spLocks noChangeArrowheads="1"/>
              </p:cNvSpPr>
              <p:nvPr>
                <p:custDataLst>
                  <p:tags r:id="rId55"/>
                </p:custDataLst>
              </p:nvPr>
            </p:nvSpPr>
            <p:spPr bwMode="auto">
              <a:xfrm>
                <a:off x="6211724" y="4829267"/>
                <a:ext cx="113079" cy="14967"/>
              </a:xfrm>
              <a:prstGeom prst="rect">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3" name="图形"/>
              <p:cNvSpPr/>
              <p:nvPr>
                <p:custDataLst>
                  <p:tags r:id="rId56"/>
                </p:custDataLst>
              </p:nvPr>
            </p:nvSpPr>
            <p:spPr bwMode="auto">
              <a:xfrm>
                <a:off x="6374691" y="4807649"/>
                <a:ext cx="43236" cy="43236"/>
              </a:xfrm>
              <a:custGeom>
                <a:gdLst>
                  <a:gd name="T0" fmla="*/ 8 w 26"/>
                  <a:gd name="T1" fmla="*/ 0 h 26"/>
                  <a:gd name="T2" fmla="*/ 8 w 26"/>
                  <a:gd name="T3" fmla="*/ 2 h 26"/>
                  <a:gd name="T4" fmla="*/ 0 w 26"/>
                  <a:gd name="T5" fmla="*/ 26 h 26"/>
                  <a:gd name="T6" fmla="*/ 24 w 26"/>
                  <a:gd name="T7" fmla="*/ 18 h 26"/>
                  <a:gd name="T8" fmla="*/ 26 w 26"/>
                  <a:gd name="T9" fmla="*/ 18 h 26"/>
                  <a:gd name="T10" fmla="*/ 8 w 26"/>
                  <a:gd name="T11" fmla="*/ 0 h 26"/>
                </a:gdLst>
                <a:cxnLst>
                  <a:cxn ang="0">
                    <a:pos x="T0" y="T1"/>
                  </a:cxn>
                  <a:cxn ang="0">
                    <a:pos x="T2" y="T3"/>
                  </a:cxn>
                  <a:cxn ang="0">
                    <a:pos x="T4" y="T5"/>
                  </a:cxn>
                  <a:cxn ang="0">
                    <a:pos x="T6" y="T7"/>
                  </a:cxn>
                  <a:cxn ang="0">
                    <a:pos x="T8" y="T9"/>
                  </a:cxn>
                  <a:cxn ang="0">
                    <a:pos x="T10" y="T11"/>
                  </a:cxn>
                </a:cxnLst>
                <a:rect l="0" t="0" r="r" b="b"/>
                <a:pathLst>
                  <a:path w="26" h="26">
                    <a:moveTo>
                      <a:pt x="8" y="0"/>
                    </a:moveTo>
                    <a:lnTo>
                      <a:pt x="8" y="2"/>
                    </a:lnTo>
                    <a:lnTo>
                      <a:pt x="0" y="26"/>
                    </a:lnTo>
                    <a:lnTo>
                      <a:pt x="24" y="18"/>
                    </a:lnTo>
                    <a:lnTo>
                      <a:pt x="26" y="18"/>
                    </a:lnTo>
                    <a:lnTo>
                      <a:pt x="8" y="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4" name="图形"/>
              <p:cNvSpPr/>
              <p:nvPr>
                <p:custDataLst>
                  <p:tags r:id="rId57"/>
                </p:custDataLst>
              </p:nvPr>
            </p:nvSpPr>
            <p:spPr bwMode="auto">
              <a:xfrm>
                <a:off x="6547635" y="4596457"/>
                <a:ext cx="81484" cy="81484"/>
              </a:xfrm>
              <a:custGeom>
                <a:gdLst>
                  <a:gd name="T0" fmla="*/ 29 w 39"/>
                  <a:gd name="T1" fmla="*/ 39 h 39"/>
                  <a:gd name="T2" fmla="*/ 37 w 39"/>
                  <a:gd name="T3" fmla="*/ 31 h 39"/>
                  <a:gd name="T4" fmla="*/ 37 w 39"/>
                  <a:gd name="T5" fmla="*/ 22 h 39"/>
                  <a:gd name="T6" fmla="*/ 17 w 39"/>
                  <a:gd name="T7" fmla="*/ 2 h 39"/>
                  <a:gd name="T8" fmla="*/ 7 w 39"/>
                  <a:gd name="T9" fmla="*/ 2 h 39"/>
                  <a:gd name="T10" fmla="*/ 0 w 39"/>
                  <a:gd name="T11" fmla="*/ 10 h 39"/>
                  <a:gd name="T12" fmla="*/ 29 w 39"/>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39" h="39">
                    <a:moveTo>
                      <a:pt x="29" y="39"/>
                    </a:moveTo>
                    <a:cubicBezTo>
                      <a:pt x="37" y="31"/>
                      <a:pt x="37" y="31"/>
                      <a:pt x="37" y="31"/>
                    </a:cubicBezTo>
                    <a:cubicBezTo>
                      <a:pt x="39" y="29"/>
                      <a:pt x="39" y="25"/>
                      <a:pt x="37" y="22"/>
                    </a:cubicBezTo>
                    <a:cubicBezTo>
                      <a:pt x="17" y="2"/>
                      <a:pt x="17" y="2"/>
                      <a:pt x="17" y="2"/>
                    </a:cubicBezTo>
                    <a:cubicBezTo>
                      <a:pt x="14" y="0"/>
                      <a:pt x="10" y="0"/>
                      <a:pt x="7" y="2"/>
                    </a:cubicBezTo>
                    <a:cubicBezTo>
                      <a:pt x="0" y="10"/>
                      <a:pt x="0" y="10"/>
                      <a:pt x="0" y="10"/>
                    </a:cubicBezTo>
                    <a:lnTo>
                      <a:pt x="29" y="39"/>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5" name="图形"/>
              <p:cNvSpPr/>
              <p:nvPr>
                <p:custDataLst>
                  <p:tags r:id="rId58"/>
                </p:custDataLst>
              </p:nvPr>
            </p:nvSpPr>
            <p:spPr bwMode="auto">
              <a:xfrm>
                <a:off x="6407949" y="4623064"/>
                <a:ext cx="194563" cy="194563"/>
              </a:xfrm>
              <a:custGeom>
                <a:gdLst>
                  <a:gd name="T0" fmla="*/ 64 w 93"/>
                  <a:gd name="T1" fmla="*/ 0 h 93"/>
                  <a:gd name="T2" fmla="*/ 63 w 93"/>
                  <a:gd name="T3" fmla="*/ 1 h 93"/>
                  <a:gd name="T4" fmla="*/ 3 w 93"/>
                  <a:gd name="T5" fmla="*/ 61 h 93"/>
                  <a:gd name="T6" fmla="*/ 3 w 93"/>
                  <a:gd name="T7" fmla="*/ 71 h 93"/>
                  <a:gd name="T8" fmla="*/ 3 w 93"/>
                  <a:gd name="T9" fmla="*/ 71 h 93"/>
                  <a:gd name="T10" fmla="*/ 10 w 93"/>
                  <a:gd name="T11" fmla="*/ 73 h 93"/>
                  <a:gd name="T12" fmla="*/ 12 w 93"/>
                  <a:gd name="T13" fmla="*/ 80 h 93"/>
                  <a:gd name="T14" fmla="*/ 13 w 93"/>
                  <a:gd name="T15" fmla="*/ 81 h 93"/>
                  <a:gd name="T16" fmla="*/ 20 w 93"/>
                  <a:gd name="T17" fmla="*/ 82 h 93"/>
                  <a:gd name="T18" fmla="*/ 21 w 93"/>
                  <a:gd name="T19" fmla="*/ 89 h 93"/>
                  <a:gd name="T20" fmla="*/ 22 w 93"/>
                  <a:gd name="T21" fmla="*/ 90 h 93"/>
                  <a:gd name="T22" fmla="*/ 32 w 93"/>
                  <a:gd name="T23" fmla="*/ 90 h 93"/>
                  <a:gd name="T24" fmla="*/ 92 w 93"/>
                  <a:gd name="T25" fmla="*/ 30 h 93"/>
                  <a:gd name="T26" fmla="*/ 93 w 93"/>
                  <a:gd name="T27" fmla="*/ 29 h 93"/>
                  <a:gd name="T28" fmla="*/ 64 w 93"/>
                  <a:gd name="T29" fmla="*/ 0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3">
                    <a:moveTo>
                      <a:pt x="64" y="0"/>
                    </a:moveTo>
                    <a:cubicBezTo>
                      <a:pt x="63" y="0"/>
                      <a:pt x="63" y="0"/>
                      <a:pt x="63" y="1"/>
                    </a:cubicBezTo>
                    <a:cubicBezTo>
                      <a:pt x="3" y="61"/>
                      <a:pt x="3" y="61"/>
                      <a:pt x="3" y="61"/>
                    </a:cubicBezTo>
                    <a:cubicBezTo>
                      <a:pt x="0" y="64"/>
                      <a:pt x="0" y="68"/>
                      <a:pt x="3" y="71"/>
                    </a:cubicBezTo>
                    <a:cubicBezTo>
                      <a:pt x="3" y="71"/>
                      <a:pt x="3" y="71"/>
                      <a:pt x="3" y="71"/>
                    </a:cubicBezTo>
                    <a:cubicBezTo>
                      <a:pt x="5" y="73"/>
                      <a:pt x="8" y="74"/>
                      <a:pt x="10" y="73"/>
                    </a:cubicBezTo>
                    <a:cubicBezTo>
                      <a:pt x="10" y="75"/>
                      <a:pt x="10" y="78"/>
                      <a:pt x="12" y="80"/>
                    </a:cubicBezTo>
                    <a:cubicBezTo>
                      <a:pt x="13" y="81"/>
                      <a:pt x="13" y="81"/>
                      <a:pt x="13" y="81"/>
                    </a:cubicBezTo>
                    <a:cubicBezTo>
                      <a:pt x="15" y="83"/>
                      <a:pt x="17" y="83"/>
                      <a:pt x="20" y="82"/>
                    </a:cubicBezTo>
                    <a:cubicBezTo>
                      <a:pt x="19" y="85"/>
                      <a:pt x="19" y="88"/>
                      <a:pt x="21" y="89"/>
                    </a:cubicBezTo>
                    <a:cubicBezTo>
                      <a:pt x="22" y="90"/>
                      <a:pt x="22" y="90"/>
                      <a:pt x="22" y="90"/>
                    </a:cubicBezTo>
                    <a:cubicBezTo>
                      <a:pt x="25" y="93"/>
                      <a:pt x="29" y="93"/>
                      <a:pt x="32" y="90"/>
                    </a:cubicBezTo>
                    <a:cubicBezTo>
                      <a:pt x="92" y="30"/>
                      <a:pt x="92" y="30"/>
                      <a:pt x="92" y="30"/>
                    </a:cubicBezTo>
                    <a:cubicBezTo>
                      <a:pt x="92" y="30"/>
                      <a:pt x="92" y="29"/>
                      <a:pt x="93" y="29"/>
                    </a:cubicBezTo>
                    <a:lnTo>
                      <a:pt x="64" y="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66" name="图形"/>
            <p:cNvGrpSpPr/>
            <p:nvPr>
              <p:custDataLst>
                <p:tags r:id="rId59"/>
              </p:custDataLst>
            </p:nvPr>
          </p:nvGrpSpPr>
          <p:grpSpPr>
            <a:xfrm>
              <a:off x="1952625" y="2970227"/>
              <a:ext cx="292735" cy="312420"/>
              <a:chOff x="6025477" y="5703965"/>
              <a:chExt cx="522158" cy="557080"/>
            </a:xfrm>
          </p:grpSpPr>
          <p:sp>
            <p:nvSpPr>
              <p:cNvPr id="17467" name="图形"/>
              <p:cNvSpPr/>
              <p:nvPr>
                <p:custDataLst>
                  <p:tags r:id="rId60"/>
                </p:custDataLst>
              </p:nvPr>
            </p:nvSpPr>
            <p:spPr bwMode="auto">
              <a:xfrm>
                <a:off x="6278241" y="5703965"/>
                <a:ext cx="31596" cy="78158"/>
              </a:xfrm>
              <a:custGeom>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8" name="图形"/>
              <p:cNvSpPr/>
              <p:nvPr>
                <p:custDataLst>
                  <p:tags r:id="rId61"/>
                </p:custDataLst>
              </p:nvPr>
            </p:nvSpPr>
            <p:spPr bwMode="auto">
              <a:xfrm>
                <a:off x="6153521" y="5730572"/>
                <a:ext cx="58203" cy="73169"/>
              </a:xfrm>
              <a:custGeom>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69" name="图形"/>
              <p:cNvSpPr/>
              <p:nvPr>
                <p:custDataLst>
                  <p:tags r:id="rId62"/>
                </p:custDataLst>
              </p:nvPr>
            </p:nvSpPr>
            <p:spPr bwMode="auto">
              <a:xfrm>
                <a:off x="6060397" y="5818707"/>
                <a:ext cx="76495" cy="56539"/>
              </a:xfrm>
              <a:custGeom>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0" name="图形"/>
              <p:cNvSpPr/>
              <p:nvPr>
                <p:custDataLst>
                  <p:tags r:id="rId63"/>
                </p:custDataLst>
              </p:nvPr>
            </p:nvSpPr>
            <p:spPr bwMode="auto">
              <a:xfrm>
                <a:off x="6025477" y="5943426"/>
                <a:ext cx="78158" cy="28270"/>
              </a:xfrm>
              <a:custGeom>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1" name="图形"/>
              <p:cNvSpPr/>
              <p:nvPr>
                <p:custDataLst>
                  <p:tags r:id="rId64"/>
                </p:custDataLst>
              </p:nvPr>
            </p:nvSpPr>
            <p:spPr bwMode="auto">
              <a:xfrm>
                <a:off x="6052083" y="6041539"/>
                <a:ext cx="76495" cy="56539"/>
              </a:xfrm>
              <a:custGeom>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2" name="图形"/>
              <p:cNvSpPr/>
              <p:nvPr>
                <p:custDataLst>
                  <p:tags r:id="rId65"/>
                </p:custDataLst>
              </p:nvPr>
            </p:nvSpPr>
            <p:spPr bwMode="auto">
              <a:xfrm>
                <a:off x="6437882" y="6053179"/>
                <a:ext cx="76495" cy="56539"/>
              </a:xfrm>
              <a:custGeom>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3" name="图形"/>
              <p:cNvSpPr/>
              <p:nvPr>
                <p:custDataLst>
                  <p:tags r:id="rId66"/>
                </p:custDataLst>
              </p:nvPr>
            </p:nvSpPr>
            <p:spPr bwMode="auto">
              <a:xfrm>
                <a:off x="6471140" y="5958393"/>
                <a:ext cx="76495" cy="28270"/>
              </a:xfrm>
              <a:custGeom>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4" name="图形"/>
              <p:cNvSpPr/>
              <p:nvPr>
                <p:custDataLst>
                  <p:tags r:id="rId67"/>
                </p:custDataLst>
              </p:nvPr>
            </p:nvSpPr>
            <p:spPr bwMode="auto">
              <a:xfrm>
                <a:off x="6446196" y="5830347"/>
                <a:ext cx="76495" cy="56539"/>
              </a:xfrm>
              <a:custGeom>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5" name="图形"/>
              <p:cNvSpPr/>
              <p:nvPr>
                <p:custDataLst>
                  <p:tags r:id="rId68"/>
                </p:custDataLst>
              </p:nvPr>
            </p:nvSpPr>
            <p:spPr bwMode="auto">
              <a:xfrm>
                <a:off x="6376353" y="5738887"/>
                <a:ext cx="59865" cy="73169"/>
              </a:xfrm>
              <a:custGeom>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6" name="图形"/>
              <p:cNvSpPr>
                <a:spLocks noEditPoints="1"/>
              </p:cNvSpPr>
              <p:nvPr>
                <p:custDataLst>
                  <p:tags r:id="rId69"/>
                </p:custDataLst>
              </p:nvPr>
            </p:nvSpPr>
            <p:spPr bwMode="auto">
              <a:xfrm>
                <a:off x="6146870" y="5828685"/>
                <a:ext cx="281035" cy="337574"/>
              </a:xfrm>
              <a:custGeom>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77" name="图形"/>
              <p:cNvSpPr/>
              <p:nvPr>
                <p:custDataLst>
                  <p:tags r:id="rId70"/>
                </p:custDataLst>
              </p:nvPr>
            </p:nvSpPr>
            <p:spPr bwMode="auto">
              <a:xfrm>
                <a:off x="6211724" y="6176235"/>
                <a:ext cx="148001" cy="84810"/>
              </a:xfrm>
              <a:custGeom>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17478" name="图形"/>
            <p:cNvGrpSpPr/>
            <p:nvPr>
              <p:custDataLst>
                <p:tags r:id="rId71"/>
              </p:custDataLst>
            </p:nvPr>
          </p:nvGrpSpPr>
          <p:grpSpPr>
            <a:xfrm>
              <a:off x="9974580" y="4388485"/>
              <a:ext cx="347345" cy="298450"/>
              <a:chOff x="4856440" y="1885891"/>
              <a:chExt cx="582025" cy="500541"/>
            </a:xfrm>
          </p:grpSpPr>
          <p:sp>
            <p:nvSpPr>
              <p:cNvPr id="17479" name="图形"/>
              <p:cNvSpPr>
                <a:spLocks noChangeArrowheads="1"/>
              </p:cNvSpPr>
              <p:nvPr>
                <p:custDataLst>
                  <p:tags r:id="rId72"/>
                </p:custDataLst>
              </p:nvPr>
            </p:nvSpPr>
            <p:spPr bwMode="auto">
              <a:xfrm>
                <a:off x="5090913" y="2027240"/>
                <a:ext cx="114742" cy="141349"/>
              </a:xfrm>
              <a:prstGeom prst="ellipse">
                <a:avLst/>
              </a:pr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0" name="图形"/>
              <p:cNvSpPr/>
              <p:nvPr>
                <p:custDataLst>
                  <p:tags r:id="rId73"/>
                </p:custDataLst>
              </p:nvPr>
            </p:nvSpPr>
            <p:spPr bwMode="auto">
              <a:xfrm>
                <a:off x="5167408" y="2185217"/>
                <a:ext cx="103101" cy="143011"/>
              </a:xfrm>
              <a:custGeom>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1" name="图形"/>
              <p:cNvSpPr/>
              <p:nvPr>
                <p:custDataLst>
                  <p:tags r:id="rId74"/>
                </p:custDataLst>
              </p:nvPr>
            </p:nvSpPr>
            <p:spPr bwMode="auto">
              <a:xfrm>
                <a:off x="5027722" y="2185217"/>
                <a:ext cx="99775" cy="143011"/>
              </a:xfrm>
              <a:custGeom>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2" name="图形"/>
              <p:cNvSpPr/>
              <p:nvPr>
                <p:custDataLst>
                  <p:tags r:id="rId75"/>
                </p:custDataLst>
              </p:nvPr>
            </p:nvSpPr>
            <p:spPr bwMode="auto">
              <a:xfrm>
                <a:off x="5127497" y="2185217"/>
                <a:ext cx="38248" cy="31596"/>
              </a:xfrm>
              <a:custGeom>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3" name="图形"/>
              <p:cNvSpPr/>
              <p:nvPr>
                <p:custDataLst>
                  <p:tags r:id="rId76"/>
                </p:custDataLst>
              </p:nvPr>
            </p:nvSpPr>
            <p:spPr bwMode="auto">
              <a:xfrm>
                <a:off x="5127497" y="2215150"/>
                <a:ext cx="39910" cy="113079"/>
              </a:xfrm>
              <a:custGeom>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4" name="图形"/>
              <p:cNvSpPr/>
              <p:nvPr>
                <p:custDataLst>
                  <p:tags r:id="rId77"/>
                </p:custDataLst>
              </p:nvPr>
            </p:nvSpPr>
            <p:spPr bwMode="auto">
              <a:xfrm>
                <a:off x="4896350" y="2135330"/>
                <a:ext cx="488900" cy="251102"/>
              </a:xfrm>
              <a:custGeom>
                <a:gdLst>
                  <a:gd name="T0" fmla="*/ 120 w 234"/>
                  <a:gd name="T1" fmla="*/ 120 h 120"/>
                  <a:gd name="T2" fmla="*/ 0 w 234"/>
                  <a:gd name="T3" fmla="*/ 0 h 120"/>
                  <a:gd name="T4" fmla="*/ 30 w 234"/>
                  <a:gd name="T5" fmla="*/ 0 h 120"/>
                  <a:gd name="T6" fmla="*/ 120 w 234"/>
                  <a:gd name="T7" fmla="*/ 90 h 120"/>
                  <a:gd name="T8" fmla="*/ 206 w 234"/>
                  <a:gd name="T9" fmla="*/ 28 h 120"/>
                  <a:gd name="T10" fmla="*/ 234 w 234"/>
                  <a:gd name="T11" fmla="*/ 38 h 120"/>
                  <a:gd name="T12" fmla="*/ 120 w 234"/>
                  <a:gd name="T13" fmla="*/ 120 h 120"/>
                </a:gdLst>
                <a:cxnLst>
                  <a:cxn ang="0">
                    <a:pos x="T0" y="T1"/>
                  </a:cxn>
                  <a:cxn ang="0">
                    <a:pos x="T2" y="T3"/>
                  </a:cxn>
                  <a:cxn ang="0">
                    <a:pos x="T4" y="T5"/>
                  </a:cxn>
                  <a:cxn ang="0">
                    <a:pos x="T6" y="T7"/>
                  </a:cxn>
                  <a:cxn ang="0">
                    <a:pos x="T8" y="T9"/>
                  </a:cxn>
                  <a:cxn ang="0">
                    <a:pos x="T10" y="T11"/>
                  </a:cxn>
                  <a:cxn ang="0">
                    <a:pos x="T12" y="T13"/>
                  </a:cxn>
                </a:cxnLst>
                <a:rect l="0" t="0" r="r" b="b"/>
                <a:pathLst>
                  <a:path w="234" h="120">
                    <a:moveTo>
                      <a:pt x="120" y="120"/>
                    </a:moveTo>
                    <a:cubicBezTo>
                      <a:pt x="54" y="120"/>
                      <a:pt x="0" y="66"/>
                      <a:pt x="0" y="0"/>
                    </a:cubicBezTo>
                    <a:cubicBezTo>
                      <a:pt x="30" y="0"/>
                      <a:pt x="30" y="0"/>
                      <a:pt x="30" y="0"/>
                    </a:cubicBezTo>
                    <a:cubicBezTo>
                      <a:pt x="30" y="49"/>
                      <a:pt x="71" y="90"/>
                      <a:pt x="120" y="90"/>
                    </a:cubicBezTo>
                    <a:cubicBezTo>
                      <a:pt x="159" y="90"/>
                      <a:pt x="194" y="65"/>
                      <a:pt x="206" y="28"/>
                    </a:cubicBezTo>
                    <a:cubicBezTo>
                      <a:pt x="234" y="38"/>
                      <a:pt x="234" y="38"/>
                      <a:pt x="234" y="38"/>
                    </a:cubicBezTo>
                    <a:cubicBezTo>
                      <a:pt x="218" y="87"/>
                      <a:pt x="172" y="120"/>
                      <a:pt x="120" y="120"/>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5" name="图形"/>
              <p:cNvSpPr/>
              <p:nvPr>
                <p:custDataLst>
                  <p:tags r:id="rId78"/>
                </p:custDataLst>
              </p:nvPr>
            </p:nvSpPr>
            <p:spPr bwMode="auto">
              <a:xfrm>
                <a:off x="4856440" y="2077128"/>
                <a:ext cx="143011" cy="71506"/>
              </a:xfrm>
              <a:custGeom>
                <a:gdLst>
                  <a:gd name="T0" fmla="*/ 86 w 86"/>
                  <a:gd name="T1" fmla="*/ 43 h 43"/>
                  <a:gd name="T2" fmla="*/ 43 w 86"/>
                  <a:gd name="T3" fmla="*/ 0 h 43"/>
                  <a:gd name="T4" fmla="*/ 0 w 86"/>
                  <a:gd name="T5" fmla="*/ 43 h 43"/>
                  <a:gd name="T6" fmla="*/ 86 w 86"/>
                  <a:gd name="T7" fmla="*/ 43 h 43"/>
                </a:gdLst>
                <a:cxnLst>
                  <a:cxn ang="0">
                    <a:pos x="T0" y="T1"/>
                  </a:cxn>
                  <a:cxn ang="0">
                    <a:pos x="T2" y="T3"/>
                  </a:cxn>
                  <a:cxn ang="0">
                    <a:pos x="T4" y="T5"/>
                  </a:cxn>
                  <a:cxn ang="0">
                    <a:pos x="T6" y="T7"/>
                  </a:cxn>
                </a:cxnLst>
                <a:rect l="0" t="0" r="r" b="b"/>
                <a:pathLst>
                  <a:path w="86" h="43">
                    <a:moveTo>
                      <a:pt x="86" y="43"/>
                    </a:moveTo>
                    <a:lnTo>
                      <a:pt x="43" y="0"/>
                    </a:lnTo>
                    <a:lnTo>
                      <a:pt x="0" y="43"/>
                    </a:lnTo>
                    <a:lnTo>
                      <a:pt x="86" y="43"/>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6" name="图形"/>
              <p:cNvSpPr/>
              <p:nvPr>
                <p:custDataLst>
                  <p:tags r:id="rId79"/>
                </p:custDataLst>
              </p:nvPr>
            </p:nvSpPr>
            <p:spPr bwMode="auto">
              <a:xfrm>
                <a:off x="4911317" y="1885891"/>
                <a:ext cx="487237" cy="249439"/>
              </a:xfrm>
              <a:custGeom>
                <a:gdLst>
                  <a:gd name="T0" fmla="*/ 234 w 234"/>
                  <a:gd name="T1" fmla="*/ 120 h 120"/>
                  <a:gd name="T2" fmla="*/ 204 w 234"/>
                  <a:gd name="T3" fmla="*/ 120 h 120"/>
                  <a:gd name="T4" fmla="*/ 114 w 234"/>
                  <a:gd name="T5" fmla="*/ 29 h 120"/>
                  <a:gd name="T6" fmla="*/ 28 w 234"/>
                  <a:gd name="T7" fmla="*/ 91 h 120"/>
                  <a:gd name="T8" fmla="*/ 0 w 234"/>
                  <a:gd name="T9" fmla="*/ 82 h 120"/>
                  <a:gd name="T10" fmla="*/ 114 w 234"/>
                  <a:gd name="T11" fmla="*/ 0 h 120"/>
                  <a:gd name="T12" fmla="*/ 234 w 234"/>
                  <a:gd name="T13" fmla="*/ 120 h 120"/>
                </a:gdLst>
                <a:cxnLst>
                  <a:cxn ang="0">
                    <a:pos x="T0" y="T1"/>
                  </a:cxn>
                  <a:cxn ang="0">
                    <a:pos x="T2" y="T3"/>
                  </a:cxn>
                  <a:cxn ang="0">
                    <a:pos x="T4" y="T5"/>
                  </a:cxn>
                  <a:cxn ang="0">
                    <a:pos x="T6" y="T7"/>
                  </a:cxn>
                  <a:cxn ang="0">
                    <a:pos x="T8" y="T9"/>
                  </a:cxn>
                  <a:cxn ang="0">
                    <a:pos x="T10" y="T11"/>
                  </a:cxn>
                  <a:cxn ang="0">
                    <a:pos x="T12" y="T13"/>
                  </a:cxn>
                </a:cxnLst>
                <a:rect l="0" t="0" r="r" b="b"/>
                <a:pathLst>
                  <a:path w="234" h="120">
                    <a:moveTo>
                      <a:pt x="234" y="120"/>
                    </a:moveTo>
                    <a:cubicBezTo>
                      <a:pt x="204" y="120"/>
                      <a:pt x="204" y="120"/>
                      <a:pt x="204" y="120"/>
                    </a:cubicBezTo>
                    <a:cubicBezTo>
                      <a:pt x="204" y="70"/>
                      <a:pt x="164" y="29"/>
                      <a:pt x="114" y="29"/>
                    </a:cubicBezTo>
                    <a:cubicBezTo>
                      <a:pt x="75" y="29"/>
                      <a:pt x="40" y="54"/>
                      <a:pt x="28" y="91"/>
                    </a:cubicBezTo>
                    <a:cubicBezTo>
                      <a:pt x="0" y="82"/>
                      <a:pt x="0" y="82"/>
                      <a:pt x="0" y="82"/>
                    </a:cubicBezTo>
                    <a:cubicBezTo>
                      <a:pt x="16" y="33"/>
                      <a:pt x="62" y="0"/>
                      <a:pt x="114" y="0"/>
                    </a:cubicBezTo>
                    <a:cubicBezTo>
                      <a:pt x="180" y="0"/>
                      <a:pt x="234" y="54"/>
                      <a:pt x="234" y="120"/>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7487" name="图形"/>
              <p:cNvSpPr/>
              <p:nvPr>
                <p:custDataLst>
                  <p:tags r:id="rId80"/>
                </p:custDataLst>
              </p:nvPr>
            </p:nvSpPr>
            <p:spPr bwMode="auto">
              <a:xfrm>
                <a:off x="5297116" y="2122026"/>
                <a:ext cx="141349" cy="71506"/>
              </a:xfrm>
              <a:custGeom>
                <a:gdLst>
                  <a:gd name="T0" fmla="*/ 0 w 85"/>
                  <a:gd name="T1" fmla="*/ 0 h 43"/>
                  <a:gd name="T2" fmla="*/ 43 w 85"/>
                  <a:gd name="T3" fmla="*/ 43 h 43"/>
                  <a:gd name="T4" fmla="*/ 85 w 85"/>
                  <a:gd name="T5" fmla="*/ 0 h 43"/>
                  <a:gd name="T6" fmla="*/ 0 w 85"/>
                  <a:gd name="T7" fmla="*/ 0 h 43"/>
                </a:gdLst>
                <a:cxnLst>
                  <a:cxn ang="0">
                    <a:pos x="T0" y="T1"/>
                  </a:cxn>
                  <a:cxn ang="0">
                    <a:pos x="T2" y="T3"/>
                  </a:cxn>
                  <a:cxn ang="0">
                    <a:pos x="T4" y="T5"/>
                  </a:cxn>
                  <a:cxn ang="0">
                    <a:pos x="T6" y="T7"/>
                  </a:cxn>
                </a:cxnLst>
                <a:rect l="0" t="0" r="r" b="b"/>
                <a:pathLst>
                  <a:path w="85" h="43">
                    <a:moveTo>
                      <a:pt x="0" y="0"/>
                    </a:moveTo>
                    <a:lnTo>
                      <a:pt x="43" y="43"/>
                    </a:lnTo>
                    <a:lnTo>
                      <a:pt x="85" y="0"/>
                    </a:lnTo>
                    <a:lnTo>
                      <a:pt x="0" y="0"/>
                    </a:ln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8434" name="组合 4"/>
          <p:cNvGrpSpPr/>
          <p:nvPr>
            <p:custDataLst>
              <p:tags r:id="rId3"/>
            </p:custDataLst>
          </p:nvPr>
        </p:nvGrpSpPr>
        <p:grpSpPr>
          <a:xfrm>
            <a:off x="2382838" y="741363"/>
            <a:ext cx="7358062" cy="4064000"/>
            <a:chOff x="2420940" y="1465646"/>
            <a:chExt cx="7358060" cy="4063234"/>
          </a:xfrm>
        </p:grpSpPr>
        <p:grpSp>
          <p:nvGrpSpPr>
            <p:cNvPr id="18435" name="组合 5"/>
            <p:cNvGrpSpPr/>
            <p:nvPr>
              <p:custDataLst>
                <p:tags r:id="rId4"/>
              </p:custDataLst>
            </p:nvPr>
          </p:nvGrpSpPr>
          <p:grpSpPr>
            <a:xfrm>
              <a:off x="2420940" y="1465646"/>
              <a:ext cx="7358060" cy="4063234"/>
              <a:chOff x="966788" y="661194"/>
              <a:chExt cx="10139363" cy="5599113"/>
            </a:xfrm>
          </p:grpSpPr>
          <p:sp>
            <p:nvSpPr>
              <p:cNvPr id="18436" name="Freeform 47"/>
              <p:cNvSpPr/>
              <p:nvPr>
                <p:custDataLst>
                  <p:tags r:id="rId5"/>
                </p:custDataLst>
              </p:nvPr>
            </p:nvSpPr>
            <p:spPr bwMode="auto">
              <a:xfrm>
                <a:off x="1643857" y="2324894"/>
                <a:ext cx="2522538" cy="1703388"/>
              </a:xfrm>
              <a:custGeom>
                <a:rect l="l" t="t" r="r" b="b"/>
                <a:pathLst>
                  <a:path w="1589" h="1073">
                    <a:moveTo>
                      <a:pt x="1" y="794"/>
                    </a:moveTo>
                    <a:cubicBezTo>
                      <a:pt x="0" y="355"/>
                      <a:pt x="356" y="0"/>
                      <a:pt x="795" y="0"/>
                    </a:cubicBezTo>
                    <a:cubicBezTo>
                      <a:pt x="1233" y="0"/>
                      <a:pt x="1589" y="355"/>
                      <a:pt x="1589" y="794"/>
                    </a:cubicBezTo>
                    <a:cubicBezTo>
                      <a:pt x="1589" y="1073"/>
                      <a:pt x="1589" y="1073"/>
                      <a:pt x="1589" y="1073"/>
                    </a:cubicBezTo>
                  </a:path>
                </a:pathLst>
              </a:custGeom>
              <a:noFill/>
              <a:ln w="38100" cap="flat">
                <a:solidFill>
                  <a:schemeClr val="bg1"/>
                </a:solidFill>
                <a:prstDash val="sysDash"/>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37" name="Freeform 48"/>
              <p:cNvSpPr/>
              <p:nvPr>
                <p:custDataLst>
                  <p:tags r:id="rId6"/>
                </p:custDataLst>
              </p:nvPr>
            </p:nvSpPr>
            <p:spPr bwMode="auto">
              <a:xfrm>
                <a:off x="8135144" y="846932"/>
                <a:ext cx="2055813" cy="1389063"/>
              </a:xfrm>
              <a:custGeom>
                <a:rect l="l" t="t" r="r" b="b"/>
                <a:pathLst>
                  <a:path w="1295" h="875">
                    <a:moveTo>
                      <a:pt x="0" y="647"/>
                    </a:moveTo>
                    <a:cubicBezTo>
                      <a:pt x="0" y="290"/>
                      <a:pt x="290" y="0"/>
                      <a:pt x="648" y="0"/>
                    </a:cubicBezTo>
                    <a:cubicBezTo>
                      <a:pt x="1005" y="0"/>
                      <a:pt x="1295" y="290"/>
                      <a:pt x="1295" y="647"/>
                    </a:cubicBezTo>
                    <a:cubicBezTo>
                      <a:pt x="1295" y="875"/>
                      <a:pt x="1295" y="875"/>
                      <a:pt x="1295" y="875"/>
                    </a:cubicBezTo>
                  </a:path>
                </a:pathLst>
              </a:custGeom>
              <a:noFill/>
              <a:ln w="38100" cap="flat">
                <a:solidFill>
                  <a:srgbClr val="BFBFBF"/>
                </a:solidFill>
                <a:prstDash val="sysDash"/>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38" name="Freeform 49"/>
              <p:cNvSpPr/>
              <p:nvPr>
                <p:custDataLst>
                  <p:tags r:id="rId7"/>
                </p:custDataLst>
              </p:nvPr>
            </p:nvSpPr>
            <p:spPr bwMode="auto">
              <a:xfrm>
                <a:off x="4164807" y="1929607"/>
                <a:ext cx="3970338" cy="4146550"/>
              </a:xfrm>
              <a:custGeom>
                <a:rect l="l" t="t" r="r" b="b"/>
                <a:pathLst>
                  <a:path w="2502" h="2612">
                    <a:moveTo>
                      <a:pt x="1" y="1361"/>
                    </a:moveTo>
                    <a:cubicBezTo>
                      <a:pt x="0" y="2052"/>
                      <a:pt x="561" y="2612"/>
                      <a:pt x="1252" y="2612"/>
                    </a:cubicBezTo>
                    <a:cubicBezTo>
                      <a:pt x="1942" y="2612"/>
                      <a:pt x="2502" y="2052"/>
                      <a:pt x="2502" y="1361"/>
                    </a:cubicBezTo>
                    <a:cubicBezTo>
                      <a:pt x="2502" y="0"/>
                      <a:pt x="2502" y="0"/>
                      <a:pt x="2502" y="0"/>
                    </a:cubicBezTo>
                  </a:path>
                </a:pathLst>
              </a:custGeom>
              <a:noFill/>
              <a:ln w="38100" cap="flat">
                <a:solidFill>
                  <a:srgbClr val="BFBFBF"/>
                </a:solidFill>
                <a:prstDash val="sysDash"/>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39" name="Oval 50"/>
              <p:cNvSpPr>
                <a:spLocks noChangeArrowheads="1"/>
              </p:cNvSpPr>
              <p:nvPr>
                <p:custDataLst>
                  <p:tags r:id="rId8"/>
                </p:custDataLst>
              </p:nvPr>
            </p:nvSpPr>
            <p:spPr bwMode="auto">
              <a:xfrm>
                <a:off x="9273382" y="2248694"/>
                <a:ext cx="1832769" cy="1833563"/>
              </a:xfrm>
              <a:prstGeom prst="ellipse">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8440" name="Freeform 52"/>
              <p:cNvSpPr/>
              <p:nvPr>
                <p:custDataLst>
                  <p:tags r:id="rId9"/>
                </p:custDataLst>
              </p:nvPr>
            </p:nvSpPr>
            <p:spPr bwMode="auto">
              <a:xfrm>
                <a:off x="966788" y="3607594"/>
                <a:ext cx="1356519" cy="1355725"/>
              </a:xfrm>
              <a:custGeom>
                <a:gdLst>
                  <a:gd name="T0" fmla="*/ 428 w 855"/>
                  <a:gd name="T1" fmla="*/ 0 h 854"/>
                  <a:gd name="T2" fmla="*/ 855 w 855"/>
                  <a:gd name="T3" fmla="*/ 427 h 854"/>
                  <a:gd name="T4" fmla="*/ 428 w 855"/>
                  <a:gd name="T5" fmla="*/ 854 h 854"/>
                  <a:gd name="T6" fmla="*/ 1 w 855"/>
                  <a:gd name="T7" fmla="*/ 427 h 854"/>
                  <a:gd name="T8" fmla="*/ 428 w 855"/>
                  <a:gd name="T9" fmla="*/ 0 h 854"/>
                </a:gdLst>
                <a:cxnLst>
                  <a:cxn ang="0">
                    <a:pos x="T0" y="T1"/>
                  </a:cxn>
                  <a:cxn ang="0">
                    <a:pos x="T2" y="T3"/>
                  </a:cxn>
                  <a:cxn ang="0">
                    <a:pos x="T4" y="T5"/>
                  </a:cxn>
                  <a:cxn ang="0">
                    <a:pos x="T6" y="T7"/>
                  </a:cxn>
                  <a:cxn ang="0">
                    <a:pos x="T8" y="T9"/>
                  </a:cxn>
                </a:cxnLst>
                <a:rect l="0" t="0" r="r" b="b"/>
                <a:pathLst>
                  <a:path w="855" h="854">
                    <a:moveTo>
                      <a:pt x="428" y="0"/>
                    </a:moveTo>
                    <a:cubicBezTo>
                      <a:pt x="663" y="0"/>
                      <a:pt x="855" y="191"/>
                      <a:pt x="855" y="427"/>
                    </a:cubicBezTo>
                    <a:cubicBezTo>
                      <a:pt x="855" y="663"/>
                      <a:pt x="663" y="854"/>
                      <a:pt x="428" y="854"/>
                    </a:cubicBezTo>
                    <a:cubicBezTo>
                      <a:pt x="192" y="854"/>
                      <a:pt x="0" y="663"/>
                      <a:pt x="1" y="427"/>
                    </a:cubicBezTo>
                    <a:cubicBezTo>
                      <a:pt x="0" y="191"/>
                      <a:pt x="192" y="0"/>
                      <a:pt x="428" y="0"/>
                    </a:cubicBezTo>
                    <a:close/>
                  </a:path>
                </a:pathLst>
              </a:cu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8441" name="Oval 54"/>
              <p:cNvSpPr>
                <a:spLocks noChangeArrowheads="1"/>
              </p:cNvSpPr>
              <p:nvPr>
                <p:custDataLst>
                  <p:tags r:id="rId10"/>
                </p:custDataLst>
              </p:nvPr>
            </p:nvSpPr>
            <p:spPr bwMode="auto">
              <a:xfrm>
                <a:off x="5310188" y="3536157"/>
                <a:ext cx="1617663" cy="1619250"/>
              </a:xfrm>
              <a:prstGeom prst="ellipse">
                <a:avLst/>
              </a:prstGeom>
              <a:gradFill flip="none" rotWithShape="1">
                <a:gsLst>
                  <a:gs pos="0">
                    <a:srgbClr val="960583"/>
                  </a:gs>
                  <a:gs pos="100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8442" name="Freeform 55"/>
              <p:cNvSpPr>
                <a:spLocks noEditPoints="1"/>
              </p:cNvSpPr>
              <p:nvPr>
                <p:custDataLst>
                  <p:tags r:id="rId11"/>
                </p:custDataLst>
              </p:nvPr>
            </p:nvSpPr>
            <p:spPr bwMode="auto">
              <a:xfrm>
                <a:off x="5778500" y="4082257"/>
                <a:ext cx="681038" cy="550863"/>
              </a:xfrm>
              <a:custGeom>
                <a:rect l="l" t="t" r="r" b="b"/>
                <a:pathLst>
                  <a:path w="429" h="347">
                    <a:moveTo>
                      <a:pt x="393" y="0"/>
                    </a:moveTo>
                    <a:cubicBezTo>
                      <a:pt x="36" y="0"/>
                      <a:pt x="36" y="0"/>
                      <a:pt x="36" y="0"/>
                    </a:cubicBezTo>
                    <a:cubicBezTo>
                      <a:pt x="16" y="0"/>
                      <a:pt x="0" y="16"/>
                      <a:pt x="0" y="36"/>
                    </a:cubicBezTo>
                    <a:cubicBezTo>
                      <a:pt x="0" y="311"/>
                      <a:pt x="0" y="311"/>
                      <a:pt x="0" y="311"/>
                    </a:cubicBezTo>
                    <a:cubicBezTo>
                      <a:pt x="0" y="331"/>
                      <a:pt x="16" y="347"/>
                      <a:pt x="36" y="347"/>
                    </a:cubicBezTo>
                    <a:cubicBezTo>
                      <a:pt x="393" y="347"/>
                      <a:pt x="393" y="347"/>
                      <a:pt x="393" y="347"/>
                    </a:cubicBezTo>
                    <a:cubicBezTo>
                      <a:pt x="413" y="347"/>
                      <a:pt x="429" y="331"/>
                      <a:pt x="429" y="311"/>
                    </a:cubicBezTo>
                    <a:cubicBezTo>
                      <a:pt x="429" y="36"/>
                      <a:pt x="429" y="36"/>
                      <a:pt x="429" y="36"/>
                    </a:cubicBezTo>
                    <a:cubicBezTo>
                      <a:pt x="429" y="16"/>
                      <a:pt x="413" y="0"/>
                      <a:pt x="393" y="0"/>
                    </a:cubicBezTo>
                    <a:close/>
                    <a:moveTo>
                      <a:pt x="151" y="247"/>
                    </a:moveTo>
                    <a:cubicBezTo>
                      <a:pt x="51" y="247"/>
                      <a:pt x="51" y="247"/>
                      <a:pt x="51" y="247"/>
                    </a:cubicBezTo>
                    <a:cubicBezTo>
                      <a:pt x="51" y="215"/>
                      <a:pt x="51" y="215"/>
                      <a:pt x="51" y="215"/>
                    </a:cubicBezTo>
                    <a:cubicBezTo>
                      <a:pt x="151" y="215"/>
                      <a:pt x="151" y="215"/>
                      <a:pt x="151" y="215"/>
                    </a:cubicBezTo>
                    <a:lnTo>
                      <a:pt x="151" y="247"/>
                    </a:lnTo>
                    <a:close/>
                    <a:moveTo>
                      <a:pt x="251" y="183"/>
                    </a:moveTo>
                    <a:cubicBezTo>
                      <a:pt x="51" y="183"/>
                      <a:pt x="51" y="183"/>
                      <a:pt x="51" y="183"/>
                    </a:cubicBezTo>
                    <a:cubicBezTo>
                      <a:pt x="51" y="151"/>
                      <a:pt x="51" y="151"/>
                      <a:pt x="51" y="151"/>
                    </a:cubicBezTo>
                    <a:cubicBezTo>
                      <a:pt x="251" y="151"/>
                      <a:pt x="251" y="151"/>
                      <a:pt x="251" y="151"/>
                    </a:cubicBezTo>
                    <a:lnTo>
                      <a:pt x="251" y="183"/>
                    </a:lnTo>
                    <a:close/>
                    <a:moveTo>
                      <a:pt x="429" y="94"/>
                    </a:moveTo>
                    <a:cubicBezTo>
                      <a:pt x="0" y="94"/>
                      <a:pt x="0" y="94"/>
                      <a:pt x="0" y="94"/>
                    </a:cubicBezTo>
                    <a:cubicBezTo>
                      <a:pt x="0" y="78"/>
                      <a:pt x="0" y="78"/>
                      <a:pt x="0" y="78"/>
                    </a:cubicBezTo>
                    <a:cubicBezTo>
                      <a:pt x="429" y="78"/>
                      <a:pt x="429" y="78"/>
                      <a:pt x="429" y="78"/>
                    </a:cubicBezTo>
                    <a:lnTo>
                      <a:pt x="429" y="94"/>
                    </a:lnTo>
                    <a:close/>
                  </a:path>
                </a:pathLst>
              </a:custGeom>
              <a:solidFill>
                <a:srgbClr val="FFFFFF"/>
              </a:solidFill>
              <a:ln>
                <a:noFill/>
                <a:round/>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43" name="Freeform 56"/>
              <p:cNvSpPr/>
              <p:nvPr>
                <p:custDataLst>
                  <p:tags r:id="rId12"/>
                </p:custDataLst>
              </p:nvPr>
            </p:nvSpPr>
            <p:spPr bwMode="auto">
              <a:xfrm>
                <a:off x="2882107" y="2139157"/>
                <a:ext cx="185738" cy="369888"/>
              </a:xfrm>
              <a:custGeom>
                <a:rect l="l" t="t" r="r" b="b"/>
                <a:pathLst>
                  <a:path w="234" h="466">
                    <a:moveTo>
                      <a:pt x="0" y="0"/>
                    </a:moveTo>
                    <a:lnTo>
                      <a:pt x="234" y="234"/>
                    </a:lnTo>
                    <a:lnTo>
                      <a:pt x="0" y="466"/>
                    </a:lnTo>
                  </a:path>
                </a:pathLst>
              </a:custGeom>
              <a:solidFill>
                <a:srgbClr val="0117A1"/>
              </a:solidFill>
              <a:ln w="76200" cap="rnd">
                <a:solidFill>
                  <a:srgbClr val="0117A1"/>
                </a:solidFill>
                <a:prstDash val="solid"/>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44" name="Freeform 57"/>
              <p:cNvSpPr/>
              <p:nvPr>
                <p:custDataLst>
                  <p:tags r:id="rId13"/>
                </p:custDataLst>
              </p:nvPr>
            </p:nvSpPr>
            <p:spPr bwMode="auto">
              <a:xfrm>
                <a:off x="9070182" y="661194"/>
                <a:ext cx="185738" cy="371475"/>
              </a:xfrm>
              <a:custGeom>
                <a:rect l="l" t="t" r="r" b="b"/>
                <a:pathLst>
                  <a:path w="234" h="468">
                    <a:moveTo>
                      <a:pt x="0" y="0"/>
                    </a:moveTo>
                    <a:lnTo>
                      <a:pt x="234" y="234"/>
                    </a:lnTo>
                    <a:lnTo>
                      <a:pt x="0" y="468"/>
                    </a:lnTo>
                  </a:path>
                </a:pathLst>
              </a:custGeom>
              <a:solidFill>
                <a:srgbClr val="0117A1"/>
              </a:solidFill>
              <a:ln w="76200" cap="rnd">
                <a:solidFill>
                  <a:srgbClr val="0117A1"/>
                </a:solidFill>
                <a:prstDash val="solid"/>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45" name="Freeform 58"/>
              <p:cNvSpPr/>
              <p:nvPr>
                <p:custDataLst>
                  <p:tags r:id="rId14"/>
                </p:custDataLst>
              </p:nvPr>
            </p:nvSpPr>
            <p:spPr bwMode="auto">
              <a:xfrm>
                <a:off x="6057900" y="5890419"/>
                <a:ext cx="185738" cy="369888"/>
              </a:xfrm>
              <a:custGeom>
                <a:rect l="l" t="t" r="r" b="b"/>
                <a:pathLst>
                  <a:path w="234" h="466">
                    <a:moveTo>
                      <a:pt x="0" y="0"/>
                    </a:moveTo>
                    <a:lnTo>
                      <a:pt x="234" y="234"/>
                    </a:lnTo>
                    <a:lnTo>
                      <a:pt x="0" y="466"/>
                    </a:lnTo>
                  </a:path>
                </a:pathLst>
              </a:custGeom>
              <a:solidFill>
                <a:srgbClr val="0117A1"/>
              </a:solidFill>
              <a:ln w="76200" cap="rnd">
                <a:solidFill>
                  <a:srgbClr val="0117A1"/>
                </a:solidFill>
                <a:prstDash val="solid"/>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46" name="Freeform 59"/>
              <p:cNvSpPr/>
              <p:nvPr>
                <p:custDataLst>
                  <p:tags r:id="rId15"/>
                </p:custDataLst>
              </p:nvPr>
            </p:nvSpPr>
            <p:spPr bwMode="auto">
              <a:xfrm>
                <a:off x="7950994" y="3120232"/>
                <a:ext cx="369888" cy="184150"/>
              </a:xfrm>
              <a:custGeom>
                <a:rect l="l" t="t" r="r" b="b"/>
                <a:pathLst>
                  <a:path w="466" h="231">
                    <a:moveTo>
                      <a:pt x="0" y="232"/>
                    </a:moveTo>
                    <a:lnTo>
                      <a:pt x="232" y="0"/>
                    </a:lnTo>
                    <a:lnTo>
                      <a:pt x="466" y="232"/>
                    </a:lnTo>
                  </a:path>
                </a:pathLst>
              </a:custGeom>
              <a:solidFill>
                <a:srgbClr val="0117A1"/>
              </a:solidFill>
              <a:ln w="76200" cap="rnd">
                <a:solidFill>
                  <a:srgbClr val="0117A1"/>
                </a:solidFill>
                <a:prstDash val="solid"/>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sp>
            <p:nvSpPr>
              <p:cNvPr id="18447" name="Freeform 60"/>
              <p:cNvSpPr/>
              <p:nvPr>
                <p:custDataLst>
                  <p:tags r:id="rId16"/>
                </p:custDataLst>
              </p:nvPr>
            </p:nvSpPr>
            <p:spPr bwMode="auto">
              <a:xfrm>
                <a:off x="3980657" y="3844132"/>
                <a:ext cx="369888" cy="184150"/>
              </a:xfrm>
              <a:custGeom>
                <a:rect l="l" t="t" r="r" b="b"/>
                <a:pathLst>
                  <a:path w="466" h="231">
                    <a:moveTo>
                      <a:pt x="466" y="0"/>
                    </a:moveTo>
                    <a:lnTo>
                      <a:pt x="234" y="232"/>
                    </a:lnTo>
                    <a:lnTo>
                      <a:pt x="0" y="0"/>
                    </a:lnTo>
                  </a:path>
                </a:pathLst>
              </a:custGeom>
              <a:solidFill>
                <a:srgbClr val="0117A1"/>
              </a:solidFill>
              <a:ln w="76200" cap="rnd">
                <a:solidFill>
                  <a:srgbClr val="0117A1"/>
                </a:solidFill>
                <a:prstDash val="solid"/>
                <a:miter lim="800000"/>
              </a:ln>
            </p:spPr>
            <p:txBody>
              <a:bodyPr vert="horz" wrap="square" lIns="45720" tIns="22860" rIns="45720" bIns="2286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endParaRPr lang="en-US">
                  <a:solidFill>
                    <a:srgbClr val="FFFFFF"/>
                  </a:solidFill>
                  <a:latin typeface="微软雅黑" panose="020b0503020204020204" pitchFamily="34" charset="-122"/>
                  <a:ea typeface="微软雅黑" panose="020b0503020204020204" pitchFamily="34" charset="-122"/>
                </a:endParaRPr>
              </a:p>
            </p:txBody>
          </p:sp>
        </p:grpSp>
        <p:sp>
          <p:nvSpPr>
            <p:cNvPr id="18448" name="Freeform 73"/>
            <p:cNvSpPr/>
            <p:nvPr>
              <p:custDataLst>
                <p:tags r:id="rId17"/>
              </p:custDataLst>
            </p:nvPr>
          </p:nvSpPr>
          <p:spPr bwMode="auto">
            <a:xfrm>
              <a:off x="8874702" y="3086296"/>
              <a:ext cx="450652" cy="450654"/>
            </a:xfrm>
            <a:custGeom>
              <a:rect l="l" t="t"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rgbClr val="FFFFFF"/>
            </a:solidFill>
            <a:ln>
              <a:noFill/>
              <a:round/>
            </a:ln>
          </p:spPr>
          <p:txBody>
            <a:bodyPr wrap="non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sz="2400">
                <a:solidFill>
                  <a:srgbClr val="FFFFFF"/>
                </a:solidFill>
                <a:latin typeface="微软雅黑" panose="020b0503020204020204" pitchFamily="34" charset="-122"/>
                <a:ea typeface="等线" panose="02010600030101010101" charset="-122"/>
                <a:sym typeface="等线"/>
              </a:endParaRPr>
            </a:p>
          </p:txBody>
        </p:sp>
        <p:sp>
          <p:nvSpPr>
            <p:cNvPr id="18449" name="Freeform 75"/>
            <p:cNvSpPr/>
            <p:nvPr>
              <p:custDataLst>
                <p:tags r:id="rId18"/>
              </p:custDataLst>
            </p:nvPr>
          </p:nvSpPr>
          <p:spPr bwMode="auto">
            <a:xfrm>
              <a:off x="2716376" y="3937251"/>
              <a:ext cx="386394" cy="327166"/>
            </a:xfrm>
            <a:custGeom>
              <a:rect l="l" t="t"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rgbClr val="FFFFFF"/>
            </a:solidFill>
            <a:ln>
              <a:noFill/>
              <a:round/>
            </a:ln>
          </p:spPr>
          <p:txBody>
            <a:bodyPr wrap="non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sz="2400">
                <a:solidFill>
                  <a:srgbClr val="FFFFFF"/>
                </a:solidFill>
                <a:latin typeface="微软雅黑" panose="020b0503020204020204" pitchFamily="34" charset="-122"/>
                <a:ea typeface="等线" panose="02010600030101010101" charset="-122"/>
                <a:sym typeface="等线"/>
              </a:endParaRPr>
            </a:p>
          </p:txBody>
        </p:sp>
      </p:grpSp>
      <p:grpSp>
        <p:nvGrpSpPr>
          <p:cNvPr id="18450" name="组合 20"/>
          <p:cNvGrpSpPr/>
          <p:nvPr>
            <p:custDataLst>
              <p:tags r:id="rId19"/>
            </p:custDataLst>
          </p:nvPr>
        </p:nvGrpSpPr>
        <p:grpSpPr>
          <a:xfrm>
            <a:off x="8272463" y="3571875"/>
            <a:ext cx="2909887" cy="1530350"/>
            <a:chOff x="633217" y="3213254"/>
            <a:chExt cx="4768137" cy="1529866"/>
          </a:xfrm>
        </p:grpSpPr>
        <p:sp>
          <p:nvSpPr>
            <p:cNvPr id="18451" name="矩形 3"/>
            <p:cNvSpPr/>
            <p:nvPr>
              <p:custDataLst>
                <p:tags r:id="rId20"/>
              </p:custDataLst>
            </p:nvPr>
          </p:nvSpPr>
          <p:spPr bwMode="auto">
            <a:xfrm>
              <a:off x="633217" y="3213254"/>
              <a:ext cx="1512678"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8452" name="文本框 22"/>
            <p:cNvSpPr/>
            <p:nvPr>
              <p:custDataLst>
                <p:tags r:id="rId21"/>
              </p:custDataLst>
            </p:nvPr>
          </p:nvSpPr>
          <p:spPr>
            <a:xfrm>
              <a:off x="633217" y="3678598"/>
              <a:ext cx="4768137" cy="106452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语言尽可能精炼，可根据实际情况调整文本框大小，或者字体的大小。</a:t>
              </a:r>
              <a:endParaRPr lang="en-US" altLang="zh-CN" sz="1600">
                <a:solidFill>
                  <a:srgbClr val="FFFFFF"/>
                </a:solidFill>
                <a:latin typeface="微软雅黑" panose="020b0503020204020204" pitchFamily="34" charset="-122"/>
                <a:ea typeface="Open Sans" pitchFamily="34" charset="0"/>
                <a:sym typeface="等线"/>
              </a:endParaRPr>
            </a:p>
          </p:txBody>
        </p:sp>
      </p:grpSp>
      <p:grpSp>
        <p:nvGrpSpPr>
          <p:cNvPr id="18453" name="组合 23"/>
          <p:cNvGrpSpPr/>
          <p:nvPr>
            <p:custDataLst>
              <p:tags r:id="rId22"/>
            </p:custDataLst>
          </p:nvPr>
        </p:nvGrpSpPr>
        <p:grpSpPr>
          <a:xfrm>
            <a:off x="1025525" y="3748088"/>
            <a:ext cx="2909888" cy="1530350"/>
            <a:chOff x="633217" y="3213254"/>
            <a:chExt cx="4768137" cy="1529866"/>
          </a:xfrm>
        </p:grpSpPr>
        <p:sp>
          <p:nvSpPr>
            <p:cNvPr id="18454" name="矩形 3"/>
            <p:cNvSpPr/>
            <p:nvPr>
              <p:custDataLst>
                <p:tags r:id="rId23"/>
              </p:custDataLst>
            </p:nvPr>
          </p:nvSpPr>
          <p:spPr bwMode="auto">
            <a:xfrm>
              <a:off x="633217" y="3213254"/>
              <a:ext cx="1512678"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8455" name="文本框 25"/>
            <p:cNvSpPr/>
            <p:nvPr>
              <p:custDataLst>
                <p:tags r:id="rId24"/>
              </p:custDataLst>
            </p:nvPr>
          </p:nvSpPr>
          <p:spPr>
            <a:xfrm>
              <a:off x="633217" y="3678598"/>
              <a:ext cx="4768137" cy="106452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语言尽可能精炼，可根据实际情况调整文本框大小，或者字体的大小。</a:t>
              </a:r>
              <a:endParaRPr lang="en-US" altLang="zh-CN" sz="1600">
                <a:solidFill>
                  <a:srgbClr val="FFFFFF"/>
                </a:solidFill>
                <a:latin typeface="微软雅黑" panose="020b0503020204020204" pitchFamily="34" charset="-122"/>
                <a:ea typeface="Open Sans" pitchFamily="34" charset="0"/>
                <a:sym typeface="等线"/>
              </a:endParaRPr>
            </a:p>
          </p:txBody>
        </p:sp>
      </p:grpSp>
      <p:grpSp>
        <p:nvGrpSpPr>
          <p:cNvPr id="18456" name="组合 26"/>
          <p:cNvGrpSpPr/>
          <p:nvPr>
            <p:custDataLst>
              <p:tags r:id="rId25"/>
            </p:custDataLst>
          </p:nvPr>
        </p:nvGrpSpPr>
        <p:grpSpPr>
          <a:xfrm>
            <a:off x="4398963" y="917575"/>
            <a:ext cx="2909887" cy="1160463"/>
            <a:chOff x="4233306" y="1437987"/>
            <a:chExt cx="2910444" cy="1160534"/>
          </a:xfrm>
        </p:grpSpPr>
        <p:sp>
          <p:nvSpPr>
            <p:cNvPr id="18457" name="矩形 3"/>
            <p:cNvSpPr/>
            <p:nvPr>
              <p:custDataLst>
                <p:tags r:id="rId26"/>
              </p:custDataLst>
            </p:nvPr>
          </p:nvSpPr>
          <p:spPr bwMode="auto">
            <a:xfrm>
              <a:off x="5226863" y="1437987"/>
              <a:ext cx="923330"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8458" name="文本框 28"/>
            <p:cNvSpPr/>
            <p:nvPr>
              <p:custDataLst>
                <p:tags r:id="rId27"/>
              </p:custDataLst>
            </p:nvPr>
          </p:nvSpPr>
          <p:spPr>
            <a:xfrm>
              <a:off x="4233306" y="1903331"/>
              <a:ext cx="2910444" cy="69519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可根据实际情况调整文本框大小，或者字体的大小。</a:t>
              </a:r>
              <a:endParaRPr lang="en-US" altLang="zh-CN" sz="1600">
                <a:solidFill>
                  <a:srgbClr val="FFFFFF"/>
                </a:solidFill>
                <a:latin typeface="微软雅黑" panose="020b0503020204020204" pitchFamily="34" charset="-122"/>
                <a:ea typeface="Open Sans" pitchFamily="34" charset="0"/>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par>
                          <p:cTn id="10" fill="hold" nodeType="afterGroup">
                            <p:stCondLst>
                              <p:cond delay="500"/>
                            </p:stCondLst>
                            <p:childTnLst>
                              <p:par>
                                <p:cTn id="11" presetID="16" presetClass="entr" presetSubtype="21" fill="hold" nodeType="afterEffect">
                                  <p:stCondLst>
                                    <p:cond delay="0"/>
                                  </p:stCondLst>
                                  <p:childTnLst>
                                    <p:set>
                                      <p:cBhvr>
                                        <p:cTn id="12" dur="1" fill="hold">
                                          <p:stCondLst>
                                            <p:cond delay="0"/>
                                          </p:stCondLst>
                                        </p:cTn>
                                        <p:tgtEl>
                                          <p:spTgt spid="18456"/>
                                        </p:tgtEl>
                                        <p:attrNameLst>
                                          <p:attrName>style.visibility</p:attrName>
                                        </p:attrNameLst>
                                      </p:cBhvr>
                                      <p:to>
                                        <p:strVal val="visible"/>
                                      </p:to>
                                    </p:set>
                                    <p:animEffect transition="in" filter="barn(inVertical)">
                                      <p:cBhvr>
                                        <p:cTn id="13" dur="500"/>
                                        <p:tgtEl>
                                          <p:spTgt spid="18456"/>
                                        </p:tgtEl>
                                      </p:cBhvr>
                                    </p:animEffect>
                                  </p:childTnLst>
                                </p:cTn>
                              </p:par>
                            </p:childTnLst>
                          </p:cTn>
                        </p:par>
                        <p:par>
                          <p:cTn id="14" fill="hold" nodeType="afterGroup">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8453"/>
                                        </p:tgtEl>
                                        <p:attrNameLst>
                                          <p:attrName>style.visibility</p:attrName>
                                        </p:attrNameLst>
                                      </p:cBhvr>
                                      <p:to>
                                        <p:strVal val="visible"/>
                                      </p:to>
                                    </p:set>
                                    <p:animEffect transition="in" filter="barn(inVertical)">
                                      <p:cBhvr>
                                        <p:cTn id="17" dur="500"/>
                                        <p:tgtEl>
                                          <p:spTgt spid="18453"/>
                                        </p:tgtEl>
                                      </p:cBhvr>
                                    </p:animEffect>
                                  </p:childTnLst>
                                </p:cTn>
                              </p:par>
                            </p:childTnLst>
                          </p:cTn>
                        </p:par>
                        <p:par>
                          <p:cTn id="18" fill="hold" nodeType="afterGroup">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8450"/>
                                        </p:tgtEl>
                                        <p:attrNameLst>
                                          <p:attrName>style.visibility</p:attrName>
                                        </p:attrNameLst>
                                      </p:cBhvr>
                                      <p:to>
                                        <p:strVal val="visible"/>
                                      </p:to>
                                    </p:set>
                                    <p:animEffect transition="in" filter="barn(inVertical)">
                                      <p:cBhvr>
                                        <p:cTn id="21"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458"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59" name="梯形 4"/>
          <p:cNvSpPr/>
          <p:nvPr>
            <p:custDataLst>
              <p:tags r:id="rId4"/>
            </p:custDataLst>
          </p:nvPr>
        </p:nvSpPr>
        <p:spPr>
          <a:xfrm>
            <a:off x="-19050" y="5363028"/>
            <a:ext cx="12211050" cy="1485900"/>
          </a:xfrm>
          <a:custGeom>
            <a:gdLst>
              <a:gd name="connsiteX0" fmla="*/ 9525 w 12211050"/>
              <a:gd name="connsiteY0" fmla="*/ 4859485 h 4859485"/>
              <a:gd name="connsiteX1" fmla="*/ 0 w 12211050"/>
              <a:gd name="connsiteY1" fmla="*/ 2214132 h 4859485"/>
              <a:gd name="connsiteX2" fmla="*/ 2771775 w 12211050"/>
              <a:gd name="connsiteY2" fmla="*/ 73844 h 4859485"/>
              <a:gd name="connsiteX3" fmla="*/ 9172575 w 12211050"/>
              <a:gd name="connsiteY3" fmla="*/ 0 h 4859485"/>
              <a:gd name="connsiteX4" fmla="*/ 12211050 w 12211050"/>
              <a:gd name="connsiteY4" fmla="*/ 2683621 h 4859485"/>
              <a:gd name="connsiteX5" fmla="*/ 12201525 w 12211050"/>
              <a:gd name="connsiteY5" fmla="*/ 4859485 h 4859485"/>
              <a:gd name="connsiteX6" fmla="*/ 9525 w 12211050"/>
              <a:gd name="connsiteY6" fmla="*/ 4859485 h 4859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859485">
                <a:moveTo>
                  <a:pt x="9525" y="4859485"/>
                </a:moveTo>
                <a:lnTo>
                  <a:pt x="0" y="2214132"/>
                </a:lnTo>
                <a:lnTo>
                  <a:pt x="2771775" y="73844"/>
                </a:lnTo>
                <a:lnTo>
                  <a:pt x="9172575" y="0"/>
                </a:lnTo>
                <a:lnTo>
                  <a:pt x="12211050" y="2683621"/>
                </a:lnTo>
                <a:lnTo>
                  <a:pt x="12201525" y="4859485"/>
                </a:lnTo>
                <a:lnTo>
                  <a:pt x="9525" y="4859485"/>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0" name="矩形 17"/>
          <p:cNvSpPr/>
          <p:nvPr>
            <p:custDataLst>
              <p:tags r:id="rId5"/>
            </p:custDataLst>
          </p:nvPr>
        </p:nvSpPr>
        <p:spPr>
          <a:xfrm>
            <a:off x="361950" y="37719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1" name="矩形 17"/>
          <p:cNvSpPr/>
          <p:nvPr>
            <p:custDataLst>
              <p:tags r:id="rId6"/>
            </p:custDataLst>
          </p:nvPr>
        </p:nvSpPr>
        <p:spPr>
          <a:xfrm>
            <a:off x="1409700" y="346710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2" name="矩形 17"/>
          <p:cNvSpPr/>
          <p:nvPr>
            <p:custDataLst>
              <p:tags r:id="rId7"/>
            </p:custDataLst>
          </p:nvPr>
        </p:nvSpPr>
        <p:spPr>
          <a:xfrm>
            <a:off x="2114550" y="321945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3" name="矩形 17"/>
          <p:cNvSpPr/>
          <p:nvPr>
            <p:custDataLst>
              <p:tags r:id="rId8"/>
            </p:custDataLst>
          </p:nvPr>
        </p:nvSpPr>
        <p:spPr>
          <a:xfrm flipH="1">
            <a:off x="10782300" y="38100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4" name="矩形 17"/>
          <p:cNvSpPr/>
          <p:nvPr>
            <p:custDataLst>
              <p:tags r:id="rId9"/>
            </p:custDataLst>
          </p:nvPr>
        </p:nvSpPr>
        <p:spPr>
          <a:xfrm flipH="1">
            <a:off x="10020300" y="352425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5" name="矩形 17"/>
          <p:cNvSpPr/>
          <p:nvPr>
            <p:custDataLst>
              <p:tags r:id="rId10"/>
            </p:custDataLst>
          </p:nvPr>
        </p:nvSpPr>
        <p:spPr>
          <a:xfrm flipH="1">
            <a:off x="9382125" y="327660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6" name="椭圆 23"/>
          <p:cNvSpPr/>
          <p:nvPr>
            <p:custDataLst>
              <p:tags r:id="rId11"/>
            </p:custDataLst>
          </p:nvPr>
        </p:nvSpPr>
        <p:spPr>
          <a:xfrm>
            <a:off x="3257550" y="1135"/>
            <a:ext cx="5629275" cy="5744028"/>
          </a:xfrm>
          <a:prstGeom prst="ellipse">
            <a:avLst/>
          </a:prstGeom>
          <a:gradFill flip="none" rotWithShape="1">
            <a:gsLst>
              <a:gs pos="0">
                <a:srgbClr val="0117A1">
                  <a:alpha val="43922"/>
                </a:srgbClr>
              </a:gs>
              <a:gs pos="100000">
                <a:srgbClr val="0117A1">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7" name="文本框 24"/>
          <p:cNvSpPr txBox="1"/>
          <p:nvPr>
            <p:custDataLst>
              <p:tags r:id="rId12"/>
            </p:custDataLst>
          </p:nvPr>
        </p:nvSpPr>
        <p:spPr>
          <a:xfrm>
            <a:off x="1103986" y="5229297"/>
            <a:ext cx="9945014" cy="1800493"/>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11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rPr>
              <a:t>PART THREE </a:t>
            </a:r>
            <a:endParaRPr kumimoji="0" lang="en-US" altLang="zh-CN" sz="111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endParaRPr>
          </a:p>
        </p:txBody>
      </p:sp>
      <p:sp>
        <p:nvSpPr>
          <p:cNvPr id="19468" name="PA-文本框 25"/>
          <p:cNvSpPr txBox="1"/>
          <p:nvPr>
            <p:custDataLst>
              <p:tags r:id="rId13"/>
            </p:custDataLst>
          </p:nvPr>
        </p:nvSpPr>
        <p:spPr>
          <a:xfrm>
            <a:off x="3681928" y="2605601"/>
            <a:ext cx="4939270"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观点对碰</a:t>
            </a:r>
            <a:endPar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19469" name="文本框 26"/>
          <p:cNvSpPr txBox="1"/>
          <p:nvPr>
            <p:custDataLst>
              <p:tags r:id="rId14"/>
            </p:custDataLst>
          </p:nvPr>
        </p:nvSpPr>
        <p:spPr>
          <a:xfrm>
            <a:off x="4420271" y="788640"/>
            <a:ext cx="3462584" cy="31547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9900" b="1" i="0" u="none" strike="noStrike" kern="1200" cap="none" spc="0" normalizeH="0" baseline="0" noProof="0">
                <a:ln w="9525" cap="flat" cmpd="sng" algn="ctr">
                  <a:noFill/>
                  <a:prstDash val="solid"/>
                  <a:round/>
                  <a:headEnd type="none" w="med" len="med"/>
                  <a:tailEnd type="none" w="med" len="med"/>
                </a:ln>
                <a:solidFill>
                  <a:srgbClr val="FFFFFF">
                    <a:alpha val="14118"/>
                  </a:srgbClr>
                </a:solidFill>
                <a:uLnTx/>
                <a:uFillTx/>
                <a:latin typeface="思源宋体 Heavy" pitchFamily="18" charset="-122"/>
                <a:ea typeface="思源宋体 Heavy" pitchFamily="18" charset="-122"/>
                <a:cs typeface="Arial"/>
                <a:sym typeface="Wingdings" panose="05000000000000000000" pitchFamily="2" charset="2"/>
              </a:rPr>
              <a:t>03</a:t>
            </a:r>
            <a:endParaRPr kumimoji="0" lang="zh-CN" altLang="en-US" sz="19900" b="1" i="0" u="none" strike="noStrike" kern="1200" cap="none" spc="0" normalizeH="0" baseline="0" noProof="0">
              <a:solidFill>
                <a:schemeClr val="bg1">
                  <a:alpha val="14000"/>
                </a:schemeClr>
              </a:solidFill>
              <a:uLnTx/>
              <a:uFillTx/>
              <a:latin typeface="思源宋体 Heavy" pitchFamily="18" charset="-122"/>
              <a:ea typeface="思源宋体 Heavy" pitchFamily="18" charset="-122"/>
            </a:endParaRPr>
          </a:p>
        </p:txBody>
      </p:sp>
      <p:sp>
        <p:nvSpPr>
          <p:cNvPr id="19470" name="文本框 27"/>
          <p:cNvSpPr txBox="1"/>
          <p:nvPr>
            <p:custDataLst>
              <p:tags r:id="rId15"/>
            </p:custDataLst>
          </p:nvPr>
        </p:nvSpPr>
        <p:spPr>
          <a:xfrm>
            <a:off x="3733800" y="3952146"/>
            <a:ext cx="4683112" cy="6614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Arial"/>
                <a:sym typeface="思源黑体" pitchFamily="34" charset="-122"/>
              </a:rPr>
              <a:t>The average person is always waiting for an opportunity to come The average person is always waiting for an</a:t>
            </a:r>
            <a:endParaRPr kumimoji="0" lang="zh-CN" altLang="en-US" sz="1000" b="0" i="0" u="none" strike="noStrike" kern="1200" cap="none" spc="0" normalizeH="0" baseline="0" noProof="0">
              <a:solidFill>
                <a:schemeClr val="bg1">
                  <a:lumMod val="65000"/>
                </a:schemeClr>
              </a:solidFill>
              <a:uLnTx/>
              <a:uFillTx/>
              <a:latin typeface="微软雅黑" panose="020b0503020204020204" pitchFamily="34" charset="-122"/>
              <a:ea typeface="微软雅黑" panose="020b0503020204020204" pitchFamily="34" charset="-122"/>
              <a:sym typeface="思源黑体" pitchFamily="34" charset="-122"/>
            </a:endParaRPr>
          </a:p>
        </p:txBody>
      </p:sp>
      <p:sp>
        <p:nvSpPr>
          <p:cNvPr id="19471" name="任意多边形: 形状 28"/>
          <p:cNvSpPr/>
          <p:nvPr>
            <p:custDataLst>
              <p:tags r:id="rId16"/>
            </p:custDataLst>
          </p:nvPr>
        </p:nvSpPr>
        <p:spPr>
          <a:xfrm>
            <a:off x="9919228"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72" name="任意多边形: 形状 29"/>
          <p:cNvSpPr/>
          <p:nvPr>
            <p:custDataLst>
              <p:tags r:id="rId17"/>
            </p:custDataLst>
          </p:nvPr>
        </p:nvSpPr>
        <p:spPr>
          <a:xfrm>
            <a:off x="106777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73" name="任意多边形: 形状 30"/>
          <p:cNvSpPr/>
          <p:nvPr>
            <p:custDataLst>
              <p:tags r:id="rId18"/>
            </p:custDataLst>
          </p:nvPr>
        </p:nvSpPr>
        <p:spPr>
          <a:xfrm>
            <a:off x="2023003"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74" name="任意多边形: 形状 31"/>
          <p:cNvSpPr/>
          <p:nvPr>
            <p:custDataLst>
              <p:tags r:id="rId19"/>
            </p:custDataLst>
          </p:nvPr>
        </p:nvSpPr>
        <p:spPr>
          <a:xfrm>
            <a:off x="10162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750"/>
                                        <p:tgtEl>
                                          <p:spTgt spid="19459"/>
                                        </p:tgtEl>
                                      </p:cBhvr>
                                    </p:animEffect>
                                  </p:childTnLst>
                                </p:cTn>
                              </p:par>
                            </p:childTnLst>
                          </p:cTn>
                        </p:par>
                        <p:par>
                          <p:cTn id="8" fill="hold" nodeType="afterGroup">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19467"/>
                                        </p:tgtEl>
                                        <p:attrNameLst>
                                          <p:attrName>style.visibility</p:attrName>
                                        </p:attrNameLst>
                                      </p:cBhvr>
                                      <p:to>
                                        <p:strVal val="visible"/>
                                      </p:to>
                                    </p:set>
                                    <p:animEffect transition="in" filter="barn(inVertical)">
                                      <p:cBhvr>
                                        <p:cTn id="11" dur="750"/>
                                        <p:tgtEl>
                                          <p:spTgt spid="19467"/>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wipe(down)">
                                      <p:cBhvr>
                                        <p:cTn id="15" dur="750"/>
                                        <p:tgtEl>
                                          <p:spTgt spid="1946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461"/>
                                        </p:tgtEl>
                                        <p:attrNameLst>
                                          <p:attrName>style.visibility</p:attrName>
                                        </p:attrNameLst>
                                      </p:cBhvr>
                                      <p:to>
                                        <p:strVal val="visible"/>
                                      </p:to>
                                    </p:set>
                                    <p:animEffect transition="in" filter="wipe(down)">
                                      <p:cBhvr>
                                        <p:cTn id="18" dur="750"/>
                                        <p:tgtEl>
                                          <p:spTgt spid="1946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462"/>
                                        </p:tgtEl>
                                        <p:attrNameLst>
                                          <p:attrName>style.visibility</p:attrName>
                                        </p:attrNameLst>
                                      </p:cBhvr>
                                      <p:to>
                                        <p:strVal val="visible"/>
                                      </p:to>
                                    </p:set>
                                    <p:animEffect transition="in" filter="wipe(down)">
                                      <p:cBhvr>
                                        <p:cTn id="21" dur="750"/>
                                        <p:tgtEl>
                                          <p:spTgt spid="1946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ipe(down)">
                                      <p:cBhvr>
                                        <p:cTn id="24" dur="750"/>
                                        <p:tgtEl>
                                          <p:spTgt spid="1946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464"/>
                                        </p:tgtEl>
                                        <p:attrNameLst>
                                          <p:attrName>style.visibility</p:attrName>
                                        </p:attrNameLst>
                                      </p:cBhvr>
                                      <p:to>
                                        <p:strVal val="visible"/>
                                      </p:to>
                                    </p:set>
                                    <p:animEffect transition="in" filter="wipe(down)">
                                      <p:cBhvr>
                                        <p:cTn id="27" dur="750"/>
                                        <p:tgtEl>
                                          <p:spTgt spid="1946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465"/>
                                        </p:tgtEl>
                                        <p:attrNameLst>
                                          <p:attrName>style.visibility</p:attrName>
                                        </p:attrNameLst>
                                      </p:cBhvr>
                                      <p:to>
                                        <p:strVal val="visible"/>
                                      </p:to>
                                    </p:set>
                                    <p:animEffect transition="in" filter="wipe(down)">
                                      <p:cBhvr>
                                        <p:cTn id="30" dur="750"/>
                                        <p:tgtEl>
                                          <p:spTgt spid="19465"/>
                                        </p:tgtEl>
                                      </p:cBhvr>
                                    </p:animEffect>
                                  </p:childTnLst>
                                </p:cTn>
                              </p:par>
                            </p:childTnLst>
                          </p:cTn>
                        </p:par>
                        <p:par>
                          <p:cTn id="31" fill="hold" nodeType="afterGroup">
                            <p:stCondLst>
                              <p:cond delay="2250"/>
                            </p:stCondLst>
                            <p:childTnLst>
                              <p:par>
                                <p:cTn id="32" presetID="2" presetClass="entr" presetSubtype="4" fill="hold" grpId="0" nodeType="afterEffect">
                                  <p:stCondLst>
                                    <p:cond delay="0"/>
                                  </p:stCondLst>
                                  <p:childTnLst>
                                    <p:set>
                                      <p:cBhvr>
                                        <p:cTn id="33" dur="1" fill="hold">
                                          <p:stCondLst>
                                            <p:cond delay="0"/>
                                          </p:stCondLst>
                                        </p:cTn>
                                        <p:tgtEl>
                                          <p:spTgt spid="19474"/>
                                        </p:tgtEl>
                                        <p:attrNameLst>
                                          <p:attrName>style.visibility</p:attrName>
                                        </p:attrNameLst>
                                      </p:cBhvr>
                                      <p:to>
                                        <p:strVal val="visible"/>
                                      </p:to>
                                    </p:set>
                                    <p:anim calcmode="lin" valueType="num">
                                      <p:cBhvr additive="base">
                                        <p:cTn id="34" dur="750" fill="hold"/>
                                        <p:tgtEl>
                                          <p:spTgt spid="19474"/>
                                        </p:tgtEl>
                                        <p:attrNameLst>
                                          <p:attrName>ppt_x</p:attrName>
                                        </p:attrNameLst>
                                      </p:cBhvr>
                                      <p:tavLst>
                                        <p:tav tm="0">
                                          <p:val>
                                            <p:strVal val="#ppt_x"/>
                                          </p:val>
                                        </p:tav>
                                        <p:tav tm="100000">
                                          <p:val>
                                            <p:strVal val="#ppt_x"/>
                                          </p:val>
                                        </p:tav>
                                      </p:tavLst>
                                    </p:anim>
                                    <p:anim calcmode="lin" valueType="num">
                                      <p:cBhvr additive="base">
                                        <p:cTn id="35" dur="750" fill="hold"/>
                                        <p:tgtEl>
                                          <p:spTgt spid="1947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19473"/>
                                        </p:tgtEl>
                                        <p:attrNameLst>
                                          <p:attrName>style.visibility</p:attrName>
                                        </p:attrNameLst>
                                      </p:cBhvr>
                                      <p:to>
                                        <p:strVal val="visible"/>
                                      </p:to>
                                    </p:set>
                                    <p:anim calcmode="lin" valueType="num">
                                      <p:cBhvr additive="base">
                                        <p:cTn id="38" dur="750" fill="hold"/>
                                        <p:tgtEl>
                                          <p:spTgt spid="19473"/>
                                        </p:tgtEl>
                                        <p:attrNameLst>
                                          <p:attrName>ppt_x</p:attrName>
                                        </p:attrNameLst>
                                      </p:cBhvr>
                                      <p:tavLst>
                                        <p:tav tm="0">
                                          <p:val>
                                            <p:strVal val="#ppt_x"/>
                                          </p:val>
                                        </p:tav>
                                        <p:tav tm="100000">
                                          <p:val>
                                            <p:strVal val="#ppt_x"/>
                                          </p:val>
                                        </p:tav>
                                      </p:tavLst>
                                    </p:anim>
                                    <p:anim calcmode="lin" valueType="num">
                                      <p:cBhvr additive="base">
                                        <p:cTn id="39" dur="750" fill="hold"/>
                                        <p:tgtEl>
                                          <p:spTgt spid="1947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19471"/>
                                        </p:tgtEl>
                                        <p:attrNameLst>
                                          <p:attrName>style.visibility</p:attrName>
                                        </p:attrNameLst>
                                      </p:cBhvr>
                                      <p:to>
                                        <p:strVal val="visible"/>
                                      </p:to>
                                    </p:set>
                                    <p:anim calcmode="lin" valueType="num">
                                      <p:cBhvr additive="base">
                                        <p:cTn id="42" dur="750" fill="hold"/>
                                        <p:tgtEl>
                                          <p:spTgt spid="19471"/>
                                        </p:tgtEl>
                                        <p:attrNameLst>
                                          <p:attrName>ppt_x</p:attrName>
                                        </p:attrNameLst>
                                      </p:cBhvr>
                                      <p:tavLst>
                                        <p:tav tm="0">
                                          <p:val>
                                            <p:strVal val="#ppt_x"/>
                                          </p:val>
                                        </p:tav>
                                        <p:tav tm="100000">
                                          <p:val>
                                            <p:strVal val="#ppt_x"/>
                                          </p:val>
                                        </p:tav>
                                      </p:tavLst>
                                    </p:anim>
                                    <p:anim calcmode="lin" valueType="num">
                                      <p:cBhvr additive="base">
                                        <p:cTn id="43" dur="750" fill="hold"/>
                                        <p:tgtEl>
                                          <p:spTgt spid="1947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19472"/>
                                        </p:tgtEl>
                                        <p:attrNameLst>
                                          <p:attrName>style.visibility</p:attrName>
                                        </p:attrNameLst>
                                      </p:cBhvr>
                                      <p:to>
                                        <p:strVal val="visible"/>
                                      </p:to>
                                    </p:set>
                                    <p:anim calcmode="lin" valueType="num">
                                      <p:cBhvr additive="base">
                                        <p:cTn id="46" dur="750" fill="hold"/>
                                        <p:tgtEl>
                                          <p:spTgt spid="19472"/>
                                        </p:tgtEl>
                                        <p:attrNameLst>
                                          <p:attrName>ppt_x</p:attrName>
                                        </p:attrNameLst>
                                      </p:cBhvr>
                                      <p:tavLst>
                                        <p:tav tm="0">
                                          <p:val>
                                            <p:strVal val="#ppt_x"/>
                                          </p:val>
                                        </p:tav>
                                        <p:tav tm="100000">
                                          <p:val>
                                            <p:strVal val="#ppt_x"/>
                                          </p:val>
                                        </p:tav>
                                      </p:tavLst>
                                    </p:anim>
                                    <p:anim calcmode="lin" valueType="num">
                                      <p:cBhvr additive="base">
                                        <p:cTn id="47" dur="750" fill="hold"/>
                                        <p:tgtEl>
                                          <p:spTgt spid="19472"/>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19466"/>
                                        </p:tgtEl>
                                        <p:attrNameLst>
                                          <p:attrName>style.visibility</p:attrName>
                                        </p:attrNameLst>
                                      </p:cBhvr>
                                      <p:to>
                                        <p:strVal val="visible"/>
                                      </p:to>
                                    </p:set>
                                    <p:animEffect transition="in" filter="wipe(up)">
                                      <p:cBhvr>
                                        <p:cTn id="51" dur="750"/>
                                        <p:tgtEl>
                                          <p:spTgt spid="19466"/>
                                        </p:tgtEl>
                                      </p:cBhvr>
                                    </p:animEffect>
                                  </p:childTnLst>
                                </p:cTn>
                              </p:par>
                            </p:childTnLst>
                          </p:cTn>
                        </p:par>
                        <p:par>
                          <p:cTn id="52" fill="hold" nodeType="afterGroup">
                            <p:stCondLst>
                              <p:cond delay="4250"/>
                            </p:stCondLst>
                            <p:childTnLst>
                              <p:par>
                                <p:cTn id="53" presetID="53" presetClass="entr" presetSubtype="16" fill="hold" grpId="0" nodeType="afterEffect">
                                  <p:stCondLst>
                                    <p:cond delay="0"/>
                                  </p:stCondLst>
                                  <p:childTnLst>
                                    <p:set>
                                      <p:cBhvr>
                                        <p:cTn id="54" dur="1" fill="hold">
                                          <p:stCondLst>
                                            <p:cond delay="0"/>
                                          </p:stCondLst>
                                        </p:cTn>
                                        <p:tgtEl>
                                          <p:spTgt spid="19469"/>
                                        </p:tgtEl>
                                        <p:attrNameLst>
                                          <p:attrName>style.visibility</p:attrName>
                                        </p:attrNameLst>
                                      </p:cBhvr>
                                      <p:to>
                                        <p:strVal val="visible"/>
                                      </p:to>
                                    </p:set>
                                    <p:anim calcmode="lin" valueType="num">
                                      <p:cBhvr>
                                        <p:cTn id="55" dur="750" fill="hold"/>
                                        <p:tgtEl>
                                          <p:spTgt spid="19469"/>
                                        </p:tgtEl>
                                        <p:attrNameLst>
                                          <p:attrName>ppt_w</p:attrName>
                                        </p:attrNameLst>
                                      </p:cBhvr>
                                      <p:tavLst>
                                        <p:tav tm="0">
                                          <p:val>
                                            <p:fltVal val="0"/>
                                          </p:val>
                                        </p:tav>
                                        <p:tav tm="100000">
                                          <p:val>
                                            <p:strVal val="#ppt_w"/>
                                          </p:val>
                                        </p:tav>
                                      </p:tavLst>
                                    </p:anim>
                                    <p:anim calcmode="lin" valueType="num">
                                      <p:cBhvr>
                                        <p:cTn id="56" dur="750" fill="hold"/>
                                        <p:tgtEl>
                                          <p:spTgt spid="19469"/>
                                        </p:tgtEl>
                                        <p:attrNameLst>
                                          <p:attrName>ppt_h</p:attrName>
                                        </p:attrNameLst>
                                      </p:cBhvr>
                                      <p:tavLst>
                                        <p:tav tm="0">
                                          <p:val>
                                            <p:fltVal val="0"/>
                                          </p:val>
                                        </p:tav>
                                        <p:tav tm="100000">
                                          <p:val>
                                            <p:strVal val="#ppt_h"/>
                                          </p:val>
                                        </p:tav>
                                      </p:tavLst>
                                    </p:anim>
                                    <p:animEffect transition="in" filter="fade">
                                      <p:cBhvr>
                                        <p:cTn id="57" dur="750"/>
                                        <p:tgtEl>
                                          <p:spTgt spid="19469"/>
                                        </p:tgtEl>
                                      </p:cBhvr>
                                    </p:animEffect>
                                  </p:childTnLst>
                                </p:cTn>
                              </p:par>
                            </p:childTnLst>
                          </p:cTn>
                        </p:par>
                        <p:par>
                          <p:cTn id="58" fill="hold" nodeType="afterGroup">
                            <p:stCondLst>
                              <p:cond delay="5000"/>
                            </p:stCondLst>
                            <p:childTnLst>
                              <p:par>
                                <p:cTn id="59" presetID="0" presetClass="entr" presetSubtype="0" fill="hold" grpId="0" nodeType="afterEffect">
                                  <p:stCondLst>
                                    <p:cond delay="0"/>
                                  </p:stCondLst>
                                  <p:iterate type="lt">
                                    <p:tmPct val="10000"/>
                                  </p:iterate>
                                  <p:childTnLst>
                                    <p:set>
                                      <p:cBhvr>
                                        <p:cTn id="60" dur="1" fill="hold">
                                          <p:stCondLst>
                                            <p:cond delay="0"/>
                                          </p:stCondLst>
                                        </p:cTn>
                                        <p:tgtEl>
                                          <p:spTgt spid="19468"/>
                                        </p:tgtEl>
                                        <p:attrNameLst>
                                          <p:attrName>style.visibility</p:attrName>
                                        </p:attrNameLst>
                                      </p:cBhvr>
                                      <p:to>
                                        <p:strVal val="visible"/>
                                      </p:to>
                                    </p:set>
                                    <p:anim calcmode="lin" valueType="num">
                                      <p:cBhvr>
                                        <p:cTn id="61" dur="750" fill="hold">
                                          <p:stCondLst>
                                            <p:cond delay="0"/>
                                          </p:stCondLst>
                                        </p:cTn>
                                        <p:tgtEl>
                                          <p:spTgt spid="19468"/>
                                        </p:tgtEl>
                                        <p:attrNameLst>
                                          <p:attrName>ppt_x</p:attrName>
                                        </p:attrNameLst>
                                      </p:cBhvr>
                                      <p:tavLst>
                                        <p:tav tm="0" fmla="#ppt_x-(-#ppt_w/2*cos(ppt_r/180*pi))*((1.5-1.5*$)^2-(1.5-1.5*$)^3)">
                                          <p:val>
                                            <p:fltVal val="0"/>
                                          </p:val>
                                        </p:tav>
                                        <p:tav tm="100000">
                                          <p:val>
                                            <p:fltVal val="1"/>
                                          </p:val>
                                        </p:tav>
                                      </p:tavLst>
                                    </p:anim>
                                    <p:anim calcmode="lin" valueType="num">
                                      <p:cBhvr>
                                        <p:cTn id="62" dur="750" fill="hold">
                                          <p:stCondLst>
                                            <p:cond delay="0"/>
                                          </p:stCondLst>
                                        </p:cTn>
                                        <p:tgtEl>
                                          <p:spTgt spid="19468"/>
                                        </p:tgtEl>
                                        <p:attrNameLst>
                                          <p:attrName>ppt_y</p:attrName>
                                        </p:attrNameLst>
                                      </p:cBhvr>
                                      <p:tavLst>
                                        <p:tav tm="0" fmla="#ppt_y+(-#ppt_h/2*cos(ppt_r/180*pi))*((1.5-1.5*$)^2-(1.5-1.5*$)^3)">
                                          <p:val>
                                            <p:fltVal val="0"/>
                                          </p:val>
                                        </p:tav>
                                        <p:tav tm="100000">
                                          <p:val>
                                            <p:fltVal val="1"/>
                                          </p:val>
                                        </p:tav>
                                      </p:tavLst>
                                    </p:anim>
                                    <p:anim calcmode="lin" valueType="num">
                                      <p:cBhvr>
                                        <p:cTn id="63" dur="750" fill="hold">
                                          <p:stCondLst>
                                            <p:cond delay="0"/>
                                          </p:stCondLst>
                                        </p:cTn>
                                        <p:tgtEl>
                                          <p:spTgt spid="19468"/>
                                        </p:tgtEl>
                                        <p:attrNameLst>
                                          <p:attrName>ppt_h</p:attrName>
                                        </p:attrNameLst>
                                      </p:cBhvr>
                                      <p:tavLst>
                                        <p:tav tm="0" fmla="#ppt_h-(-#ppt_h)*((1.5-1.5*$)^2-(1.5-1.5*$)^3)">
                                          <p:val>
                                            <p:fltVal val="0"/>
                                          </p:val>
                                        </p:tav>
                                        <p:tav tm="100000">
                                          <p:val>
                                            <p:fltVal val="1"/>
                                          </p:val>
                                        </p:tav>
                                      </p:tavLst>
                                    </p:anim>
                                    <p:anim calcmode="lin" valueType="num">
                                      <p:cBhvr>
                                        <p:cTn id="64" dur="750" fill="hold">
                                          <p:stCondLst>
                                            <p:cond delay="0"/>
                                          </p:stCondLst>
                                        </p:cTn>
                                        <p:tgtEl>
                                          <p:spTgt spid="19468"/>
                                        </p:tgtEl>
                                        <p:attrNameLst>
                                          <p:attrName>ppt_w</p:attrName>
                                        </p:attrNameLst>
                                      </p:cBhvr>
                                      <p:tavLst>
                                        <p:tav tm="0" fmla="#ppt_w-(-#ppt_w)*((1.5-1.5*$)^2-(1.5-1.5*$)^3)">
                                          <p:val>
                                            <p:fltVal val="0"/>
                                          </p:val>
                                        </p:tav>
                                        <p:tav tm="100000">
                                          <p:val>
                                            <p:fltVal val="1"/>
                                          </p:val>
                                        </p:tav>
                                      </p:tavLst>
                                    </p:anim>
                                  </p:childTnLst>
                                </p:cTn>
                              </p:par>
                            </p:childTnLst>
                          </p:cTn>
                        </p:par>
                        <p:par>
                          <p:cTn id="65" fill="hold" nodeType="afterGroup">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19470"/>
                                        </p:tgtEl>
                                        <p:attrNameLst>
                                          <p:attrName>style.visibility</p:attrName>
                                        </p:attrNameLst>
                                      </p:cBhvr>
                                      <p:to>
                                        <p:strVal val="visible"/>
                                      </p:to>
                                    </p:set>
                                    <p:animEffect transition="in" filter="fade">
                                      <p:cBhvr>
                                        <p:cTn id="68" dur="750"/>
                                        <p:tgtEl>
                                          <p:spTgt spid="19470"/>
                                        </p:tgtEl>
                                      </p:cBhvr>
                                    </p:animEffect>
                                    <p:anim calcmode="lin" valueType="num">
                                      <p:cBhvr>
                                        <p:cTn id="69" dur="750" fill="hold"/>
                                        <p:tgtEl>
                                          <p:spTgt spid="19470"/>
                                        </p:tgtEl>
                                        <p:attrNameLst>
                                          <p:attrName>ppt_x</p:attrName>
                                        </p:attrNameLst>
                                      </p:cBhvr>
                                      <p:tavLst>
                                        <p:tav tm="0">
                                          <p:val>
                                            <p:strVal val="#ppt_x"/>
                                          </p:val>
                                        </p:tav>
                                        <p:tav tm="100000">
                                          <p:val>
                                            <p:strVal val="#ppt_x"/>
                                          </p:val>
                                        </p:tav>
                                      </p:tavLst>
                                    </p:anim>
                                    <p:anim calcmode="lin" valueType="num">
                                      <p:cBhvr>
                                        <p:cTn id="70" dur="750" fill="hold"/>
                                        <p:tgtEl>
                                          <p:spTgt spid="1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0482" name="组合 1"/>
          <p:cNvGrpSpPr/>
          <p:nvPr>
            <p:custDataLst>
              <p:tags r:id="rId3"/>
            </p:custDataLst>
          </p:nvPr>
        </p:nvGrpSpPr>
        <p:grpSpPr>
          <a:xfrm>
            <a:off x="6076950" y="1254125"/>
            <a:ext cx="4616450" cy="4157663"/>
            <a:chOff x="6361672" y="1959556"/>
            <a:chExt cx="4616673" cy="4157120"/>
          </a:xfrm>
        </p:grpSpPr>
        <p:pic>
          <p:nvPicPr>
            <p:cNvPr id="20483" name="图片 2"/>
            <p:cNvPicPr>
              <a:picLocks noChangeAspect="1"/>
            </p:cNvPicPr>
            <p:nvPr>
              <p:custDataLst>
                <p:tags r:id="rId5"/>
              </p:custDataLst>
            </p:nvPr>
          </p:nvPicPr>
          <p:blipFill>
            <a:blip r:embed="rId4"/>
            <a:srcRect l="21489" t="12232" r="27445" b="18579"/>
            <a:stretch>
              <a:fillRect/>
            </a:stretch>
          </p:blipFill>
          <p:spPr>
            <a:xfrm>
              <a:off x="8882845" y="1959556"/>
              <a:ext cx="2095500" cy="1892300"/>
            </a:xfrm>
            <a:prstGeom prst="rect">
              <a:avLst/>
            </a:prstGeom>
            <a:noFill/>
            <a:ln cap="flat">
              <a:noFill/>
              <a:prstDash val="solid"/>
              <a:miter lim="1000000"/>
              <a:headEnd type="none" w="med" len="med"/>
              <a:tailEnd type="none" w="med" len="med"/>
            </a:ln>
          </p:spPr>
        </p:pic>
        <p:pic>
          <p:nvPicPr>
            <p:cNvPr id="20484" name="图片 3"/>
            <p:cNvPicPr>
              <a:picLocks noChangeAspect="1"/>
            </p:cNvPicPr>
            <p:nvPr>
              <p:custDataLst>
                <p:tags r:id="rId7"/>
              </p:custDataLst>
            </p:nvPr>
          </p:nvPicPr>
          <p:blipFill>
            <a:blip r:embed="rId6"/>
            <a:srcRect l="23552" t="7939" r="16359" b="10666"/>
            <a:stretch>
              <a:fillRect/>
            </a:stretch>
          </p:blipFill>
          <p:spPr>
            <a:xfrm>
              <a:off x="6361672" y="1959556"/>
              <a:ext cx="2095500" cy="1892300"/>
            </a:xfrm>
            <a:prstGeom prst="rect">
              <a:avLst/>
            </a:prstGeom>
            <a:noFill/>
            <a:ln cap="flat">
              <a:noFill/>
              <a:prstDash val="solid"/>
              <a:miter lim="1000000"/>
              <a:headEnd type="none" w="med" len="med"/>
              <a:tailEnd type="none" w="med" len="med"/>
            </a:ln>
          </p:spPr>
        </p:pic>
        <p:sp>
          <p:nvSpPr>
            <p:cNvPr id="20485" name="文本框 4"/>
            <p:cNvSpPr/>
            <p:nvPr>
              <p:custDataLst>
                <p:tags r:id="rId8"/>
              </p:custDataLst>
            </p:nvPr>
          </p:nvSpPr>
          <p:spPr>
            <a:xfrm>
              <a:off x="6508998" y="4118556"/>
              <a:ext cx="1922908"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kumimoji="1" lang="zh-CN" altLang="en-US" sz="2400" b="1">
                  <a:solidFill>
                    <a:schemeClr val="bg1"/>
                  </a:solidFill>
                  <a:latin typeface="微软雅黑" panose="020b0503020204020204" pitchFamily="34" charset="-122"/>
                  <a:ea typeface="等线" panose="02010600030101010101" charset="-122"/>
                  <a:sym typeface="等线"/>
                </a:rPr>
                <a:t>请输入标题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20486" name="文本框 5"/>
            <p:cNvSpPr/>
            <p:nvPr>
              <p:custDataLst>
                <p:tags r:id="rId9"/>
              </p:custDataLst>
            </p:nvPr>
          </p:nvSpPr>
          <p:spPr>
            <a:xfrm>
              <a:off x="6528491" y="4775155"/>
              <a:ext cx="1928681" cy="134152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zh-CN" altLang="en-US" sz="1600">
                  <a:solidFill>
                    <a:schemeClr val="bg1"/>
                  </a:solidFill>
                  <a:latin typeface="微软雅黑" panose="020b0503020204020204" pitchFamily="34" charset="-122"/>
                  <a:ea typeface="等线" panose="02010600030101010101" charset="-122"/>
                  <a:sym typeface="等线"/>
                </a:rPr>
                <a:t>感谢您使用我们的</a:t>
              </a:r>
              <a:r>
                <a:rPr kumimoji="1" lang="en-US" altLang="zh-CN" sz="1600">
                  <a:solidFill>
                    <a:schemeClr val="bg1"/>
                  </a:solidFill>
                  <a:latin typeface="微软雅黑" panose="020b0503020204020204" pitchFamily="34" charset="-122"/>
                  <a:ea typeface="Arial"/>
                  <a:sym typeface="等线"/>
                </a:rPr>
                <a:t>PPT</a:t>
              </a:r>
              <a:r>
                <a:rPr kumimoji="1" lang="zh-CN" altLang="en-US" sz="1600">
                  <a:solidFill>
                    <a:schemeClr val="bg1"/>
                  </a:solidFill>
                  <a:latin typeface="微软雅黑" panose="020b0503020204020204" pitchFamily="34" charset="-122"/>
                  <a:ea typeface="等线" panose="02010600030101010101" charset="-122"/>
                  <a:sym typeface="等线"/>
                </a:rPr>
                <a:t>模板，请在此输入您需要的文字内容</a:t>
              </a:r>
              <a:endParaRPr kumimoji="1" lang="zh-CN" altLang="en-US" sz="1600">
                <a:solidFill>
                  <a:schemeClr val="bg1"/>
                </a:solidFill>
                <a:latin typeface="微软雅黑" panose="020b0503020204020204" pitchFamily="34" charset="-122"/>
                <a:ea typeface="等线" panose="02010600030101010101" charset="-122"/>
                <a:sym typeface="等线"/>
              </a:endParaRPr>
            </a:p>
          </p:txBody>
        </p:sp>
        <p:cxnSp>
          <p:nvCxnSpPr>
            <p:cNvPr id="20487" name="直线连接符 8"/>
            <p:cNvCxnSpPr/>
            <p:nvPr>
              <p:custDataLst>
                <p:tags r:id="rId10"/>
              </p:custDataLst>
            </p:nvPr>
          </p:nvCxnSpPr>
          <p:spPr>
            <a:xfrm>
              <a:off x="7137231" y="4673282"/>
              <a:ext cx="711200" cy="0"/>
            </a:xfrm>
            <a:prstGeom prst="line">
              <a:avLst/>
            </a:prstGeom>
            <a:noFill/>
            <a:ln w="38100" cap="flat">
              <a:solidFill>
                <a:srgbClr val="0117A1"/>
              </a:solidFill>
              <a:prstDash val="solid"/>
              <a:miter lim="800000"/>
              <a:headEnd type="none" w="med" len="med"/>
              <a:tailEnd type="none" w="med" len="med"/>
            </a:ln>
          </p:spPr>
        </p:cxnSp>
        <p:sp>
          <p:nvSpPr>
            <p:cNvPr id="20488" name="文本框 7"/>
            <p:cNvSpPr/>
            <p:nvPr>
              <p:custDataLst>
                <p:tags r:id="rId11"/>
              </p:custDataLst>
            </p:nvPr>
          </p:nvSpPr>
          <p:spPr>
            <a:xfrm>
              <a:off x="9030171" y="4118556"/>
              <a:ext cx="1922908"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kumimoji="1" lang="zh-CN" altLang="en-US" sz="2400" b="1">
                  <a:solidFill>
                    <a:schemeClr val="bg1"/>
                  </a:solidFill>
                  <a:latin typeface="微软雅黑" panose="020b0503020204020204" pitchFamily="34" charset="-122"/>
                  <a:ea typeface="等线" panose="02010600030101010101" charset="-122"/>
                  <a:sym typeface="等线"/>
                </a:rPr>
                <a:t>请输入标题</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20489" name="文本框 8"/>
            <p:cNvSpPr/>
            <p:nvPr>
              <p:custDataLst>
                <p:tags r:id="rId12"/>
              </p:custDataLst>
            </p:nvPr>
          </p:nvSpPr>
          <p:spPr>
            <a:xfrm>
              <a:off x="9049664" y="4775155"/>
              <a:ext cx="1928681" cy="134152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30000"/>
                </a:lnSpc>
              </a:pPr>
              <a:r>
                <a:rPr kumimoji="1" lang="zh-CN" altLang="en-US" sz="1600">
                  <a:solidFill>
                    <a:schemeClr val="bg1"/>
                  </a:solidFill>
                  <a:latin typeface="微软雅黑" panose="020b0503020204020204" pitchFamily="34" charset="-122"/>
                  <a:ea typeface="等线" panose="02010600030101010101" charset="-122"/>
                  <a:sym typeface="等线"/>
                </a:rPr>
                <a:t>感谢您使用我们的</a:t>
              </a:r>
              <a:r>
                <a:rPr kumimoji="1" lang="en-US" altLang="zh-CN" sz="1600">
                  <a:solidFill>
                    <a:schemeClr val="bg1"/>
                  </a:solidFill>
                  <a:latin typeface="微软雅黑" panose="020b0503020204020204" pitchFamily="34" charset="-122"/>
                  <a:ea typeface="Arial"/>
                  <a:sym typeface="等线"/>
                </a:rPr>
                <a:t>PPT</a:t>
              </a:r>
              <a:r>
                <a:rPr kumimoji="1" lang="zh-CN" altLang="en-US" sz="1600">
                  <a:solidFill>
                    <a:schemeClr val="bg1"/>
                  </a:solidFill>
                  <a:latin typeface="微软雅黑" panose="020b0503020204020204" pitchFamily="34" charset="-122"/>
                  <a:ea typeface="等线" panose="02010600030101010101" charset="-122"/>
                  <a:sym typeface="等线"/>
                </a:rPr>
                <a:t>模板，请在此输入您需要的文字内容</a:t>
              </a:r>
              <a:endParaRPr kumimoji="1" lang="zh-CN" altLang="en-US" sz="1600">
                <a:solidFill>
                  <a:schemeClr val="bg1"/>
                </a:solidFill>
                <a:latin typeface="微软雅黑" panose="020b0503020204020204" pitchFamily="34" charset="-122"/>
                <a:ea typeface="等线" panose="02010600030101010101" charset="-122"/>
                <a:sym typeface="等线"/>
              </a:endParaRPr>
            </a:p>
          </p:txBody>
        </p:sp>
        <p:cxnSp>
          <p:nvCxnSpPr>
            <p:cNvPr id="20490" name="直线连接符 12"/>
            <p:cNvCxnSpPr/>
            <p:nvPr>
              <p:custDataLst>
                <p:tags r:id="rId13"/>
              </p:custDataLst>
            </p:nvPr>
          </p:nvCxnSpPr>
          <p:spPr>
            <a:xfrm>
              <a:off x="9658404" y="4673282"/>
              <a:ext cx="711200" cy="0"/>
            </a:xfrm>
            <a:prstGeom prst="line">
              <a:avLst/>
            </a:prstGeom>
            <a:noFill/>
            <a:ln w="38100" cap="flat">
              <a:noFill/>
              <a:prstDash val="solid"/>
              <a:miter lim="800000"/>
              <a:headEnd type="none" w="med" len="med"/>
              <a:tailEnd type="none" w="med" len="med"/>
            </a:ln>
          </p:spPr>
        </p:cxnSp>
      </p:grpSp>
      <p:grpSp>
        <p:nvGrpSpPr>
          <p:cNvPr id="20491" name="组合 10"/>
          <p:cNvGrpSpPr/>
          <p:nvPr>
            <p:custDataLst>
              <p:tags r:id="rId14"/>
            </p:custDataLst>
          </p:nvPr>
        </p:nvGrpSpPr>
        <p:grpSpPr>
          <a:xfrm>
            <a:off x="1050925" y="1382713"/>
            <a:ext cx="4105275" cy="3538537"/>
            <a:chOff x="936238" y="1953492"/>
            <a:chExt cx="4105662" cy="3538194"/>
          </a:xfrm>
        </p:grpSpPr>
        <p:sp>
          <p:nvSpPr>
            <p:cNvPr id="20492" name="文本框 11"/>
            <p:cNvSpPr/>
            <p:nvPr>
              <p:custDataLst>
                <p:tags r:id="rId15"/>
              </p:custDataLst>
            </p:nvPr>
          </p:nvSpPr>
          <p:spPr>
            <a:xfrm>
              <a:off x="955288" y="1953492"/>
              <a:ext cx="3235712"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kumimoji="1" lang="zh-CN" altLang="en-US" sz="2400" b="1">
                  <a:solidFill>
                    <a:schemeClr val="bg1"/>
                  </a:solidFill>
                  <a:latin typeface="微软雅黑" panose="020b0503020204020204" pitchFamily="34" charset="-122"/>
                  <a:ea typeface="等线" panose="02010600030101010101" charset="-122"/>
                  <a:sym typeface="等线"/>
                </a:rPr>
                <a:t>请在此输入标题文字</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20493" name="文本框 12"/>
            <p:cNvSpPr/>
            <p:nvPr>
              <p:custDataLst>
                <p:tags r:id="rId16"/>
              </p:custDataLst>
            </p:nvPr>
          </p:nvSpPr>
          <p:spPr>
            <a:xfrm>
              <a:off x="955288" y="2646591"/>
              <a:ext cx="4086612" cy="78752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kumimoji="1" lang="zh-CN" altLang="en-US" sz="1600">
                  <a:solidFill>
                    <a:schemeClr val="bg1"/>
                  </a:solidFill>
                  <a:latin typeface="微软雅黑" panose="020b0503020204020204" pitchFamily="34" charset="-122"/>
                  <a:ea typeface="等线" panose="02010600030101010101" charset="-122"/>
                  <a:sym typeface="等线"/>
                </a:rPr>
                <a:t>感谢您使用我们的</a:t>
              </a:r>
              <a:r>
                <a:rPr kumimoji="1" lang="en-US" altLang="zh-CN" sz="1600">
                  <a:solidFill>
                    <a:schemeClr val="bg1"/>
                  </a:solidFill>
                  <a:latin typeface="微软雅黑" panose="020b0503020204020204" pitchFamily="34" charset="-122"/>
                  <a:ea typeface="Arial"/>
                  <a:sym typeface="等线"/>
                </a:rPr>
                <a:t>PPT</a:t>
              </a:r>
              <a:r>
                <a:rPr kumimoji="1" lang="zh-CN" altLang="en-US" sz="1600">
                  <a:solidFill>
                    <a:schemeClr val="bg1"/>
                  </a:solidFill>
                  <a:latin typeface="微软雅黑" panose="020b0503020204020204" pitchFamily="34" charset="-122"/>
                  <a:ea typeface="等线" panose="02010600030101010101" charset="-122"/>
                  <a:sym typeface="等线"/>
                </a:rPr>
                <a:t>模板，请在此输入您需要的文字内容，感谢您使用</a:t>
              </a:r>
              <a:endParaRPr kumimoji="1" lang="zh-CN" altLang="en-US" sz="1600">
                <a:solidFill>
                  <a:schemeClr val="bg1"/>
                </a:solidFill>
                <a:latin typeface="微软雅黑" panose="020b0503020204020204" pitchFamily="34" charset="-122"/>
                <a:ea typeface="等线" panose="02010600030101010101" charset="-122"/>
                <a:sym typeface="等线"/>
              </a:endParaRPr>
            </a:p>
          </p:txBody>
        </p:sp>
        <p:sp>
          <p:nvSpPr>
            <p:cNvPr id="20494" name="文本框 13"/>
            <p:cNvSpPr/>
            <p:nvPr>
              <p:custDataLst>
                <p:tags r:id="rId17"/>
              </p:custDataLst>
            </p:nvPr>
          </p:nvSpPr>
          <p:spPr>
            <a:xfrm>
              <a:off x="936238" y="3870249"/>
              <a:ext cx="2511072" cy="46166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kumimoji="1" lang="en-US" altLang="zh-CN" sz="2400" b="1">
                  <a:solidFill>
                    <a:schemeClr val="bg1"/>
                  </a:solidFill>
                  <a:latin typeface="微软雅黑" panose="020b0503020204020204" pitchFamily="34" charset="-122"/>
                  <a:ea typeface="Arial"/>
                  <a:sym typeface="等线"/>
                </a:rPr>
                <a:t>PPT</a:t>
              </a:r>
              <a:r>
                <a:rPr kumimoji="1" lang="zh-CN" altLang="en-US" sz="2400" b="1">
                  <a:solidFill>
                    <a:schemeClr val="bg1"/>
                  </a:solidFill>
                  <a:latin typeface="微软雅黑" panose="020b0503020204020204" pitchFamily="34" charset="-122"/>
                  <a:ea typeface="等线" panose="02010600030101010101" charset="-122"/>
                  <a:sym typeface="等线"/>
                </a:rPr>
                <a:t> </a:t>
              </a:r>
              <a:r>
                <a:rPr kumimoji="1" lang="en-US" altLang="zh-CN" sz="2400" b="1">
                  <a:solidFill>
                    <a:schemeClr val="bg1"/>
                  </a:solidFill>
                  <a:latin typeface="微软雅黑" panose="020b0503020204020204" pitchFamily="34" charset="-122"/>
                  <a:ea typeface="Arial"/>
                  <a:sym typeface="等线"/>
                </a:rPr>
                <a:t>TEMPLATE</a:t>
              </a:r>
              <a:endParaRPr kumimoji="1" lang="zh-CN" altLang="en-US" sz="2400" b="1">
                <a:solidFill>
                  <a:schemeClr val="bg1"/>
                </a:solidFill>
                <a:latin typeface="微软雅黑" panose="020b0503020204020204" pitchFamily="34" charset="-122"/>
                <a:ea typeface="等线" panose="02010600030101010101" charset="-122"/>
                <a:sym typeface="等线"/>
              </a:endParaRPr>
            </a:p>
          </p:txBody>
        </p:sp>
        <p:sp>
          <p:nvSpPr>
            <p:cNvPr id="20495" name="文本框 14"/>
            <p:cNvSpPr/>
            <p:nvPr>
              <p:custDataLst>
                <p:tags r:id="rId18"/>
              </p:custDataLst>
            </p:nvPr>
          </p:nvSpPr>
          <p:spPr>
            <a:xfrm>
              <a:off x="955288" y="4334831"/>
              <a:ext cx="3852130" cy="115685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kumimoji="1" lang="zh-CN" altLang="en-US" sz="1600">
                  <a:solidFill>
                    <a:schemeClr val="bg1"/>
                  </a:solidFill>
                  <a:latin typeface="微软雅黑" panose="020b0503020204020204" pitchFamily="34" charset="-122"/>
                  <a:ea typeface="等线" panose="02010600030101010101" charset="-122"/>
                  <a:sym typeface="等线"/>
                </a:rPr>
                <a:t>感谢您使用我们的</a:t>
              </a:r>
              <a:r>
                <a:rPr kumimoji="1" lang="en-US" altLang="zh-CN" sz="1600">
                  <a:solidFill>
                    <a:schemeClr val="bg1"/>
                  </a:solidFill>
                  <a:latin typeface="微软雅黑" panose="020b0503020204020204" pitchFamily="34" charset="-122"/>
                  <a:ea typeface="Arial"/>
                  <a:sym typeface="等线"/>
                </a:rPr>
                <a:t>PPT</a:t>
              </a:r>
              <a:r>
                <a:rPr kumimoji="1" lang="zh-CN" altLang="en-US" sz="1600">
                  <a:solidFill>
                    <a:schemeClr val="bg1"/>
                  </a:solidFill>
                  <a:latin typeface="微软雅黑" panose="020b0503020204020204" pitchFamily="34" charset="-122"/>
                  <a:ea typeface="等线" panose="02010600030101010101" charset="-122"/>
                  <a:sym typeface="等线"/>
                </a:rPr>
                <a:t>模板，请在此输入您需要的文字内容，感谢您使用我们的</a:t>
              </a:r>
              <a:r>
                <a:rPr kumimoji="1" lang="en-US" altLang="zh-CN" sz="1600">
                  <a:solidFill>
                    <a:schemeClr val="bg1"/>
                  </a:solidFill>
                  <a:latin typeface="微软雅黑" panose="020b0503020204020204" pitchFamily="34" charset="-122"/>
                  <a:ea typeface="Arial"/>
                  <a:sym typeface="等线"/>
                </a:rPr>
                <a:t>PPT</a:t>
              </a:r>
              <a:r>
                <a:rPr kumimoji="1" lang="zh-CN" altLang="en-US" sz="1600">
                  <a:solidFill>
                    <a:schemeClr val="bg1"/>
                  </a:solidFill>
                  <a:latin typeface="微软雅黑" panose="020b0503020204020204" pitchFamily="34" charset="-122"/>
                  <a:ea typeface="等线" panose="02010600030101010101" charset="-122"/>
                  <a:sym typeface="等线"/>
                </a:rPr>
                <a:t>模板。感谢您使用我们的</a:t>
              </a:r>
              <a:r>
                <a:rPr kumimoji="1" lang="en-US" altLang="zh-CN" sz="1600">
                  <a:solidFill>
                    <a:schemeClr val="bg1"/>
                  </a:solidFill>
                  <a:latin typeface="微软雅黑" panose="020b0503020204020204" pitchFamily="34" charset="-122"/>
                  <a:ea typeface="Arial"/>
                  <a:sym typeface="等线"/>
                </a:rPr>
                <a:t>PPT</a:t>
              </a:r>
              <a:r>
                <a:rPr kumimoji="1" lang="zh-CN" altLang="en-US" sz="1600">
                  <a:solidFill>
                    <a:schemeClr val="bg1"/>
                  </a:solidFill>
                  <a:latin typeface="微软雅黑" panose="020b0503020204020204" pitchFamily="34" charset="-122"/>
                  <a:ea typeface="等线" panose="02010600030101010101" charset="-122"/>
                  <a:sym typeface="等线"/>
                </a:rPr>
                <a:t>模板</a:t>
              </a:r>
              <a:endParaRPr kumimoji="1" lang="zh-CN" altLang="en-US" sz="1600">
                <a:solidFill>
                  <a:schemeClr val="bg1"/>
                </a:solidFill>
                <a:latin typeface="微软雅黑" panose="020b0503020204020204" pitchFamily="34" charset="-122"/>
                <a:ea typeface="等线" panose="02010600030101010101" charset="-122"/>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additive="base">
                                        <p:cTn id="7" dur="500" fill="hold"/>
                                        <p:tgtEl>
                                          <p:spTgt spid="20491"/>
                                        </p:tgtEl>
                                        <p:attrNameLst>
                                          <p:attrName>ppt_x</p:attrName>
                                        </p:attrNameLst>
                                      </p:cBhvr>
                                      <p:tavLst>
                                        <p:tav tm="0">
                                          <p:val>
                                            <p:strVal val="0-#ppt_w/2"/>
                                          </p:val>
                                        </p:tav>
                                        <p:tav tm="100000">
                                          <p:val>
                                            <p:strVal val="#ppt_x"/>
                                          </p:val>
                                        </p:tav>
                                      </p:tavLst>
                                    </p:anim>
                                    <p:anim calcmode="lin" valueType="num">
                                      <p:cBhvr additive="base">
                                        <p:cTn id="8" dur="500" fill="hold"/>
                                        <p:tgtEl>
                                          <p:spTgt spid="204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1506" name="组合 1"/>
          <p:cNvGrpSpPr/>
          <p:nvPr>
            <p:custDataLst>
              <p:tags r:id="rId3"/>
            </p:custDataLst>
          </p:nvPr>
        </p:nvGrpSpPr>
        <p:grpSpPr>
          <a:xfrm>
            <a:off x="1060450" y="1182688"/>
            <a:ext cx="5337175" cy="4168775"/>
            <a:chOff x="1023135" y="1792270"/>
            <a:chExt cx="5337253" cy="4168744"/>
          </a:xfrm>
        </p:grpSpPr>
        <p:sp>
          <p:nvSpPr>
            <p:cNvPr id="21507" name="TextBox 14"/>
            <p:cNvSpPr/>
            <p:nvPr>
              <p:custDataLst>
                <p:tags r:id="rId4"/>
              </p:custDataLst>
            </p:nvPr>
          </p:nvSpPr>
          <p:spPr>
            <a:xfrm>
              <a:off x="4212731" y="3970349"/>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FFFFFF"/>
                  </a:solidFill>
                  <a:latin typeface="微软雅黑" panose="020b0503020204020204" pitchFamily="34" charset="-122"/>
                  <a:ea typeface="Arial"/>
                  <a:sym typeface="等线"/>
                </a:rPr>
                <a:t>75%</a:t>
              </a:r>
              <a:endParaRPr lang="en-US" sz="2000">
                <a:solidFill>
                  <a:srgbClr val="FFFFFF"/>
                </a:solidFill>
                <a:latin typeface="微软雅黑" panose="020b0503020204020204" pitchFamily="34" charset="-122"/>
                <a:ea typeface="Arial"/>
                <a:sym typeface="等线"/>
              </a:endParaRPr>
            </a:p>
          </p:txBody>
        </p:sp>
        <p:sp>
          <p:nvSpPr>
            <p:cNvPr id="21508" name="TextBox 15"/>
            <p:cNvSpPr/>
            <p:nvPr>
              <p:custDataLst>
                <p:tags r:id="rId5"/>
              </p:custDataLst>
            </p:nvPr>
          </p:nvSpPr>
          <p:spPr>
            <a:xfrm>
              <a:off x="4212731" y="4500534"/>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FFFFFF"/>
                  </a:solidFill>
                  <a:latin typeface="微软雅黑" panose="020b0503020204020204" pitchFamily="34" charset="-122"/>
                  <a:ea typeface="Arial"/>
                  <a:sym typeface="等线"/>
                </a:rPr>
                <a:t>97%</a:t>
              </a:r>
              <a:endParaRPr lang="en-US" sz="2000">
                <a:solidFill>
                  <a:srgbClr val="FFFFFF"/>
                </a:solidFill>
                <a:latin typeface="微软雅黑" panose="020b0503020204020204" pitchFamily="34" charset="-122"/>
                <a:ea typeface="Arial"/>
                <a:sym typeface="等线"/>
              </a:endParaRPr>
            </a:p>
          </p:txBody>
        </p:sp>
        <p:sp>
          <p:nvSpPr>
            <p:cNvPr id="21509" name="Rectangle 18"/>
            <p:cNvSpPr/>
            <p:nvPr>
              <p:custDataLst>
                <p:tags r:id="rId6"/>
              </p:custDataLst>
            </p:nvPr>
          </p:nvSpPr>
          <p:spPr>
            <a:xfrm>
              <a:off x="4996205" y="3993562"/>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1510" name="Rectangle 18"/>
            <p:cNvSpPr/>
            <p:nvPr>
              <p:custDataLst>
                <p:tags r:id="rId7"/>
              </p:custDataLst>
            </p:nvPr>
          </p:nvSpPr>
          <p:spPr>
            <a:xfrm>
              <a:off x="4996205" y="4523747"/>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1511" name="Text Box 10"/>
            <p:cNvSpPr txBox="1">
              <a:spLocks noChangeArrowheads="1"/>
            </p:cNvSpPr>
            <p:nvPr>
              <p:custDataLst>
                <p:tags r:id="rId8"/>
              </p:custDataLst>
            </p:nvPr>
          </p:nvSpPr>
          <p:spPr bwMode="auto">
            <a:xfrm>
              <a:off x="1023135" y="1792270"/>
              <a:ext cx="5337253" cy="1464632"/>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2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点击输入文本内容点击输入文本内容点击输入文本内容点击输入文本内容点击输入文本内容点击输入文本内容点击输入文本内容点击输入文本内容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nvGrpSpPr>
            <p:cNvPr id="21512" name="组合 7"/>
            <p:cNvGrpSpPr/>
            <p:nvPr>
              <p:custDataLst>
                <p:tags r:id="rId9"/>
              </p:custDataLst>
            </p:nvPr>
          </p:nvGrpSpPr>
          <p:grpSpPr>
            <a:xfrm>
              <a:off x="1105815" y="4201181"/>
              <a:ext cx="2825527" cy="1590555"/>
              <a:chOff x="1034715" y="4379601"/>
              <a:chExt cx="3111799" cy="1590555"/>
            </a:xfrm>
          </p:grpSpPr>
          <p:grpSp>
            <p:nvGrpSpPr>
              <p:cNvPr id="21513" name="组合 12"/>
              <p:cNvGrpSpPr/>
              <p:nvPr>
                <p:custDataLst>
                  <p:tags r:id="rId10"/>
                </p:custDataLst>
              </p:nvPr>
            </p:nvGrpSpPr>
            <p:grpSpPr>
              <a:xfrm>
                <a:off x="1034715" y="4379601"/>
                <a:ext cx="3111799" cy="0"/>
                <a:chOff x="913791" y="4400382"/>
                <a:chExt cx="3111799" cy="0"/>
              </a:xfrm>
            </p:grpSpPr>
            <p:cxnSp>
              <p:nvCxnSpPr>
                <p:cNvPr id="21514" name="Straight Connector 8"/>
                <p:cNvCxnSpPr/>
                <p:nvPr>
                  <p:custDataLst>
                    <p:tags r:id="rId11"/>
                  </p:custDataLst>
                </p:nvPr>
              </p:nvCxnSpPr>
              <p:spPr>
                <a:xfrm>
                  <a:off x="913791" y="4400382"/>
                  <a:ext cx="3111799" cy="0"/>
                </a:xfrm>
                <a:prstGeom prst="line">
                  <a:avLst/>
                </a:prstGeom>
                <a:noFill/>
                <a:ln w="76200" cap="rnd">
                  <a:solidFill>
                    <a:srgbClr val="D9D9D9"/>
                  </a:solidFill>
                  <a:prstDash val="solid"/>
                  <a:miter lim="800000"/>
                  <a:headEnd type="none" w="med" len="med"/>
                  <a:tailEnd type="none" w="med" len="med"/>
                </a:ln>
              </p:spPr>
            </p:cxnSp>
            <p:cxnSp>
              <p:nvCxnSpPr>
                <p:cNvPr id="21515" name="Straight Connector 9"/>
                <p:cNvCxnSpPr/>
                <p:nvPr>
                  <p:custDataLst>
                    <p:tags r:id="rId12"/>
                  </p:custDataLst>
                </p:nvPr>
              </p:nvCxnSpPr>
              <p:spPr>
                <a:xfrm>
                  <a:off x="913791" y="4400382"/>
                  <a:ext cx="2349471" cy="0"/>
                </a:xfrm>
                <a:prstGeom prst="line">
                  <a:avLst/>
                </a:prstGeom>
                <a:noFill/>
                <a:ln w="76200" cap="rnd">
                  <a:solidFill>
                    <a:srgbClr val="0117A1"/>
                  </a:solidFill>
                  <a:prstDash val="solid"/>
                  <a:miter lim="800000"/>
                  <a:headEnd type="none" w="med" len="med"/>
                  <a:tailEnd type="none" w="med" len="med"/>
                </a:ln>
              </p:spPr>
            </p:cxnSp>
          </p:grpSp>
          <p:grpSp>
            <p:nvGrpSpPr>
              <p:cNvPr id="21516" name="组合 13"/>
              <p:cNvGrpSpPr/>
              <p:nvPr>
                <p:custDataLst>
                  <p:tags r:id="rId13"/>
                </p:custDataLst>
              </p:nvPr>
            </p:nvGrpSpPr>
            <p:grpSpPr>
              <a:xfrm>
                <a:off x="1034715" y="4909786"/>
                <a:ext cx="3111799" cy="0"/>
                <a:chOff x="913791" y="4943682"/>
                <a:chExt cx="3111799" cy="0"/>
              </a:xfrm>
            </p:grpSpPr>
            <p:cxnSp>
              <p:nvCxnSpPr>
                <p:cNvPr id="21517" name="Straight Connector 12"/>
                <p:cNvCxnSpPr/>
                <p:nvPr>
                  <p:custDataLst>
                    <p:tags r:id="rId14"/>
                  </p:custDataLst>
                </p:nvPr>
              </p:nvCxnSpPr>
              <p:spPr>
                <a:xfrm>
                  <a:off x="913791" y="4943682"/>
                  <a:ext cx="3111799" cy="0"/>
                </a:xfrm>
                <a:prstGeom prst="line">
                  <a:avLst/>
                </a:prstGeom>
                <a:noFill/>
                <a:ln w="76200" cap="rnd">
                  <a:solidFill>
                    <a:srgbClr val="D9D9D9"/>
                  </a:solidFill>
                  <a:prstDash val="solid"/>
                  <a:miter lim="800000"/>
                  <a:headEnd type="none" w="med" len="med"/>
                  <a:tailEnd type="none" w="med" len="med"/>
                </a:ln>
              </p:spPr>
            </p:cxnSp>
            <p:cxnSp>
              <p:nvCxnSpPr>
                <p:cNvPr id="21518" name="Straight Connector 13"/>
                <p:cNvCxnSpPr/>
                <p:nvPr>
                  <p:custDataLst>
                    <p:tags r:id="rId15"/>
                  </p:custDataLst>
                </p:nvPr>
              </p:nvCxnSpPr>
              <p:spPr>
                <a:xfrm>
                  <a:off x="913791" y="4943682"/>
                  <a:ext cx="2849358" cy="0"/>
                </a:xfrm>
                <a:prstGeom prst="line">
                  <a:avLst/>
                </a:prstGeom>
                <a:noFill/>
                <a:ln w="76200" cap="rnd">
                  <a:solidFill>
                    <a:srgbClr val="0117A1"/>
                  </a:solidFill>
                  <a:prstDash val="solid"/>
                  <a:miter lim="800000"/>
                  <a:headEnd type="none" w="med" len="med"/>
                  <a:tailEnd type="none" w="med" len="med"/>
                </a:ln>
              </p:spPr>
            </p:cxnSp>
          </p:grpSp>
          <p:grpSp>
            <p:nvGrpSpPr>
              <p:cNvPr id="21519" name="组合 14"/>
              <p:cNvGrpSpPr/>
              <p:nvPr>
                <p:custDataLst>
                  <p:tags r:id="rId16"/>
                </p:custDataLst>
              </p:nvPr>
            </p:nvGrpSpPr>
            <p:grpSpPr>
              <a:xfrm>
                <a:off x="1034715" y="5439971"/>
                <a:ext cx="3111799" cy="0"/>
                <a:chOff x="913791" y="4400382"/>
                <a:chExt cx="3111799" cy="0"/>
              </a:xfrm>
            </p:grpSpPr>
            <p:cxnSp>
              <p:nvCxnSpPr>
                <p:cNvPr id="21520" name="Straight Connector 8"/>
                <p:cNvCxnSpPr/>
                <p:nvPr>
                  <p:custDataLst>
                    <p:tags r:id="rId17"/>
                  </p:custDataLst>
                </p:nvPr>
              </p:nvCxnSpPr>
              <p:spPr>
                <a:xfrm>
                  <a:off x="913791" y="4400382"/>
                  <a:ext cx="3111799" cy="0"/>
                </a:xfrm>
                <a:prstGeom prst="line">
                  <a:avLst/>
                </a:prstGeom>
                <a:noFill/>
                <a:ln w="76200" cap="rnd">
                  <a:solidFill>
                    <a:srgbClr val="D9D9D9"/>
                  </a:solidFill>
                  <a:prstDash val="solid"/>
                  <a:miter lim="800000"/>
                  <a:headEnd type="none" w="med" len="med"/>
                  <a:tailEnd type="none" w="med" len="med"/>
                </a:ln>
              </p:spPr>
            </p:cxnSp>
            <p:cxnSp>
              <p:nvCxnSpPr>
                <p:cNvPr id="21521" name="Straight Connector 9"/>
                <p:cNvCxnSpPr/>
                <p:nvPr>
                  <p:custDataLst>
                    <p:tags r:id="rId18"/>
                  </p:custDataLst>
                </p:nvPr>
              </p:nvCxnSpPr>
              <p:spPr>
                <a:xfrm>
                  <a:off x="913791" y="4400382"/>
                  <a:ext cx="2349471" cy="0"/>
                </a:xfrm>
                <a:prstGeom prst="line">
                  <a:avLst/>
                </a:prstGeom>
                <a:noFill/>
                <a:ln w="76200" cap="rnd">
                  <a:solidFill>
                    <a:srgbClr val="0117A1"/>
                  </a:solidFill>
                  <a:prstDash val="solid"/>
                  <a:miter lim="800000"/>
                  <a:headEnd type="none" w="med" len="med"/>
                  <a:tailEnd type="none" w="med" len="med"/>
                </a:ln>
              </p:spPr>
            </p:cxnSp>
          </p:grpSp>
          <p:grpSp>
            <p:nvGrpSpPr>
              <p:cNvPr id="21522" name="组合 15"/>
              <p:cNvGrpSpPr/>
              <p:nvPr>
                <p:custDataLst>
                  <p:tags r:id="rId19"/>
                </p:custDataLst>
              </p:nvPr>
            </p:nvGrpSpPr>
            <p:grpSpPr>
              <a:xfrm>
                <a:off x="1034715" y="5970156"/>
                <a:ext cx="3111799" cy="0"/>
                <a:chOff x="913791" y="4943682"/>
                <a:chExt cx="3111799" cy="0"/>
              </a:xfrm>
            </p:grpSpPr>
            <p:cxnSp>
              <p:nvCxnSpPr>
                <p:cNvPr id="21523" name="Straight Connector 12"/>
                <p:cNvCxnSpPr/>
                <p:nvPr>
                  <p:custDataLst>
                    <p:tags r:id="rId20"/>
                  </p:custDataLst>
                </p:nvPr>
              </p:nvCxnSpPr>
              <p:spPr>
                <a:xfrm>
                  <a:off x="913791" y="4943682"/>
                  <a:ext cx="3111799" cy="0"/>
                </a:xfrm>
                <a:prstGeom prst="line">
                  <a:avLst/>
                </a:prstGeom>
                <a:noFill/>
                <a:ln w="76200" cap="rnd">
                  <a:solidFill>
                    <a:srgbClr val="D9D9D9"/>
                  </a:solidFill>
                  <a:prstDash val="solid"/>
                  <a:miter lim="800000"/>
                  <a:headEnd type="none" w="med" len="med"/>
                  <a:tailEnd type="none" w="med" len="med"/>
                </a:ln>
              </p:spPr>
            </p:cxnSp>
            <p:cxnSp>
              <p:nvCxnSpPr>
                <p:cNvPr id="21524" name="Straight Connector 13"/>
                <p:cNvCxnSpPr/>
                <p:nvPr>
                  <p:custDataLst>
                    <p:tags r:id="rId21"/>
                  </p:custDataLst>
                </p:nvPr>
              </p:nvCxnSpPr>
              <p:spPr>
                <a:xfrm>
                  <a:off x="913791" y="4943682"/>
                  <a:ext cx="2849358" cy="0"/>
                </a:xfrm>
                <a:prstGeom prst="line">
                  <a:avLst/>
                </a:prstGeom>
                <a:noFill/>
                <a:ln w="76200" cap="rnd">
                  <a:solidFill>
                    <a:srgbClr val="0117A1"/>
                  </a:solidFill>
                  <a:prstDash val="solid"/>
                  <a:miter lim="800000"/>
                  <a:headEnd type="none" w="med" len="med"/>
                  <a:tailEnd type="none" w="med" len="med"/>
                </a:ln>
              </p:spPr>
            </p:cxnSp>
          </p:grpSp>
        </p:grpSp>
        <p:sp>
          <p:nvSpPr>
            <p:cNvPr id="21525" name="TextBox 14"/>
            <p:cNvSpPr/>
            <p:nvPr>
              <p:custDataLst>
                <p:tags r:id="rId22"/>
              </p:custDataLst>
            </p:nvPr>
          </p:nvSpPr>
          <p:spPr>
            <a:xfrm>
              <a:off x="4212731" y="5030719"/>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FFFFFF"/>
                  </a:solidFill>
                  <a:latin typeface="微软雅黑" panose="020b0503020204020204" pitchFamily="34" charset="-122"/>
                  <a:ea typeface="Arial"/>
                  <a:sym typeface="等线"/>
                </a:rPr>
                <a:t>75%</a:t>
              </a:r>
              <a:endParaRPr lang="en-US" sz="2000">
                <a:solidFill>
                  <a:srgbClr val="FFFFFF"/>
                </a:solidFill>
                <a:latin typeface="微软雅黑" panose="020b0503020204020204" pitchFamily="34" charset="-122"/>
                <a:ea typeface="Arial"/>
                <a:sym typeface="等线"/>
              </a:endParaRPr>
            </a:p>
          </p:txBody>
        </p:sp>
        <p:sp>
          <p:nvSpPr>
            <p:cNvPr id="21526" name="TextBox 15"/>
            <p:cNvSpPr/>
            <p:nvPr>
              <p:custDataLst>
                <p:tags r:id="rId23"/>
              </p:custDataLst>
            </p:nvPr>
          </p:nvSpPr>
          <p:spPr>
            <a:xfrm>
              <a:off x="4212731" y="5560904"/>
              <a:ext cx="713657" cy="400110"/>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sz="2000">
                  <a:solidFill>
                    <a:srgbClr val="FFFFFF"/>
                  </a:solidFill>
                  <a:latin typeface="微软雅黑" panose="020b0503020204020204" pitchFamily="34" charset="-122"/>
                  <a:ea typeface="Arial"/>
                  <a:sym typeface="等线"/>
                </a:rPr>
                <a:t>97%</a:t>
              </a:r>
              <a:endParaRPr lang="en-US" sz="2000">
                <a:solidFill>
                  <a:srgbClr val="FFFFFF"/>
                </a:solidFill>
                <a:latin typeface="微软雅黑" panose="020b0503020204020204" pitchFamily="34" charset="-122"/>
                <a:ea typeface="Arial"/>
                <a:sym typeface="等线"/>
              </a:endParaRPr>
            </a:p>
          </p:txBody>
        </p:sp>
        <p:sp>
          <p:nvSpPr>
            <p:cNvPr id="21527" name="Rectangle 18"/>
            <p:cNvSpPr/>
            <p:nvPr>
              <p:custDataLst>
                <p:tags r:id="rId24"/>
              </p:custDataLst>
            </p:nvPr>
          </p:nvSpPr>
          <p:spPr>
            <a:xfrm>
              <a:off x="4996205" y="5053932"/>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1528" name="Rectangle 18"/>
            <p:cNvSpPr/>
            <p:nvPr>
              <p:custDataLst>
                <p:tags r:id="rId25"/>
              </p:custDataLst>
            </p:nvPr>
          </p:nvSpPr>
          <p:spPr>
            <a:xfrm>
              <a:off x="4996205" y="5584117"/>
              <a:ext cx="1364183" cy="376897"/>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grpSp>
        <p:nvGrpSpPr>
          <p:cNvPr id="21529" name="组合 24"/>
          <p:cNvGrpSpPr/>
          <p:nvPr>
            <p:custDataLst>
              <p:tags r:id="rId26"/>
            </p:custDataLst>
          </p:nvPr>
        </p:nvGrpSpPr>
        <p:grpSpPr>
          <a:xfrm>
            <a:off x="7456488" y="1312863"/>
            <a:ext cx="3616325" cy="4240212"/>
            <a:chOff x="7552084" y="1694309"/>
            <a:chExt cx="3616782" cy="4239574"/>
          </a:xfrm>
        </p:grpSpPr>
        <p:sp>
          <p:nvSpPr>
            <p:cNvPr id="21530" name="Rectangle 18"/>
            <p:cNvSpPr/>
            <p:nvPr>
              <p:custDataLst>
                <p:tags r:id="rId27"/>
              </p:custDataLst>
            </p:nvPr>
          </p:nvSpPr>
          <p:spPr>
            <a:xfrm>
              <a:off x="8151226" y="1694309"/>
              <a:ext cx="2121238" cy="45014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1531" name="Text Box 10"/>
            <p:cNvSpPr txBox="1">
              <a:spLocks noChangeArrowheads="1"/>
            </p:cNvSpPr>
            <p:nvPr>
              <p:custDataLst>
                <p:tags r:id="rId28"/>
              </p:custDataLst>
            </p:nvPr>
          </p:nvSpPr>
          <p:spPr bwMode="auto">
            <a:xfrm>
              <a:off x="8151225" y="2070715"/>
              <a:ext cx="3017641" cy="75674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a:t>
              </a:r>
              <a:endParaRPr kumimoji="0" lang="zh-CN" altLang="en-US"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mn-lt"/>
              </a:endParaRPr>
            </a:p>
          </p:txBody>
        </p:sp>
        <p:sp>
          <p:nvSpPr>
            <p:cNvPr id="21532" name="Rectangle 18"/>
            <p:cNvSpPr/>
            <p:nvPr>
              <p:custDataLst>
                <p:tags r:id="rId29"/>
              </p:custDataLst>
            </p:nvPr>
          </p:nvSpPr>
          <p:spPr>
            <a:xfrm>
              <a:off x="8151226" y="3252353"/>
              <a:ext cx="2121238" cy="45014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1533" name="Text Box 10"/>
            <p:cNvSpPr txBox="1">
              <a:spLocks noChangeArrowheads="1"/>
            </p:cNvSpPr>
            <p:nvPr>
              <p:custDataLst>
                <p:tags r:id="rId30"/>
              </p:custDataLst>
            </p:nvPr>
          </p:nvSpPr>
          <p:spPr bwMode="auto">
            <a:xfrm>
              <a:off x="8151225" y="3623926"/>
              <a:ext cx="3017641" cy="75674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a:t>
              </a:r>
              <a:endParaRPr kumimoji="0" lang="zh-CN" altLang="en-US"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mn-lt"/>
              </a:endParaRPr>
            </a:p>
          </p:txBody>
        </p:sp>
        <p:sp>
          <p:nvSpPr>
            <p:cNvPr id="21534" name="Rectangle 18"/>
            <p:cNvSpPr/>
            <p:nvPr>
              <p:custDataLst>
                <p:tags r:id="rId31"/>
              </p:custDataLst>
            </p:nvPr>
          </p:nvSpPr>
          <p:spPr>
            <a:xfrm>
              <a:off x="8151226" y="4810398"/>
              <a:ext cx="2121238" cy="45014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1535" name="Text Box 10"/>
            <p:cNvSpPr txBox="1">
              <a:spLocks noChangeArrowheads="1"/>
            </p:cNvSpPr>
            <p:nvPr>
              <p:custDataLst>
                <p:tags r:id="rId32"/>
              </p:custDataLst>
            </p:nvPr>
          </p:nvSpPr>
          <p:spPr bwMode="auto">
            <a:xfrm>
              <a:off x="8151225" y="5177137"/>
              <a:ext cx="3017641" cy="756746"/>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450975"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点击输入文本内容点击输入文本内容点击输入</a:t>
              </a:r>
              <a:endParaRPr kumimoji="0" lang="zh-CN" altLang="en-US"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mn-lt"/>
              </a:endParaRPr>
            </a:p>
          </p:txBody>
        </p:sp>
        <p:grpSp>
          <p:nvGrpSpPr>
            <p:cNvPr id="21536" name="组合 31"/>
            <p:cNvGrpSpPr/>
            <p:nvPr>
              <p:custDataLst>
                <p:tags r:id="rId33"/>
              </p:custDataLst>
            </p:nvPr>
          </p:nvGrpSpPr>
          <p:grpSpPr>
            <a:xfrm>
              <a:off x="7552084" y="3335139"/>
              <a:ext cx="450146" cy="450146"/>
              <a:chOff x="2275239" y="2740773"/>
              <a:chExt cx="731520" cy="731520"/>
            </a:xfrm>
          </p:grpSpPr>
          <p:sp>
            <p:nvSpPr>
              <p:cNvPr id="21537" name="Oval 6"/>
              <p:cNvSpPr>
                <a:spLocks noChangeAspect="1"/>
              </p:cNvSpPr>
              <p:nvPr>
                <p:custDataLst>
                  <p:tags r:id="rId34"/>
                </p:custDataLst>
              </p:nvPr>
            </p:nvSpPr>
            <p:spPr>
              <a:xfrm>
                <a:off x="2275239" y="2740773"/>
                <a:ext cx="731520" cy="731520"/>
              </a:xfrm>
              <a:prstGeom prst="ellipse">
                <a:avLst/>
              </a:prstGeom>
              <a:gradFill flip="none" rotWithShape="1">
                <a:gsLst>
                  <a:gs pos="0">
                    <a:srgbClr val="960583"/>
                  </a:gs>
                  <a:gs pos="100000">
                    <a:srgbClr val="960583">
                      <a:alpha val="43922"/>
                    </a:srgbClr>
                  </a:gs>
                </a:gsLst>
                <a:lin ang="5400000" scaled="1"/>
                <a:tileRect l="-100000" t="-100000"/>
              </a:gradFill>
              <a:ln w="38100" cap="rnd"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600" b="0" i="0" u="none" strike="noStrike" kern="1200" cap="none" spc="0" normalizeH="0" baseline="0" noProof="0">
                  <a:solidFill>
                    <a:srgbClr val="FFFFFF"/>
                  </a:solidFill>
                  <a:uLnTx/>
                  <a:uFillTx/>
                  <a:latin typeface="微软雅黑" panose="020b0503020204020204" pitchFamily="34" charset="-122"/>
                  <a:cs typeface="+mn-ea"/>
                  <a:sym typeface="+mn-lt"/>
                </a:endParaRPr>
              </a:p>
            </p:txBody>
          </p:sp>
          <p:sp>
            <p:nvSpPr>
              <p:cNvPr id="21538" name="AutoShape 123"/>
              <p:cNvSpPr>
                <a:spLocks noChangeAspect="1"/>
              </p:cNvSpPr>
              <p:nvPr>
                <p:custDataLst>
                  <p:tags r:id="rId35"/>
                </p:custDataLst>
              </p:nvPr>
            </p:nvSpPr>
            <p:spPr bwMode="auto">
              <a:xfrm>
                <a:off x="2519079" y="2974630"/>
                <a:ext cx="243840" cy="26380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67719" tIns="67719" rIns="67719" bIns="67719" anchor="ctr"/>
              <a:lstStyle/>
              <a:p>
                <a:pPr marL="0" marR="0" lvl="0" indent="0" algn="l" defTabSz="609600" rtl="0" eaLnBrk="1" fontAlgn="auto" latinLnBrk="0" hangingPunct="1">
                  <a:lnSpc>
                    <a:spcPct val="100000"/>
                  </a:lnSpc>
                  <a:spcBef>
                    <a:spcPct val="0"/>
                  </a:spcBef>
                  <a:spcAft>
                    <a:spcPct val="0"/>
                  </a:spcAft>
                  <a:buClrTx/>
                  <a:buSzTx/>
                  <a:buFontTx/>
                  <a:buNone/>
                </a:pPr>
                <a:endParaRPr kumimoji="0" lang="es-ES" sz="3200" b="0" i="0" u="none" strike="noStrike" kern="1200" cap="none" spc="0" normalizeH="0" baseline="0" noProof="0">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1539" name="组合 32"/>
            <p:cNvGrpSpPr/>
            <p:nvPr>
              <p:custDataLst>
                <p:tags r:id="rId36"/>
              </p:custDataLst>
            </p:nvPr>
          </p:nvGrpSpPr>
          <p:grpSpPr>
            <a:xfrm>
              <a:off x="7552084" y="1794569"/>
              <a:ext cx="450146" cy="450146"/>
              <a:chOff x="9082389" y="2715418"/>
              <a:chExt cx="731520" cy="731520"/>
            </a:xfrm>
          </p:grpSpPr>
          <p:sp>
            <p:nvSpPr>
              <p:cNvPr id="21540" name="Oval 5"/>
              <p:cNvSpPr>
                <a:spLocks noChangeAspect="1"/>
              </p:cNvSpPr>
              <p:nvPr>
                <p:custDataLst>
                  <p:tags r:id="rId37"/>
                </p:custDataLst>
              </p:nvPr>
            </p:nvSpPr>
            <p:spPr>
              <a:xfrm>
                <a:off x="9082389" y="2715418"/>
                <a:ext cx="731520" cy="731520"/>
              </a:xfrm>
              <a:prstGeom prst="ellipse">
                <a:avLst/>
              </a:prstGeom>
              <a:gradFill flip="none" rotWithShape="1">
                <a:gsLst>
                  <a:gs pos="0">
                    <a:srgbClr val="0117A1"/>
                  </a:gs>
                  <a:gs pos="100000">
                    <a:srgbClr val="0117A1">
                      <a:alpha val="43922"/>
                    </a:srgbClr>
                  </a:gs>
                </a:gsLst>
                <a:lin ang="5400000" scaled="1"/>
                <a:tileRect l="-100000" t="-100000"/>
              </a:gradFill>
              <a:ln w="38100" cap="rnd"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600" b="0" i="0" u="none" strike="noStrike" kern="1200" cap="none" spc="0" normalizeH="0" baseline="0" noProof="0">
                  <a:solidFill>
                    <a:srgbClr val="FFFFFF"/>
                  </a:solidFill>
                  <a:uLnTx/>
                  <a:uFillTx/>
                  <a:latin typeface="微软雅黑" panose="020b0503020204020204" pitchFamily="34" charset="-122"/>
                  <a:cs typeface="+mn-ea"/>
                  <a:sym typeface="+mn-lt"/>
                </a:endParaRPr>
              </a:p>
            </p:txBody>
          </p:sp>
          <p:sp>
            <p:nvSpPr>
              <p:cNvPr id="21541" name="Freeform: Shape 7"/>
              <p:cNvSpPr>
                <a:spLocks noChangeAspect="1"/>
              </p:cNvSpPr>
              <p:nvPr>
                <p:custDataLst>
                  <p:tags r:id="rId38"/>
                </p:custDataLst>
              </p:nvPr>
            </p:nvSpPr>
            <p:spPr bwMode="auto">
              <a:xfrm>
                <a:off x="9332205" y="2935258"/>
                <a:ext cx="243840" cy="291841"/>
              </a:xfrm>
              <a:custGeom>
                <a:rect l="l" t="t" r="r" b="b"/>
                <a:pathLst>
                  <a:path w="840347" h="1005775">
                    <a:moveTo>
                      <a:pt x="385576" y="791037"/>
                    </a:moveTo>
                    <a:cubicBezTo>
                      <a:pt x="391715" y="794628"/>
                      <a:pt x="394263" y="801809"/>
                      <a:pt x="389630" y="811538"/>
                    </a:cubicBezTo>
                    <a:cubicBezTo>
                      <a:pt x="370172" y="859722"/>
                      <a:pt x="321991" y="946824"/>
                      <a:pt x="254352" y="985741"/>
                    </a:cubicBezTo>
                    <a:cubicBezTo>
                      <a:pt x="234895" y="995007"/>
                      <a:pt x="215437" y="985741"/>
                      <a:pt x="225629" y="966282"/>
                    </a:cubicBezTo>
                    <a:cubicBezTo>
                      <a:pt x="244160" y="918098"/>
                      <a:pt x="283076" y="841190"/>
                      <a:pt x="359980" y="792079"/>
                    </a:cubicBezTo>
                    <a:cubicBezTo>
                      <a:pt x="369709" y="787446"/>
                      <a:pt x="379438" y="787446"/>
                      <a:pt x="385576" y="791037"/>
                    </a:cubicBezTo>
                    <a:close/>
                    <a:moveTo>
                      <a:pt x="295901" y="721794"/>
                    </a:moveTo>
                    <a:cubicBezTo>
                      <a:pt x="301806" y="725373"/>
                      <a:pt x="304122" y="732529"/>
                      <a:pt x="299490" y="741764"/>
                    </a:cubicBezTo>
                    <a:cubicBezTo>
                      <a:pt x="270777" y="809174"/>
                      <a:pt x="212424" y="934760"/>
                      <a:pt x="96643" y="1002170"/>
                    </a:cubicBezTo>
                    <a:cubicBezTo>
                      <a:pt x="77192" y="1011405"/>
                      <a:pt x="67930" y="1002170"/>
                      <a:pt x="77192" y="982778"/>
                    </a:cubicBezTo>
                    <a:cubicBezTo>
                      <a:pt x="96643" y="915368"/>
                      <a:pt x="154997" y="789782"/>
                      <a:pt x="270777" y="723295"/>
                    </a:cubicBezTo>
                    <a:cubicBezTo>
                      <a:pt x="280503" y="718216"/>
                      <a:pt x="289997" y="718216"/>
                      <a:pt x="295901" y="721794"/>
                    </a:cubicBezTo>
                    <a:close/>
                    <a:moveTo>
                      <a:pt x="197920" y="650863"/>
                    </a:moveTo>
                    <a:cubicBezTo>
                      <a:pt x="211123" y="649047"/>
                      <a:pt x="220157" y="663571"/>
                      <a:pt x="212513" y="678095"/>
                    </a:cubicBezTo>
                    <a:cubicBezTo>
                      <a:pt x="193056" y="726047"/>
                      <a:pt x="144875" y="802586"/>
                      <a:pt x="77237" y="850539"/>
                    </a:cubicBezTo>
                    <a:cubicBezTo>
                      <a:pt x="48514" y="859760"/>
                      <a:pt x="39249" y="850539"/>
                      <a:pt x="48514" y="831173"/>
                    </a:cubicBezTo>
                    <a:cubicBezTo>
                      <a:pt x="67972" y="783221"/>
                      <a:pt x="106887" y="706682"/>
                      <a:pt x="183790" y="658730"/>
                    </a:cubicBezTo>
                    <a:cubicBezTo>
                      <a:pt x="188655" y="653888"/>
                      <a:pt x="193519" y="651468"/>
                      <a:pt x="197920" y="650863"/>
                    </a:cubicBezTo>
                    <a:close/>
                    <a:moveTo>
                      <a:pt x="537180" y="286367"/>
                    </a:moveTo>
                    <a:cubicBezTo>
                      <a:pt x="519057" y="287527"/>
                      <a:pt x="502096" y="294721"/>
                      <a:pt x="487690" y="309109"/>
                    </a:cubicBezTo>
                    <a:cubicBezTo>
                      <a:pt x="487690" y="318392"/>
                      <a:pt x="487690" y="318392"/>
                      <a:pt x="477466" y="328602"/>
                    </a:cubicBezTo>
                    <a:cubicBezTo>
                      <a:pt x="458878" y="366661"/>
                      <a:pt x="468172" y="415859"/>
                      <a:pt x="516501" y="434424"/>
                    </a:cubicBezTo>
                    <a:cubicBezTo>
                      <a:pt x="545313" y="453917"/>
                      <a:pt x="593642" y="453917"/>
                      <a:pt x="613159" y="425141"/>
                    </a:cubicBezTo>
                    <a:cubicBezTo>
                      <a:pt x="623383" y="415859"/>
                      <a:pt x="623383" y="415859"/>
                      <a:pt x="623383" y="405648"/>
                    </a:cubicBezTo>
                    <a:cubicBezTo>
                      <a:pt x="652194" y="366661"/>
                      <a:pt x="632677" y="318392"/>
                      <a:pt x="593642" y="299827"/>
                    </a:cubicBezTo>
                    <a:cubicBezTo>
                      <a:pt x="574589" y="290080"/>
                      <a:pt x="555304" y="285207"/>
                      <a:pt x="537180" y="286367"/>
                    </a:cubicBezTo>
                    <a:close/>
                    <a:moveTo>
                      <a:pt x="816699" y="0"/>
                    </a:moveTo>
                    <a:lnTo>
                      <a:pt x="825993" y="0"/>
                    </a:lnTo>
                    <a:cubicBezTo>
                      <a:pt x="836217" y="0"/>
                      <a:pt x="845511" y="0"/>
                      <a:pt x="836217" y="9282"/>
                    </a:cubicBezTo>
                    <a:lnTo>
                      <a:pt x="836217" y="18565"/>
                    </a:lnTo>
                    <a:cubicBezTo>
                      <a:pt x="845511" y="28776"/>
                      <a:pt x="836217" y="28776"/>
                      <a:pt x="836217" y="38058"/>
                    </a:cubicBezTo>
                    <a:cubicBezTo>
                      <a:pt x="836217" y="48269"/>
                      <a:pt x="836217" y="67762"/>
                      <a:pt x="836217" y="86328"/>
                    </a:cubicBezTo>
                    <a:cubicBezTo>
                      <a:pt x="836217" y="116032"/>
                      <a:pt x="836217" y="154090"/>
                      <a:pt x="825993" y="193077"/>
                    </a:cubicBezTo>
                    <a:cubicBezTo>
                      <a:pt x="825993" y="202360"/>
                      <a:pt x="825993" y="202360"/>
                      <a:pt x="825993" y="212570"/>
                    </a:cubicBezTo>
                    <a:cubicBezTo>
                      <a:pt x="816699" y="232064"/>
                      <a:pt x="816699" y="241346"/>
                      <a:pt x="816699" y="250629"/>
                    </a:cubicBezTo>
                    <a:cubicBezTo>
                      <a:pt x="806476" y="280333"/>
                      <a:pt x="797182" y="309109"/>
                      <a:pt x="786958" y="328602"/>
                    </a:cubicBezTo>
                    <a:cubicBezTo>
                      <a:pt x="759076" y="396365"/>
                      <a:pt x="720041" y="464128"/>
                      <a:pt x="661488" y="541173"/>
                    </a:cubicBezTo>
                    <a:cubicBezTo>
                      <a:pt x="652194" y="550456"/>
                      <a:pt x="642900" y="589442"/>
                      <a:pt x="642900" y="608936"/>
                    </a:cubicBezTo>
                    <a:cubicBezTo>
                      <a:pt x="661488" y="685982"/>
                      <a:pt x="671712" y="859565"/>
                      <a:pt x="516501" y="946821"/>
                    </a:cubicBezTo>
                    <a:cubicBezTo>
                      <a:pt x="496984" y="966315"/>
                      <a:pt x="477466" y="957032"/>
                      <a:pt x="487690" y="927328"/>
                    </a:cubicBezTo>
                    <a:cubicBezTo>
                      <a:pt x="487690" y="821507"/>
                      <a:pt x="448655" y="569949"/>
                      <a:pt x="32282" y="580160"/>
                    </a:cubicBezTo>
                    <a:cubicBezTo>
                      <a:pt x="3470" y="580160"/>
                      <a:pt x="-5824" y="560667"/>
                      <a:pt x="3470" y="541173"/>
                    </a:cubicBezTo>
                    <a:cubicBezTo>
                      <a:pt x="32282" y="473410"/>
                      <a:pt x="110352" y="337885"/>
                      <a:pt x="303668" y="348096"/>
                    </a:cubicBezTo>
                    <a:cubicBezTo>
                      <a:pt x="323185" y="348096"/>
                      <a:pt x="351997" y="328602"/>
                      <a:pt x="361291" y="309109"/>
                    </a:cubicBezTo>
                    <a:cubicBezTo>
                      <a:pt x="400326" y="260840"/>
                      <a:pt x="468172" y="164301"/>
                      <a:pt x="584348" y="96538"/>
                    </a:cubicBezTo>
                    <a:cubicBezTo>
                      <a:pt x="652194" y="48269"/>
                      <a:pt x="709818" y="28776"/>
                      <a:pt x="748852" y="18565"/>
                    </a:cubicBezTo>
                    <a:cubicBezTo>
                      <a:pt x="777664" y="18565"/>
                      <a:pt x="797182" y="18565"/>
                      <a:pt x="797182" y="9282"/>
                    </a:cubicBezTo>
                    <a:cubicBezTo>
                      <a:pt x="806476" y="9282"/>
                      <a:pt x="806476" y="0"/>
                      <a:pt x="816699" y="0"/>
                    </a:cubicBezTo>
                    <a:close/>
                  </a:path>
                </a:pathLst>
              </a:custGeom>
              <a:solidFill>
                <a:srgbClr val="FFFFFF"/>
              </a:solidFill>
              <a:ln>
                <a:noFill/>
                <a:round/>
              </a:ln>
              <a:effectLst/>
            </p:spPr>
            <p:txBody>
              <a:bodyPr wrap="square"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en-US" sz="600">
                  <a:solidFill>
                    <a:srgbClr val="FFFFFF"/>
                  </a:solidFill>
                  <a:latin typeface="微软雅黑" panose="020b0503020204020204" pitchFamily="34" charset="-122"/>
                  <a:ea typeface="Arial"/>
                  <a:sym typeface="等线"/>
                </a:endParaRPr>
              </a:p>
            </p:txBody>
          </p:sp>
        </p:grpSp>
        <p:grpSp>
          <p:nvGrpSpPr>
            <p:cNvPr id="21542" name="组合 33"/>
            <p:cNvGrpSpPr/>
            <p:nvPr>
              <p:custDataLst>
                <p:tags r:id="rId39"/>
              </p:custDataLst>
            </p:nvPr>
          </p:nvGrpSpPr>
          <p:grpSpPr>
            <a:xfrm>
              <a:off x="7552084" y="4875708"/>
              <a:ext cx="450146" cy="450146"/>
              <a:chOff x="5730240" y="2728095"/>
              <a:chExt cx="731520" cy="731520"/>
            </a:xfrm>
          </p:grpSpPr>
          <p:sp>
            <p:nvSpPr>
              <p:cNvPr id="21543" name="Oval 4"/>
              <p:cNvSpPr>
                <a:spLocks noChangeAspect="1"/>
              </p:cNvSpPr>
              <p:nvPr>
                <p:custDataLst>
                  <p:tags r:id="rId40"/>
                </p:custDataLst>
              </p:nvPr>
            </p:nvSpPr>
            <p:spPr>
              <a:xfrm>
                <a:off x="5730240" y="2728095"/>
                <a:ext cx="731520" cy="731520"/>
              </a:xfrm>
              <a:prstGeom prst="ellipse">
                <a:avLst/>
              </a:prstGeom>
              <a:gradFill flip="none" rotWithShape="1">
                <a:gsLst>
                  <a:gs pos="0">
                    <a:srgbClr val="0117A1"/>
                  </a:gs>
                  <a:gs pos="100000">
                    <a:srgbClr val="0117A1">
                      <a:alpha val="43922"/>
                    </a:srgbClr>
                  </a:gs>
                </a:gsLst>
                <a:lin ang="5400000" scaled="1"/>
                <a:tileRect l="-100000" t="-100000"/>
              </a:gradFill>
              <a:ln w="38100" cap="rnd"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600" b="0" i="0" u="none" strike="noStrike" kern="1200" cap="none" spc="0" normalizeH="0" baseline="0" noProof="0">
                  <a:solidFill>
                    <a:srgbClr val="FFFFFF"/>
                  </a:solidFill>
                  <a:uLnTx/>
                  <a:uFillTx/>
                  <a:latin typeface="微软雅黑" panose="020b0503020204020204" pitchFamily="34" charset="-122"/>
                  <a:cs typeface="+mn-ea"/>
                  <a:sym typeface="+mn-lt"/>
                </a:endParaRPr>
              </a:p>
            </p:txBody>
          </p:sp>
          <p:sp>
            <p:nvSpPr>
              <p:cNvPr id="21544" name="Freeform 576"/>
              <p:cNvSpPr>
                <a:spLocks noChangeAspect="1"/>
              </p:cNvSpPr>
              <p:nvPr>
                <p:custDataLst>
                  <p:tags r:id="rId41"/>
                </p:custDataLst>
              </p:nvPr>
            </p:nvSpPr>
            <p:spPr bwMode="auto">
              <a:xfrm>
                <a:off x="5974080" y="2974037"/>
                <a:ext cx="243840" cy="243903"/>
              </a:xfrm>
              <a:custGeom>
                <a:rect l="l" t="t"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rgbClr val="FFFFFF"/>
              </a:solidFill>
              <a:ln>
                <a:noFill/>
                <a:round/>
              </a:ln>
              <a:effectLst/>
            </p:spPr>
            <p:txBody>
              <a:bodyPr wrap="none" lIns="81278" tIns="40639" rIns="81278" bIns="40639"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en-US" sz="600">
                  <a:solidFill>
                    <a:srgbClr val="FFFFFF"/>
                  </a:solidFill>
                  <a:latin typeface="微软雅黑" panose="020b0503020204020204" pitchFamily="34" charset="-122"/>
                  <a:ea typeface="Arial"/>
                  <a:sym typeface="等线"/>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1529"/>
                                        </p:tgtEl>
                                        <p:attrNameLst>
                                          <p:attrName>style.visibility</p:attrName>
                                        </p:attrNameLst>
                                      </p:cBhvr>
                                      <p:to>
                                        <p:strVal val="visible"/>
                                      </p:to>
                                    </p:set>
                                    <p:anim calcmode="lin" valueType="num">
                                      <p:cBhvr additive="base">
                                        <p:cTn id="11" dur="500" fill="hold"/>
                                        <p:tgtEl>
                                          <p:spTgt spid="21529"/>
                                        </p:tgtEl>
                                        <p:attrNameLst>
                                          <p:attrName>ppt_x</p:attrName>
                                        </p:attrNameLst>
                                      </p:cBhvr>
                                      <p:tavLst>
                                        <p:tav tm="0">
                                          <p:val>
                                            <p:strVal val="#ppt_x"/>
                                          </p:val>
                                        </p:tav>
                                        <p:tav tm="100000">
                                          <p:val>
                                            <p:strVal val="#ppt_x"/>
                                          </p:val>
                                        </p:tav>
                                      </p:tavLst>
                                    </p:anim>
                                    <p:anim calcmode="lin" valueType="num">
                                      <p:cBhvr additive="base">
                                        <p:cTn id="12" dur="500" fill="hold"/>
                                        <p:tgtEl>
                                          <p:spTgt spid="21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2530" name="图形"/>
          <p:cNvGrpSpPr/>
          <p:nvPr>
            <p:custDataLst>
              <p:tags r:id="rId3"/>
            </p:custDataLst>
          </p:nvPr>
        </p:nvGrpSpPr>
        <p:grpSpPr>
          <a:xfrm>
            <a:off x="927100" y="1219200"/>
            <a:ext cx="10209213" cy="3921125"/>
            <a:chOff x="1574" y="2820"/>
            <a:chExt cx="16078" cy="6174"/>
          </a:xfrm>
        </p:grpSpPr>
        <p:grpSp>
          <p:nvGrpSpPr>
            <p:cNvPr id="22531" name="组合 2"/>
            <p:cNvGrpSpPr/>
            <p:nvPr>
              <p:custDataLst>
                <p:tags r:id="rId4"/>
              </p:custDataLst>
            </p:nvPr>
          </p:nvGrpSpPr>
          <p:grpSpPr>
            <a:xfrm>
              <a:off x="1711" y="4883"/>
              <a:ext cx="15857" cy="4111"/>
              <a:chOff x="586300" y="3305730"/>
              <a:chExt cx="11076243" cy="2871259"/>
            </a:xfrm>
          </p:grpSpPr>
          <p:sp>
            <p:nvSpPr>
              <p:cNvPr id="22532" name="图形"/>
              <p:cNvSpPr/>
              <p:nvPr>
                <p:custDataLst>
                  <p:tags r:id="rId5"/>
                </p:custDataLst>
              </p:nvPr>
            </p:nvSpPr>
            <p:spPr>
              <a:xfrm>
                <a:off x="4336197" y="3305730"/>
                <a:ext cx="3519606" cy="2871259"/>
              </a:xfrm>
              <a:prstGeom prst="rect">
                <a:avLst/>
              </a:prstGeom>
              <a:gradFill flip="none" rotWithShape="1">
                <a:gsLst>
                  <a:gs pos="100000">
                    <a:srgbClr val="0117A1">
                      <a:alpha val="43922"/>
                    </a:srgbClr>
                  </a:gs>
                  <a:gs pos="7000">
                    <a:srgbClr val="0117A1"/>
                  </a:gs>
                </a:gsLst>
                <a:lin ang="2700000" scaled="0"/>
                <a:tileRect l="-100000" t="-100000"/>
              </a:gra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pic>
            <p:nvPicPr>
              <p:cNvPr id="22533" name="图形"/>
              <p:cNvPicPr>
                <a:picLocks noChangeAspect="1"/>
              </p:cNvPicPr>
              <p:nvPr>
                <p:custDataLst>
                  <p:tags r:id="rId7"/>
                </p:custDataLst>
              </p:nvPr>
            </p:nvPicPr>
            <p:blipFill>
              <a:blip r:embed="rId6"/>
              <a:stretch>
                <a:fillRect/>
              </a:stretch>
            </p:blipFill>
            <p:spPr>
              <a:xfrm>
                <a:off x="8321284" y="3627708"/>
                <a:ext cx="3341259" cy="2227304"/>
              </a:xfrm>
              <a:prstGeom prst="rect">
                <a:avLst/>
              </a:prstGeom>
              <a:noFill/>
              <a:ln cap="flat">
                <a:noFill/>
                <a:prstDash val="solid"/>
                <a:round/>
                <a:headEnd type="none" w="med" len="med"/>
                <a:tailEnd type="none" w="med" len="med"/>
              </a:ln>
              <a:effectLst>
                <a:outerShdw blurRad="63500" sx="102000" sy="102000" algn="ctr">
                  <a:srgbClr val="000000">
                    <a:alpha val="39999"/>
                  </a:srgbClr>
                </a:outerShdw>
              </a:effectLst>
            </p:spPr>
          </p:pic>
          <p:pic>
            <p:nvPicPr>
              <p:cNvPr id="22534" name="图形"/>
              <p:cNvPicPr>
                <a:picLocks noChangeAspect="1"/>
              </p:cNvPicPr>
              <p:nvPr>
                <p:custDataLst>
                  <p:tags r:id="rId9"/>
                </p:custDataLst>
              </p:nvPr>
            </p:nvPicPr>
            <p:blipFill>
              <a:blip r:embed="rId8"/>
              <a:stretch>
                <a:fillRect/>
              </a:stretch>
            </p:blipFill>
            <p:spPr>
              <a:xfrm>
                <a:off x="586300" y="3802851"/>
                <a:ext cx="3339514" cy="1877718"/>
              </a:xfrm>
              <a:prstGeom prst="rect">
                <a:avLst/>
              </a:prstGeom>
              <a:noFill/>
              <a:ln cap="flat">
                <a:noFill/>
                <a:prstDash val="solid"/>
                <a:round/>
                <a:headEnd type="none" w="med" len="med"/>
                <a:tailEnd type="none" w="med" len="med"/>
              </a:ln>
              <a:effectLst>
                <a:outerShdw blurRad="63500" sx="102000" sy="102000" algn="ctr">
                  <a:srgbClr val="000000">
                    <a:alpha val="39999"/>
                  </a:srgbClr>
                </a:outerShdw>
              </a:effectLst>
            </p:spPr>
          </p:pic>
        </p:grpSp>
        <p:sp>
          <p:nvSpPr>
            <p:cNvPr id="22535" name="图形"/>
            <p:cNvSpPr/>
            <p:nvPr>
              <p:custDataLst>
                <p:tags r:id="rId10"/>
              </p:custDataLst>
            </p:nvPr>
          </p:nvSpPr>
          <p:spPr>
            <a:xfrm rot="10800000" flipV="1">
              <a:off x="7433" y="6818"/>
              <a:ext cx="4381" cy="161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pPr>
              <a:r>
                <a:rPr lang="zh-CN" altLang="en-US" sz="1400">
                  <a:solidFill>
                    <a:schemeClr val="bg1"/>
                  </a:solidFill>
                  <a:latin typeface="微软雅黑" panose="020b0503020204020204" pitchFamily="34" charset="-122"/>
                  <a:ea typeface="字魂58号-创中黑" charset="-122"/>
                  <a:sym typeface="Arial"/>
                </a:rPr>
                <a:t>在此处添加您的文本内容在此处添加您的文本内容在此处添加您的文本内容在</a:t>
              </a:r>
              <a:endParaRPr lang="zh-CN" altLang="en-US" sz="1400">
                <a:solidFill>
                  <a:schemeClr val="bg1"/>
                </a:solidFill>
                <a:latin typeface="微软雅黑" panose="020b0503020204020204" pitchFamily="34" charset="-122"/>
                <a:ea typeface="字魂58号-创中黑" charset="-122"/>
                <a:sym typeface="Arial"/>
              </a:endParaRPr>
            </a:p>
          </p:txBody>
        </p:sp>
        <p:sp>
          <p:nvSpPr>
            <p:cNvPr id="22536" name="图形"/>
            <p:cNvSpPr/>
            <p:nvPr>
              <p:custDataLst>
                <p:tags r:id="rId11"/>
              </p:custDataLst>
            </p:nvPr>
          </p:nvSpPr>
          <p:spPr bwMode="auto">
            <a:xfrm>
              <a:off x="1574" y="2820"/>
              <a:ext cx="16078" cy="1676"/>
            </a:xfrm>
            <a:prstGeom prst="rect">
              <a:avLst/>
            </a:prstGeom>
            <a:noFill/>
            <a:ln>
              <a:noFill/>
              <a:miter lim="800000"/>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1216025">
                <a:lnSpc>
                  <a:spcPct val="150000"/>
                </a:lnSpc>
                <a:buNone/>
              </a:pPr>
              <a:r>
                <a:rPr lang="zh-CN" altLang="en-US" sz="1600">
                  <a:solidFill>
                    <a:schemeClr val="bg1"/>
                  </a:solidFill>
                  <a:latin typeface="微软雅黑" panose="020b0503020204020204" pitchFamily="34" charset="-122"/>
                  <a:ea typeface="字魂58号-创中黑" charset="-122"/>
                  <a:sym typeface="Arial"/>
                </a:rPr>
                <a:t>在此处添加您的文本内容在此处添加您的文本内容在此处添加您的文本内容在此处添加您的文本内容在此处添加您的文本内容在此处添加您的文本内容在此处添加您的文本内容在此处添加您的文本内容在此处添加您的文本内容在此处添加您的</a:t>
              </a:r>
              <a:endParaRPr lang="zh-CN" altLang="en-US" sz="1600">
                <a:solidFill>
                  <a:schemeClr val="bg1"/>
                </a:solidFill>
                <a:latin typeface="微软雅黑" panose="020b0503020204020204" pitchFamily="34" charset="-122"/>
                <a:ea typeface="字魂58号-创中黑" charset="-122"/>
                <a:sym typeface="Arial"/>
              </a:endParaRPr>
            </a:p>
          </p:txBody>
        </p:sp>
        <p:pic>
          <p:nvPicPr>
            <p:cNvPr id="22537" name="图形" descr="303b32313537323632333bcafdbedd"/>
            <p:cNvPicPr>
              <a:picLocks noChangeAspect="1"/>
            </p:cNvPicPr>
            <p:nvPr>
              <p:custDataLst>
                <p:tags r:id="rId13"/>
              </p:custDataLst>
            </p:nvPr>
          </p:nvPicPr>
          <p:blipFill>
            <a:blip r:embed="rId12"/>
            <a:stretch>
              <a:fillRect/>
            </a:stretch>
          </p:blipFill>
          <p:spPr>
            <a:xfrm>
              <a:off x="8952" y="5463"/>
              <a:ext cx="1439" cy="1439"/>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anim calcmode="lin" valueType="num">
                                      <p:cBhvr>
                                        <p:cTn id="8" dur="500" fill="hold"/>
                                        <p:tgtEl>
                                          <p:spTgt spid="22530"/>
                                        </p:tgtEl>
                                        <p:attrNameLst>
                                          <p:attrName>ppt_x</p:attrName>
                                        </p:attrNameLst>
                                      </p:cBhvr>
                                      <p:tavLst>
                                        <p:tav tm="0">
                                          <p:val>
                                            <p:strVal val="#ppt_x"/>
                                          </p:val>
                                        </p:tav>
                                        <p:tav tm="100000">
                                          <p:val>
                                            <p:strVal val="#ppt_x"/>
                                          </p:val>
                                        </p:tav>
                                      </p:tavLst>
                                    </p:anim>
                                    <p:anim calcmode="lin" valueType="num">
                                      <p:cBhvr>
                                        <p:cTn id="9" dur="5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3554" name="íṥliḍè"/>
          <p:cNvGrpSpPr/>
          <p:nvPr>
            <p:custDataLst>
              <p:tags r:id="rId3"/>
            </p:custDataLst>
          </p:nvPr>
        </p:nvGrpSpPr>
        <p:grpSpPr>
          <a:xfrm flipH="1">
            <a:off x="552450" y="955675"/>
            <a:ext cx="10858500" cy="1250950"/>
            <a:chOff x="6305734" y="1359168"/>
            <a:chExt cx="5213165" cy="1250942"/>
          </a:xfrm>
        </p:grpSpPr>
        <p:sp>
          <p:nvSpPr>
            <p:cNvPr id="23555" name="íslîḋé"/>
            <p:cNvSpPr/>
            <p:nvPr>
              <p:custDataLst>
                <p:tags r:id="rId4"/>
              </p:custDataLst>
            </p:nvPr>
          </p:nvSpPr>
          <p:spPr>
            <a:xfrm>
              <a:off x="6305734" y="1359168"/>
              <a:ext cx="5213165" cy="113792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3556" name="îṡḷîḓe"/>
            <p:cNvSpPr/>
            <p:nvPr>
              <p:custDataLst>
                <p:tags r:id="rId5"/>
              </p:custDataLst>
            </p:nvPr>
          </p:nvSpPr>
          <p:spPr>
            <a:xfrm>
              <a:off x="6305734" y="1869630"/>
              <a:ext cx="5213165" cy="740480"/>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912495">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点击在此输入说明文本点击在此输入说明文本点击在此输入说明文本点击在此输入说明文本点击在此输入说明文本</a:t>
              </a:r>
              <a:endParaRPr lang="en-US" altLang="zh-CN" sz="1600">
                <a:solidFill>
                  <a:schemeClr val="bg1"/>
                </a:solidFill>
                <a:latin typeface="微软雅黑" panose="020b0503020204020204" pitchFamily="34" charset="-122"/>
                <a:ea typeface="微软雅黑" panose="020b0503020204020204" pitchFamily="34" charset="-122"/>
              </a:endParaRPr>
            </a:p>
            <a:p>
              <a:pPr marL="0" lvl="0" indent="0" algn="ctr" defTabSz="912495">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a:t>
              </a:r>
              <a:endParaRPr lang="en-GB" altLang="zh-CN" sz="1600">
                <a:solidFill>
                  <a:schemeClr val="bg1"/>
                </a:solidFill>
                <a:latin typeface="微软雅黑" panose="020b0503020204020204" pitchFamily="34" charset="-122"/>
                <a:ea typeface="微软雅黑" panose="020b0503020204020204" pitchFamily="34" charset="-122"/>
              </a:endParaRPr>
            </a:p>
          </p:txBody>
        </p:sp>
      </p:grpSp>
      <p:grpSp>
        <p:nvGrpSpPr>
          <p:cNvPr id="23557" name="iṩ1ïḑé"/>
          <p:cNvGrpSpPr/>
          <p:nvPr>
            <p:custDataLst>
              <p:tags r:id="rId6"/>
            </p:custDataLst>
          </p:nvPr>
        </p:nvGrpSpPr>
        <p:grpSpPr>
          <a:xfrm>
            <a:off x="622300" y="2616200"/>
            <a:ext cx="2543175" cy="2806700"/>
            <a:chOff x="660400" y="3320398"/>
            <a:chExt cx="2542539" cy="2806700"/>
          </a:xfrm>
        </p:grpSpPr>
        <p:sp>
          <p:nvSpPr>
            <p:cNvPr id="23558" name="íṥḻîḓe"/>
            <p:cNvSpPr/>
            <p:nvPr>
              <p:custDataLst>
                <p:tags r:id="rId7"/>
              </p:custDataLst>
            </p:nvPr>
          </p:nvSpPr>
          <p:spPr>
            <a:xfrm>
              <a:off x="660400" y="3320398"/>
              <a:ext cx="2542539" cy="2806700"/>
            </a:xfrm>
            <a:prstGeom prst="roundRect">
              <a:avLst>
                <a:gd name="adj" fmla="val 4353"/>
              </a:avLst>
            </a:prstGeom>
            <a:gradFill flip="none" rotWithShape="1">
              <a:gsLst>
                <a:gs pos="0">
                  <a:srgbClr val="0117A1"/>
                </a:gs>
                <a:gs pos="100000">
                  <a:srgbClr val="0117A1">
                    <a:alpha val="43922"/>
                  </a:srgbClr>
                </a:gs>
              </a:gsLst>
              <a:lin ang="54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nvGrpSpPr>
            <p:cNvPr id="23559" name="îṧliḓe"/>
            <p:cNvGrpSpPr/>
            <p:nvPr>
              <p:custDataLst>
                <p:tags r:id="rId8"/>
              </p:custDataLst>
            </p:nvPr>
          </p:nvGrpSpPr>
          <p:grpSpPr>
            <a:xfrm>
              <a:off x="764810" y="4358681"/>
              <a:ext cx="2333719" cy="1464484"/>
              <a:chOff x="834133" y="4056247"/>
              <a:chExt cx="2524219" cy="1464484"/>
            </a:xfrm>
          </p:grpSpPr>
          <p:sp>
            <p:nvSpPr>
              <p:cNvPr id="23560" name="iṩ1íḍè"/>
              <p:cNvSpPr/>
              <p:nvPr>
                <p:custDataLst>
                  <p:tags r:id="rId9"/>
                </p:custDataLst>
              </p:nvPr>
            </p:nvSpPr>
            <p:spPr bwMode="auto">
              <a:xfrm>
                <a:off x="834133" y="4431027"/>
                <a:ext cx="2524219" cy="1089704"/>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3561" name="ïśľíḑè"/>
              <p:cNvSpPr/>
              <p:nvPr>
                <p:custDataLst>
                  <p:tags r:id="rId10"/>
                </p:custDataLst>
              </p:nvPr>
            </p:nvSpPr>
            <p:spPr bwMode="auto">
              <a:xfrm>
                <a:off x="834133" y="4056247"/>
                <a:ext cx="2524219" cy="412880"/>
              </a:xfrm>
              <a:prstGeom prst="rect">
                <a:avLst/>
              </a:prstGeom>
              <a:noFill/>
              <a:ln>
                <a:noFill/>
                <a:miter lim="800000"/>
              </a:ln>
            </p:spPr>
            <p:txBody>
              <a:bodyPr wrap="square" lIns="91440" tIns="45720" rIns="91440" bIns="4572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23562" name="ïṧḷídê"/>
            <p:cNvSpPr/>
            <p:nvPr>
              <p:custDataLst>
                <p:tags r:id="rId11"/>
              </p:custDataLst>
            </p:nvPr>
          </p:nvSpPr>
          <p:spPr>
            <a:xfrm>
              <a:off x="1771471" y="3851509"/>
              <a:ext cx="320397" cy="344547"/>
            </a:xfrm>
            <a:custGeom>
              <a:gdLst>
                <a:gd name="connsiteX0" fmla="*/ 8794 w 487156"/>
                <a:gd name="connsiteY0" fmla="*/ 514066 h 523875"/>
                <a:gd name="connsiteX1" fmla="*/ 8236 w 487156"/>
                <a:gd name="connsiteY1" fmla="*/ 513386 h 523875"/>
                <a:gd name="connsiteX2" fmla="*/ 8236 w 487156"/>
                <a:gd name="connsiteY2" fmla="*/ 513386 h 523875"/>
                <a:gd name="connsiteX3" fmla="*/ 7758 w 487156"/>
                <a:gd name="connsiteY3" fmla="*/ 512765 h 523875"/>
                <a:gd name="connsiteX4" fmla="*/ 5787 w 487156"/>
                <a:gd name="connsiteY4" fmla="*/ 509763 h 523875"/>
                <a:gd name="connsiteX5" fmla="*/ 5766 w 487156"/>
                <a:gd name="connsiteY5" fmla="*/ 509727 h 523875"/>
                <a:gd name="connsiteX6" fmla="*/ 5337 w 487156"/>
                <a:gd name="connsiteY6" fmla="*/ 508945 h 523875"/>
                <a:gd name="connsiteX7" fmla="*/ 4594 w 487156"/>
                <a:gd name="connsiteY7" fmla="*/ 507441 h 523875"/>
                <a:gd name="connsiteX8" fmla="*/ 3892 w 487156"/>
                <a:gd name="connsiteY8" fmla="*/ 505779 h 523875"/>
                <a:gd name="connsiteX9" fmla="*/ 3808 w 487156"/>
                <a:gd name="connsiteY9" fmla="*/ 505557 h 523875"/>
                <a:gd name="connsiteX10" fmla="*/ 3717 w 487156"/>
                <a:gd name="connsiteY10" fmla="*/ 505313 h 523875"/>
                <a:gd name="connsiteX11" fmla="*/ 3670 w 487156"/>
                <a:gd name="connsiteY11" fmla="*/ 505160 h 523875"/>
                <a:gd name="connsiteX12" fmla="*/ 2963 w 487156"/>
                <a:gd name="connsiteY12" fmla="*/ 503120 h 523875"/>
                <a:gd name="connsiteX13" fmla="*/ 2557 w 487156"/>
                <a:gd name="connsiteY13" fmla="*/ 501770 h 523875"/>
                <a:gd name="connsiteX14" fmla="*/ 2063 w 487156"/>
                <a:gd name="connsiteY14" fmla="*/ 499888 h 523875"/>
                <a:gd name="connsiteX15" fmla="*/ 1243 w 487156"/>
                <a:gd name="connsiteY15" fmla="*/ 495648 h 523875"/>
                <a:gd name="connsiteX16" fmla="*/ 946 w 487156"/>
                <a:gd name="connsiteY16" fmla="*/ 493187 h 523875"/>
                <a:gd name="connsiteX17" fmla="*/ 782 w 487156"/>
                <a:gd name="connsiteY17" fmla="*/ 486621 h 523875"/>
                <a:gd name="connsiteX18" fmla="*/ 5311 w 487156"/>
                <a:gd name="connsiteY18" fmla="*/ 468319 h 523875"/>
                <a:gd name="connsiteX19" fmla="*/ 154937 w 487156"/>
                <a:gd name="connsiteY19" fmla="*/ 151627 h 523875"/>
                <a:gd name="connsiteX20" fmla="*/ 158589 w 487156"/>
                <a:gd name="connsiteY20" fmla="*/ 135350 h 523875"/>
                <a:gd name="connsiteX21" fmla="*/ 158584 w 487156"/>
                <a:gd name="connsiteY21" fmla="*/ 19671 h 523875"/>
                <a:gd name="connsiteX22" fmla="*/ 120489 w 487156"/>
                <a:gd name="connsiteY22" fmla="*/ 19671 h 523875"/>
                <a:gd name="connsiteX23" fmla="*/ 120489 w 487156"/>
                <a:gd name="connsiteY23" fmla="*/ 621 h 523875"/>
                <a:gd name="connsiteX24" fmla="*/ 368139 w 487156"/>
                <a:gd name="connsiteY24" fmla="*/ 621 h 523875"/>
                <a:gd name="connsiteX25" fmla="*/ 368139 w 487156"/>
                <a:gd name="connsiteY25" fmla="*/ 19671 h 523875"/>
                <a:gd name="connsiteX26" fmla="*/ 330034 w 487156"/>
                <a:gd name="connsiteY26" fmla="*/ 19671 h 523875"/>
                <a:gd name="connsiteX27" fmla="*/ 330039 w 487156"/>
                <a:gd name="connsiteY27" fmla="*/ 135350 h 523875"/>
                <a:gd name="connsiteX28" fmla="*/ 333691 w 487156"/>
                <a:gd name="connsiteY28" fmla="*/ 151627 h 523875"/>
                <a:gd name="connsiteX29" fmla="*/ 483317 w 487156"/>
                <a:gd name="connsiteY29" fmla="*/ 468319 h 523875"/>
                <a:gd name="connsiteX30" fmla="*/ 484820 w 487156"/>
                <a:gd name="connsiteY30" fmla="*/ 505557 h 523875"/>
                <a:gd name="connsiteX31" fmla="*/ 484730 w 487156"/>
                <a:gd name="connsiteY31" fmla="*/ 505770 h 523875"/>
                <a:gd name="connsiteX32" fmla="*/ 484127 w 487156"/>
                <a:gd name="connsiteY32" fmla="*/ 507238 h 523875"/>
                <a:gd name="connsiteX33" fmla="*/ 459252 w 487156"/>
                <a:gd name="connsiteY33" fmla="*/ 524440 h 523875"/>
                <a:gd name="connsiteX34" fmla="*/ 457436 w 487156"/>
                <a:gd name="connsiteY34" fmla="*/ 524496 h 523875"/>
                <a:gd name="connsiteX35" fmla="*/ 31193 w 487156"/>
                <a:gd name="connsiteY35" fmla="*/ 524496 h 523875"/>
                <a:gd name="connsiteX36" fmla="*/ 29388 w 487156"/>
                <a:gd name="connsiteY36" fmla="*/ 524441 h 523875"/>
                <a:gd name="connsiteX37" fmla="*/ 26953 w 487156"/>
                <a:gd name="connsiteY37" fmla="*/ 524188 h 523875"/>
                <a:gd name="connsiteX38" fmla="*/ 23101 w 487156"/>
                <a:gd name="connsiteY38" fmla="*/ 523357 h 523875"/>
                <a:gd name="connsiteX39" fmla="*/ 23099 w 487156"/>
                <a:gd name="connsiteY39" fmla="*/ 523356 h 523875"/>
                <a:gd name="connsiteX40" fmla="*/ 17530 w 487156"/>
                <a:gd name="connsiteY40" fmla="*/ 521112 h 523875"/>
                <a:gd name="connsiteX41" fmla="*/ 16097 w 487156"/>
                <a:gd name="connsiteY41" fmla="*/ 520303 h 523875"/>
                <a:gd name="connsiteX42" fmla="*/ 15175 w 487156"/>
                <a:gd name="connsiteY42" fmla="*/ 519724 h 523875"/>
                <a:gd name="connsiteX43" fmla="*/ 10184 w 487156"/>
                <a:gd name="connsiteY43" fmla="*/ 515607 h 523875"/>
                <a:gd name="connsiteX44" fmla="*/ 8804 w 487156"/>
                <a:gd name="connsiteY44" fmla="*/ 514076 h 523875"/>
                <a:gd name="connsiteX45" fmla="*/ 8794 w 487156"/>
                <a:gd name="connsiteY45" fmla="*/ 514066 h 523875"/>
                <a:gd name="connsiteX46" fmla="*/ 255373 w 487156"/>
                <a:gd name="connsiteY46" fmla="*/ 404775 h 523875"/>
                <a:gd name="connsiteX47" fmla="*/ 252539 w 487156"/>
                <a:gd name="connsiteY47" fmla="*/ 406584 h 523875"/>
                <a:gd name="connsiteX48" fmla="*/ 247043 w 487156"/>
                <a:gd name="connsiteY48" fmla="*/ 410346 h 523875"/>
                <a:gd name="connsiteX49" fmla="*/ 55204 w 487156"/>
                <a:gd name="connsiteY49" fmla="*/ 416921 h 523875"/>
                <a:gd name="connsiteX50" fmla="*/ 51394 w 487156"/>
                <a:gd name="connsiteY50" fmla="*/ 415379 h 523875"/>
                <a:gd name="connsiteX51" fmla="*/ 22535 w 487156"/>
                <a:gd name="connsiteY51" fmla="*/ 476456 h 523875"/>
                <a:gd name="connsiteX52" fmla="*/ 21704 w 487156"/>
                <a:gd name="connsiteY52" fmla="*/ 478398 h 523875"/>
                <a:gd name="connsiteX53" fmla="*/ 21632 w 487156"/>
                <a:gd name="connsiteY53" fmla="*/ 498834 h 523875"/>
                <a:gd name="connsiteX54" fmla="*/ 28807 w 487156"/>
                <a:gd name="connsiteY54" fmla="*/ 505164 h 523875"/>
                <a:gd name="connsiteX55" fmla="*/ 30045 w 487156"/>
                <a:gd name="connsiteY55" fmla="*/ 505381 h 523875"/>
                <a:gd name="connsiteX56" fmla="*/ 31193 w 487156"/>
                <a:gd name="connsiteY56" fmla="*/ 505446 h 523875"/>
                <a:gd name="connsiteX57" fmla="*/ 457436 w 487156"/>
                <a:gd name="connsiteY57" fmla="*/ 505446 h 523875"/>
                <a:gd name="connsiteX58" fmla="*/ 458583 w 487156"/>
                <a:gd name="connsiteY58" fmla="*/ 505381 h 523875"/>
                <a:gd name="connsiteX59" fmla="*/ 466996 w 487156"/>
                <a:gd name="connsiteY59" fmla="*/ 498834 h 523875"/>
                <a:gd name="connsiteX60" fmla="*/ 467607 w 487156"/>
                <a:gd name="connsiteY60" fmla="*/ 480383 h 523875"/>
                <a:gd name="connsiteX61" fmla="*/ 466925 w 487156"/>
                <a:gd name="connsiteY61" fmla="*/ 478398 h 523875"/>
                <a:gd name="connsiteX62" fmla="*/ 466093 w 487156"/>
                <a:gd name="connsiteY62" fmla="*/ 476456 h 523875"/>
                <a:gd name="connsiteX63" fmla="*/ 424438 w 487156"/>
                <a:gd name="connsiteY63" fmla="*/ 388296 h 523875"/>
                <a:gd name="connsiteX64" fmla="*/ 255373 w 487156"/>
                <a:gd name="connsiteY64" fmla="*/ 404775 h 523875"/>
                <a:gd name="connsiteX65" fmla="*/ 306227 w 487156"/>
                <a:gd name="connsiteY65" fmla="*/ 257796 h 523875"/>
                <a:gd name="connsiteX66" fmla="*/ 272889 w 487156"/>
                <a:gd name="connsiteY66" fmla="*/ 291134 h 523875"/>
                <a:gd name="connsiteX67" fmla="*/ 306227 w 487156"/>
                <a:gd name="connsiteY67" fmla="*/ 324471 h 523875"/>
                <a:gd name="connsiteX68" fmla="*/ 339564 w 487156"/>
                <a:gd name="connsiteY68" fmla="*/ 291134 h 523875"/>
                <a:gd name="connsiteX69" fmla="*/ 306227 w 487156"/>
                <a:gd name="connsiteY69" fmla="*/ 257796 h 523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155" h="523875">
                  <a:moveTo>
                    <a:pt x="8794" y="514066"/>
                  </a:moveTo>
                  <a:lnTo>
                    <a:pt x="8236" y="513386"/>
                  </a:lnTo>
                  <a:lnTo>
                    <a:pt x="8236" y="513386"/>
                  </a:lnTo>
                  <a:lnTo>
                    <a:pt x="7758" y="512765"/>
                  </a:lnTo>
                  <a:cubicBezTo>
                    <a:pt x="7044" y="511811"/>
                    <a:pt x="6385" y="510809"/>
                    <a:pt x="5787" y="509763"/>
                  </a:cubicBezTo>
                  <a:lnTo>
                    <a:pt x="5766" y="509727"/>
                  </a:lnTo>
                  <a:lnTo>
                    <a:pt x="5337" y="508945"/>
                  </a:lnTo>
                  <a:lnTo>
                    <a:pt x="4594" y="507441"/>
                  </a:lnTo>
                  <a:lnTo>
                    <a:pt x="3892" y="505779"/>
                  </a:lnTo>
                  <a:lnTo>
                    <a:pt x="3808" y="505557"/>
                  </a:lnTo>
                  <a:lnTo>
                    <a:pt x="3717" y="505313"/>
                  </a:lnTo>
                  <a:lnTo>
                    <a:pt x="3670" y="505160"/>
                  </a:lnTo>
                  <a:lnTo>
                    <a:pt x="2963" y="503120"/>
                  </a:lnTo>
                  <a:cubicBezTo>
                    <a:pt x="2821" y="502671"/>
                    <a:pt x="2686" y="502222"/>
                    <a:pt x="2557" y="501770"/>
                  </a:cubicBezTo>
                  <a:cubicBezTo>
                    <a:pt x="2379" y="501143"/>
                    <a:pt x="2214" y="500517"/>
                    <a:pt x="2063" y="499888"/>
                  </a:cubicBezTo>
                  <a:cubicBezTo>
                    <a:pt x="1725" y="498486"/>
                    <a:pt x="1452" y="497071"/>
                    <a:pt x="1243" y="495648"/>
                  </a:cubicBezTo>
                  <a:lnTo>
                    <a:pt x="946" y="493187"/>
                  </a:lnTo>
                  <a:cubicBezTo>
                    <a:pt x="741" y="491002"/>
                    <a:pt x="686" y="488809"/>
                    <a:pt x="782" y="486621"/>
                  </a:cubicBezTo>
                  <a:cubicBezTo>
                    <a:pt x="1056" y="480343"/>
                    <a:pt x="2571" y="474116"/>
                    <a:pt x="5311" y="468319"/>
                  </a:cubicBezTo>
                  <a:lnTo>
                    <a:pt x="154937" y="151627"/>
                  </a:lnTo>
                  <a:cubicBezTo>
                    <a:pt x="157342" y="146537"/>
                    <a:pt x="158589" y="140979"/>
                    <a:pt x="158589" y="135350"/>
                  </a:cubicBezTo>
                  <a:lnTo>
                    <a:pt x="158584" y="19671"/>
                  </a:lnTo>
                  <a:lnTo>
                    <a:pt x="120489" y="19671"/>
                  </a:lnTo>
                  <a:lnTo>
                    <a:pt x="120489" y="621"/>
                  </a:lnTo>
                  <a:lnTo>
                    <a:pt x="368139" y="621"/>
                  </a:lnTo>
                  <a:lnTo>
                    <a:pt x="368139" y="19671"/>
                  </a:lnTo>
                  <a:lnTo>
                    <a:pt x="330034" y="19671"/>
                  </a:lnTo>
                  <a:lnTo>
                    <a:pt x="330039" y="135350"/>
                  </a:lnTo>
                  <a:cubicBezTo>
                    <a:pt x="330039" y="140979"/>
                    <a:pt x="331286" y="146537"/>
                    <a:pt x="333691" y="151627"/>
                  </a:cubicBezTo>
                  <a:lnTo>
                    <a:pt x="483317" y="468319"/>
                  </a:lnTo>
                  <a:cubicBezTo>
                    <a:pt x="488844" y="480015"/>
                    <a:pt x="489386" y="493454"/>
                    <a:pt x="484820" y="505557"/>
                  </a:cubicBezTo>
                  <a:lnTo>
                    <a:pt x="484730" y="505770"/>
                  </a:lnTo>
                  <a:lnTo>
                    <a:pt x="484127" y="507238"/>
                  </a:lnTo>
                  <a:cubicBezTo>
                    <a:pt x="479675" y="517139"/>
                    <a:pt x="470087" y="523769"/>
                    <a:pt x="459252" y="524440"/>
                  </a:cubicBezTo>
                  <a:lnTo>
                    <a:pt x="457436" y="524496"/>
                  </a:lnTo>
                  <a:lnTo>
                    <a:pt x="31193" y="524496"/>
                  </a:lnTo>
                  <a:lnTo>
                    <a:pt x="29388" y="524441"/>
                  </a:lnTo>
                  <a:cubicBezTo>
                    <a:pt x="28569" y="524390"/>
                    <a:pt x="27757" y="524306"/>
                    <a:pt x="26953" y="524188"/>
                  </a:cubicBezTo>
                  <a:cubicBezTo>
                    <a:pt x="25641" y="523997"/>
                    <a:pt x="24356" y="523718"/>
                    <a:pt x="23101" y="523357"/>
                  </a:cubicBezTo>
                  <a:lnTo>
                    <a:pt x="23099" y="523356"/>
                  </a:lnTo>
                  <a:cubicBezTo>
                    <a:pt x="21162" y="522799"/>
                    <a:pt x="19296" y="522044"/>
                    <a:pt x="17530" y="521112"/>
                  </a:cubicBezTo>
                  <a:lnTo>
                    <a:pt x="16097" y="520303"/>
                  </a:lnTo>
                  <a:cubicBezTo>
                    <a:pt x="15786" y="520115"/>
                    <a:pt x="15479" y="519923"/>
                    <a:pt x="15175" y="519724"/>
                  </a:cubicBezTo>
                  <a:cubicBezTo>
                    <a:pt x="13368" y="518543"/>
                    <a:pt x="11693" y="517163"/>
                    <a:pt x="10184" y="515607"/>
                  </a:cubicBezTo>
                  <a:lnTo>
                    <a:pt x="8804" y="514076"/>
                  </a:lnTo>
                  <a:lnTo>
                    <a:pt x="8794" y="514066"/>
                  </a:lnTo>
                  <a:close/>
                  <a:moveTo>
                    <a:pt x="255373" y="404775"/>
                  </a:moveTo>
                  <a:lnTo>
                    <a:pt x="252539" y="406584"/>
                  </a:lnTo>
                  <a:lnTo>
                    <a:pt x="247043" y="410346"/>
                  </a:lnTo>
                  <a:cubicBezTo>
                    <a:pt x="199806" y="441653"/>
                    <a:pt x="120256" y="442611"/>
                    <a:pt x="55204" y="416921"/>
                  </a:cubicBezTo>
                  <a:lnTo>
                    <a:pt x="51394" y="415379"/>
                  </a:lnTo>
                  <a:lnTo>
                    <a:pt x="22535" y="476456"/>
                  </a:lnTo>
                  <a:lnTo>
                    <a:pt x="21704" y="478398"/>
                  </a:lnTo>
                  <a:cubicBezTo>
                    <a:pt x="19180" y="484946"/>
                    <a:pt x="19138" y="492221"/>
                    <a:pt x="21632" y="498834"/>
                  </a:cubicBezTo>
                  <a:cubicBezTo>
                    <a:pt x="22845" y="502049"/>
                    <a:pt x="25564" y="504386"/>
                    <a:pt x="28807" y="505164"/>
                  </a:cubicBezTo>
                  <a:lnTo>
                    <a:pt x="30045" y="505381"/>
                  </a:lnTo>
                  <a:lnTo>
                    <a:pt x="31193" y="505446"/>
                  </a:lnTo>
                  <a:lnTo>
                    <a:pt x="457436" y="505446"/>
                  </a:lnTo>
                  <a:lnTo>
                    <a:pt x="458583" y="505381"/>
                  </a:lnTo>
                  <a:cubicBezTo>
                    <a:pt x="462361" y="504956"/>
                    <a:pt x="465632" y="502451"/>
                    <a:pt x="466996" y="498834"/>
                  </a:cubicBezTo>
                  <a:cubicBezTo>
                    <a:pt x="469241" y="492883"/>
                    <a:pt x="469431" y="486395"/>
                    <a:pt x="467607" y="480383"/>
                  </a:cubicBezTo>
                  <a:lnTo>
                    <a:pt x="466925" y="478398"/>
                  </a:lnTo>
                  <a:lnTo>
                    <a:pt x="466093" y="476456"/>
                  </a:lnTo>
                  <a:lnTo>
                    <a:pt x="424438" y="388296"/>
                  </a:lnTo>
                  <a:cubicBezTo>
                    <a:pt x="366098" y="373766"/>
                    <a:pt x="296656" y="379310"/>
                    <a:pt x="255373" y="404775"/>
                  </a:cubicBezTo>
                  <a:close/>
                  <a:moveTo>
                    <a:pt x="306227" y="257796"/>
                  </a:moveTo>
                  <a:cubicBezTo>
                    <a:pt x="287815" y="257796"/>
                    <a:pt x="272889" y="272722"/>
                    <a:pt x="272889" y="291134"/>
                  </a:cubicBezTo>
                  <a:cubicBezTo>
                    <a:pt x="272889" y="309545"/>
                    <a:pt x="287815" y="324471"/>
                    <a:pt x="306227" y="324471"/>
                  </a:cubicBezTo>
                  <a:cubicBezTo>
                    <a:pt x="324638" y="324471"/>
                    <a:pt x="339564" y="309545"/>
                    <a:pt x="339564" y="291134"/>
                  </a:cubicBezTo>
                  <a:cubicBezTo>
                    <a:pt x="339564" y="272722"/>
                    <a:pt x="324638" y="257796"/>
                    <a:pt x="306227" y="257796"/>
                  </a:cubicBezTo>
                  <a:close/>
                </a:path>
              </a:pathLst>
            </a:custGeom>
            <a:gradFill flip="none" rotWithShape="1">
              <a:gsLst>
                <a:gs pos="0">
                  <a:srgbClr val="FFFFFF"/>
                </a:gs>
                <a:gs pos="100000">
                  <a:srgbClr val="FFFFFF"/>
                </a:gs>
              </a:gsLst>
              <a:lin ang="81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grpSp>
        <p:nvGrpSpPr>
          <p:cNvPr id="23563" name="íṣ1îḍé"/>
          <p:cNvGrpSpPr/>
          <p:nvPr>
            <p:custDataLst>
              <p:tags r:id="rId12"/>
            </p:custDataLst>
          </p:nvPr>
        </p:nvGrpSpPr>
        <p:grpSpPr>
          <a:xfrm>
            <a:off x="3394075" y="2616200"/>
            <a:ext cx="2543175" cy="2806700"/>
            <a:chOff x="3520873" y="3320398"/>
            <a:chExt cx="2542539" cy="2806700"/>
          </a:xfrm>
        </p:grpSpPr>
        <p:sp>
          <p:nvSpPr>
            <p:cNvPr id="23564" name="iṥliḑê"/>
            <p:cNvSpPr/>
            <p:nvPr>
              <p:custDataLst>
                <p:tags r:id="rId13"/>
              </p:custDataLst>
            </p:nvPr>
          </p:nvSpPr>
          <p:spPr>
            <a:xfrm>
              <a:off x="3520873" y="3320398"/>
              <a:ext cx="2542539" cy="2806700"/>
            </a:xfrm>
            <a:prstGeom prst="roundRect">
              <a:avLst>
                <a:gd name="adj" fmla="val 4353"/>
              </a:avLst>
            </a:prstGeom>
            <a:gradFill flip="none" rotWithShape="1">
              <a:gsLst>
                <a:gs pos="0">
                  <a:srgbClr val="960583"/>
                </a:gs>
                <a:gs pos="100000">
                  <a:srgbClr val="960583">
                    <a:alpha val="43922"/>
                  </a:srgbClr>
                </a:gs>
              </a:gsLst>
              <a:lin ang="54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nvGrpSpPr>
            <p:cNvPr id="23565" name="îśḻíḋe"/>
            <p:cNvGrpSpPr/>
            <p:nvPr>
              <p:custDataLst>
                <p:tags r:id="rId14"/>
              </p:custDataLst>
            </p:nvPr>
          </p:nvGrpSpPr>
          <p:grpSpPr>
            <a:xfrm>
              <a:off x="3625283" y="4396781"/>
              <a:ext cx="2333719" cy="1502584"/>
              <a:chOff x="834133" y="4094347"/>
              <a:chExt cx="2524219" cy="1502584"/>
            </a:xfrm>
          </p:grpSpPr>
          <p:sp>
            <p:nvSpPr>
              <p:cNvPr id="23566" name="îṧ1îḍê"/>
              <p:cNvSpPr/>
              <p:nvPr>
                <p:custDataLst>
                  <p:tags r:id="rId15"/>
                </p:custDataLst>
              </p:nvPr>
            </p:nvSpPr>
            <p:spPr bwMode="auto">
              <a:xfrm flipH="1">
                <a:off x="834133" y="4507227"/>
                <a:ext cx="2524219" cy="1089704"/>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3567" name="iṥḷîḋe"/>
              <p:cNvSpPr/>
              <p:nvPr>
                <p:custDataLst>
                  <p:tags r:id="rId16"/>
                </p:custDataLst>
              </p:nvPr>
            </p:nvSpPr>
            <p:spPr bwMode="auto">
              <a:xfrm>
                <a:off x="834133" y="4094347"/>
                <a:ext cx="2524219" cy="412880"/>
              </a:xfrm>
              <a:prstGeom prst="rect">
                <a:avLst/>
              </a:prstGeom>
              <a:noFill/>
              <a:ln>
                <a:noFill/>
                <a:miter lim="800000"/>
              </a:ln>
            </p:spPr>
            <p:txBody>
              <a:bodyPr wrap="square" lIns="91440" tIns="45720" rIns="91440" bIns="4572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23568" name="ïSḷïḓe"/>
            <p:cNvSpPr/>
            <p:nvPr>
              <p:custDataLst>
                <p:tags r:id="rId17"/>
              </p:custDataLst>
            </p:nvPr>
          </p:nvSpPr>
          <p:spPr>
            <a:xfrm>
              <a:off x="4664533" y="3851509"/>
              <a:ext cx="255219" cy="344547"/>
            </a:xfrm>
            <a:custGeom>
              <a:gdLst>
                <a:gd name="connsiteX0" fmla="*/ 86973 w 381000"/>
                <a:gd name="connsiteY0" fmla="*/ 38721 h 514350"/>
                <a:gd name="connsiteX1" fmla="*/ 86973 w 381000"/>
                <a:gd name="connsiteY1" fmla="*/ 57771 h 514350"/>
                <a:gd name="connsiteX2" fmla="*/ 123172 w 381000"/>
                <a:gd name="connsiteY2" fmla="*/ 95824 h 514350"/>
                <a:gd name="connsiteX3" fmla="*/ 125073 w 381000"/>
                <a:gd name="connsiteY3" fmla="*/ 95871 h 514350"/>
                <a:gd name="connsiteX4" fmla="*/ 258423 w 381000"/>
                <a:gd name="connsiteY4" fmla="*/ 95871 h 514350"/>
                <a:gd name="connsiteX5" fmla="*/ 296476 w 381000"/>
                <a:gd name="connsiteY5" fmla="*/ 59672 h 514350"/>
                <a:gd name="connsiteX6" fmla="*/ 296523 w 381000"/>
                <a:gd name="connsiteY6" fmla="*/ 57771 h 514350"/>
                <a:gd name="connsiteX7" fmla="*/ 296523 w 381000"/>
                <a:gd name="connsiteY7" fmla="*/ 38721 h 514350"/>
                <a:gd name="connsiteX8" fmla="*/ 353673 w 381000"/>
                <a:gd name="connsiteY8" fmla="*/ 38721 h 514350"/>
                <a:gd name="connsiteX9" fmla="*/ 382248 w 381000"/>
                <a:gd name="connsiteY9" fmla="*/ 67296 h 514350"/>
                <a:gd name="connsiteX10" fmla="*/ 382248 w 381000"/>
                <a:gd name="connsiteY10" fmla="*/ 486396 h 514350"/>
                <a:gd name="connsiteX11" fmla="*/ 353673 w 381000"/>
                <a:gd name="connsiteY11" fmla="*/ 514971 h 514350"/>
                <a:gd name="connsiteX12" fmla="*/ 29823 w 381000"/>
                <a:gd name="connsiteY12" fmla="*/ 514971 h 514350"/>
                <a:gd name="connsiteX13" fmla="*/ 1248 w 381000"/>
                <a:gd name="connsiteY13" fmla="*/ 486396 h 514350"/>
                <a:gd name="connsiteX14" fmla="*/ 1248 w 381000"/>
                <a:gd name="connsiteY14" fmla="*/ 67296 h 514350"/>
                <a:gd name="connsiteX15" fmla="*/ 29823 w 381000"/>
                <a:gd name="connsiteY15" fmla="*/ 38721 h 514350"/>
                <a:gd name="connsiteX16" fmla="*/ 86973 w 381000"/>
                <a:gd name="connsiteY16" fmla="*/ 38721 h 514350"/>
                <a:gd name="connsiteX17" fmla="*/ 191748 w 381000"/>
                <a:gd name="connsiteY17" fmla="*/ 333996 h 514350"/>
                <a:gd name="connsiteX18" fmla="*/ 77448 w 381000"/>
                <a:gd name="connsiteY18" fmla="*/ 333996 h 514350"/>
                <a:gd name="connsiteX19" fmla="*/ 77448 w 381000"/>
                <a:gd name="connsiteY19" fmla="*/ 353046 h 514350"/>
                <a:gd name="connsiteX20" fmla="*/ 191748 w 381000"/>
                <a:gd name="connsiteY20" fmla="*/ 353046 h 514350"/>
                <a:gd name="connsiteX21" fmla="*/ 191748 w 381000"/>
                <a:gd name="connsiteY21" fmla="*/ 333996 h 514350"/>
                <a:gd name="connsiteX22" fmla="*/ 306048 w 381000"/>
                <a:gd name="connsiteY22" fmla="*/ 257796 h 514350"/>
                <a:gd name="connsiteX23" fmla="*/ 77448 w 381000"/>
                <a:gd name="connsiteY23" fmla="*/ 257796 h 514350"/>
                <a:gd name="connsiteX24" fmla="*/ 77448 w 381000"/>
                <a:gd name="connsiteY24" fmla="*/ 276846 h 514350"/>
                <a:gd name="connsiteX25" fmla="*/ 306048 w 381000"/>
                <a:gd name="connsiteY25" fmla="*/ 276846 h 514350"/>
                <a:gd name="connsiteX26" fmla="*/ 306048 w 381000"/>
                <a:gd name="connsiteY26" fmla="*/ 257796 h 514350"/>
                <a:gd name="connsiteX27" fmla="*/ 306048 w 381000"/>
                <a:gd name="connsiteY27" fmla="*/ 181596 h 514350"/>
                <a:gd name="connsiteX28" fmla="*/ 77448 w 381000"/>
                <a:gd name="connsiteY28" fmla="*/ 181596 h 514350"/>
                <a:gd name="connsiteX29" fmla="*/ 77448 w 381000"/>
                <a:gd name="connsiteY29" fmla="*/ 200646 h 514350"/>
                <a:gd name="connsiteX30" fmla="*/ 306048 w 381000"/>
                <a:gd name="connsiteY30" fmla="*/ 200646 h 514350"/>
                <a:gd name="connsiteX31" fmla="*/ 306048 w 381000"/>
                <a:gd name="connsiteY31" fmla="*/ 181596 h 514350"/>
                <a:gd name="connsiteX32" fmla="*/ 248898 w 381000"/>
                <a:gd name="connsiteY32" fmla="*/ 621 h 514350"/>
                <a:gd name="connsiteX33" fmla="*/ 277473 w 381000"/>
                <a:gd name="connsiteY33" fmla="*/ 29196 h 514350"/>
                <a:gd name="connsiteX34" fmla="*/ 277473 w 381000"/>
                <a:gd name="connsiteY34" fmla="*/ 48246 h 514350"/>
                <a:gd name="connsiteX35" fmla="*/ 248898 w 381000"/>
                <a:gd name="connsiteY35" fmla="*/ 76821 h 514350"/>
                <a:gd name="connsiteX36" fmla="*/ 134598 w 381000"/>
                <a:gd name="connsiteY36" fmla="*/ 76821 h 514350"/>
                <a:gd name="connsiteX37" fmla="*/ 106023 w 381000"/>
                <a:gd name="connsiteY37" fmla="*/ 48246 h 514350"/>
                <a:gd name="connsiteX38" fmla="*/ 106023 w 381000"/>
                <a:gd name="connsiteY38" fmla="*/ 29196 h 514350"/>
                <a:gd name="connsiteX39" fmla="*/ 134598 w 381000"/>
                <a:gd name="connsiteY39" fmla="*/ 621 h 514350"/>
                <a:gd name="connsiteX40" fmla="*/ 248898 w 381000"/>
                <a:gd name="connsiteY40" fmla="*/ 621 h 514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81000" h="514350">
                  <a:moveTo>
                    <a:pt x="86973" y="38721"/>
                  </a:moveTo>
                  <a:lnTo>
                    <a:pt x="86973" y="57771"/>
                  </a:lnTo>
                  <a:cubicBezTo>
                    <a:pt x="86973" y="78175"/>
                    <a:pt x="103013" y="94834"/>
                    <a:pt x="123172" y="95824"/>
                  </a:cubicBezTo>
                  <a:lnTo>
                    <a:pt x="125073" y="95871"/>
                  </a:lnTo>
                  <a:lnTo>
                    <a:pt x="258423" y="95871"/>
                  </a:lnTo>
                  <a:cubicBezTo>
                    <a:pt x="278827" y="95871"/>
                    <a:pt x="295486" y="79831"/>
                    <a:pt x="296476" y="59672"/>
                  </a:cubicBezTo>
                  <a:lnTo>
                    <a:pt x="296523" y="57771"/>
                  </a:lnTo>
                  <a:lnTo>
                    <a:pt x="296523" y="38721"/>
                  </a:lnTo>
                  <a:lnTo>
                    <a:pt x="353673" y="38721"/>
                  </a:lnTo>
                  <a:cubicBezTo>
                    <a:pt x="369455" y="38721"/>
                    <a:pt x="382248" y="51514"/>
                    <a:pt x="382248" y="67296"/>
                  </a:cubicBezTo>
                  <a:lnTo>
                    <a:pt x="382248" y="486396"/>
                  </a:lnTo>
                  <a:cubicBezTo>
                    <a:pt x="382248" y="502178"/>
                    <a:pt x="369455" y="514971"/>
                    <a:pt x="353673" y="514971"/>
                  </a:cubicBezTo>
                  <a:lnTo>
                    <a:pt x="29823" y="514971"/>
                  </a:lnTo>
                  <a:cubicBezTo>
                    <a:pt x="14041" y="514971"/>
                    <a:pt x="1248" y="502178"/>
                    <a:pt x="1248" y="486396"/>
                  </a:cubicBezTo>
                  <a:lnTo>
                    <a:pt x="1248" y="67296"/>
                  </a:lnTo>
                  <a:cubicBezTo>
                    <a:pt x="1248" y="51514"/>
                    <a:pt x="14041" y="38721"/>
                    <a:pt x="29823" y="38721"/>
                  </a:cubicBezTo>
                  <a:lnTo>
                    <a:pt x="86973" y="38721"/>
                  </a:lnTo>
                  <a:close/>
                  <a:moveTo>
                    <a:pt x="191748" y="333996"/>
                  </a:moveTo>
                  <a:lnTo>
                    <a:pt x="77448" y="333996"/>
                  </a:lnTo>
                  <a:lnTo>
                    <a:pt x="77448" y="353046"/>
                  </a:lnTo>
                  <a:lnTo>
                    <a:pt x="191748" y="353046"/>
                  </a:lnTo>
                  <a:lnTo>
                    <a:pt x="191748" y="333996"/>
                  </a:lnTo>
                  <a:close/>
                  <a:moveTo>
                    <a:pt x="306048" y="257796"/>
                  </a:moveTo>
                  <a:lnTo>
                    <a:pt x="77448" y="257796"/>
                  </a:lnTo>
                  <a:lnTo>
                    <a:pt x="77448" y="276846"/>
                  </a:lnTo>
                  <a:lnTo>
                    <a:pt x="306048" y="276846"/>
                  </a:lnTo>
                  <a:lnTo>
                    <a:pt x="306048" y="257796"/>
                  </a:lnTo>
                  <a:close/>
                  <a:moveTo>
                    <a:pt x="306048" y="181596"/>
                  </a:moveTo>
                  <a:lnTo>
                    <a:pt x="77448" y="181596"/>
                  </a:lnTo>
                  <a:lnTo>
                    <a:pt x="77448" y="200646"/>
                  </a:lnTo>
                  <a:lnTo>
                    <a:pt x="306048" y="200646"/>
                  </a:lnTo>
                  <a:lnTo>
                    <a:pt x="306048" y="181596"/>
                  </a:lnTo>
                  <a:close/>
                  <a:moveTo>
                    <a:pt x="248898" y="621"/>
                  </a:moveTo>
                  <a:cubicBezTo>
                    <a:pt x="264680" y="621"/>
                    <a:pt x="277473" y="13415"/>
                    <a:pt x="277473" y="29196"/>
                  </a:cubicBezTo>
                  <a:lnTo>
                    <a:pt x="277473" y="48246"/>
                  </a:lnTo>
                  <a:cubicBezTo>
                    <a:pt x="277473" y="64028"/>
                    <a:pt x="264680" y="76821"/>
                    <a:pt x="248898" y="76821"/>
                  </a:cubicBezTo>
                  <a:lnTo>
                    <a:pt x="134598" y="76821"/>
                  </a:lnTo>
                  <a:cubicBezTo>
                    <a:pt x="118816" y="76821"/>
                    <a:pt x="106023" y="64028"/>
                    <a:pt x="106023" y="48246"/>
                  </a:cubicBezTo>
                  <a:lnTo>
                    <a:pt x="106023" y="29196"/>
                  </a:lnTo>
                  <a:cubicBezTo>
                    <a:pt x="106023" y="13415"/>
                    <a:pt x="118816" y="621"/>
                    <a:pt x="134598" y="621"/>
                  </a:cubicBezTo>
                  <a:lnTo>
                    <a:pt x="248898" y="621"/>
                  </a:lnTo>
                  <a:close/>
                </a:path>
              </a:pathLst>
            </a:custGeom>
            <a:gradFill flip="none" rotWithShape="1">
              <a:gsLst>
                <a:gs pos="0">
                  <a:srgbClr val="FFFFFF"/>
                </a:gs>
                <a:gs pos="100000">
                  <a:srgbClr val="FFFFFF"/>
                </a:gs>
              </a:gsLst>
              <a:lin ang="81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grpSp>
        <p:nvGrpSpPr>
          <p:cNvPr id="23569" name="ïśľiḋe"/>
          <p:cNvGrpSpPr/>
          <p:nvPr>
            <p:custDataLst>
              <p:tags r:id="rId18"/>
            </p:custDataLst>
          </p:nvPr>
        </p:nvGrpSpPr>
        <p:grpSpPr>
          <a:xfrm>
            <a:off x="6165850" y="2616200"/>
            <a:ext cx="2543175" cy="2806700"/>
            <a:chOff x="6204374" y="3320398"/>
            <a:chExt cx="2542539" cy="2806700"/>
          </a:xfrm>
        </p:grpSpPr>
        <p:sp>
          <p:nvSpPr>
            <p:cNvPr id="23570" name="iṡḻíḓe"/>
            <p:cNvSpPr/>
            <p:nvPr>
              <p:custDataLst>
                <p:tags r:id="rId19"/>
              </p:custDataLst>
            </p:nvPr>
          </p:nvSpPr>
          <p:spPr>
            <a:xfrm>
              <a:off x="6204374" y="3320398"/>
              <a:ext cx="2542539" cy="2806700"/>
            </a:xfrm>
            <a:prstGeom prst="roundRect">
              <a:avLst>
                <a:gd name="adj" fmla="val 4353"/>
              </a:avLst>
            </a:prstGeom>
            <a:gradFill flip="none" rotWithShape="1">
              <a:gsLst>
                <a:gs pos="0">
                  <a:srgbClr val="0117A1"/>
                </a:gs>
                <a:gs pos="100000">
                  <a:srgbClr val="0117A1">
                    <a:alpha val="43922"/>
                  </a:srgbClr>
                </a:gs>
              </a:gsLst>
              <a:lin ang="54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nvGrpSpPr>
            <p:cNvPr id="23571" name="ïSḻídè"/>
            <p:cNvGrpSpPr/>
            <p:nvPr>
              <p:custDataLst>
                <p:tags r:id="rId20"/>
              </p:custDataLst>
            </p:nvPr>
          </p:nvGrpSpPr>
          <p:grpSpPr>
            <a:xfrm>
              <a:off x="6308784" y="4396781"/>
              <a:ext cx="2333719" cy="1502584"/>
              <a:chOff x="834133" y="4094347"/>
              <a:chExt cx="2524219" cy="1502584"/>
            </a:xfrm>
          </p:grpSpPr>
          <p:sp>
            <p:nvSpPr>
              <p:cNvPr id="23572" name="íşľïḍe"/>
              <p:cNvSpPr/>
              <p:nvPr>
                <p:custDataLst>
                  <p:tags r:id="rId21"/>
                </p:custDataLst>
              </p:nvPr>
            </p:nvSpPr>
            <p:spPr bwMode="auto">
              <a:xfrm>
                <a:off x="834133" y="4507227"/>
                <a:ext cx="2524219" cy="1089704"/>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3573" name="ïSḻíḓé"/>
              <p:cNvSpPr/>
              <p:nvPr>
                <p:custDataLst>
                  <p:tags r:id="rId22"/>
                </p:custDataLst>
              </p:nvPr>
            </p:nvSpPr>
            <p:spPr bwMode="auto">
              <a:xfrm>
                <a:off x="834133" y="4094347"/>
                <a:ext cx="2524219" cy="412880"/>
              </a:xfrm>
              <a:prstGeom prst="rect">
                <a:avLst/>
              </a:prstGeom>
              <a:noFill/>
              <a:ln>
                <a:noFill/>
                <a:miter lim="800000"/>
              </a:ln>
            </p:spPr>
            <p:txBody>
              <a:bodyPr wrap="square" lIns="91440" tIns="45720" rIns="91440" bIns="4572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23574" name="í$ḻîḋê"/>
            <p:cNvSpPr/>
            <p:nvPr>
              <p:custDataLst>
                <p:tags r:id="rId23"/>
              </p:custDataLst>
            </p:nvPr>
          </p:nvSpPr>
          <p:spPr>
            <a:xfrm>
              <a:off x="7303370" y="3886602"/>
              <a:ext cx="344547" cy="274360"/>
            </a:xfrm>
            <a:custGeom>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1 w 514350"/>
                <a:gd name="connsiteY4" fmla="*/ 353046 h 409575"/>
                <a:gd name="connsiteX5" fmla="*/ 115381 w 514350"/>
                <a:gd name="connsiteY5" fmla="*/ 410196 h 409575"/>
                <a:gd name="connsiteX6" fmla="*/ 115381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49" y="621"/>
                    <a:pt x="515342" y="13414"/>
                    <a:pt x="515342" y="29196"/>
                  </a:cubicBezTo>
                  <a:lnTo>
                    <a:pt x="515342" y="324471"/>
                  </a:lnTo>
                  <a:cubicBezTo>
                    <a:pt x="515342" y="340253"/>
                    <a:pt x="502549" y="353046"/>
                    <a:pt x="486767" y="353046"/>
                  </a:cubicBezTo>
                  <a:lnTo>
                    <a:pt x="192151" y="353046"/>
                  </a:lnTo>
                  <a:lnTo>
                    <a:pt x="115381" y="410196"/>
                  </a:lnTo>
                  <a:lnTo>
                    <a:pt x="115381" y="353046"/>
                  </a:lnTo>
                  <a:lnTo>
                    <a:pt x="29567" y="353046"/>
                  </a:lnTo>
                  <a:cubicBezTo>
                    <a:pt x="13786" y="353046"/>
                    <a:pt x="992" y="340253"/>
                    <a:pt x="992" y="324471"/>
                  </a:cubicBezTo>
                  <a:lnTo>
                    <a:pt x="992" y="29196"/>
                  </a:lnTo>
                  <a:cubicBezTo>
                    <a:pt x="992" y="13414"/>
                    <a:pt x="13786" y="621"/>
                    <a:pt x="29567" y="621"/>
                  </a:cubicBezTo>
                  <a:lnTo>
                    <a:pt x="486767" y="621"/>
                  </a:lnTo>
                  <a:close/>
                  <a:moveTo>
                    <a:pt x="124817" y="143496"/>
                  </a:moveTo>
                  <a:cubicBezTo>
                    <a:pt x="106405" y="143496"/>
                    <a:pt x="91480" y="158422"/>
                    <a:pt x="91480" y="176834"/>
                  </a:cubicBezTo>
                  <a:cubicBezTo>
                    <a:pt x="91480" y="195245"/>
                    <a:pt x="106405" y="210171"/>
                    <a:pt x="124817" y="210171"/>
                  </a:cubicBezTo>
                  <a:cubicBezTo>
                    <a:pt x="143229" y="210171"/>
                    <a:pt x="158155" y="195245"/>
                    <a:pt x="158155" y="176834"/>
                  </a:cubicBezTo>
                  <a:cubicBezTo>
                    <a:pt x="158155" y="158422"/>
                    <a:pt x="143229" y="143496"/>
                    <a:pt x="124817" y="143496"/>
                  </a:cubicBezTo>
                  <a:close/>
                  <a:moveTo>
                    <a:pt x="258167" y="143496"/>
                  </a:moveTo>
                  <a:cubicBezTo>
                    <a:pt x="239755" y="143496"/>
                    <a:pt x="224830" y="158422"/>
                    <a:pt x="224830" y="176834"/>
                  </a:cubicBezTo>
                  <a:cubicBezTo>
                    <a:pt x="224830" y="195245"/>
                    <a:pt x="239755" y="210171"/>
                    <a:pt x="258167" y="210171"/>
                  </a:cubicBezTo>
                  <a:cubicBezTo>
                    <a:pt x="276579" y="210171"/>
                    <a:pt x="291505" y="195245"/>
                    <a:pt x="291505" y="176834"/>
                  </a:cubicBezTo>
                  <a:cubicBezTo>
                    <a:pt x="291505" y="158422"/>
                    <a:pt x="276579" y="143496"/>
                    <a:pt x="258167" y="143496"/>
                  </a:cubicBezTo>
                  <a:close/>
                  <a:moveTo>
                    <a:pt x="391517" y="143496"/>
                  </a:moveTo>
                  <a:cubicBezTo>
                    <a:pt x="373105" y="143496"/>
                    <a:pt x="358180" y="158422"/>
                    <a:pt x="358180" y="176834"/>
                  </a:cubicBezTo>
                  <a:cubicBezTo>
                    <a:pt x="358180" y="195245"/>
                    <a:pt x="373105" y="210171"/>
                    <a:pt x="391517" y="210171"/>
                  </a:cubicBezTo>
                  <a:cubicBezTo>
                    <a:pt x="409929" y="210171"/>
                    <a:pt x="424855" y="195245"/>
                    <a:pt x="424855" y="176834"/>
                  </a:cubicBezTo>
                  <a:cubicBezTo>
                    <a:pt x="424855" y="158422"/>
                    <a:pt x="409929" y="143496"/>
                    <a:pt x="391517" y="143496"/>
                  </a:cubicBezTo>
                  <a:close/>
                </a:path>
              </a:pathLst>
            </a:custGeom>
            <a:gradFill flip="none" rotWithShape="1">
              <a:gsLst>
                <a:gs pos="0">
                  <a:srgbClr val="FFFFFF"/>
                </a:gs>
                <a:gs pos="100000">
                  <a:srgbClr val="FFFFFF"/>
                </a:gs>
              </a:gsLst>
              <a:lin ang="81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grpSp>
        <p:nvGrpSpPr>
          <p:cNvPr id="23575" name="iSḷíḍé"/>
          <p:cNvGrpSpPr/>
          <p:nvPr>
            <p:custDataLst>
              <p:tags r:id="rId24"/>
            </p:custDataLst>
          </p:nvPr>
        </p:nvGrpSpPr>
        <p:grpSpPr>
          <a:xfrm>
            <a:off x="8937625" y="2616200"/>
            <a:ext cx="2543175" cy="2806700"/>
            <a:chOff x="8976361" y="3320398"/>
            <a:chExt cx="2542539" cy="2806700"/>
          </a:xfrm>
        </p:grpSpPr>
        <p:sp>
          <p:nvSpPr>
            <p:cNvPr id="23576" name="ï$ľîḑe"/>
            <p:cNvSpPr/>
            <p:nvPr>
              <p:custDataLst>
                <p:tags r:id="rId25"/>
              </p:custDataLst>
            </p:nvPr>
          </p:nvSpPr>
          <p:spPr>
            <a:xfrm>
              <a:off x="8976361" y="3320398"/>
              <a:ext cx="2542539" cy="2806700"/>
            </a:xfrm>
            <a:prstGeom prst="roundRect">
              <a:avLst>
                <a:gd name="adj" fmla="val 4353"/>
              </a:avLst>
            </a:prstGeom>
            <a:gradFill flip="none" rotWithShape="1">
              <a:gsLst>
                <a:gs pos="0">
                  <a:srgbClr val="960583"/>
                </a:gs>
                <a:gs pos="100000">
                  <a:srgbClr val="960583">
                    <a:alpha val="43922"/>
                  </a:srgbClr>
                </a:gs>
              </a:gsLst>
              <a:lin ang="54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nvGrpSpPr>
            <p:cNvPr id="23577" name="isľiḋe"/>
            <p:cNvGrpSpPr/>
            <p:nvPr>
              <p:custDataLst>
                <p:tags r:id="rId26"/>
              </p:custDataLst>
            </p:nvPr>
          </p:nvGrpSpPr>
          <p:grpSpPr>
            <a:xfrm>
              <a:off x="9080771" y="4396781"/>
              <a:ext cx="2333719" cy="1502584"/>
              <a:chOff x="9185181" y="4333281"/>
              <a:chExt cx="2333719" cy="1502584"/>
            </a:xfrm>
          </p:grpSpPr>
          <p:sp>
            <p:nvSpPr>
              <p:cNvPr id="23578" name="iṡḻiďè"/>
              <p:cNvSpPr/>
              <p:nvPr>
                <p:custDataLst>
                  <p:tags r:id="rId27"/>
                </p:custDataLst>
              </p:nvPr>
            </p:nvSpPr>
            <p:spPr bwMode="auto">
              <a:xfrm>
                <a:off x="9185181" y="4746161"/>
                <a:ext cx="2333719" cy="1089704"/>
              </a:xfrm>
              <a:prstGeom prst="rect">
                <a:avLst/>
              </a:prstGeom>
              <a:noFill/>
              <a:ln>
                <a:noFill/>
                <a:miter lim="800000"/>
              </a:ln>
            </p:spPr>
            <p:txBody>
              <a:bodyPr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3579" name="ïśḻiḍé"/>
              <p:cNvSpPr/>
              <p:nvPr>
                <p:custDataLst>
                  <p:tags r:id="rId28"/>
                </p:custDataLst>
              </p:nvPr>
            </p:nvSpPr>
            <p:spPr bwMode="auto">
              <a:xfrm>
                <a:off x="9185181" y="4333281"/>
                <a:ext cx="2333719" cy="412880"/>
              </a:xfrm>
              <a:prstGeom prst="rect">
                <a:avLst/>
              </a:prstGeom>
              <a:noFill/>
              <a:ln>
                <a:noFill/>
                <a:miter lim="800000"/>
              </a:ln>
            </p:spPr>
            <p:txBody>
              <a:bodyPr wrap="square" lIns="91440" tIns="45720" rIns="91440" bIns="4572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23580" name="ís1îḓè"/>
            <p:cNvSpPr/>
            <p:nvPr>
              <p:custDataLst>
                <p:tags r:id="rId29"/>
              </p:custDataLst>
            </p:nvPr>
          </p:nvSpPr>
          <p:spPr>
            <a:xfrm>
              <a:off x="10090468" y="3851509"/>
              <a:ext cx="314324" cy="344547"/>
            </a:xfrm>
            <a:custGeom>
              <a:gdLst>
                <a:gd name="connsiteX0" fmla="*/ 248770 w 495300"/>
                <a:gd name="connsiteY0" fmla="*/ 621 h 542925"/>
                <a:gd name="connsiteX1" fmla="*/ 496420 w 495300"/>
                <a:gd name="connsiteY1" fmla="*/ 248271 h 542925"/>
                <a:gd name="connsiteX2" fmla="*/ 323792 w 495300"/>
                <a:gd name="connsiteY2" fmla="*/ 484354 h 542925"/>
                <a:gd name="connsiteX3" fmla="*/ 34696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48 w 495300"/>
                <a:gd name="connsiteY9" fmla="*/ 484354 h 542925"/>
                <a:gd name="connsiteX10" fmla="*/ 1120 w 495300"/>
                <a:gd name="connsiteY10" fmla="*/ 248271 h 542925"/>
                <a:gd name="connsiteX11" fmla="*/ 248770 w 495300"/>
                <a:gd name="connsiteY11" fmla="*/ 621 h 542925"/>
                <a:gd name="connsiteX12" fmla="*/ 192747 w 495300"/>
                <a:gd name="connsiteY12" fmla="*/ 489557 h 542925"/>
                <a:gd name="connsiteX13" fmla="*/ 172570 w 495300"/>
                <a:gd name="connsiteY13" fmla="*/ 524496 h 542925"/>
                <a:gd name="connsiteX14" fmla="*/ 324960 w 495300"/>
                <a:gd name="connsiteY14" fmla="*/ 524496 h 542925"/>
                <a:gd name="connsiteX15" fmla="*/ 304793 w 495300"/>
                <a:gd name="connsiteY15" fmla="*/ 489557 h 542925"/>
                <a:gd name="connsiteX16" fmla="*/ 248770 w 495300"/>
                <a:gd name="connsiteY16" fmla="*/ 495921 h 542925"/>
                <a:gd name="connsiteX17" fmla="*/ 192747 w 495300"/>
                <a:gd name="connsiteY17" fmla="*/ 489557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3" y="621"/>
                    <a:pt x="496420" y="111498"/>
                    <a:pt x="496420" y="248271"/>
                  </a:cubicBezTo>
                  <a:cubicBezTo>
                    <a:pt x="496420" y="358892"/>
                    <a:pt x="423891" y="452573"/>
                    <a:pt x="323792" y="484354"/>
                  </a:cubicBezTo>
                  <a:lnTo>
                    <a:pt x="346963" y="524496"/>
                  </a:lnTo>
                  <a:lnTo>
                    <a:pt x="420220" y="524496"/>
                  </a:lnTo>
                  <a:lnTo>
                    <a:pt x="420220" y="543546"/>
                  </a:lnTo>
                  <a:lnTo>
                    <a:pt x="77320" y="543546"/>
                  </a:lnTo>
                  <a:lnTo>
                    <a:pt x="77320" y="524496"/>
                  </a:lnTo>
                  <a:lnTo>
                    <a:pt x="150567" y="524496"/>
                  </a:lnTo>
                  <a:lnTo>
                    <a:pt x="173748" y="484354"/>
                  </a:lnTo>
                  <a:cubicBezTo>
                    <a:pt x="73649" y="452573"/>
                    <a:pt x="1120" y="358892"/>
                    <a:pt x="1120" y="248271"/>
                  </a:cubicBezTo>
                  <a:cubicBezTo>
                    <a:pt x="1120" y="111498"/>
                    <a:pt x="111997" y="621"/>
                    <a:pt x="248770" y="621"/>
                  </a:cubicBezTo>
                  <a:close/>
                  <a:moveTo>
                    <a:pt x="192747" y="489557"/>
                  </a:moveTo>
                  <a:lnTo>
                    <a:pt x="172570" y="524496"/>
                  </a:lnTo>
                  <a:lnTo>
                    <a:pt x="324960" y="524496"/>
                  </a:lnTo>
                  <a:lnTo>
                    <a:pt x="304793" y="489557"/>
                  </a:lnTo>
                  <a:cubicBezTo>
                    <a:pt x="286791" y="493721"/>
                    <a:pt x="268037" y="495921"/>
                    <a:pt x="248770" y="495921"/>
                  </a:cubicBezTo>
                  <a:cubicBezTo>
                    <a:pt x="229503" y="495921"/>
                    <a:pt x="210749" y="493721"/>
                    <a:pt x="192747" y="489557"/>
                  </a:cubicBezTo>
                  <a:close/>
                  <a:moveTo>
                    <a:pt x="248770" y="143496"/>
                  </a:moveTo>
                  <a:cubicBezTo>
                    <a:pt x="190905" y="143496"/>
                    <a:pt x="143995" y="190406"/>
                    <a:pt x="143995" y="248271"/>
                  </a:cubicBezTo>
                  <a:cubicBezTo>
                    <a:pt x="143995" y="306136"/>
                    <a:pt x="190905" y="353046"/>
                    <a:pt x="248770" y="353046"/>
                  </a:cubicBezTo>
                  <a:cubicBezTo>
                    <a:pt x="306635" y="353046"/>
                    <a:pt x="353545" y="306136"/>
                    <a:pt x="353545" y="248271"/>
                  </a:cubicBezTo>
                  <a:cubicBezTo>
                    <a:pt x="353545" y="190406"/>
                    <a:pt x="306635" y="143496"/>
                    <a:pt x="248770" y="143496"/>
                  </a:cubicBezTo>
                  <a:close/>
                  <a:moveTo>
                    <a:pt x="367833" y="114921"/>
                  </a:moveTo>
                  <a:cubicBezTo>
                    <a:pt x="359942" y="114921"/>
                    <a:pt x="353545" y="121318"/>
                    <a:pt x="353545" y="129209"/>
                  </a:cubicBezTo>
                  <a:cubicBezTo>
                    <a:pt x="353545" y="137099"/>
                    <a:pt x="359942" y="143496"/>
                    <a:pt x="367833" y="143496"/>
                  </a:cubicBezTo>
                  <a:cubicBezTo>
                    <a:pt x="375723" y="143496"/>
                    <a:pt x="382120" y="137099"/>
                    <a:pt x="382120" y="129209"/>
                  </a:cubicBezTo>
                  <a:cubicBezTo>
                    <a:pt x="382120" y="121318"/>
                    <a:pt x="375723" y="114921"/>
                    <a:pt x="367833" y="114921"/>
                  </a:cubicBezTo>
                  <a:close/>
                </a:path>
              </a:pathLst>
            </a:custGeom>
            <a:gradFill flip="none" rotWithShape="1">
              <a:gsLst>
                <a:gs pos="0">
                  <a:srgbClr val="FFFFFF"/>
                </a:gs>
                <a:gs pos="100000">
                  <a:srgbClr val="FFFFFF"/>
                </a:gs>
              </a:gsLst>
              <a:lin ang="8100000" scaled="1"/>
              <a:tileRect l="-100000" t="-100000"/>
            </a:gra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fade">
                                      <p:cBhvr>
                                        <p:cTn id="11" dur="500"/>
                                        <p:tgtEl>
                                          <p:spTgt spid="23557"/>
                                        </p:tgtEl>
                                      </p:cBhvr>
                                    </p:animEffect>
                                    <p:anim calcmode="lin" valueType="num">
                                      <p:cBhvr>
                                        <p:cTn id="12" dur="500" fill="hold"/>
                                        <p:tgtEl>
                                          <p:spTgt spid="23557"/>
                                        </p:tgtEl>
                                        <p:attrNameLst>
                                          <p:attrName>ppt_x</p:attrName>
                                        </p:attrNameLst>
                                      </p:cBhvr>
                                      <p:tavLst>
                                        <p:tav tm="0">
                                          <p:val>
                                            <p:strVal val="#ppt_x"/>
                                          </p:val>
                                        </p:tav>
                                        <p:tav tm="100000">
                                          <p:val>
                                            <p:strVal val="#ppt_x"/>
                                          </p:val>
                                        </p:tav>
                                      </p:tavLst>
                                    </p:anim>
                                    <p:anim calcmode="lin" valueType="num">
                                      <p:cBhvr>
                                        <p:cTn id="13" dur="500" fill="hold"/>
                                        <p:tgtEl>
                                          <p:spTgt spid="2355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3563"/>
                                        </p:tgtEl>
                                        <p:attrNameLst>
                                          <p:attrName>style.visibility</p:attrName>
                                        </p:attrNameLst>
                                      </p:cBhvr>
                                      <p:to>
                                        <p:strVal val="visible"/>
                                      </p:to>
                                    </p:set>
                                    <p:animEffect transition="in" filter="fade">
                                      <p:cBhvr>
                                        <p:cTn id="16" dur="500"/>
                                        <p:tgtEl>
                                          <p:spTgt spid="23563"/>
                                        </p:tgtEl>
                                      </p:cBhvr>
                                    </p:animEffect>
                                    <p:anim calcmode="lin" valueType="num">
                                      <p:cBhvr>
                                        <p:cTn id="17" dur="500" fill="hold"/>
                                        <p:tgtEl>
                                          <p:spTgt spid="23563"/>
                                        </p:tgtEl>
                                        <p:attrNameLst>
                                          <p:attrName>ppt_x</p:attrName>
                                        </p:attrNameLst>
                                      </p:cBhvr>
                                      <p:tavLst>
                                        <p:tav tm="0">
                                          <p:val>
                                            <p:strVal val="#ppt_x"/>
                                          </p:val>
                                        </p:tav>
                                        <p:tav tm="100000">
                                          <p:val>
                                            <p:strVal val="#ppt_x"/>
                                          </p:val>
                                        </p:tav>
                                      </p:tavLst>
                                    </p:anim>
                                    <p:anim calcmode="lin" valueType="num">
                                      <p:cBhvr>
                                        <p:cTn id="18" dur="500" fill="hold"/>
                                        <p:tgtEl>
                                          <p:spTgt spid="235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569"/>
                                        </p:tgtEl>
                                        <p:attrNameLst>
                                          <p:attrName>style.visibility</p:attrName>
                                        </p:attrNameLst>
                                      </p:cBhvr>
                                      <p:to>
                                        <p:strVal val="visible"/>
                                      </p:to>
                                    </p:set>
                                    <p:animEffect transition="in" filter="fade">
                                      <p:cBhvr>
                                        <p:cTn id="21" dur="500"/>
                                        <p:tgtEl>
                                          <p:spTgt spid="23569"/>
                                        </p:tgtEl>
                                      </p:cBhvr>
                                    </p:animEffect>
                                    <p:anim calcmode="lin" valueType="num">
                                      <p:cBhvr>
                                        <p:cTn id="22" dur="500" fill="hold"/>
                                        <p:tgtEl>
                                          <p:spTgt spid="23569"/>
                                        </p:tgtEl>
                                        <p:attrNameLst>
                                          <p:attrName>ppt_x</p:attrName>
                                        </p:attrNameLst>
                                      </p:cBhvr>
                                      <p:tavLst>
                                        <p:tav tm="0">
                                          <p:val>
                                            <p:strVal val="#ppt_x"/>
                                          </p:val>
                                        </p:tav>
                                        <p:tav tm="100000">
                                          <p:val>
                                            <p:strVal val="#ppt_x"/>
                                          </p:val>
                                        </p:tav>
                                      </p:tavLst>
                                    </p:anim>
                                    <p:anim calcmode="lin" valueType="num">
                                      <p:cBhvr>
                                        <p:cTn id="23" dur="500" fill="hold"/>
                                        <p:tgtEl>
                                          <p:spTgt spid="2356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3575"/>
                                        </p:tgtEl>
                                        <p:attrNameLst>
                                          <p:attrName>style.visibility</p:attrName>
                                        </p:attrNameLst>
                                      </p:cBhvr>
                                      <p:to>
                                        <p:strVal val="visible"/>
                                      </p:to>
                                    </p:set>
                                    <p:animEffect transition="in" filter="fade">
                                      <p:cBhvr>
                                        <p:cTn id="26" dur="500"/>
                                        <p:tgtEl>
                                          <p:spTgt spid="23575"/>
                                        </p:tgtEl>
                                      </p:cBhvr>
                                    </p:animEffect>
                                    <p:anim calcmode="lin" valueType="num">
                                      <p:cBhvr>
                                        <p:cTn id="27" dur="500" fill="hold"/>
                                        <p:tgtEl>
                                          <p:spTgt spid="23575"/>
                                        </p:tgtEl>
                                        <p:attrNameLst>
                                          <p:attrName>ppt_x</p:attrName>
                                        </p:attrNameLst>
                                      </p:cBhvr>
                                      <p:tavLst>
                                        <p:tav tm="0">
                                          <p:val>
                                            <p:strVal val="#ppt_x"/>
                                          </p:val>
                                        </p:tav>
                                        <p:tav tm="100000">
                                          <p:val>
                                            <p:strVal val="#ppt_x"/>
                                          </p:val>
                                        </p:tav>
                                      </p:tavLst>
                                    </p:anim>
                                    <p:anim calcmode="lin" valueType="num">
                                      <p:cBhvr>
                                        <p:cTn id="28" dur="500" fill="hold"/>
                                        <p:tgtEl>
                                          <p:spTgt spid="235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4578"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79" name="梯形 4"/>
          <p:cNvSpPr/>
          <p:nvPr>
            <p:custDataLst>
              <p:tags r:id="rId4"/>
            </p:custDataLst>
          </p:nvPr>
        </p:nvSpPr>
        <p:spPr>
          <a:xfrm>
            <a:off x="-19050" y="5363028"/>
            <a:ext cx="12211050" cy="1485900"/>
          </a:xfrm>
          <a:custGeom>
            <a:gdLst>
              <a:gd name="connsiteX0" fmla="*/ 9525 w 12211050"/>
              <a:gd name="connsiteY0" fmla="*/ 4859485 h 4859485"/>
              <a:gd name="connsiteX1" fmla="*/ 0 w 12211050"/>
              <a:gd name="connsiteY1" fmla="*/ 2214132 h 4859485"/>
              <a:gd name="connsiteX2" fmla="*/ 2771775 w 12211050"/>
              <a:gd name="connsiteY2" fmla="*/ 73844 h 4859485"/>
              <a:gd name="connsiteX3" fmla="*/ 9172575 w 12211050"/>
              <a:gd name="connsiteY3" fmla="*/ 0 h 4859485"/>
              <a:gd name="connsiteX4" fmla="*/ 12211050 w 12211050"/>
              <a:gd name="connsiteY4" fmla="*/ 2683621 h 4859485"/>
              <a:gd name="connsiteX5" fmla="*/ 12201525 w 12211050"/>
              <a:gd name="connsiteY5" fmla="*/ 4859485 h 4859485"/>
              <a:gd name="connsiteX6" fmla="*/ 9525 w 12211050"/>
              <a:gd name="connsiteY6" fmla="*/ 4859485 h 4859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859485">
                <a:moveTo>
                  <a:pt x="9525" y="4859485"/>
                </a:moveTo>
                <a:lnTo>
                  <a:pt x="0" y="2214132"/>
                </a:lnTo>
                <a:lnTo>
                  <a:pt x="2771775" y="73844"/>
                </a:lnTo>
                <a:lnTo>
                  <a:pt x="9172575" y="0"/>
                </a:lnTo>
                <a:lnTo>
                  <a:pt x="12211050" y="2683621"/>
                </a:lnTo>
                <a:lnTo>
                  <a:pt x="12201525" y="4859485"/>
                </a:lnTo>
                <a:lnTo>
                  <a:pt x="9525" y="4859485"/>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0" name="矩形 17"/>
          <p:cNvSpPr/>
          <p:nvPr>
            <p:custDataLst>
              <p:tags r:id="rId5"/>
            </p:custDataLst>
          </p:nvPr>
        </p:nvSpPr>
        <p:spPr>
          <a:xfrm>
            <a:off x="361950" y="37719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1" name="矩形 17"/>
          <p:cNvSpPr/>
          <p:nvPr>
            <p:custDataLst>
              <p:tags r:id="rId6"/>
            </p:custDataLst>
          </p:nvPr>
        </p:nvSpPr>
        <p:spPr>
          <a:xfrm>
            <a:off x="1409700" y="346710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2" name="矩形 17"/>
          <p:cNvSpPr/>
          <p:nvPr>
            <p:custDataLst>
              <p:tags r:id="rId7"/>
            </p:custDataLst>
          </p:nvPr>
        </p:nvSpPr>
        <p:spPr>
          <a:xfrm>
            <a:off x="2114550" y="321945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3" name="矩形 17"/>
          <p:cNvSpPr/>
          <p:nvPr>
            <p:custDataLst>
              <p:tags r:id="rId8"/>
            </p:custDataLst>
          </p:nvPr>
        </p:nvSpPr>
        <p:spPr>
          <a:xfrm flipH="1">
            <a:off x="10782300" y="38100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4" name="矩形 17"/>
          <p:cNvSpPr/>
          <p:nvPr>
            <p:custDataLst>
              <p:tags r:id="rId9"/>
            </p:custDataLst>
          </p:nvPr>
        </p:nvSpPr>
        <p:spPr>
          <a:xfrm flipH="1">
            <a:off x="10020300" y="352425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5" name="矩形 17"/>
          <p:cNvSpPr/>
          <p:nvPr>
            <p:custDataLst>
              <p:tags r:id="rId10"/>
            </p:custDataLst>
          </p:nvPr>
        </p:nvSpPr>
        <p:spPr>
          <a:xfrm flipH="1">
            <a:off x="9382125" y="327660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6" name="椭圆 23"/>
          <p:cNvSpPr/>
          <p:nvPr>
            <p:custDataLst>
              <p:tags r:id="rId11"/>
            </p:custDataLst>
          </p:nvPr>
        </p:nvSpPr>
        <p:spPr>
          <a:xfrm>
            <a:off x="3257550" y="1135"/>
            <a:ext cx="5629275" cy="5744028"/>
          </a:xfrm>
          <a:prstGeom prst="ellipse">
            <a:avLst/>
          </a:prstGeom>
          <a:gradFill flip="none" rotWithShape="1">
            <a:gsLst>
              <a:gs pos="0">
                <a:srgbClr val="0117A1">
                  <a:alpha val="43922"/>
                </a:srgbClr>
              </a:gs>
              <a:gs pos="100000">
                <a:srgbClr val="0117A1">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7" name="文本框 24"/>
          <p:cNvSpPr txBox="1"/>
          <p:nvPr>
            <p:custDataLst>
              <p:tags r:id="rId12"/>
            </p:custDataLst>
          </p:nvPr>
        </p:nvSpPr>
        <p:spPr>
          <a:xfrm>
            <a:off x="1103986" y="5229297"/>
            <a:ext cx="9945014" cy="1800493"/>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11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rPr>
              <a:t>PART FOUR </a:t>
            </a:r>
            <a:endParaRPr kumimoji="0" lang="en-US" altLang="zh-CN" sz="111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endParaRPr>
          </a:p>
        </p:txBody>
      </p:sp>
      <p:sp>
        <p:nvSpPr>
          <p:cNvPr id="24588" name="PA-文本框 25"/>
          <p:cNvSpPr txBox="1"/>
          <p:nvPr>
            <p:custDataLst>
              <p:tags r:id="rId13"/>
            </p:custDataLst>
          </p:nvPr>
        </p:nvSpPr>
        <p:spPr>
          <a:xfrm>
            <a:off x="3681928" y="2605601"/>
            <a:ext cx="4939270"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职业发展</a:t>
            </a:r>
            <a:endPar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24589" name="文本框 26"/>
          <p:cNvSpPr txBox="1"/>
          <p:nvPr>
            <p:custDataLst>
              <p:tags r:id="rId14"/>
            </p:custDataLst>
          </p:nvPr>
        </p:nvSpPr>
        <p:spPr>
          <a:xfrm>
            <a:off x="4420271" y="788640"/>
            <a:ext cx="3462584" cy="31547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9900" b="1" i="0" u="none" strike="noStrike" kern="1200" cap="none" spc="0" normalizeH="0" baseline="0" noProof="0">
                <a:ln w="9525" cap="flat" cmpd="sng" algn="ctr">
                  <a:noFill/>
                  <a:prstDash val="solid"/>
                  <a:round/>
                  <a:headEnd type="none" w="med" len="med"/>
                  <a:tailEnd type="none" w="med" len="med"/>
                </a:ln>
                <a:solidFill>
                  <a:srgbClr val="FFFFFF">
                    <a:alpha val="14118"/>
                  </a:srgbClr>
                </a:solidFill>
                <a:uLnTx/>
                <a:uFillTx/>
                <a:latin typeface="思源宋体 Heavy" pitchFamily="18" charset="-122"/>
                <a:ea typeface="思源宋体 Heavy" pitchFamily="18" charset="-122"/>
                <a:cs typeface="Arial"/>
                <a:sym typeface="Wingdings" panose="05000000000000000000" pitchFamily="2" charset="2"/>
              </a:rPr>
              <a:t>04</a:t>
            </a:r>
            <a:endParaRPr kumimoji="0" lang="zh-CN" altLang="en-US" sz="19900" b="1" i="0" u="none" strike="noStrike" kern="1200" cap="none" spc="0" normalizeH="0" baseline="0" noProof="0">
              <a:solidFill>
                <a:schemeClr val="bg1">
                  <a:alpha val="14000"/>
                </a:schemeClr>
              </a:solidFill>
              <a:uLnTx/>
              <a:uFillTx/>
              <a:latin typeface="思源宋体 Heavy" pitchFamily="18" charset="-122"/>
              <a:ea typeface="思源宋体 Heavy" pitchFamily="18" charset="-122"/>
            </a:endParaRPr>
          </a:p>
        </p:txBody>
      </p:sp>
      <p:sp>
        <p:nvSpPr>
          <p:cNvPr id="24590" name="文本框 27"/>
          <p:cNvSpPr txBox="1"/>
          <p:nvPr>
            <p:custDataLst>
              <p:tags r:id="rId15"/>
            </p:custDataLst>
          </p:nvPr>
        </p:nvSpPr>
        <p:spPr>
          <a:xfrm>
            <a:off x="3733800" y="3952146"/>
            <a:ext cx="4683112" cy="6614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Arial"/>
                <a:sym typeface="思源黑体" pitchFamily="34" charset="-122"/>
              </a:rPr>
              <a:t>The average person is always waiting for an opportunity to come The average person is always waiting for an</a:t>
            </a:r>
            <a:endParaRPr kumimoji="0" lang="zh-CN" altLang="en-US" sz="1000" b="0" i="0" u="none" strike="noStrike" kern="1200" cap="none" spc="0" normalizeH="0" baseline="0" noProof="0">
              <a:solidFill>
                <a:schemeClr val="bg1">
                  <a:lumMod val="65000"/>
                </a:schemeClr>
              </a:solidFill>
              <a:uLnTx/>
              <a:uFillTx/>
              <a:latin typeface="微软雅黑" panose="020b0503020204020204" pitchFamily="34" charset="-122"/>
              <a:ea typeface="微软雅黑" panose="020b0503020204020204" pitchFamily="34" charset="-122"/>
              <a:sym typeface="思源黑体" pitchFamily="34" charset="-122"/>
            </a:endParaRPr>
          </a:p>
        </p:txBody>
      </p:sp>
      <p:sp>
        <p:nvSpPr>
          <p:cNvPr id="24591" name="任意多边形: 形状 28"/>
          <p:cNvSpPr/>
          <p:nvPr>
            <p:custDataLst>
              <p:tags r:id="rId16"/>
            </p:custDataLst>
          </p:nvPr>
        </p:nvSpPr>
        <p:spPr>
          <a:xfrm>
            <a:off x="9919228"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92" name="任意多边形: 形状 29"/>
          <p:cNvSpPr/>
          <p:nvPr>
            <p:custDataLst>
              <p:tags r:id="rId17"/>
            </p:custDataLst>
          </p:nvPr>
        </p:nvSpPr>
        <p:spPr>
          <a:xfrm>
            <a:off x="106777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93" name="任意多边形: 形状 30"/>
          <p:cNvSpPr/>
          <p:nvPr>
            <p:custDataLst>
              <p:tags r:id="rId18"/>
            </p:custDataLst>
          </p:nvPr>
        </p:nvSpPr>
        <p:spPr>
          <a:xfrm>
            <a:off x="2023003"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94" name="任意多边形: 形状 31"/>
          <p:cNvSpPr/>
          <p:nvPr>
            <p:custDataLst>
              <p:tags r:id="rId19"/>
            </p:custDataLst>
          </p:nvPr>
        </p:nvSpPr>
        <p:spPr>
          <a:xfrm>
            <a:off x="10162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750"/>
                                        <p:tgtEl>
                                          <p:spTgt spid="24579"/>
                                        </p:tgtEl>
                                      </p:cBhvr>
                                    </p:animEffect>
                                  </p:childTnLst>
                                </p:cTn>
                              </p:par>
                            </p:childTnLst>
                          </p:cTn>
                        </p:par>
                        <p:par>
                          <p:cTn id="8" fill="hold" nodeType="afterGroup">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24587"/>
                                        </p:tgtEl>
                                        <p:attrNameLst>
                                          <p:attrName>style.visibility</p:attrName>
                                        </p:attrNameLst>
                                      </p:cBhvr>
                                      <p:to>
                                        <p:strVal val="visible"/>
                                      </p:to>
                                    </p:set>
                                    <p:animEffect transition="in" filter="barn(inVertical)">
                                      <p:cBhvr>
                                        <p:cTn id="11" dur="750"/>
                                        <p:tgtEl>
                                          <p:spTgt spid="24587"/>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wipe(down)">
                                      <p:cBhvr>
                                        <p:cTn id="15" dur="750"/>
                                        <p:tgtEl>
                                          <p:spTgt spid="2458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wipe(down)">
                                      <p:cBhvr>
                                        <p:cTn id="18" dur="750"/>
                                        <p:tgtEl>
                                          <p:spTgt spid="2458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582"/>
                                        </p:tgtEl>
                                        <p:attrNameLst>
                                          <p:attrName>style.visibility</p:attrName>
                                        </p:attrNameLst>
                                      </p:cBhvr>
                                      <p:to>
                                        <p:strVal val="visible"/>
                                      </p:to>
                                    </p:set>
                                    <p:animEffect transition="in" filter="wipe(down)">
                                      <p:cBhvr>
                                        <p:cTn id="21" dur="750"/>
                                        <p:tgtEl>
                                          <p:spTgt spid="2458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583"/>
                                        </p:tgtEl>
                                        <p:attrNameLst>
                                          <p:attrName>style.visibility</p:attrName>
                                        </p:attrNameLst>
                                      </p:cBhvr>
                                      <p:to>
                                        <p:strVal val="visible"/>
                                      </p:to>
                                    </p:set>
                                    <p:animEffect transition="in" filter="wipe(down)">
                                      <p:cBhvr>
                                        <p:cTn id="24" dur="750"/>
                                        <p:tgtEl>
                                          <p:spTgt spid="2458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wipe(down)">
                                      <p:cBhvr>
                                        <p:cTn id="27" dur="750"/>
                                        <p:tgtEl>
                                          <p:spTgt spid="2458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4585"/>
                                        </p:tgtEl>
                                        <p:attrNameLst>
                                          <p:attrName>style.visibility</p:attrName>
                                        </p:attrNameLst>
                                      </p:cBhvr>
                                      <p:to>
                                        <p:strVal val="visible"/>
                                      </p:to>
                                    </p:set>
                                    <p:animEffect transition="in" filter="wipe(down)">
                                      <p:cBhvr>
                                        <p:cTn id="30" dur="750"/>
                                        <p:tgtEl>
                                          <p:spTgt spid="24585"/>
                                        </p:tgtEl>
                                      </p:cBhvr>
                                    </p:animEffect>
                                  </p:childTnLst>
                                </p:cTn>
                              </p:par>
                            </p:childTnLst>
                          </p:cTn>
                        </p:par>
                        <p:par>
                          <p:cTn id="31" fill="hold" nodeType="afterGroup">
                            <p:stCondLst>
                              <p:cond delay="2250"/>
                            </p:stCondLst>
                            <p:childTnLst>
                              <p:par>
                                <p:cTn id="32" presetID="2" presetClass="entr" presetSubtype="4" fill="hold" grpId="0" nodeType="afterEffect">
                                  <p:stCondLst>
                                    <p:cond delay="0"/>
                                  </p:stCondLst>
                                  <p:childTnLst>
                                    <p:set>
                                      <p:cBhvr>
                                        <p:cTn id="33" dur="1" fill="hold">
                                          <p:stCondLst>
                                            <p:cond delay="0"/>
                                          </p:stCondLst>
                                        </p:cTn>
                                        <p:tgtEl>
                                          <p:spTgt spid="24594"/>
                                        </p:tgtEl>
                                        <p:attrNameLst>
                                          <p:attrName>style.visibility</p:attrName>
                                        </p:attrNameLst>
                                      </p:cBhvr>
                                      <p:to>
                                        <p:strVal val="visible"/>
                                      </p:to>
                                    </p:set>
                                    <p:anim calcmode="lin" valueType="num">
                                      <p:cBhvr additive="base">
                                        <p:cTn id="34" dur="750" fill="hold"/>
                                        <p:tgtEl>
                                          <p:spTgt spid="24594"/>
                                        </p:tgtEl>
                                        <p:attrNameLst>
                                          <p:attrName>ppt_x</p:attrName>
                                        </p:attrNameLst>
                                      </p:cBhvr>
                                      <p:tavLst>
                                        <p:tav tm="0">
                                          <p:val>
                                            <p:strVal val="#ppt_x"/>
                                          </p:val>
                                        </p:tav>
                                        <p:tav tm="100000">
                                          <p:val>
                                            <p:strVal val="#ppt_x"/>
                                          </p:val>
                                        </p:tav>
                                      </p:tavLst>
                                    </p:anim>
                                    <p:anim calcmode="lin" valueType="num">
                                      <p:cBhvr additive="base">
                                        <p:cTn id="35" dur="750" fill="hold"/>
                                        <p:tgtEl>
                                          <p:spTgt spid="2459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24593"/>
                                        </p:tgtEl>
                                        <p:attrNameLst>
                                          <p:attrName>style.visibility</p:attrName>
                                        </p:attrNameLst>
                                      </p:cBhvr>
                                      <p:to>
                                        <p:strVal val="visible"/>
                                      </p:to>
                                    </p:set>
                                    <p:anim calcmode="lin" valueType="num">
                                      <p:cBhvr additive="base">
                                        <p:cTn id="38" dur="750" fill="hold"/>
                                        <p:tgtEl>
                                          <p:spTgt spid="24593"/>
                                        </p:tgtEl>
                                        <p:attrNameLst>
                                          <p:attrName>ppt_x</p:attrName>
                                        </p:attrNameLst>
                                      </p:cBhvr>
                                      <p:tavLst>
                                        <p:tav tm="0">
                                          <p:val>
                                            <p:strVal val="#ppt_x"/>
                                          </p:val>
                                        </p:tav>
                                        <p:tav tm="100000">
                                          <p:val>
                                            <p:strVal val="#ppt_x"/>
                                          </p:val>
                                        </p:tav>
                                      </p:tavLst>
                                    </p:anim>
                                    <p:anim calcmode="lin" valueType="num">
                                      <p:cBhvr additive="base">
                                        <p:cTn id="39" dur="750" fill="hold"/>
                                        <p:tgtEl>
                                          <p:spTgt spid="2459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24591"/>
                                        </p:tgtEl>
                                        <p:attrNameLst>
                                          <p:attrName>style.visibility</p:attrName>
                                        </p:attrNameLst>
                                      </p:cBhvr>
                                      <p:to>
                                        <p:strVal val="visible"/>
                                      </p:to>
                                    </p:set>
                                    <p:anim calcmode="lin" valueType="num">
                                      <p:cBhvr additive="base">
                                        <p:cTn id="42" dur="750" fill="hold"/>
                                        <p:tgtEl>
                                          <p:spTgt spid="24591"/>
                                        </p:tgtEl>
                                        <p:attrNameLst>
                                          <p:attrName>ppt_x</p:attrName>
                                        </p:attrNameLst>
                                      </p:cBhvr>
                                      <p:tavLst>
                                        <p:tav tm="0">
                                          <p:val>
                                            <p:strVal val="#ppt_x"/>
                                          </p:val>
                                        </p:tav>
                                        <p:tav tm="100000">
                                          <p:val>
                                            <p:strVal val="#ppt_x"/>
                                          </p:val>
                                        </p:tav>
                                      </p:tavLst>
                                    </p:anim>
                                    <p:anim calcmode="lin" valueType="num">
                                      <p:cBhvr additive="base">
                                        <p:cTn id="43" dur="750" fill="hold"/>
                                        <p:tgtEl>
                                          <p:spTgt spid="2459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24592"/>
                                        </p:tgtEl>
                                        <p:attrNameLst>
                                          <p:attrName>style.visibility</p:attrName>
                                        </p:attrNameLst>
                                      </p:cBhvr>
                                      <p:to>
                                        <p:strVal val="visible"/>
                                      </p:to>
                                    </p:set>
                                    <p:anim calcmode="lin" valueType="num">
                                      <p:cBhvr additive="base">
                                        <p:cTn id="46" dur="750" fill="hold"/>
                                        <p:tgtEl>
                                          <p:spTgt spid="24592"/>
                                        </p:tgtEl>
                                        <p:attrNameLst>
                                          <p:attrName>ppt_x</p:attrName>
                                        </p:attrNameLst>
                                      </p:cBhvr>
                                      <p:tavLst>
                                        <p:tav tm="0">
                                          <p:val>
                                            <p:strVal val="#ppt_x"/>
                                          </p:val>
                                        </p:tav>
                                        <p:tav tm="100000">
                                          <p:val>
                                            <p:strVal val="#ppt_x"/>
                                          </p:val>
                                        </p:tav>
                                      </p:tavLst>
                                    </p:anim>
                                    <p:anim calcmode="lin" valueType="num">
                                      <p:cBhvr additive="base">
                                        <p:cTn id="47" dur="750" fill="hold"/>
                                        <p:tgtEl>
                                          <p:spTgt spid="24592"/>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24586"/>
                                        </p:tgtEl>
                                        <p:attrNameLst>
                                          <p:attrName>style.visibility</p:attrName>
                                        </p:attrNameLst>
                                      </p:cBhvr>
                                      <p:to>
                                        <p:strVal val="visible"/>
                                      </p:to>
                                    </p:set>
                                    <p:animEffect transition="in" filter="wipe(up)">
                                      <p:cBhvr>
                                        <p:cTn id="51" dur="750"/>
                                        <p:tgtEl>
                                          <p:spTgt spid="24586"/>
                                        </p:tgtEl>
                                      </p:cBhvr>
                                    </p:animEffect>
                                  </p:childTnLst>
                                </p:cTn>
                              </p:par>
                            </p:childTnLst>
                          </p:cTn>
                        </p:par>
                        <p:par>
                          <p:cTn id="52" fill="hold" nodeType="afterGroup">
                            <p:stCondLst>
                              <p:cond delay="4250"/>
                            </p:stCondLst>
                            <p:childTnLst>
                              <p:par>
                                <p:cTn id="53" presetID="53" presetClass="entr" presetSubtype="16" fill="hold" grpId="0" nodeType="afterEffect">
                                  <p:stCondLst>
                                    <p:cond delay="0"/>
                                  </p:stCondLst>
                                  <p:childTnLst>
                                    <p:set>
                                      <p:cBhvr>
                                        <p:cTn id="54" dur="1" fill="hold">
                                          <p:stCondLst>
                                            <p:cond delay="0"/>
                                          </p:stCondLst>
                                        </p:cTn>
                                        <p:tgtEl>
                                          <p:spTgt spid="24589"/>
                                        </p:tgtEl>
                                        <p:attrNameLst>
                                          <p:attrName>style.visibility</p:attrName>
                                        </p:attrNameLst>
                                      </p:cBhvr>
                                      <p:to>
                                        <p:strVal val="visible"/>
                                      </p:to>
                                    </p:set>
                                    <p:anim calcmode="lin" valueType="num">
                                      <p:cBhvr>
                                        <p:cTn id="55" dur="750" fill="hold"/>
                                        <p:tgtEl>
                                          <p:spTgt spid="24589"/>
                                        </p:tgtEl>
                                        <p:attrNameLst>
                                          <p:attrName>ppt_w</p:attrName>
                                        </p:attrNameLst>
                                      </p:cBhvr>
                                      <p:tavLst>
                                        <p:tav tm="0">
                                          <p:val>
                                            <p:fltVal val="0"/>
                                          </p:val>
                                        </p:tav>
                                        <p:tav tm="100000">
                                          <p:val>
                                            <p:strVal val="#ppt_w"/>
                                          </p:val>
                                        </p:tav>
                                      </p:tavLst>
                                    </p:anim>
                                    <p:anim calcmode="lin" valueType="num">
                                      <p:cBhvr>
                                        <p:cTn id="56" dur="750" fill="hold"/>
                                        <p:tgtEl>
                                          <p:spTgt spid="24589"/>
                                        </p:tgtEl>
                                        <p:attrNameLst>
                                          <p:attrName>ppt_h</p:attrName>
                                        </p:attrNameLst>
                                      </p:cBhvr>
                                      <p:tavLst>
                                        <p:tav tm="0">
                                          <p:val>
                                            <p:fltVal val="0"/>
                                          </p:val>
                                        </p:tav>
                                        <p:tav tm="100000">
                                          <p:val>
                                            <p:strVal val="#ppt_h"/>
                                          </p:val>
                                        </p:tav>
                                      </p:tavLst>
                                    </p:anim>
                                    <p:animEffect transition="in" filter="fade">
                                      <p:cBhvr>
                                        <p:cTn id="57" dur="750"/>
                                        <p:tgtEl>
                                          <p:spTgt spid="24589"/>
                                        </p:tgtEl>
                                      </p:cBhvr>
                                    </p:animEffect>
                                  </p:childTnLst>
                                </p:cTn>
                              </p:par>
                            </p:childTnLst>
                          </p:cTn>
                        </p:par>
                        <p:par>
                          <p:cTn id="58" fill="hold" nodeType="afterGroup">
                            <p:stCondLst>
                              <p:cond delay="5000"/>
                            </p:stCondLst>
                            <p:childTnLst>
                              <p:par>
                                <p:cTn id="59" presetID="0" presetClass="entr" presetSubtype="0" fill="hold" grpId="0" nodeType="afterEffect">
                                  <p:stCondLst>
                                    <p:cond delay="0"/>
                                  </p:stCondLst>
                                  <p:iterate type="lt">
                                    <p:tmPct val="10000"/>
                                  </p:iterate>
                                  <p:childTnLst>
                                    <p:set>
                                      <p:cBhvr>
                                        <p:cTn id="60" dur="1" fill="hold">
                                          <p:stCondLst>
                                            <p:cond delay="0"/>
                                          </p:stCondLst>
                                        </p:cTn>
                                        <p:tgtEl>
                                          <p:spTgt spid="24588"/>
                                        </p:tgtEl>
                                        <p:attrNameLst>
                                          <p:attrName>style.visibility</p:attrName>
                                        </p:attrNameLst>
                                      </p:cBhvr>
                                      <p:to>
                                        <p:strVal val="visible"/>
                                      </p:to>
                                    </p:set>
                                    <p:anim calcmode="lin" valueType="num">
                                      <p:cBhvr>
                                        <p:cTn id="61" dur="750" fill="hold">
                                          <p:stCondLst>
                                            <p:cond delay="0"/>
                                          </p:stCondLst>
                                        </p:cTn>
                                        <p:tgtEl>
                                          <p:spTgt spid="24588"/>
                                        </p:tgtEl>
                                        <p:attrNameLst>
                                          <p:attrName>ppt_x</p:attrName>
                                        </p:attrNameLst>
                                      </p:cBhvr>
                                      <p:tavLst>
                                        <p:tav tm="0" fmla="#ppt_x-(-#ppt_w/2*cos(ppt_r/180*pi))*((1.5-1.5*$)^2-(1.5-1.5*$)^3)">
                                          <p:val>
                                            <p:fltVal val="0"/>
                                          </p:val>
                                        </p:tav>
                                        <p:tav tm="100000">
                                          <p:val>
                                            <p:fltVal val="1"/>
                                          </p:val>
                                        </p:tav>
                                      </p:tavLst>
                                    </p:anim>
                                    <p:anim calcmode="lin" valueType="num">
                                      <p:cBhvr>
                                        <p:cTn id="62" dur="750" fill="hold">
                                          <p:stCondLst>
                                            <p:cond delay="0"/>
                                          </p:stCondLst>
                                        </p:cTn>
                                        <p:tgtEl>
                                          <p:spTgt spid="24588"/>
                                        </p:tgtEl>
                                        <p:attrNameLst>
                                          <p:attrName>ppt_y</p:attrName>
                                        </p:attrNameLst>
                                      </p:cBhvr>
                                      <p:tavLst>
                                        <p:tav tm="0" fmla="#ppt_y+(-#ppt_h/2*cos(ppt_r/180*pi))*((1.5-1.5*$)^2-(1.5-1.5*$)^3)">
                                          <p:val>
                                            <p:fltVal val="0"/>
                                          </p:val>
                                        </p:tav>
                                        <p:tav tm="100000">
                                          <p:val>
                                            <p:fltVal val="1"/>
                                          </p:val>
                                        </p:tav>
                                      </p:tavLst>
                                    </p:anim>
                                    <p:anim calcmode="lin" valueType="num">
                                      <p:cBhvr>
                                        <p:cTn id="63" dur="750" fill="hold">
                                          <p:stCondLst>
                                            <p:cond delay="0"/>
                                          </p:stCondLst>
                                        </p:cTn>
                                        <p:tgtEl>
                                          <p:spTgt spid="24588"/>
                                        </p:tgtEl>
                                        <p:attrNameLst>
                                          <p:attrName>ppt_h</p:attrName>
                                        </p:attrNameLst>
                                      </p:cBhvr>
                                      <p:tavLst>
                                        <p:tav tm="0" fmla="#ppt_h-(-#ppt_h)*((1.5-1.5*$)^2-(1.5-1.5*$)^3)">
                                          <p:val>
                                            <p:fltVal val="0"/>
                                          </p:val>
                                        </p:tav>
                                        <p:tav tm="100000">
                                          <p:val>
                                            <p:fltVal val="1"/>
                                          </p:val>
                                        </p:tav>
                                      </p:tavLst>
                                    </p:anim>
                                    <p:anim calcmode="lin" valueType="num">
                                      <p:cBhvr>
                                        <p:cTn id="64" dur="750" fill="hold">
                                          <p:stCondLst>
                                            <p:cond delay="0"/>
                                          </p:stCondLst>
                                        </p:cTn>
                                        <p:tgtEl>
                                          <p:spTgt spid="24588"/>
                                        </p:tgtEl>
                                        <p:attrNameLst>
                                          <p:attrName>ppt_w</p:attrName>
                                        </p:attrNameLst>
                                      </p:cBhvr>
                                      <p:tavLst>
                                        <p:tav tm="0" fmla="#ppt_w-(-#ppt_w)*((1.5-1.5*$)^2-(1.5-1.5*$)^3)">
                                          <p:val>
                                            <p:fltVal val="0"/>
                                          </p:val>
                                        </p:tav>
                                        <p:tav tm="100000">
                                          <p:val>
                                            <p:fltVal val="1"/>
                                          </p:val>
                                        </p:tav>
                                      </p:tavLst>
                                    </p:anim>
                                  </p:childTnLst>
                                </p:cTn>
                              </p:par>
                            </p:childTnLst>
                          </p:cTn>
                        </p:par>
                        <p:par>
                          <p:cTn id="65" fill="hold" nodeType="afterGroup">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24590"/>
                                        </p:tgtEl>
                                        <p:attrNameLst>
                                          <p:attrName>style.visibility</p:attrName>
                                        </p:attrNameLst>
                                      </p:cBhvr>
                                      <p:to>
                                        <p:strVal val="visible"/>
                                      </p:to>
                                    </p:set>
                                    <p:animEffect transition="in" filter="fade">
                                      <p:cBhvr>
                                        <p:cTn id="68" dur="750"/>
                                        <p:tgtEl>
                                          <p:spTgt spid="24590"/>
                                        </p:tgtEl>
                                      </p:cBhvr>
                                    </p:animEffect>
                                    <p:anim calcmode="lin" valueType="num">
                                      <p:cBhvr>
                                        <p:cTn id="69" dur="750" fill="hold"/>
                                        <p:tgtEl>
                                          <p:spTgt spid="24590"/>
                                        </p:tgtEl>
                                        <p:attrNameLst>
                                          <p:attrName>ppt_x</p:attrName>
                                        </p:attrNameLst>
                                      </p:cBhvr>
                                      <p:tavLst>
                                        <p:tav tm="0">
                                          <p:val>
                                            <p:strVal val="#ppt_x"/>
                                          </p:val>
                                        </p:tav>
                                        <p:tav tm="100000">
                                          <p:val>
                                            <p:strVal val="#ppt_x"/>
                                          </p:val>
                                        </p:tav>
                                      </p:tavLst>
                                    </p:anim>
                                    <p:anim calcmode="lin" valueType="num">
                                      <p:cBhvr>
                                        <p:cTn id="70" dur="750" fill="hold"/>
                                        <p:tgtEl>
                                          <p:spTgt spid="245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5602" name="图形"/>
          <p:cNvGrpSpPr/>
          <p:nvPr>
            <p:custDataLst>
              <p:tags r:id="rId3"/>
            </p:custDataLst>
          </p:nvPr>
        </p:nvGrpSpPr>
        <p:grpSpPr>
          <a:xfrm>
            <a:off x="498475" y="938213"/>
            <a:ext cx="11058525" cy="4414837"/>
            <a:chOff x="874" y="2467"/>
            <a:chExt cx="17416" cy="6952"/>
          </a:xfrm>
        </p:grpSpPr>
        <p:pic>
          <p:nvPicPr>
            <p:cNvPr id="25603" name="图片 25602"/>
            <p:cNvPicPr/>
            <p:nvPr>
              <p:custDataLst>
                <p:tags r:id="rId5"/>
              </p:custDataLst>
            </p:nvPr>
          </p:nvPicPr>
          <p:blipFill>
            <a:blip r:embed="rId4"/>
            <a:stretch>
              <a:fillRect/>
            </a:stretch>
          </p:blipFill>
          <p:spPr>
            <a:xfrm>
              <a:off x="3727450" y="1755140"/>
              <a:ext cx="4248150" cy="2832100"/>
            </a:xfrm>
            <a:prstGeom prst="rect">
              <a:avLst/>
            </a:prstGeom>
            <a:noFill/>
            <a:ln cap="flat">
              <a:noFill/>
              <a:prstDash val="solid"/>
              <a:round/>
              <a:headEnd type="none" w="med" len="med"/>
              <a:tailEnd type="none" w="med" len="med"/>
            </a:ln>
          </p:spPr>
        </p:pic>
        <p:sp>
          <p:nvSpPr>
            <p:cNvPr id="25604" name="图形"/>
            <p:cNvSpPr/>
            <p:nvPr>
              <p:custDataLst>
                <p:tags r:id="rId6"/>
              </p:custDataLst>
            </p:nvPr>
          </p:nvSpPr>
          <p:spPr>
            <a:xfrm>
              <a:off x="8749" y="5428"/>
              <a:ext cx="1112" cy="1112"/>
            </a:xfrm>
            <a:prstGeom prst="ellipse">
              <a:avLst/>
            </a:prstGeom>
            <a:gradFill flip="none" rotWithShape="1">
              <a:gsLst>
                <a:gs pos="0">
                  <a:srgbClr val="0117A1"/>
                </a:gs>
                <a:gs pos="100000">
                  <a:srgbClr val="0117A1">
                    <a:alpha val="43922"/>
                  </a:srgbClr>
                </a:gs>
              </a:gsLst>
              <a:lin ang="54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5605" name="图形"/>
            <p:cNvSpPr/>
            <p:nvPr>
              <p:custDataLst>
                <p:tags r:id="rId7"/>
              </p:custDataLst>
            </p:nvPr>
          </p:nvSpPr>
          <p:spPr>
            <a:xfrm>
              <a:off x="8631" y="5310"/>
              <a:ext cx="1349" cy="1349"/>
            </a:xfrm>
            <a:prstGeom prst="ellipse">
              <a:avLst/>
            </a:prstGeom>
            <a:noFill/>
            <a:ln w="9525" cap="flat" cmpd="sng" algn="ctr">
              <a:solidFill>
                <a:srgbClr val="BFBFBF"/>
              </a:solidFill>
              <a:prstDash val="solid"/>
              <a:miter lim="800000"/>
              <a:headEnd type="none" w="med" len="med"/>
              <a:tailEnd type="none"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5606" name="图形"/>
            <p:cNvSpPr>
              <a:spLocks noEditPoints="1"/>
            </p:cNvSpPr>
            <p:nvPr>
              <p:custDataLst>
                <p:tags r:id="rId8"/>
              </p:custDataLst>
            </p:nvPr>
          </p:nvSpPr>
          <p:spPr bwMode="auto">
            <a:xfrm>
              <a:off x="8872" y="5622"/>
              <a:ext cx="866" cy="725"/>
            </a:xfrm>
            <a:custGeom>
              <a:gdLst>
                <a:gd name="T0" fmla="*/ 267 w 270"/>
                <a:gd name="T1" fmla="*/ 129 h 225"/>
                <a:gd name="T2" fmla="*/ 141 w 270"/>
                <a:gd name="T3" fmla="*/ 3 h 225"/>
                <a:gd name="T4" fmla="*/ 135 w 270"/>
                <a:gd name="T5" fmla="*/ 0 h 225"/>
                <a:gd name="T6" fmla="*/ 129 w 270"/>
                <a:gd name="T7" fmla="*/ 3 h 225"/>
                <a:gd name="T8" fmla="*/ 3 w 270"/>
                <a:gd name="T9" fmla="*/ 129 h 225"/>
                <a:gd name="T10" fmla="*/ 3 w 270"/>
                <a:gd name="T11" fmla="*/ 140 h 225"/>
                <a:gd name="T12" fmla="*/ 13 w 270"/>
                <a:gd name="T13" fmla="*/ 140 h 225"/>
                <a:gd name="T14" fmla="*/ 37 w 270"/>
                <a:gd name="T15" fmla="*/ 115 h 225"/>
                <a:gd name="T16" fmla="*/ 37 w 270"/>
                <a:gd name="T17" fmla="*/ 215 h 225"/>
                <a:gd name="T18" fmla="*/ 47 w 270"/>
                <a:gd name="T19" fmla="*/ 225 h 225"/>
                <a:gd name="T20" fmla="*/ 103 w 270"/>
                <a:gd name="T21" fmla="*/ 225 h 225"/>
                <a:gd name="T22" fmla="*/ 167 w 270"/>
                <a:gd name="T23" fmla="*/ 225 h 225"/>
                <a:gd name="T24" fmla="*/ 223 w 270"/>
                <a:gd name="T25" fmla="*/ 225 h 225"/>
                <a:gd name="T26" fmla="*/ 229 w 270"/>
                <a:gd name="T27" fmla="*/ 215 h 225"/>
                <a:gd name="T28" fmla="*/ 229 w 270"/>
                <a:gd name="T29" fmla="*/ 116 h 225"/>
                <a:gd name="T30" fmla="*/ 255 w 270"/>
                <a:gd name="T31" fmla="*/ 140 h 225"/>
                <a:gd name="T32" fmla="*/ 261 w 270"/>
                <a:gd name="T33" fmla="*/ 143 h 225"/>
                <a:gd name="T34" fmla="*/ 267 w 270"/>
                <a:gd name="T35" fmla="*/ 140 h 225"/>
                <a:gd name="T36" fmla="*/ 267 w 270"/>
                <a:gd name="T37" fmla="*/ 129 h 225"/>
                <a:gd name="T38" fmla="*/ 157 w 270"/>
                <a:gd name="T39" fmla="*/ 209 h 225"/>
                <a:gd name="T40" fmla="*/ 109 w 270"/>
                <a:gd name="T41" fmla="*/ 209 h 225"/>
                <a:gd name="T42" fmla="*/ 109 w 270"/>
                <a:gd name="T43" fmla="*/ 155 h 225"/>
                <a:gd name="T44" fmla="*/ 123 w 270"/>
                <a:gd name="T45" fmla="*/ 145 h 225"/>
                <a:gd name="T46" fmla="*/ 147 w 270"/>
                <a:gd name="T47" fmla="*/ 145 h 225"/>
                <a:gd name="T48" fmla="*/ 157 w 270"/>
                <a:gd name="T49" fmla="*/ 155 h 225"/>
                <a:gd name="T50" fmla="*/ 157 w 270"/>
                <a:gd name="T51" fmla="*/ 209 h 225"/>
                <a:gd name="T52" fmla="*/ 213 w 270"/>
                <a:gd name="T53" fmla="*/ 209 h 225"/>
                <a:gd name="T54" fmla="*/ 173 w 270"/>
                <a:gd name="T55" fmla="*/ 209 h 225"/>
                <a:gd name="T56" fmla="*/ 173 w 270"/>
                <a:gd name="T57" fmla="*/ 155 h 225"/>
                <a:gd name="T58" fmla="*/ 147 w 270"/>
                <a:gd name="T59" fmla="*/ 129 h 225"/>
                <a:gd name="T60" fmla="*/ 123 w 270"/>
                <a:gd name="T61" fmla="*/ 129 h 225"/>
                <a:gd name="T62" fmla="*/ 93 w 270"/>
                <a:gd name="T63" fmla="*/ 155 h 225"/>
                <a:gd name="T64" fmla="*/ 93 w 270"/>
                <a:gd name="T65" fmla="*/ 209 h 225"/>
                <a:gd name="T66" fmla="*/ 53 w 270"/>
                <a:gd name="T67" fmla="*/ 209 h 225"/>
                <a:gd name="T68" fmla="*/ 53 w 270"/>
                <a:gd name="T69" fmla="*/ 99 h 225"/>
                <a:gd name="T70" fmla="*/ 54 w 270"/>
                <a:gd name="T71" fmla="*/ 99 h 225"/>
                <a:gd name="T72" fmla="*/ 133 w 270"/>
                <a:gd name="T73" fmla="*/ 20 h 225"/>
                <a:gd name="T74" fmla="*/ 213 w 270"/>
                <a:gd name="T75" fmla="*/ 100 h 225"/>
                <a:gd name="T76" fmla="*/ 213 w 270"/>
                <a:gd name="T77" fmla="*/ 209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225">
                  <a:moveTo>
                    <a:pt x="267" y="129"/>
                  </a:moveTo>
                  <a:cubicBezTo>
                    <a:pt x="141" y="3"/>
                    <a:pt x="141" y="3"/>
                    <a:pt x="141" y="3"/>
                  </a:cubicBezTo>
                  <a:cubicBezTo>
                    <a:pt x="139" y="1"/>
                    <a:pt x="137" y="0"/>
                    <a:pt x="135" y="0"/>
                  </a:cubicBezTo>
                  <a:cubicBezTo>
                    <a:pt x="133" y="0"/>
                    <a:pt x="131" y="1"/>
                    <a:pt x="129" y="3"/>
                  </a:cubicBezTo>
                  <a:cubicBezTo>
                    <a:pt x="3" y="129"/>
                    <a:pt x="3" y="129"/>
                    <a:pt x="3" y="129"/>
                  </a:cubicBezTo>
                  <a:cubicBezTo>
                    <a:pt x="0" y="132"/>
                    <a:pt x="0" y="137"/>
                    <a:pt x="3" y="140"/>
                  </a:cubicBezTo>
                  <a:cubicBezTo>
                    <a:pt x="6" y="144"/>
                    <a:pt x="10" y="144"/>
                    <a:pt x="13" y="140"/>
                  </a:cubicBezTo>
                  <a:cubicBezTo>
                    <a:pt x="37" y="115"/>
                    <a:pt x="37" y="115"/>
                    <a:pt x="37" y="115"/>
                  </a:cubicBezTo>
                  <a:cubicBezTo>
                    <a:pt x="37" y="215"/>
                    <a:pt x="37" y="215"/>
                    <a:pt x="37" y="215"/>
                  </a:cubicBezTo>
                  <a:cubicBezTo>
                    <a:pt x="37" y="220"/>
                    <a:pt x="43" y="225"/>
                    <a:pt x="47" y="225"/>
                  </a:cubicBezTo>
                  <a:cubicBezTo>
                    <a:pt x="103" y="225"/>
                    <a:pt x="103" y="225"/>
                    <a:pt x="103" y="225"/>
                  </a:cubicBezTo>
                  <a:cubicBezTo>
                    <a:pt x="167" y="225"/>
                    <a:pt x="167" y="225"/>
                    <a:pt x="167" y="225"/>
                  </a:cubicBezTo>
                  <a:cubicBezTo>
                    <a:pt x="223" y="225"/>
                    <a:pt x="223" y="225"/>
                    <a:pt x="223" y="225"/>
                  </a:cubicBezTo>
                  <a:cubicBezTo>
                    <a:pt x="228" y="225"/>
                    <a:pt x="229" y="220"/>
                    <a:pt x="229" y="215"/>
                  </a:cubicBezTo>
                  <a:cubicBezTo>
                    <a:pt x="229" y="116"/>
                    <a:pt x="229" y="116"/>
                    <a:pt x="229" y="116"/>
                  </a:cubicBezTo>
                  <a:cubicBezTo>
                    <a:pt x="255" y="140"/>
                    <a:pt x="255" y="140"/>
                    <a:pt x="255" y="140"/>
                  </a:cubicBezTo>
                  <a:cubicBezTo>
                    <a:pt x="256" y="142"/>
                    <a:pt x="259" y="143"/>
                    <a:pt x="261" y="143"/>
                  </a:cubicBezTo>
                  <a:cubicBezTo>
                    <a:pt x="263" y="143"/>
                    <a:pt x="265" y="142"/>
                    <a:pt x="267" y="140"/>
                  </a:cubicBezTo>
                  <a:cubicBezTo>
                    <a:pt x="270" y="137"/>
                    <a:pt x="270" y="132"/>
                    <a:pt x="267" y="129"/>
                  </a:cubicBezTo>
                  <a:close/>
                  <a:moveTo>
                    <a:pt x="157" y="209"/>
                  </a:moveTo>
                  <a:cubicBezTo>
                    <a:pt x="109" y="209"/>
                    <a:pt x="109" y="209"/>
                    <a:pt x="109" y="209"/>
                  </a:cubicBezTo>
                  <a:cubicBezTo>
                    <a:pt x="109" y="155"/>
                    <a:pt x="109" y="155"/>
                    <a:pt x="109" y="155"/>
                  </a:cubicBezTo>
                  <a:cubicBezTo>
                    <a:pt x="109" y="149"/>
                    <a:pt x="117" y="145"/>
                    <a:pt x="123" y="145"/>
                  </a:cubicBezTo>
                  <a:cubicBezTo>
                    <a:pt x="147" y="145"/>
                    <a:pt x="147" y="145"/>
                    <a:pt x="147" y="145"/>
                  </a:cubicBezTo>
                  <a:cubicBezTo>
                    <a:pt x="154" y="145"/>
                    <a:pt x="157" y="149"/>
                    <a:pt x="157" y="155"/>
                  </a:cubicBezTo>
                  <a:lnTo>
                    <a:pt x="157" y="209"/>
                  </a:lnTo>
                  <a:close/>
                  <a:moveTo>
                    <a:pt x="213" y="209"/>
                  </a:moveTo>
                  <a:cubicBezTo>
                    <a:pt x="173" y="209"/>
                    <a:pt x="173" y="209"/>
                    <a:pt x="173" y="209"/>
                  </a:cubicBezTo>
                  <a:cubicBezTo>
                    <a:pt x="173" y="155"/>
                    <a:pt x="173" y="155"/>
                    <a:pt x="173" y="155"/>
                  </a:cubicBezTo>
                  <a:cubicBezTo>
                    <a:pt x="173" y="140"/>
                    <a:pt x="163" y="129"/>
                    <a:pt x="147" y="129"/>
                  </a:cubicBezTo>
                  <a:cubicBezTo>
                    <a:pt x="123" y="129"/>
                    <a:pt x="123" y="129"/>
                    <a:pt x="123" y="129"/>
                  </a:cubicBezTo>
                  <a:cubicBezTo>
                    <a:pt x="108" y="129"/>
                    <a:pt x="93" y="140"/>
                    <a:pt x="93" y="155"/>
                  </a:cubicBezTo>
                  <a:cubicBezTo>
                    <a:pt x="93" y="209"/>
                    <a:pt x="93" y="209"/>
                    <a:pt x="93" y="209"/>
                  </a:cubicBezTo>
                  <a:cubicBezTo>
                    <a:pt x="53" y="209"/>
                    <a:pt x="53" y="209"/>
                    <a:pt x="53" y="209"/>
                  </a:cubicBezTo>
                  <a:cubicBezTo>
                    <a:pt x="53" y="99"/>
                    <a:pt x="53" y="99"/>
                    <a:pt x="53" y="99"/>
                  </a:cubicBezTo>
                  <a:cubicBezTo>
                    <a:pt x="53" y="99"/>
                    <a:pt x="54" y="99"/>
                    <a:pt x="54" y="99"/>
                  </a:cubicBezTo>
                  <a:cubicBezTo>
                    <a:pt x="133" y="20"/>
                    <a:pt x="133" y="20"/>
                    <a:pt x="133" y="20"/>
                  </a:cubicBezTo>
                  <a:cubicBezTo>
                    <a:pt x="213" y="100"/>
                    <a:pt x="213" y="100"/>
                    <a:pt x="213" y="100"/>
                  </a:cubicBezTo>
                  <a:lnTo>
                    <a:pt x="213" y="209"/>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cxnSp>
          <p:nvCxnSpPr>
            <p:cNvPr id="25607" name="图形"/>
            <p:cNvCxnSpPr/>
            <p:nvPr>
              <p:custDataLst>
                <p:tags r:id="rId9"/>
              </p:custDataLst>
            </p:nvPr>
          </p:nvCxnSpPr>
          <p:spPr>
            <a:xfrm flipH="1" flipV="1">
              <a:off x="9428" y="2792"/>
              <a:ext cx="0" cy="1480"/>
            </a:xfrm>
            <a:prstGeom prst="line">
              <a:avLst/>
            </a:prstGeom>
            <a:noFill/>
            <a:ln w="15875" cap="flat">
              <a:solidFill>
                <a:srgbClr val="AFABAB"/>
              </a:solidFill>
              <a:prstDash val="solid"/>
              <a:miter lim="800000"/>
              <a:headEnd type="none" w="med" len="med"/>
              <a:tailEnd type="oval" w="med" len="med"/>
            </a:ln>
          </p:spPr>
        </p:cxnSp>
        <p:cxnSp>
          <p:nvCxnSpPr>
            <p:cNvPr id="25608" name="图形"/>
            <p:cNvCxnSpPr/>
            <p:nvPr>
              <p:custDataLst>
                <p:tags r:id="rId10"/>
              </p:custDataLst>
            </p:nvPr>
          </p:nvCxnSpPr>
          <p:spPr>
            <a:xfrm flipV="1">
              <a:off x="10963" y="5108"/>
              <a:ext cx="1478" cy="478"/>
            </a:xfrm>
            <a:prstGeom prst="line">
              <a:avLst/>
            </a:prstGeom>
            <a:noFill/>
            <a:ln w="15875" cap="flat">
              <a:solidFill>
                <a:srgbClr val="AFABAB"/>
              </a:solidFill>
              <a:prstDash val="solid"/>
              <a:miter lim="800000"/>
              <a:headEnd type="none" w="med" len="med"/>
              <a:tailEnd type="oval" w="med" len="med"/>
            </a:ln>
          </p:spPr>
        </p:cxnSp>
        <p:cxnSp>
          <p:nvCxnSpPr>
            <p:cNvPr id="25609" name="图形"/>
            <p:cNvCxnSpPr/>
            <p:nvPr>
              <p:custDataLst>
                <p:tags r:id="rId11"/>
              </p:custDataLst>
            </p:nvPr>
          </p:nvCxnSpPr>
          <p:spPr>
            <a:xfrm>
              <a:off x="10192" y="7452"/>
              <a:ext cx="1351" cy="1526"/>
            </a:xfrm>
            <a:prstGeom prst="line">
              <a:avLst/>
            </a:prstGeom>
            <a:noFill/>
            <a:ln w="15875" cap="flat">
              <a:solidFill>
                <a:srgbClr val="AFABAB"/>
              </a:solidFill>
              <a:prstDash val="solid"/>
              <a:miter lim="800000"/>
              <a:headEnd type="none" w="med" len="med"/>
              <a:tailEnd type="oval" w="med" len="med"/>
            </a:ln>
          </p:spPr>
        </p:cxnSp>
        <p:cxnSp>
          <p:nvCxnSpPr>
            <p:cNvPr id="25610" name="图形"/>
            <p:cNvCxnSpPr/>
            <p:nvPr>
              <p:custDataLst>
                <p:tags r:id="rId12"/>
              </p:custDataLst>
            </p:nvPr>
          </p:nvCxnSpPr>
          <p:spPr>
            <a:xfrm flipH="1">
              <a:off x="7296" y="7314"/>
              <a:ext cx="895" cy="1096"/>
            </a:xfrm>
            <a:prstGeom prst="line">
              <a:avLst/>
            </a:prstGeom>
            <a:noFill/>
            <a:ln w="15875" cap="flat">
              <a:solidFill>
                <a:srgbClr val="AFABAB"/>
              </a:solidFill>
              <a:prstDash val="solid"/>
              <a:miter lim="800000"/>
              <a:headEnd type="none" w="med" len="med"/>
              <a:tailEnd type="oval" w="med" len="med"/>
            </a:ln>
          </p:spPr>
        </p:cxnSp>
        <p:cxnSp>
          <p:nvCxnSpPr>
            <p:cNvPr id="25611" name="图形"/>
            <p:cNvCxnSpPr/>
            <p:nvPr>
              <p:custDataLst>
                <p:tags r:id="rId13"/>
              </p:custDataLst>
            </p:nvPr>
          </p:nvCxnSpPr>
          <p:spPr>
            <a:xfrm flipH="1" flipV="1">
              <a:off x="5282" y="4642"/>
              <a:ext cx="2443" cy="705"/>
            </a:xfrm>
            <a:prstGeom prst="line">
              <a:avLst/>
            </a:prstGeom>
            <a:noFill/>
            <a:ln w="15875" cap="flat">
              <a:solidFill>
                <a:srgbClr val="AFABAB"/>
              </a:solidFill>
              <a:prstDash val="solid"/>
              <a:miter lim="800000"/>
              <a:headEnd type="none" w="med" len="med"/>
              <a:tailEnd type="oval" w="med" len="med"/>
            </a:ln>
          </p:spPr>
        </p:cxnSp>
        <p:pic>
          <p:nvPicPr>
            <p:cNvPr id="25612" name="图片 25611"/>
            <p:cNvPicPr/>
            <p:nvPr>
              <p:custDataLst>
                <p:tags r:id="rId15"/>
              </p:custDataLst>
            </p:nvPr>
          </p:nvPicPr>
          <p:blipFill>
            <a:blip r:embed="rId14"/>
            <a:stretch>
              <a:fillRect/>
            </a:stretch>
          </p:blipFill>
          <p:spPr>
            <a:xfrm>
              <a:off x="7919085" y="2661285"/>
              <a:ext cx="2751455" cy="1475105"/>
            </a:xfrm>
            <a:prstGeom prst="rect">
              <a:avLst/>
            </a:prstGeom>
            <a:noFill/>
            <a:ln cap="flat">
              <a:noFill/>
              <a:prstDash val="solid"/>
              <a:round/>
              <a:headEnd type="none" w="med" len="med"/>
              <a:tailEnd type="none" w="med" len="med"/>
            </a:ln>
          </p:spPr>
        </p:pic>
        <p:grpSp>
          <p:nvGrpSpPr>
            <p:cNvPr id="25613" name="图形"/>
            <p:cNvGrpSpPr/>
            <p:nvPr>
              <p:custDataLst>
                <p:tags r:id="rId16"/>
              </p:custDataLst>
            </p:nvPr>
          </p:nvGrpSpPr>
          <p:grpSpPr>
            <a:xfrm>
              <a:off x="2269" y="3349"/>
              <a:ext cx="3466" cy="2310"/>
              <a:chOff x="359611" y="1418649"/>
              <a:chExt cx="3310021" cy="2206681"/>
            </a:xfrm>
          </p:grpSpPr>
          <p:pic>
            <p:nvPicPr>
              <p:cNvPr id="25614" name="图片 25613"/>
              <p:cNvPicPr/>
              <p:nvPr>
                <p:custDataLst>
                  <p:tags r:id="rId18"/>
                </p:custDataLst>
              </p:nvPr>
            </p:nvPicPr>
            <p:blipFill>
              <a:blip r:embed="rId17"/>
              <a:stretch>
                <a:fillRect/>
              </a:stretch>
            </p:blipFill>
            <p:spPr>
              <a:xfrm>
                <a:off x="1383665" y="1497965"/>
                <a:ext cx="2200910" cy="1466850"/>
              </a:xfrm>
              <a:prstGeom prst="rect">
                <a:avLst/>
              </a:prstGeom>
              <a:noFill/>
              <a:ln cap="flat">
                <a:noFill/>
                <a:prstDash val="solid"/>
                <a:round/>
                <a:headEnd type="none" w="med" len="med"/>
                <a:tailEnd type="none" w="med" len="med"/>
              </a:ln>
            </p:spPr>
          </p:pic>
          <p:sp>
            <p:nvSpPr>
              <p:cNvPr id="25615" name="图形"/>
              <p:cNvSpPr txBox="1"/>
              <p:nvPr>
                <p:custDataLst>
                  <p:tags r:id="rId19"/>
                </p:custDataLst>
              </p:nvPr>
            </p:nvSpPr>
            <p:spPr>
              <a:xfrm>
                <a:off x="1207628" y="2082881"/>
                <a:ext cx="1613315" cy="879716"/>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32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59%</a:t>
                </a:r>
                <a:endPar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sp>
          <p:nvSpPr>
            <p:cNvPr id="25616" name="图形"/>
            <p:cNvSpPr/>
            <p:nvPr>
              <p:custDataLst>
                <p:tags r:id="rId20"/>
              </p:custDataLst>
            </p:nvPr>
          </p:nvSpPr>
          <p:spPr>
            <a:xfrm>
              <a:off x="9654" y="2467"/>
              <a:ext cx="5597"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a:lnSpc>
                  <a:spcPct val="150000"/>
                </a:lnSpc>
              </a:pPr>
              <a:r>
                <a:rPr lang="zh-CN" altLang="en-US" sz="1600">
                  <a:solidFill>
                    <a:schemeClr val="bg1"/>
                  </a:solidFill>
                  <a:latin typeface="微软雅黑" panose="020b0503020204020204" pitchFamily="34" charset="-122"/>
                  <a:ea typeface="字魂58号-创中黑" charset="-122"/>
                  <a:sym typeface="Arial"/>
                </a:rPr>
                <a:t>在此处添加您的文本内容在此处添加您的文本内容此处</a:t>
              </a:r>
              <a:endParaRPr lang="zh-CN" altLang="en-US" sz="1600">
                <a:solidFill>
                  <a:schemeClr val="bg1"/>
                </a:solidFill>
                <a:latin typeface="微软雅黑" panose="020b0503020204020204" pitchFamily="34" charset="-122"/>
                <a:ea typeface="Arial"/>
              </a:endParaRPr>
            </a:p>
          </p:txBody>
        </p:sp>
        <p:sp>
          <p:nvSpPr>
            <p:cNvPr id="25617" name="图形"/>
            <p:cNvSpPr/>
            <p:nvPr>
              <p:custDataLst>
                <p:tags r:id="rId21"/>
              </p:custDataLst>
            </p:nvPr>
          </p:nvSpPr>
          <p:spPr>
            <a:xfrm>
              <a:off x="12529" y="4072"/>
              <a:ext cx="5761"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a:lnSpc>
                  <a:spcPct val="150000"/>
                </a:lnSpc>
              </a:pPr>
              <a:r>
                <a:rPr lang="zh-CN" altLang="en-US" sz="1600">
                  <a:solidFill>
                    <a:schemeClr val="bg1"/>
                  </a:solidFill>
                  <a:latin typeface="微软雅黑" panose="020b0503020204020204" pitchFamily="34" charset="-122"/>
                  <a:ea typeface="字魂58号-创中黑" charset="-122"/>
                  <a:sym typeface="Arial"/>
                </a:rPr>
                <a:t>在此处添加您的文本内容在此处添加您的文本内容此处</a:t>
              </a:r>
              <a:endParaRPr lang="zh-CN" altLang="en-US" sz="1600">
                <a:solidFill>
                  <a:schemeClr val="bg1"/>
                </a:solidFill>
                <a:latin typeface="微软雅黑" panose="020b0503020204020204" pitchFamily="34" charset="-122"/>
                <a:ea typeface="Arial"/>
              </a:endParaRPr>
            </a:p>
          </p:txBody>
        </p:sp>
        <p:sp>
          <p:nvSpPr>
            <p:cNvPr id="25618" name="图形"/>
            <p:cNvSpPr/>
            <p:nvPr>
              <p:custDataLst>
                <p:tags r:id="rId22"/>
              </p:custDataLst>
            </p:nvPr>
          </p:nvSpPr>
          <p:spPr>
            <a:xfrm>
              <a:off x="874" y="5813"/>
              <a:ext cx="5571"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lnSpc>
                  <a:spcPct val="150000"/>
                </a:lnSpc>
              </a:pPr>
              <a:r>
                <a:rPr lang="zh-CN" altLang="en-US" sz="1600">
                  <a:solidFill>
                    <a:schemeClr val="bg1"/>
                  </a:solidFill>
                  <a:latin typeface="微软雅黑" panose="020b0503020204020204" pitchFamily="34" charset="-122"/>
                  <a:ea typeface="字魂58号-创中黑" charset="-122"/>
                  <a:sym typeface="Arial"/>
                </a:rPr>
                <a:t>在此处添加您的文本内容在此处添加您的文本内容此处添加您的文</a:t>
              </a:r>
              <a:endParaRPr lang="zh-CN" altLang="en-US" sz="1600">
                <a:solidFill>
                  <a:schemeClr val="bg1"/>
                </a:solidFill>
                <a:latin typeface="微软雅黑" panose="020b0503020204020204" pitchFamily="34" charset="-122"/>
                <a:ea typeface="Arial"/>
              </a:endParaRPr>
            </a:p>
          </p:txBody>
        </p:sp>
        <p:sp>
          <p:nvSpPr>
            <p:cNvPr id="25619" name="图形"/>
            <p:cNvSpPr/>
            <p:nvPr>
              <p:custDataLst>
                <p:tags r:id="rId23"/>
              </p:custDataLst>
            </p:nvPr>
          </p:nvSpPr>
          <p:spPr>
            <a:xfrm>
              <a:off x="1595" y="7862"/>
              <a:ext cx="5571"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r">
                <a:lnSpc>
                  <a:spcPct val="150000"/>
                </a:lnSpc>
              </a:pPr>
              <a:r>
                <a:rPr lang="zh-CN" altLang="en-US" sz="1600">
                  <a:solidFill>
                    <a:schemeClr val="bg1"/>
                  </a:solidFill>
                  <a:latin typeface="微软雅黑" panose="020b0503020204020204" pitchFamily="34" charset="-122"/>
                  <a:ea typeface="字魂58号-创中黑" charset="-122"/>
                  <a:sym typeface="Arial"/>
                </a:rPr>
                <a:t>在此处添加您的文本内容在此处添加内容添加文本内容</a:t>
              </a:r>
              <a:endParaRPr lang="zh-CN" altLang="en-US" sz="1600">
                <a:solidFill>
                  <a:schemeClr val="bg1"/>
                </a:solidFill>
                <a:latin typeface="微软雅黑" panose="020b0503020204020204" pitchFamily="34" charset="-122"/>
                <a:ea typeface="Arial"/>
              </a:endParaRPr>
            </a:p>
          </p:txBody>
        </p:sp>
        <p:sp>
          <p:nvSpPr>
            <p:cNvPr id="25620" name="图形"/>
            <p:cNvSpPr/>
            <p:nvPr>
              <p:custDataLst>
                <p:tags r:id="rId24"/>
              </p:custDataLst>
            </p:nvPr>
          </p:nvSpPr>
          <p:spPr>
            <a:xfrm>
              <a:off x="11817" y="8179"/>
              <a:ext cx="5695"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a:lnSpc>
                  <a:spcPct val="150000"/>
                </a:lnSpc>
              </a:pPr>
              <a:r>
                <a:rPr lang="zh-CN" altLang="en-US" sz="1600">
                  <a:solidFill>
                    <a:schemeClr val="bg1"/>
                  </a:solidFill>
                  <a:latin typeface="微软雅黑" panose="020b0503020204020204" pitchFamily="34" charset="-122"/>
                  <a:ea typeface="字魂58号-创中黑" charset="-122"/>
                  <a:sym typeface="Arial"/>
                </a:rPr>
                <a:t>在此处添加您的文本内容在此处添加您的文本内容此处</a:t>
              </a:r>
              <a:endParaRPr lang="zh-CN" altLang="en-US" sz="1600">
                <a:solidFill>
                  <a:schemeClr val="bg1"/>
                </a:solidFill>
                <a:latin typeface="微软雅黑" panose="020b0503020204020204" pitchFamily="34" charset="-122"/>
                <a:ea typeface="Aria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194"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5" name="梯形 4"/>
          <p:cNvSpPr/>
          <p:nvPr>
            <p:custDataLst>
              <p:tags r:id="rId4"/>
            </p:custDataLst>
          </p:nvPr>
        </p:nvSpPr>
        <p:spPr>
          <a:xfrm>
            <a:off x="-19050" y="5363028"/>
            <a:ext cx="12211050" cy="1485900"/>
          </a:xfrm>
          <a:custGeom>
            <a:gdLst>
              <a:gd name="connsiteX0" fmla="*/ 9525 w 12211050"/>
              <a:gd name="connsiteY0" fmla="*/ 4859485 h 4859485"/>
              <a:gd name="connsiteX1" fmla="*/ 0 w 12211050"/>
              <a:gd name="connsiteY1" fmla="*/ 2214132 h 4859485"/>
              <a:gd name="connsiteX2" fmla="*/ 2771775 w 12211050"/>
              <a:gd name="connsiteY2" fmla="*/ 73844 h 4859485"/>
              <a:gd name="connsiteX3" fmla="*/ 9172575 w 12211050"/>
              <a:gd name="connsiteY3" fmla="*/ 0 h 4859485"/>
              <a:gd name="connsiteX4" fmla="*/ 12211050 w 12211050"/>
              <a:gd name="connsiteY4" fmla="*/ 2683621 h 4859485"/>
              <a:gd name="connsiteX5" fmla="*/ 12201525 w 12211050"/>
              <a:gd name="connsiteY5" fmla="*/ 4859485 h 4859485"/>
              <a:gd name="connsiteX6" fmla="*/ 9525 w 12211050"/>
              <a:gd name="connsiteY6" fmla="*/ 4859485 h 4859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859485">
                <a:moveTo>
                  <a:pt x="9525" y="4859485"/>
                </a:moveTo>
                <a:lnTo>
                  <a:pt x="0" y="2214132"/>
                </a:lnTo>
                <a:lnTo>
                  <a:pt x="2771775" y="73844"/>
                </a:lnTo>
                <a:lnTo>
                  <a:pt x="9172575" y="0"/>
                </a:lnTo>
                <a:lnTo>
                  <a:pt x="12211050" y="2683621"/>
                </a:lnTo>
                <a:lnTo>
                  <a:pt x="12201525" y="4859485"/>
                </a:lnTo>
                <a:lnTo>
                  <a:pt x="9525" y="4859485"/>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6" name="任意多边形: 形状 7"/>
          <p:cNvSpPr/>
          <p:nvPr>
            <p:custDataLst>
              <p:tags r:id="rId5"/>
            </p:custDataLst>
          </p:nvPr>
        </p:nvSpPr>
        <p:spPr>
          <a:xfrm>
            <a:off x="-915" y="2996848"/>
            <a:ext cx="4159858" cy="304799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43426 w 2859902"/>
              <a:gd name="connsiteY5" fmla="*/ 1968897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cubicBezTo>
                  <a:pt x="580374" y="1902849"/>
                  <a:pt x="543813" y="1952401"/>
                  <a:pt x="543426" y="1968897"/>
                </a:cubicBezTo>
                <a:lnTo>
                  <a:pt x="0" y="2095499"/>
                </a:lnTo>
                <a:lnTo>
                  <a:pt x="5071" y="1992412"/>
                </a:lnTo>
                <a:cubicBezTo>
                  <a:pt x="115796" y="873304"/>
                  <a:pt x="1036581" y="0"/>
                  <a:pt x="2156083"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7" name="任意多边形: 形状 10"/>
          <p:cNvSpPr/>
          <p:nvPr>
            <p:custDataLst>
              <p:tags r:id="rId6"/>
            </p:custDataLst>
          </p:nvPr>
        </p:nvSpPr>
        <p:spPr>
          <a:xfrm>
            <a:off x="1212767" y="4006948"/>
            <a:ext cx="2394208" cy="1754277"/>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89755 w 2859902"/>
              <a:gd name="connsiteY5" fmla="*/ 1996892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589755" y="1996892"/>
                </a:lnTo>
                <a:lnTo>
                  <a:pt x="0" y="2095499"/>
                </a:lnTo>
                <a:lnTo>
                  <a:pt x="5071" y="1992412"/>
                </a:lnTo>
                <a:cubicBezTo>
                  <a:pt x="115796" y="873304"/>
                  <a:pt x="1036581" y="0"/>
                  <a:pt x="2156083" y="0"/>
                </a:cubicBez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8" name="任意多边形: 形状 11"/>
          <p:cNvSpPr/>
          <p:nvPr>
            <p:custDataLst>
              <p:tags r:id="rId7"/>
            </p:custDataLst>
          </p:nvPr>
        </p:nvSpPr>
        <p:spPr>
          <a:xfrm>
            <a:off x="1952671" y="4796123"/>
            <a:ext cx="1158571" cy="848905"/>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13833 w 2859902"/>
              <a:gd name="connsiteY5" fmla="*/ 1988014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513833" y="1988014"/>
                </a:lnTo>
                <a:lnTo>
                  <a:pt x="0" y="2095499"/>
                </a:lnTo>
                <a:lnTo>
                  <a:pt x="5071" y="1992412"/>
                </a:lnTo>
                <a:cubicBezTo>
                  <a:pt x="115796" y="873304"/>
                  <a:pt x="1036581" y="0"/>
                  <a:pt x="2156083"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199" name="任意多边形: 形状 49"/>
          <p:cNvSpPr/>
          <p:nvPr>
            <p:custDataLst>
              <p:tags r:id="rId8"/>
            </p:custDataLst>
          </p:nvPr>
        </p:nvSpPr>
        <p:spPr>
          <a:xfrm rot="5634219">
            <a:off x="8265081" y="-76383"/>
            <a:ext cx="3923933" cy="4206802"/>
          </a:xfrm>
          <a:custGeom>
            <a:gdLst>
              <a:gd name="connsiteX0" fmla="*/ 73764 w 3923933"/>
              <a:gd name="connsiteY0" fmla="*/ 4206802 h 4206802"/>
              <a:gd name="connsiteX1" fmla="*/ 0 w 3923933"/>
              <a:gd name="connsiteY1" fmla="*/ 3125807 h 4206802"/>
              <a:gd name="connsiteX2" fmla="*/ 20010 w 3923933"/>
              <a:gd name="connsiteY2" fmla="*/ 3089438 h 4206802"/>
              <a:gd name="connsiteX3" fmla="*/ 2599756 w 3923933"/>
              <a:gd name="connsiteY3" fmla="*/ 211352 h 4206802"/>
              <a:gd name="connsiteX4" fmla="*/ 2774069 w 3923933"/>
              <a:gd name="connsiteY4" fmla="*/ 78464 h 4206802"/>
              <a:gd name="connsiteX5" fmla="*/ 3923933 w 3923933"/>
              <a:gd name="connsiteY5" fmla="*/ 0 h 4206802"/>
              <a:gd name="connsiteX6" fmla="*/ 3590536 w 3923933"/>
              <a:gd name="connsiteY6" fmla="*/ 205143 h 4206802"/>
              <a:gd name="connsiteX7" fmla="*/ 119496 w 3923933"/>
              <a:gd name="connsiteY7" fmla="*/ 4100887 h 42068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932" h="4206802">
                <a:moveTo>
                  <a:pt x="73764" y="4206802"/>
                </a:moveTo>
                <a:lnTo>
                  <a:pt x="0" y="3125807"/>
                </a:lnTo>
                <a:lnTo>
                  <a:pt x="20010" y="3089438"/>
                </a:lnTo>
                <a:cubicBezTo>
                  <a:pt x="540415" y="2185880"/>
                  <a:pt x="1600278" y="1012527"/>
                  <a:pt x="2599756" y="211352"/>
                </a:cubicBezTo>
                <a:lnTo>
                  <a:pt x="2774069" y="78464"/>
                </a:lnTo>
                <a:lnTo>
                  <a:pt x="3923933" y="0"/>
                </a:lnTo>
                <a:lnTo>
                  <a:pt x="3590536" y="205143"/>
                </a:lnTo>
                <a:cubicBezTo>
                  <a:pt x="2297316" y="1064120"/>
                  <a:pt x="729110" y="2773666"/>
                  <a:pt x="119496" y="4100887"/>
                </a:cubicBezTo>
                <a:close/>
              </a:path>
            </a:pathLst>
          </a:custGeom>
          <a:gradFill flip="none" rotWithShape="1">
            <a:gsLst>
              <a:gs pos="0">
                <a:srgbClr val="0117A1"/>
              </a:gs>
              <a:gs pos="100000">
                <a:srgbClr val="0117A1">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0" name="任意多边形: 形状 47"/>
          <p:cNvSpPr/>
          <p:nvPr>
            <p:custDataLst>
              <p:tags r:id="rId9"/>
            </p:custDataLst>
          </p:nvPr>
        </p:nvSpPr>
        <p:spPr>
          <a:xfrm rot="5634219">
            <a:off x="9670750" y="-55552"/>
            <a:ext cx="2513775" cy="2706140"/>
          </a:xfrm>
          <a:custGeom>
            <a:gdLst>
              <a:gd name="connsiteX0" fmla="*/ 48682 w 2513775"/>
              <a:gd name="connsiteY0" fmla="*/ 2706140 h 2706140"/>
              <a:gd name="connsiteX1" fmla="*/ 0 w 2513775"/>
              <a:gd name="connsiteY1" fmla="*/ 1992714 h 2706140"/>
              <a:gd name="connsiteX2" fmla="*/ 219010 w 2513775"/>
              <a:gd name="connsiteY2" fmla="*/ 1708733 h 2706140"/>
              <a:gd name="connsiteX3" fmla="*/ 1556911 w 2513775"/>
              <a:gd name="connsiteY3" fmla="*/ 274732 h 2706140"/>
              <a:gd name="connsiteX4" fmla="*/ 1809597 w 2513775"/>
              <a:gd name="connsiteY4" fmla="*/ 48052 h 2706140"/>
              <a:gd name="connsiteX5" fmla="*/ 2513775 w 2513775"/>
              <a:gd name="connsiteY5" fmla="*/ 0 h 2706140"/>
              <a:gd name="connsiteX6" fmla="*/ 2373756 w 2513775"/>
              <a:gd name="connsiteY6" fmla="*/ 111144 h 2706140"/>
              <a:gd name="connsiteX7" fmla="*/ 177673 w 2513775"/>
              <a:gd name="connsiteY7" fmla="*/ 2511716 h 2706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775" h="2706140">
                <a:moveTo>
                  <a:pt x="48682" y="2706140"/>
                </a:moveTo>
                <a:lnTo>
                  <a:pt x="0" y="1992714"/>
                </a:lnTo>
                <a:lnTo>
                  <a:pt x="219010" y="1708733"/>
                </a:lnTo>
                <a:cubicBezTo>
                  <a:pt x="608609" y="1221215"/>
                  <a:pt x="1076584" y="719424"/>
                  <a:pt x="1556911" y="274732"/>
                </a:cubicBezTo>
                <a:lnTo>
                  <a:pt x="1809597" y="48052"/>
                </a:lnTo>
                <a:lnTo>
                  <a:pt x="2513775" y="0"/>
                </a:lnTo>
                <a:lnTo>
                  <a:pt x="2373756" y="111144"/>
                </a:lnTo>
                <a:cubicBezTo>
                  <a:pt x="1574590" y="777405"/>
                  <a:pt x="757721" y="1662389"/>
                  <a:pt x="177673" y="2511716"/>
                </a:cubicBez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1" name="矩形 53"/>
          <p:cNvSpPr/>
          <p:nvPr>
            <p:custDataLst>
              <p:tags r:id="rId10"/>
            </p:custDataLst>
          </p:nvPr>
        </p:nvSpPr>
        <p:spPr>
          <a:xfrm flipH="1">
            <a:off x="2006775" y="1253919"/>
            <a:ext cx="1600200" cy="171450"/>
          </a:xfrm>
          <a:prstGeom prst="rect">
            <a:avLst/>
          </a:prstGeom>
          <a:gradFill flip="none" rotWithShape="1">
            <a:gsLst>
              <a:gs pos="0">
                <a:srgbClr val="011694"/>
              </a:gs>
              <a:gs pos="100000">
                <a:srgbClr val="011694">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2" name="任意多边形: 形状 45"/>
          <p:cNvSpPr/>
          <p:nvPr>
            <p:custDataLst>
              <p:tags r:id="rId11"/>
            </p:custDataLst>
          </p:nvPr>
        </p:nvSpPr>
        <p:spPr>
          <a:xfrm rot="5634219">
            <a:off x="10684218" y="-49324"/>
            <a:ext cx="1478962" cy="1641096"/>
          </a:xfrm>
          <a:custGeom>
            <a:gdLst>
              <a:gd name="connsiteX0" fmla="*/ 22456 w 1478962"/>
              <a:gd name="connsiteY0" fmla="*/ 1641096 h 1641096"/>
              <a:gd name="connsiteX1" fmla="*/ 0 w 1478962"/>
              <a:gd name="connsiteY1" fmla="*/ 1312017 h 1641096"/>
              <a:gd name="connsiteX2" fmla="*/ 146000 w 1478962"/>
              <a:gd name="connsiteY2" fmla="*/ 1129613 h 1641096"/>
              <a:gd name="connsiteX3" fmla="*/ 803157 w 1478962"/>
              <a:gd name="connsiteY3" fmla="*/ 378714 h 1641096"/>
              <a:gd name="connsiteX4" fmla="*/ 1148275 w 1478962"/>
              <a:gd name="connsiteY4" fmla="*/ 22565 h 1641096"/>
              <a:gd name="connsiteX5" fmla="*/ 1478962 w 1478962"/>
              <a:gd name="connsiteY5" fmla="*/ 0 h 1641096"/>
              <a:gd name="connsiteX6" fmla="*/ 1295363 w 1478962"/>
              <a:gd name="connsiteY6" fmla="*/ 174315 h 1641096"/>
              <a:gd name="connsiteX7" fmla="*/ 118188 w 1478962"/>
              <a:gd name="connsiteY7" fmla="*/ 1511562 h 16410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962" h="1641096">
                <a:moveTo>
                  <a:pt x="22456" y="1641096"/>
                </a:moveTo>
                <a:lnTo>
                  <a:pt x="0" y="1312017"/>
                </a:lnTo>
                <a:lnTo>
                  <a:pt x="146000" y="1129613"/>
                </a:lnTo>
                <a:cubicBezTo>
                  <a:pt x="351277" y="877885"/>
                  <a:pt x="572987" y="624496"/>
                  <a:pt x="803157" y="378714"/>
                </a:cubicBezTo>
                <a:lnTo>
                  <a:pt x="1148275" y="22565"/>
                </a:lnTo>
                <a:lnTo>
                  <a:pt x="1478962" y="0"/>
                </a:lnTo>
                <a:lnTo>
                  <a:pt x="1295363" y="174315"/>
                </a:lnTo>
                <a:cubicBezTo>
                  <a:pt x="872152" y="592579"/>
                  <a:pt x="466515" y="1051566"/>
                  <a:pt x="118188" y="1511562"/>
                </a:cubicBezTo>
                <a:close/>
              </a:path>
            </a:pathLst>
          </a:custGeom>
          <a:gradFill flip="none" rotWithShape="1">
            <a:gsLst>
              <a:gs pos="0">
                <a:srgbClr val="0117A1"/>
              </a:gs>
              <a:gs pos="100000">
                <a:srgbClr val="0117A1">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3" name="文本框 50"/>
          <p:cNvSpPr txBox="1"/>
          <p:nvPr>
            <p:custDataLst>
              <p:tags r:id="rId12"/>
            </p:custDataLst>
          </p:nvPr>
        </p:nvSpPr>
        <p:spPr>
          <a:xfrm>
            <a:off x="1814354" y="5343597"/>
            <a:ext cx="8764829" cy="1862048"/>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rPr>
              <a:t>CONTANTS</a:t>
            </a:r>
            <a:endParaRPr kumimoji="0" lang="zh-CN" altLang="en-US" sz="11500" b="0" i="0" u="none" strike="noStrike" kern="1200" cap="none" spc="0" normalizeH="0" baseline="0" noProof="0">
              <a:solidFill>
                <a:schemeClr val="bg1">
                  <a:alpha val="24000"/>
                </a:schemeClr>
              </a:solidFill>
              <a:uLnTx/>
              <a:uFillTx/>
              <a:latin typeface="思源宋体 Heavy" pitchFamily="18" charset="-122"/>
              <a:ea typeface="思源宋体 Heavy" pitchFamily="18" charset="-122"/>
            </a:endParaRPr>
          </a:p>
        </p:txBody>
      </p:sp>
      <p:sp>
        <p:nvSpPr>
          <p:cNvPr id="8204" name="文本框 51"/>
          <p:cNvSpPr txBox="1"/>
          <p:nvPr>
            <p:custDataLst>
              <p:tags r:id="rId13"/>
            </p:custDataLst>
          </p:nvPr>
        </p:nvSpPr>
        <p:spPr>
          <a:xfrm>
            <a:off x="1158203" y="1140498"/>
            <a:ext cx="2518905"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目录</a:t>
            </a:r>
            <a:endPar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8205" name="矩形 52"/>
          <p:cNvSpPr/>
          <p:nvPr>
            <p:custDataLst>
              <p:tags r:id="rId14"/>
            </p:custDataLst>
          </p:nvPr>
        </p:nvSpPr>
        <p:spPr>
          <a:xfrm>
            <a:off x="1238927" y="2093693"/>
            <a:ext cx="1600200" cy="171450"/>
          </a:xfrm>
          <a:prstGeom prst="rect">
            <a:avLst/>
          </a:prstGeom>
          <a:gradFill flip="none" rotWithShape="1">
            <a:gsLst>
              <a:gs pos="0">
                <a:srgbClr val="960583"/>
              </a:gs>
              <a:gs pos="100000">
                <a:srgbClr val="960583">
                  <a:alpha val="0"/>
                </a:srgbClr>
              </a:gs>
            </a:gsLst>
            <a:lin ang="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8206" name="组合 61"/>
          <p:cNvGrpSpPr/>
          <p:nvPr>
            <p:custDataLst>
              <p:tags r:id="rId15"/>
            </p:custDataLst>
          </p:nvPr>
        </p:nvGrpSpPr>
        <p:grpSpPr>
          <a:xfrm>
            <a:off x="4279900" y="1341438"/>
            <a:ext cx="4140200" cy="708025"/>
            <a:chOff x="4197043" y="1325022"/>
            <a:chExt cx="4140815" cy="707886"/>
          </a:xfrm>
        </p:grpSpPr>
        <p:grpSp>
          <p:nvGrpSpPr>
            <p:cNvPr id="8207" name="组合 54"/>
            <p:cNvGrpSpPr/>
            <p:nvPr>
              <p:custDataLst>
                <p:tags r:id="rId16"/>
              </p:custDataLst>
            </p:nvPr>
          </p:nvGrpSpPr>
          <p:grpSpPr>
            <a:xfrm rot="5400000">
              <a:off x="4746485" y="969049"/>
              <a:ext cx="347663" cy="1446550"/>
              <a:chOff x="1600199" y="3314700"/>
              <a:chExt cx="695325" cy="3086100"/>
            </a:xfrm>
          </p:grpSpPr>
          <p:sp>
            <p:nvSpPr>
              <p:cNvPr id="8208" name="矩形 55"/>
              <p:cNvSpPr/>
              <p:nvPr>
                <p:custDataLst>
                  <p:tags r:id="rId17"/>
                </p:custDataLst>
              </p:nvPr>
            </p:nvSpPr>
            <p:spPr>
              <a:xfrm>
                <a:off x="1619249" y="3314700"/>
                <a:ext cx="647701" cy="609599"/>
              </a:xfrm>
              <a:prstGeom prst="rect">
                <a:avLst/>
              </a:prstGeom>
              <a:noFill/>
              <a:ln w="12700" cap="flat" cmpd="sng" algn="ctr">
                <a:solidFill>
                  <a:srgbClr val="0117A1"/>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09" name="梯形 56"/>
              <p:cNvSpPr/>
              <p:nvPr>
                <p:custDataLst>
                  <p:tags r:id="rId18"/>
                </p:custDataLst>
              </p:nvPr>
            </p:nvSpPr>
            <p:spPr>
              <a:xfrm flipV="1">
                <a:off x="1600199" y="3924300"/>
                <a:ext cx="695325" cy="2476500"/>
              </a:xfrm>
              <a:prstGeom prst="trapezoid">
                <a:avLst>
                  <a:gd name="adj" fmla="val 50000"/>
                </a:avLst>
              </a:pr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8210" name="文本框 58"/>
            <p:cNvSpPr/>
            <p:nvPr>
              <p:custDataLst>
                <p:tags r:id="rId19"/>
              </p:custDataLst>
            </p:nvPr>
          </p:nvSpPr>
          <p:spPr>
            <a:xfrm>
              <a:off x="5329520" y="1533664"/>
              <a:ext cx="371235" cy="33855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600" b="1">
                  <a:solidFill>
                    <a:schemeClr val="bg1"/>
                  </a:solidFill>
                  <a:latin typeface="思源宋体 Heavy" pitchFamily="18" charset="-122"/>
                  <a:ea typeface="思源宋体 Heavy" pitchFamily="18" charset="-122"/>
                </a:rPr>
                <a:t>1</a:t>
              </a:r>
              <a:endParaRPr lang="zh-CN" altLang="en-US" sz="1600" b="1">
                <a:solidFill>
                  <a:schemeClr val="bg1"/>
                </a:solidFill>
                <a:latin typeface="思源宋体 Heavy" pitchFamily="18" charset="-122"/>
                <a:ea typeface="思源宋体 Heavy" pitchFamily="18" charset="-122"/>
              </a:endParaRPr>
            </a:p>
          </p:txBody>
        </p:sp>
        <p:sp>
          <p:nvSpPr>
            <p:cNvPr id="8211" name="文本框 59"/>
            <p:cNvSpPr/>
            <p:nvPr>
              <p:custDataLst>
                <p:tags r:id="rId20"/>
              </p:custDataLst>
            </p:nvPr>
          </p:nvSpPr>
          <p:spPr>
            <a:xfrm>
              <a:off x="5760071" y="1325022"/>
              <a:ext cx="257778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4000" b="1">
                  <a:solidFill>
                    <a:schemeClr val="bg1"/>
                  </a:solidFill>
                  <a:latin typeface="思源宋体 Heavy" pitchFamily="18" charset="-122"/>
                  <a:ea typeface="思源宋体 Heavy" pitchFamily="18" charset="-122"/>
                </a:rPr>
                <a:t>群雄聚首</a:t>
              </a:r>
              <a:endParaRPr lang="zh-CN" altLang="en-US" sz="4000" b="1">
                <a:solidFill>
                  <a:schemeClr val="bg1"/>
                </a:solidFill>
                <a:latin typeface="思源宋体 Heavy" pitchFamily="18" charset="-122"/>
                <a:ea typeface="思源宋体 Heavy" pitchFamily="18" charset="-122"/>
              </a:endParaRPr>
            </a:p>
          </p:txBody>
        </p:sp>
      </p:grpSp>
      <p:grpSp>
        <p:nvGrpSpPr>
          <p:cNvPr id="8212" name="组合 66"/>
          <p:cNvGrpSpPr/>
          <p:nvPr>
            <p:custDataLst>
              <p:tags r:id="rId21"/>
            </p:custDataLst>
          </p:nvPr>
        </p:nvGrpSpPr>
        <p:grpSpPr>
          <a:xfrm flipH="1">
            <a:off x="5826125" y="2311400"/>
            <a:ext cx="4140200" cy="708025"/>
            <a:chOff x="4197043" y="1325022"/>
            <a:chExt cx="4140815" cy="707886"/>
          </a:xfrm>
        </p:grpSpPr>
        <p:grpSp>
          <p:nvGrpSpPr>
            <p:cNvPr id="8213" name="组合 67"/>
            <p:cNvGrpSpPr/>
            <p:nvPr>
              <p:custDataLst>
                <p:tags r:id="rId22"/>
              </p:custDataLst>
            </p:nvPr>
          </p:nvGrpSpPr>
          <p:grpSpPr>
            <a:xfrm rot="5400000">
              <a:off x="4746485" y="969049"/>
              <a:ext cx="347663" cy="1446550"/>
              <a:chOff x="1600199" y="3314700"/>
              <a:chExt cx="695325" cy="3086100"/>
            </a:xfrm>
          </p:grpSpPr>
          <p:sp>
            <p:nvSpPr>
              <p:cNvPr id="8214" name="矩形 70"/>
              <p:cNvSpPr/>
              <p:nvPr>
                <p:custDataLst>
                  <p:tags r:id="rId23"/>
                </p:custDataLst>
              </p:nvPr>
            </p:nvSpPr>
            <p:spPr>
              <a:xfrm>
                <a:off x="1619249" y="3314700"/>
                <a:ext cx="647701" cy="609599"/>
              </a:xfrm>
              <a:prstGeom prst="rect">
                <a:avLst/>
              </a:prstGeom>
              <a:noFill/>
              <a:ln w="12700" cap="flat" cmpd="sng" algn="ctr">
                <a:solidFill>
                  <a:srgbClr val="960583"/>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15" name="梯形 71"/>
              <p:cNvSpPr/>
              <p:nvPr>
                <p:custDataLst>
                  <p:tags r:id="rId24"/>
                </p:custDataLst>
              </p:nvPr>
            </p:nvSpPr>
            <p:spPr>
              <a:xfrm flipV="1">
                <a:off x="1600199" y="3924300"/>
                <a:ext cx="695325" cy="2476500"/>
              </a:xfrm>
              <a:prstGeom prst="trapezoid">
                <a:avLst>
                  <a:gd name="adj" fmla="val 50000"/>
                </a:avLst>
              </a:pr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8216" name="文本框 68"/>
            <p:cNvSpPr/>
            <p:nvPr>
              <p:custDataLst>
                <p:tags r:id="rId25"/>
              </p:custDataLst>
            </p:nvPr>
          </p:nvSpPr>
          <p:spPr>
            <a:xfrm>
              <a:off x="5309502" y="1544313"/>
              <a:ext cx="371235" cy="338554"/>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600" b="1">
                  <a:solidFill>
                    <a:schemeClr val="bg1"/>
                  </a:solidFill>
                  <a:latin typeface="思源宋体 Heavy" pitchFamily="18" charset="-122"/>
                  <a:ea typeface="思源宋体 Heavy" pitchFamily="18" charset="-122"/>
                </a:rPr>
                <a:t>2</a:t>
              </a:r>
              <a:endParaRPr lang="zh-CN" altLang="en-US" sz="1600" b="1">
                <a:solidFill>
                  <a:schemeClr val="bg1"/>
                </a:solidFill>
                <a:latin typeface="思源宋体 Heavy" pitchFamily="18" charset="-122"/>
                <a:ea typeface="思源宋体 Heavy" pitchFamily="18" charset="-122"/>
              </a:endParaRPr>
            </a:p>
          </p:txBody>
        </p:sp>
        <p:sp>
          <p:nvSpPr>
            <p:cNvPr id="8217" name="文本框 69"/>
            <p:cNvSpPr/>
            <p:nvPr>
              <p:custDataLst>
                <p:tags r:id="rId26"/>
              </p:custDataLst>
            </p:nvPr>
          </p:nvSpPr>
          <p:spPr>
            <a:xfrm>
              <a:off x="5760071" y="1325022"/>
              <a:ext cx="257778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4000" b="1">
                  <a:solidFill>
                    <a:schemeClr val="bg1"/>
                  </a:solidFill>
                  <a:latin typeface="思源宋体 Heavy" pitchFamily="18" charset="-122"/>
                  <a:ea typeface="思源宋体 Heavy" pitchFamily="18" charset="-122"/>
                </a:rPr>
                <a:t>热门技术</a:t>
              </a:r>
              <a:endParaRPr lang="zh-CN" altLang="en-US" sz="4000" b="1">
                <a:solidFill>
                  <a:schemeClr val="bg1"/>
                </a:solidFill>
                <a:latin typeface="思源宋体 Heavy" pitchFamily="18" charset="-122"/>
                <a:ea typeface="思源宋体 Heavy" pitchFamily="18" charset="-122"/>
              </a:endParaRPr>
            </a:p>
          </p:txBody>
        </p:sp>
      </p:grpSp>
      <p:grpSp>
        <p:nvGrpSpPr>
          <p:cNvPr id="8218" name="组合 72"/>
          <p:cNvGrpSpPr/>
          <p:nvPr>
            <p:custDataLst>
              <p:tags r:id="rId27"/>
            </p:custDataLst>
          </p:nvPr>
        </p:nvGrpSpPr>
        <p:grpSpPr>
          <a:xfrm>
            <a:off x="4279900" y="3281363"/>
            <a:ext cx="4140200" cy="708025"/>
            <a:chOff x="4197043" y="1325022"/>
            <a:chExt cx="4140815" cy="707886"/>
          </a:xfrm>
        </p:grpSpPr>
        <p:grpSp>
          <p:nvGrpSpPr>
            <p:cNvPr id="8219" name="组合 73"/>
            <p:cNvGrpSpPr/>
            <p:nvPr>
              <p:custDataLst>
                <p:tags r:id="rId28"/>
              </p:custDataLst>
            </p:nvPr>
          </p:nvGrpSpPr>
          <p:grpSpPr>
            <a:xfrm rot="5400000">
              <a:off x="4746485" y="969049"/>
              <a:ext cx="347663" cy="1446550"/>
              <a:chOff x="1600199" y="3314700"/>
              <a:chExt cx="695325" cy="3086100"/>
            </a:xfrm>
          </p:grpSpPr>
          <p:sp>
            <p:nvSpPr>
              <p:cNvPr id="8220" name="矩形 76"/>
              <p:cNvSpPr/>
              <p:nvPr>
                <p:custDataLst>
                  <p:tags r:id="rId29"/>
                </p:custDataLst>
              </p:nvPr>
            </p:nvSpPr>
            <p:spPr>
              <a:xfrm>
                <a:off x="1619249" y="3314700"/>
                <a:ext cx="647701" cy="609599"/>
              </a:xfrm>
              <a:prstGeom prst="rect">
                <a:avLst/>
              </a:prstGeom>
              <a:noFill/>
              <a:ln w="12700" cap="flat" cmpd="sng" algn="ctr">
                <a:solidFill>
                  <a:srgbClr val="0117A1"/>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21" name="梯形 77"/>
              <p:cNvSpPr/>
              <p:nvPr>
                <p:custDataLst>
                  <p:tags r:id="rId30"/>
                </p:custDataLst>
              </p:nvPr>
            </p:nvSpPr>
            <p:spPr>
              <a:xfrm flipV="1">
                <a:off x="1600199" y="3924300"/>
                <a:ext cx="695325" cy="2476500"/>
              </a:xfrm>
              <a:prstGeom prst="trapezoid">
                <a:avLst>
                  <a:gd name="adj" fmla="val 50000"/>
                </a:avLst>
              </a:pr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8222" name="文本框 74"/>
            <p:cNvSpPr/>
            <p:nvPr>
              <p:custDataLst>
                <p:tags r:id="rId31"/>
              </p:custDataLst>
            </p:nvPr>
          </p:nvSpPr>
          <p:spPr>
            <a:xfrm>
              <a:off x="5329520" y="1533664"/>
              <a:ext cx="371235" cy="33855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600" b="1">
                  <a:solidFill>
                    <a:schemeClr val="bg1"/>
                  </a:solidFill>
                  <a:latin typeface="思源宋体 Heavy" pitchFamily="18" charset="-122"/>
                  <a:ea typeface="思源宋体 Heavy" pitchFamily="18" charset="-122"/>
                </a:rPr>
                <a:t>3</a:t>
              </a:r>
              <a:endParaRPr lang="zh-CN" altLang="en-US" sz="1600" b="1">
                <a:solidFill>
                  <a:schemeClr val="bg1"/>
                </a:solidFill>
                <a:latin typeface="思源宋体 Heavy" pitchFamily="18" charset="-122"/>
                <a:ea typeface="思源宋体 Heavy" pitchFamily="18" charset="-122"/>
              </a:endParaRPr>
            </a:p>
          </p:txBody>
        </p:sp>
        <p:sp>
          <p:nvSpPr>
            <p:cNvPr id="8223" name="文本框 75"/>
            <p:cNvSpPr/>
            <p:nvPr>
              <p:custDataLst>
                <p:tags r:id="rId32"/>
              </p:custDataLst>
            </p:nvPr>
          </p:nvSpPr>
          <p:spPr>
            <a:xfrm>
              <a:off x="5760071" y="1325022"/>
              <a:ext cx="257778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4000" b="1">
                  <a:solidFill>
                    <a:schemeClr val="bg1"/>
                  </a:solidFill>
                  <a:latin typeface="思源宋体 Heavy" pitchFamily="18" charset="-122"/>
                  <a:ea typeface="思源宋体 Heavy" pitchFamily="18" charset="-122"/>
                </a:rPr>
                <a:t>观点对碰</a:t>
              </a:r>
              <a:endParaRPr lang="zh-CN" altLang="en-US" sz="4000" b="1">
                <a:solidFill>
                  <a:schemeClr val="bg1"/>
                </a:solidFill>
                <a:latin typeface="思源宋体 Heavy" pitchFamily="18" charset="-122"/>
                <a:ea typeface="思源宋体 Heavy" pitchFamily="18" charset="-122"/>
              </a:endParaRPr>
            </a:p>
          </p:txBody>
        </p:sp>
      </p:grpSp>
      <p:grpSp>
        <p:nvGrpSpPr>
          <p:cNvPr id="8224" name="组合 78"/>
          <p:cNvGrpSpPr/>
          <p:nvPr>
            <p:custDataLst>
              <p:tags r:id="rId33"/>
            </p:custDataLst>
          </p:nvPr>
        </p:nvGrpSpPr>
        <p:grpSpPr>
          <a:xfrm flipH="1">
            <a:off x="5826125" y="4251325"/>
            <a:ext cx="4140200" cy="708025"/>
            <a:chOff x="4197043" y="1325022"/>
            <a:chExt cx="4140815" cy="707886"/>
          </a:xfrm>
        </p:grpSpPr>
        <p:grpSp>
          <p:nvGrpSpPr>
            <p:cNvPr id="8225" name="组合 79"/>
            <p:cNvGrpSpPr/>
            <p:nvPr>
              <p:custDataLst>
                <p:tags r:id="rId34"/>
              </p:custDataLst>
            </p:nvPr>
          </p:nvGrpSpPr>
          <p:grpSpPr>
            <a:xfrm rot="5400000">
              <a:off x="4746485" y="969049"/>
              <a:ext cx="347663" cy="1446550"/>
              <a:chOff x="1600199" y="3314700"/>
              <a:chExt cx="695325" cy="3086100"/>
            </a:xfrm>
          </p:grpSpPr>
          <p:sp>
            <p:nvSpPr>
              <p:cNvPr id="8226" name="矩形 82"/>
              <p:cNvSpPr/>
              <p:nvPr>
                <p:custDataLst>
                  <p:tags r:id="rId35"/>
                </p:custDataLst>
              </p:nvPr>
            </p:nvSpPr>
            <p:spPr>
              <a:xfrm>
                <a:off x="1619249" y="3314700"/>
                <a:ext cx="647701" cy="609599"/>
              </a:xfrm>
              <a:prstGeom prst="rect">
                <a:avLst/>
              </a:prstGeom>
              <a:noFill/>
              <a:ln w="12700" cap="flat" cmpd="sng" algn="ctr">
                <a:solidFill>
                  <a:srgbClr val="960583"/>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8227" name="梯形 83"/>
              <p:cNvSpPr/>
              <p:nvPr>
                <p:custDataLst>
                  <p:tags r:id="rId36"/>
                </p:custDataLst>
              </p:nvPr>
            </p:nvSpPr>
            <p:spPr>
              <a:xfrm flipV="1">
                <a:off x="1600199" y="3924300"/>
                <a:ext cx="695325" cy="2476500"/>
              </a:xfrm>
              <a:prstGeom prst="trapezoid">
                <a:avLst>
                  <a:gd name="adj" fmla="val 50000"/>
                </a:avLst>
              </a:pr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8228" name="文本框 80"/>
            <p:cNvSpPr/>
            <p:nvPr>
              <p:custDataLst>
                <p:tags r:id="rId37"/>
              </p:custDataLst>
            </p:nvPr>
          </p:nvSpPr>
          <p:spPr>
            <a:xfrm>
              <a:off x="5309502" y="1544313"/>
              <a:ext cx="371235" cy="338554"/>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600" b="1">
                  <a:solidFill>
                    <a:schemeClr val="bg1"/>
                  </a:solidFill>
                  <a:latin typeface="思源宋体 Heavy" pitchFamily="18" charset="-122"/>
                  <a:ea typeface="思源宋体 Heavy" pitchFamily="18" charset="-122"/>
                </a:rPr>
                <a:t>4</a:t>
              </a:r>
              <a:endParaRPr lang="zh-CN" altLang="en-US" sz="1600" b="1">
                <a:solidFill>
                  <a:schemeClr val="bg1"/>
                </a:solidFill>
                <a:latin typeface="思源宋体 Heavy" pitchFamily="18" charset="-122"/>
                <a:ea typeface="思源宋体 Heavy" pitchFamily="18" charset="-122"/>
              </a:endParaRPr>
            </a:p>
          </p:txBody>
        </p:sp>
        <p:sp>
          <p:nvSpPr>
            <p:cNvPr id="8229" name="文本框 81"/>
            <p:cNvSpPr/>
            <p:nvPr>
              <p:custDataLst>
                <p:tags r:id="rId38"/>
              </p:custDataLst>
            </p:nvPr>
          </p:nvSpPr>
          <p:spPr>
            <a:xfrm>
              <a:off x="5760071" y="1325022"/>
              <a:ext cx="2577787" cy="70788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4000" b="1">
                  <a:solidFill>
                    <a:schemeClr val="bg1"/>
                  </a:solidFill>
                  <a:latin typeface="思源宋体 Heavy" pitchFamily="18" charset="-122"/>
                  <a:ea typeface="思源宋体 Heavy" pitchFamily="18" charset="-122"/>
                </a:rPr>
                <a:t>职业发展</a:t>
              </a:r>
              <a:endParaRPr lang="zh-CN" altLang="en-US" sz="4000" b="1">
                <a:solidFill>
                  <a:schemeClr val="bg1"/>
                </a:solidFill>
                <a:latin typeface="思源宋体 Heavy" pitchFamily="18" charset="-122"/>
                <a:ea typeface="思源宋体 Heavy" pitchFamily="18" charset="-122"/>
              </a:endParaRPr>
            </a:p>
          </p:txBody>
        </p:sp>
      </p:grpSp>
      <p:sp>
        <p:nvSpPr>
          <p:cNvPr id="8230" name="文本框 84"/>
          <p:cNvSpPr txBox="1"/>
          <p:nvPr>
            <p:custDataLst>
              <p:tags r:id="rId39"/>
            </p:custDataLst>
          </p:nvPr>
        </p:nvSpPr>
        <p:spPr>
          <a:xfrm>
            <a:off x="167146" y="213873"/>
            <a:ext cx="855120"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LOGO</a:t>
            </a:r>
            <a:endParaRPr kumimoji="0" lang="zh-CN" altLang="en-US" sz="18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750"/>
                                        <p:tgtEl>
                                          <p:spTgt spid="8195"/>
                                        </p:tgtEl>
                                      </p:cBhvr>
                                    </p:animEffect>
                                  </p:childTnLst>
                                </p:cTn>
                              </p:par>
                            </p:childTnLst>
                          </p:cTn>
                        </p:par>
                        <p:par>
                          <p:cTn id="8" fill="hold" nodeType="afterGroup">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203"/>
                                        </p:tgtEl>
                                        <p:attrNameLst>
                                          <p:attrName>style.visibility</p:attrName>
                                        </p:attrNameLst>
                                      </p:cBhvr>
                                      <p:to>
                                        <p:strVal val="visible"/>
                                      </p:to>
                                    </p:set>
                                    <p:animEffect transition="in" filter="fade">
                                      <p:cBhvr>
                                        <p:cTn id="11" dur="750"/>
                                        <p:tgtEl>
                                          <p:spTgt spid="8203"/>
                                        </p:tgtEl>
                                      </p:cBhvr>
                                    </p:animEffect>
                                    <p:anim calcmode="lin" valueType="num">
                                      <p:cBhvr>
                                        <p:cTn id="12" dur="750" fill="hold"/>
                                        <p:tgtEl>
                                          <p:spTgt spid="8203"/>
                                        </p:tgtEl>
                                        <p:attrNameLst>
                                          <p:attrName>ppt_x</p:attrName>
                                        </p:attrNameLst>
                                      </p:cBhvr>
                                      <p:tavLst>
                                        <p:tav tm="0">
                                          <p:val>
                                            <p:strVal val="#ppt_x"/>
                                          </p:val>
                                        </p:tav>
                                        <p:tav tm="100000">
                                          <p:val>
                                            <p:strVal val="#ppt_x"/>
                                          </p:val>
                                        </p:tav>
                                      </p:tavLst>
                                    </p:anim>
                                    <p:anim calcmode="lin" valueType="num">
                                      <p:cBhvr>
                                        <p:cTn id="13" dur="750" fill="hold"/>
                                        <p:tgtEl>
                                          <p:spTgt spid="820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8230"/>
                                        </p:tgtEl>
                                        <p:attrNameLst>
                                          <p:attrName>style.visibility</p:attrName>
                                        </p:attrNameLst>
                                      </p:cBhvr>
                                      <p:to>
                                        <p:strVal val="visible"/>
                                      </p:to>
                                    </p:set>
                                    <p:anim calcmode="lin" valueType="num">
                                      <p:cBhvr additive="base">
                                        <p:cTn id="17" dur="750" fill="hold"/>
                                        <p:tgtEl>
                                          <p:spTgt spid="8230"/>
                                        </p:tgtEl>
                                        <p:attrNameLst>
                                          <p:attrName>ppt_x</p:attrName>
                                        </p:attrNameLst>
                                      </p:cBhvr>
                                      <p:tavLst>
                                        <p:tav tm="0">
                                          <p:val>
                                            <p:strVal val="0-#ppt_w/2"/>
                                          </p:val>
                                        </p:tav>
                                        <p:tav tm="100000">
                                          <p:val>
                                            <p:strVal val="#ppt_x"/>
                                          </p:val>
                                        </p:tav>
                                      </p:tavLst>
                                    </p:anim>
                                    <p:anim calcmode="lin" valueType="num">
                                      <p:cBhvr additive="base">
                                        <p:cTn id="18" dur="750" fill="hold"/>
                                        <p:tgtEl>
                                          <p:spTgt spid="823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wipe(up)">
                                      <p:cBhvr>
                                        <p:cTn id="22" dur="750"/>
                                        <p:tgtEl>
                                          <p:spTgt spid="8202"/>
                                        </p:tgtEl>
                                      </p:cBhvr>
                                    </p:animEffect>
                                  </p:childTnLst>
                                </p:cTn>
                              </p:par>
                              <p:par>
                                <p:cTn id="23" presetID="22" presetClass="entr" presetSubtype="1" fill="hold" grpId="0" nodeType="withEffect">
                                  <p:stCondLst>
                                    <p:cond delay="250"/>
                                  </p:stCondLst>
                                  <p:childTnLst>
                                    <p:set>
                                      <p:cBhvr>
                                        <p:cTn id="24" dur="1" fill="hold">
                                          <p:stCondLst>
                                            <p:cond delay="0"/>
                                          </p:stCondLst>
                                        </p:cTn>
                                        <p:tgtEl>
                                          <p:spTgt spid="8200"/>
                                        </p:tgtEl>
                                        <p:attrNameLst>
                                          <p:attrName>style.visibility</p:attrName>
                                        </p:attrNameLst>
                                      </p:cBhvr>
                                      <p:to>
                                        <p:strVal val="visible"/>
                                      </p:to>
                                    </p:set>
                                    <p:animEffect transition="in" filter="wipe(up)">
                                      <p:cBhvr>
                                        <p:cTn id="25" dur="750"/>
                                        <p:tgtEl>
                                          <p:spTgt spid="8200"/>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8199"/>
                                        </p:tgtEl>
                                        <p:attrNameLst>
                                          <p:attrName>style.visibility</p:attrName>
                                        </p:attrNameLst>
                                      </p:cBhvr>
                                      <p:to>
                                        <p:strVal val="visible"/>
                                      </p:to>
                                    </p:set>
                                    <p:animEffect transition="in" filter="wipe(up)">
                                      <p:cBhvr>
                                        <p:cTn id="28" dur="750"/>
                                        <p:tgtEl>
                                          <p:spTgt spid="8199"/>
                                        </p:tgtEl>
                                      </p:cBhvr>
                                    </p:animEffect>
                                  </p:childTnLst>
                                </p:cTn>
                              </p:par>
                            </p:childTnLst>
                          </p:cTn>
                        </p:par>
                        <p:par>
                          <p:cTn id="29" fill="hold" nodeType="afterGroup">
                            <p:stCondLst>
                              <p:cond delay="3500"/>
                            </p:stCondLst>
                            <p:childTnLst>
                              <p:par>
                                <p:cTn id="30" presetID="22" presetClass="entr" presetSubtype="4" fill="hold" grpId="0" nodeType="after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wipe(down)">
                                      <p:cBhvr>
                                        <p:cTn id="32" dur="750"/>
                                        <p:tgtEl>
                                          <p:spTgt spid="8196"/>
                                        </p:tgtEl>
                                      </p:cBhvr>
                                    </p:animEffect>
                                  </p:childTnLst>
                                </p:cTn>
                              </p:par>
                              <p:par>
                                <p:cTn id="33" presetID="22" presetClass="entr" presetSubtype="4" fill="hold" grpId="0" nodeType="withEffect">
                                  <p:stCondLst>
                                    <p:cond delay="250"/>
                                  </p:stCondLst>
                                  <p:childTnLst>
                                    <p:set>
                                      <p:cBhvr>
                                        <p:cTn id="34" dur="1" fill="hold">
                                          <p:stCondLst>
                                            <p:cond delay="0"/>
                                          </p:stCondLst>
                                        </p:cTn>
                                        <p:tgtEl>
                                          <p:spTgt spid="8197"/>
                                        </p:tgtEl>
                                        <p:attrNameLst>
                                          <p:attrName>style.visibility</p:attrName>
                                        </p:attrNameLst>
                                      </p:cBhvr>
                                      <p:to>
                                        <p:strVal val="visible"/>
                                      </p:to>
                                    </p:set>
                                    <p:animEffect transition="in" filter="wipe(down)">
                                      <p:cBhvr>
                                        <p:cTn id="35" dur="750"/>
                                        <p:tgtEl>
                                          <p:spTgt spid="8197"/>
                                        </p:tgtEl>
                                      </p:cBhvr>
                                    </p:animEffect>
                                  </p:childTnLst>
                                </p:cTn>
                              </p:par>
                              <p:par>
                                <p:cTn id="36" presetID="22" presetClass="entr" presetSubtype="4" fill="hold" grpId="0" nodeType="withEffect">
                                  <p:stCondLst>
                                    <p:cond delay="500"/>
                                  </p:stCondLst>
                                  <p:childTnLst>
                                    <p:set>
                                      <p:cBhvr>
                                        <p:cTn id="37" dur="1" fill="hold">
                                          <p:stCondLst>
                                            <p:cond delay="0"/>
                                          </p:stCondLst>
                                        </p:cTn>
                                        <p:tgtEl>
                                          <p:spTgt spid="8198"/>
                                        </p:tgtEl>
                                        <p:attrNameLst>
                                          <p:attrName>style.visibility</p:attrName>
                                        </p:attrNameLst>
                                      </p:cBhvr>
                                      <p:to>
                                        <p:strVal val="visible"/>
                                      </p:to>
                                    </p:set>
                                    <p:animEffect transition="in" filter="wipe(down)">
                                      <p:cBhvr>
                                        <p:cTn id="38" dur="750"/>
                                        <p:tgtEl>
                                          <p:spTgt spid="8198"/>
                                        </p:tgtEl>
                                      </p:cBhvr>
                                    </p:animEffect>
                                  </p:childTnLst>
                                </p:cTn>
                              </p:par>
                            </p:childTnLst>
                          </p:cTn>
                        </p:par>
                        <p:par>
                          <p:cTn id="39" fill="hold" nodeType="afterGroup">
                            <p:stCondLst>
                              <p:cond delay="4750"/>
                            </p:stCondLst>
                            <p:childTnLst>
                              <p:par>
                                <p:cTn id="40" presetID="47" presetClass="entr" presetSubtype="0" fill="hold" grpId="0" nodeType="afterEffect">
                                  <p:stCondLst>
                                    <p:cond delay="0"/>
                                  </p:stCondLst>
                                  <p:childTnLst>
                                    <p:set>
                                      <p:cBhvr>
                                        <p:cTn id="41" dur="1" fill="hold">
                                          <p:stCondLst>
                                            <p:cond delay="0"/>
                                          </p:stCondLst>
                                        </p:cTn>
                                        <p:tgtEl>
                                          <p:spTgt spid="8204"/>
                                        </p:tgtEl>
                                        <p:attrNameLst>
                                          <p:attrName>style.visibility</p:attrName>
                                        </p:attrNameLst>
                                      </p:cBhvr>
                                      <p:to>
                                        <p:strVal val="visible"/>
                                      </p:to>
                                    </p:set>
                                    <p:animEffect transition="in" filter="fade">
                                      <p:cBhvr>
                                        <p:cTn id="42" dur="750"/>
                                        <p:tgtEl>
                                          <p:spTgt spid="8204"/>
                                        </p:tgtEl>
                                      </p:cBhvr>
                                    </p:animEffect>
                                    <p:anim calcmode="lin" valueType="num">
                                      <p:cBhvr>
                                        <p:cTn id="43" dur="750" fill="hold"/>
                                        <p:tgtEl>
                                          <p:spTgt spid="8204"/>
                                        </p:tgtEl>
                                        <p:attrNameLst>
                                          <p:attrName>ppt_x</p:attrName>
                                        </p:attrNameLst>
                                      </p:cBhvr>
                                      <p:tavLst>
                                        <p:tav tm="0">
                                          <p:val>
                                            <p:strVal val="#ppt_x"/>
                                          </p:val>
                                        </p:tav>
                                        <p:tav tm="100000">
                                          <p:val>
                                            <p:strVal val="#ppt_x"/>
                                          </p:val>
                                        </p:tav>
                                      </p:tavLst>
                                    </p:anim>
                                    <p:anim calcmode="lin" valueType="num">
                                      <p:cBhvr>
                                        <p:cTn id="44" dur="750" fill="hold"/>
                                        <p:tgtEl>
                                          <p:spTgt spid="8204"/>
                                        </p:tgtEl>
                                        <p:attrNameLst>
                                          <p:attrName>ppt_y</p:attrName>
                                        </p:attrNameLst>
                                      </p:cBhvr>
                                      <p:tavLst>
                                        <p:tav tm="0">
                                          <p:val>
                                            <p:strVal val="#ppt_y-.1"/>
                                          </p:val>
                                        </p:tav>
                                        <p:tav tm="100000">
                                          <p:val>
                                            <p:strVal val="#ppt_y"/>
                                          </p:val>
                                        </p:tav>
                                      </p:tavLst>
                                    </p:anim>
                                  </p:childTnLst>
                                </p:cTn>
                              </p:par>
                              <p:par>
                                <p:cTn id="45" presetID="22" presetClass="entr" presetSubtype="8" fill="hold" grpId="0" nodeType="withEffect">
                                  <p:stCondLst>
                                    <p:cond delay="250"/>
                                  </p:stCondLst>
                                  <p:childTnLst>
                                    <p:set>
                                      <p:cBhvr>
                                        <p:cTn id="46" dur="1" fill="hold">
                                          <p:stCondLst>
                                            <p:cond delay="0"/>
                                          </p:stCondLst>
                                        </p:cTn>
                                        <p:tgtEl>
                                          <p:spTgt spid="8205"/>
                                        </p:tgtEl>
                                        <p:attrNameLst>
                                          <p:attrName>style.visibility</p:attrName>
                                        </p:attrNameLst>
                                      </p:cBhvr>
                                      <p:to>
                                        <p:strVal val="visible"/>
                                      </p:to>
                                    </p:set>
                                    <p:animEffect transition="in" filter="wipe(left)">
                                      <p:cBhvr>
                                        <p:cTn id="47" dur="750"/>
                                        <p:tgtEl>
                                          <p:spTgt spid="8205"/>
                                        </p:tgtEl>
                                      </p:cBhvr>
                                    </p:animEffect>
                                  </p:childTnLst>
                                </p:cTn>
                              </p:par>
                              <p:par>
                                <p:cTn id="48" presetID="22" presetClass="entr" presetSubtype="2" fill="hold" grpId="0" nodeType="withEffect">
                                  <p:stCondLst>
                                    <p:cond delay="250"/>
                                  </p:stCondLst>
                                  <p:childTnLst>
                                    <p:set>
                                      <p:cBhvr>
                                        <p:cTn id="49" dur="1" fill="hold">
                                          <p:stCondLst>
                                            <p:cond delay="0"/>
                                          </p:stCondLst>
                                        </p:cTn>
                                        <p:tgtEl>
                                          <p:spTgt spid="8201"/>
                                        </p:tgtEl>
                                        <p:attrNameLst>
                                          <p:attrName>style.visibility</p:attrName>
                                        </p:attrNameLst>
                                      </p:cBhvr>
                                      <p:to>
                                        <p:strVal val="visible"/>
                                      </p:to>
                                    </p:set>
                                    <p:animEffect transition="in" filter="wipe(right)">
                                      <p:cBhvr>
                                        <p:cTn id="50" dur="750"/>
                                        <p:tgtEl>
                                          <p:spTgt spid="8201"/>
                                        </p:tgtEl>
                                      </p:cBhvr>
                                    </p:animEffect>
                                  </p:childTnLst>
                                </p:cTn>
                              </p:par>
                            </p:childTnLst>
                          </p:cTn>
                        </p:par>
                        <p:par>
                          <p:cTn id="51" fill="hold" nodeType="afterGroup">
                            <p:stCondLst>
                              <p:cond delay="5750"/>
                            </p:stCondLst>
                            <p:childTnLst>
                              <p:par>
                                <p:cTn id="52" presetID="55" presetClass="entr" presetSubtype="0" fill="hold" nodeType="afterEffect">
                                  <p:stCondLst>
                                    <p:cond delay="0"/>
                                  </p:stCondLst>
                                  <p:childTnLst>
                                    <p:set>
                                      <p:cBhvr>
                                        <p:cTn id="53" dur="1" fill="hold">
                                          <p:stCondLst>
                                            <p:cond delay="0"/>
                                          </p:stCondLst>
                                        </p:cTn>
                                        <p:tgtEl>
                                          <p:spTgt spid="8206"/>
                                        </p:tgtEl>
                                        <p:attrNameLst>
                                          <p:attrName>style.visibility</p:attrName>
                                        </p:attrNameLst>
                                      </p:cBhvr>
                                      <p:to>
                                        <p:strVal val="visible"/>
                                      </p:to>
                                    </p:set>
                                    <p:anim calcmode="lin" valueType="num">
                                      <p:cBhvr>
                                        <p:cTn id="54" dur="750" fill="hold"/>
                                        <p:tgtEl>
                                          <p:spTgt spid="8206"/>
                                        </p:tgtEl>
                                        <p:attrNameLst>
                                          <p:attrName>ppt_w</p:attrName>
                                        </p:attrNameLst>
                                      </p:cBhvr>
                                      <p:tavLst>
                                        <p:tav tm="0">
                                          <p:val>
                                            <p:strVal val="#ppt_w*0.70"/>
                                          </p:val>
                                        </p:tav>
                                        <p:tav tm="100000">
                                          <p:val>
                                            <p:strVal val="#ppt_w"/>
                                          </p:val>
                                        </p:tav>
                                      </p:tavLst>
                                    </p:anim>
                                    <p:anim calcmode="lin" valueType="num">
                                      <p:cBhvr>
                                        <p:cTn id="55" dur="750" fill="hold"/>
                                        <p:tgtEl>
                                          <p:spTgt spid="8206"/>
                                        </p:tgtEl>
                                        <p:attrNameLst>
                                          <p:attrName>ppt_h</p:attrName>
                                        </p:attrNameLst>
                                      </p:cBhvr>
                                      <p:tavLst>
                                        <p:tav tm="0">
                                          <p:val>
                                            <p:strVal val="#ppt_h"/>
                                          </p:val>
                                        </p:tav>
                                        <p:tav tm="100000">
                                          <p:val>
                                            <p:strVal val="#ppt_h"/>
                                          </p:val>
                                        </p:tav>
                                      </p:tavLst>
                                    </p:anim>
                                    <p:animEffect transition="in" filter="fade">
                                      <p:cBhvr>
                                        <p:cTn id="56" dur="750"/>
                                        <p:tgtEl>
                                          <p:spTgt spid="8206"/>
                                        </p:tgtEl>
                                      </p:cBhvr>
                                    </p:animEffect>
                                  </p:childTnLst>
                                </p:cTn>
                              </p:par>
                            </p:childTnLst>
                          </p:cTn>
                        </p:par>
                        <p:par>
                          <p:cTn id="57" fill="hold" nodeType="afterGroup">
                            <p:stCondLst>
                              <p:cond delay="6500"/>
                            </p:stCondLst>
                            <p:childTnLst>
                              <p:par>
                                <p:cTn id="58" presetID="55" presetClass="entr" presetSubtype="0" fill="hold" nodeType="afterEffect">
                                  <p:stCondLst>
                                    <p:cond delay="0"/>
                                  </p:stCondLst>
                                  <p:childTnLst>
                                    <p:set>
                                      <p:cBhvr>
                                        <p:cTn id="59" dur="1" fill="hold">
                                          <p:stCondLst>
                                            <p:cond delay="0"/>
                                          </p:stCondLst>
                                        </p:cTn>
                                        <p:tgtEl>
                                          <p:spTgt spid="8212"/>
                                        </p:tgtEl>
                                        <p:attrNameLst>
                                          <p:attrName>style.visibility</p:attrName>
                                        </p:attrNameLst>
                                      </p:cBhvr>
                                      <p:to>
                                        <p:strVal val="visible"/>
                                      </p:to>
                                    </p:set>
                                    <p:anim calcmode="lin" valueType="num">
                                      <p:cBhvr>
                                        <p:cTn id="60" dur="750" fill="hold"/>
                                        <p:tgtEl>
                                          <p:spTgt spid="8212"/>
                                        </p:tgtEl>
                                        <p:attrNameLst>
                                          <p:attrName>ppt_w</p:attrName>
                                        </p:attrNameLst>
                                      </p:cBhvr>
                                      <p:tavLst>
                                        <p:tav tm="0">
                                          <p:val>
                                            <p:strVal val="#ppt_w*0.70"/>
                                          </p:val>
                                        </p:tav>
                                        <p:tav tm="100000">
                                          <p:val>
                                            <p:strVal val="#ppt_w"/>
                                          </p:val>
                                        </p:tav>
                                      </p:tavLst>
                                    </p:anim>
                                    <p:anim calcmode="lin" valueType="num">
                                      <p:cBhvr>
                                        <p:cTn id="61" dur="750" fill="hold"/>
                                        <p:tgtEl>
                                          <p:spTgt spid="8212"/>
                                        </p:tgtEl>
                                        <p:attrNameLst>
                                          <p:attrName>ppt_h</p:attrName>
                                        </p:attrNameLst>
                                      </p:cBhvr>
                                      <p:tavLst>
                                        <p:tav tm="0">
                                          <p:val>
                                            <p:strVal val="#ppt_h"/>
                                          </p:val>
                                        </p:tav>
                                        <p:tav tm="100000">
                                          <p:val>
                                            <p:strVal val="#ppt_h"/>
                                          </p:val>
                                        </p:tav>
                                      </p:tavLst>
                                    </p:anim>
                                    <p:animEffect transition="in" filter="fade">
                                      <p:cBhvr>
                                        <p:cTn id="62" dur="750"/>
                                        <p:tgtEl>
                                          <p:spTgt spid="8212"/>
                                        </p:tgtEl>
                                      </p:cBhvr>
                                    </p:animEffect>
                                  </p:childTnLst>
                                </p:cTn>
                              </p:par>
                            </p:childTnLst>
                          </p:cTn>
                        </p:par>
                        <p:par>
                          <p:cTn id="63" fill="hold" nodeType="afterGroup">
                            <p:stCondLst>
                              <p:cond delay="7250"/>
                            </p:stCondLst>
                            <p:childTnLst>
                              <p:par>
                                <p:cTn id="64" presetID="55" presetClass="entr" presetSubtype="0" fill="hold" nodeType="afterEffect">
                                  <p:stCondLst>
                                    <p:cond delay="0"/>
                                  </p:stCondLst>
                                  <p:childTnLst>
                                    <p:set>
                                      <p:cBhvr>
                                        <p:cTn id="65" dur="1" fill="hold">
                                          <p:stCondLst>
                                            <p:cond delay="0"/>
                                          </p:stCondLst>
                                        </p:cTn>
                                        <p:tgtEl>
                                          <p:spTgt spid="8218"/>
                                        </p:tgtEl>
                                        <p:attrNameLst>
                                          <p:attrName>style.visibility</p:attrName>
                                        </p:attrNameLst>
                                      </p:cBhvr>
                                      <p:to>
                                        <p:strVal val="visible"/>
                                      </p:to>
                                    </p:set>
                                    <p:anim calcmode="lin" valueType="num">
                                      <p:cBhvr>
                                        <p:cTn id="66" dur="750" fill="hold"/>
                                        <p:tgtEl>
                                          <p:spTgt spid="8218"/>
                                        </p:tgtEl>
                                        <p:attrNameLst>
                                          <p:attrName>ppt_w</p:attrName>
                                        </p:attrNameLst>
                                      </p:cBhvr>
                                      <p:tavLst>
                                        <p:tav tm="0">
                                          <p:val>
                                            <p:strVal val="#ppt_w*0.70"/>
                                          </p:val>
                                        </p:tav>
                                        <p:tav tm="100000">
                                          <p:val>
                                            <p:strVal val="#ppt_w"/>
                                          </p:val>
                                        </p:tav>
                                      </p:tavLst>
                                    </p:anim>
                                    <p:anim calcmode="lin" valueType="num">
                                      <p:cBhvr>
                                        <p:cTn id="67" dur="750" fill="hold"/>
                                        <p:tgtEl>
                                          <p:spTgt spid="8218"/>
                                        </p:tgtEl>
                                        <p:attrNameLst>
                                          <p:attrName>ppt_h</p:attrName>
                                        </p:attrNameLst>
                                      </p:cBhvr>
                                      <p:tavLst>
                                        <p:tav tm="0">
                                          <p:val>
                                            <p:strVal val="#ppt_h"/>
                                          </p:val>
                                        </p:tav>
                                        <p:tav tm="100000">
                                          <p:val>
                                            <p:strVal val="#ppt_h"/>
                                          </p:val>
                                        </p:tav>
                                      </p:tavLst>
                                    </p:anim>
                                    <p:animEffect transition="in" filter="fade">
                                      <p:cBhvr>
                                        <p:cTn id="68" dur="750"/>
                                        <p:tgtEl>
                                          <p:spTgt spid="8218"/>
                                        </p:tgtEl>
                                      </p:cBhvr>
                                    </p:animEffect>
                                  </p:childTnLst>
                                </p:cTn>
                              </p:par>
                            </p:childTnLst>
                          </p:cTn>
                        </p:par>
                        <p:par>
                          <p:cTn id="69" fill="hold" nodeType="afterGroup">
                            <p:stCondLst>
                              <p:cond delay="8000"/>
                            </p:stCondLst>
                            <p:childTnLst>
                              <p:par>
                                <p:cTn id="70" presetID="55" presetClass="entr" presetSubtype="0" fill="hold" nodeType="afterEffect">
                                  <p:stCondLst>
                                    <p:cond delay="0"/>
                                  </p:stCondLst>
                                  <p:childTnLst>
                                    <p:set>
                                      <p:cBhvr>
                                        <p:cTn id="71" dur="1" fill="hold">
                                          <p:stCondLst>
                                            <p:cond delay="0"/>
                                          </p:stCondLst>
                                        </p:cTn>
                                        <p:tgtEl>
                                          <p:spTgt spid="8224"/>
                                        </p:tgtEl>
                                        <p:attrNameLst>
                                          <p:attrName>style.visibility</p:attrName>
                                        </p:attrNameLst>
                                      </p:cBhvr>
                                      <p:to>
                                        <p:strVal val="visible"/>
                                      </p:to>
                                    </p:set>
                                    <p:anim calcmode="lin" valueType="num">
                                      <p:cBhvr>
                                        <p:cTn id="72" dur="750" fill="hold"/>
                                        <p:tgtEl>
                                          <p:spTgt spid="8224"/>
                                        </p:tgtEl>
                                        <p:attrNameLst>
                                          <p:attrName>ppt_w</p:attrName>
                                        </p:attrNameLst>
                                      </p:cBhvr>
                                      <p:tavLst>
                                        <p:tav tm="0">
                                          <p:val>
                                            <p:strVal val="#ppt_w*0.70"/>
                                          </p:val>
                                        </p:tav>
                                        <p:tav tm="100000">
                                          <p:val>
                                            <p:strVal val="#ppt_w"/>
                                          </p:val>
                                        </p:tav>
                                      </p:tavLst>
                                    </p:anim>
                                    <p:anim calcmode="lin" valueType="num">
                                      <p:cBhvr>
                                        <p:cTn id="73" dur="750" fill="hold"/>
                                        <p:tgtEl>
                                          <p:spTgt spid="8224"/>
                                        </p:tgtEl>
                                        <p:attrNameLst>
                                          <p:attrName>ppt_h</p:attrName>
                                        </p:attrNameLst>
                                      </p:cBhvr>
                                      <p:tavLst>
                                        <p:tav tm="0">
                                          <p:val>
                                            <p:strVal val="#ppt_h"/>
                                          </p:val>
                                        </p:tav>
                                        <p:tav tm="100000">
                                          <p:val>
                                            <p:strVal val="#ppt_h"/>
                                          </p:val>
                                        </p:tav>
                                      </p:tavLst>
                                    </p:anim>
                                    <p:animEffect transition="in" filter="fade">
                                      <p:cBhvr>
                                        <p:cTn id="74" dur="750"/>
                                        <p:tgtEl>
                                          <p:spTgt spid="8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6626" name="椭圆 1"/>
          <p:cNvSpPr/>
          <p:nvPr>
            <p:custDataLst>
              <p:tags r:id="rId3"/>
            </p:custDataLst>
          </p:nvPr>
        </p:nvSpPr>
        <p:spPr>
          <a:xfrm>
            <a:off x="4235245" y="1460295"/>
            <a:ext cx="3416710" cy="3416710"/>
          </a:xfrm>
          <a:prstGeom prst="ellipse">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26627" name="椭圆 2"/>
          <p:cNvSpPr/>
          <p:nvPr>
            <p:custDataLst>
              <p:tags r:id="rId4"/>
            </p:custDataLst>
          </p:nvPr>
        </p:nvSpPr>
        <p:spPr>
          <a:xfrm>
            <a:off x="4494213" y="1719263"/>
            <a:ext cx="2900362" cy="2900362"/>
          </a:xfrm>
          <a:prstGeom prst="ellipse">
            <a:avLst/>
          </a:prstGeom>
          <a:blipFill rotWithShape="1">
            <a:blip r:embed="rId5"/>
            <a:stretch>
              <a:fillRect/>
            </a:stretch>
          </a:blip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6628" name="椭圆 3"/>
          <p:cNvSpPr/>
          <p:nvPr>
            <p:custDataLst>
              <p:tags r:id="rId6"/>
            </p:custDataLst>
          </p:nvPr>
        </p:nvSpPr>
        <p:spPr>
          <a:xfrm>
            <a:off x="4038600" y="1263650"/>
            <a:ext cx="3810000" cy="3810000"/>
          </a:xfrm>
          <a:prstGeom prst="ellipse">
            <a:avLst/>
          </a:prstGeom>
          <a:noFill/>
          <a:ln w="12700" cap="flat" cmpd="sng" algn="ctr">
            <a:solidFill>
              <a:srgbClr val="0117A1"/>
            </a:solidFill>
            <a:prstDash val="dash"/>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26629" name="矩形 3"/>
          <p:cNvSpPr>
            <a:spLocks noChangeArrowheads="1"/>
          </p:cNvSpPr>
          <p:nvPr>
            <p:custDataLst>
              <p:tags r:id="rId7"/>
            </p:custDataLst>
          </p:nvPr>
        </p:nvSpPr>
        <p:spPr bwMode="auto">
          <a:xfrm flipH="1">
            <a:off x="8295869" y="1630603"/>
            <a:ext cx="923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26630" name="文本框 5"/>
          <p:cNvSpPr txBox="1"/>
          <p:nvPr>
            <p:custDataLst>
              <p:tags r:id="rId8"/>
            </p:custDataLst>
          </p:nvPr>
        </p:nvSpPr>
        <p:spPr>
          <a:xfrm flipH="1">
            <a:off x="8290688" y="2234288"/>
            <a:ext cx="2796412" cy="695190"/>
          </a:xfrm>
          <a:prstGeom prst="rect">
            <a:avLst/>
          </a:prstGeom>
          <a:noFill/>
          <a:ln w="9525" cap="flat" cmpd="sng" algn="ctr">
            <a:noFill/>
            <a:prstDash val="solid"/>
            <a:round/>
            <a:headEnd type="none" w="med" len="med"/>
            <a:tailEnd type="none" w="med" len="med"/>
          </a:ln>
        </p:spPr>
        <p:txBody>
          <a:bodyPr wrap="square" lIns="0" tIns="0" rIns="0" bIns="0">
            <a:spAutoFit/>
          </a:bodyPr>
          <a:lstStyle/>
          <a:p>
            <a:pPr marL="0" marR="0" lvl="0" indent="0" algn="just" defTabSz="987425" rtl="0" eaLnBrk="1" fontAlgn="base"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en Sans" pitchFamily="34" charset="0"/>
                <a:sym typeface="+mn-lt"/>
              </a:rPr>
              <a:t>实际情况调整文本框大小可根据实际情况调整文本框大小</a:t>
            </a:r>
            <a:endParaRPr kumimoji="0" lang="en-US" altLang="zh-CN"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en Sans" pitchFamily="34" charset="0"/>
              <a:sym typeface="+mn-lt"/>
            </a:endParaRPr>
          </a:p>
        </p:txBody>
      </p:sp>
      <p:sp>
        <p:nvSpPr>
          <p:cNvPr id="26631" name="矩形 3"/>
          <p:cNvSpPr>
            <a:spLocks noChangeArrowheads="1"/>
          </p:cNvSpPr>
          <p:nvPr>
            <p:custDataLst>
              <p:tags r:id="rId9"/>
            </p:custDataLst>
          </p:nvPr>
        </p:nvSpPr>
        <p:spPr bwMode="auto">
          <a:xfrm flipH="1">
            <a:off x="8295869" y="3497503"/>
            <a:ext cx="923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26632" name="文本框 7"/>
          <p:cNvSpPr txBox="1"/>
          <p:nvPr>
            <p:custDataLst>
              <p:tags r:id="rId10"/>
            </p:custDataLst>
          </p:nvPr>
        </p:nvSpPr>
        <p:spPr>
          <a:xfrm flipH="1">
            <a:off x="8290688" y="4101188"/>
            <a:ext cx="2796412" cy="695190"/>
          </a:xfrm>
          <a:prstGeom prst="rect">
            <a:avLst/>
          </a:prstGeom>
          <a:noFill/>
          <a:ln w="9525" cap="flat" cmpd="sng" algn="ctr">
            <a:noFill/>
            <a:prstDash val="solid"/>
            <a:round/>
            <a:headEnd type="none" w="med" len="med"/>
            <a:tailEnd type="none" w="med" len="med"/>
          </a:ln>
        </p:spPr>
        <p:txBody>
          <a:bodyPr wrap="square" lIns="0" tIns="0" rIns="0" bIns="0">
            <a:spAutoFit/>
          </a:bodyPr>
          <a:lstStyle/>
          <a:p>
            <a:pPr marL="0" marR="0" lvl="0" indent="0" algn="just" defTabSz="987425" rtl="0" eaLnBrk="1" fontAlgn="base"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en Sans" pitchFamily="34" charset="0"/>
                <a:sym typeface="+mn-lt"/>
              </a:rPr>
              <a:t>实际情况调整文本框大小可根据实际情况调整文本框大小</a:t>
            </a:r>
            <a:endParaRPr kumimoji="0" lang="en-US" altLang="zh-CN"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en Sans" pitchFamily="34" charset="0"/>
              <a:sym typeface="+mn-lt"/>
            </a:endParaRPr>
          </a:p>
        </p:txBody>
      </p:sp>
      <p:sp>
        <p:nvSpPr>
          <p:cNvPr id="26633" name="矩形 3"/>
          <p:cNvSpPr>
            <a:spLocks noChangeArrowheads="1"/>
          </p:cNvSpPr>
          <p:nvPr>
            <p:custDataLst>
              <p:tags r:id="rId11"/>
            </p:custDataLst>
          </p:nvPr>
        </p:nvSpPr>
        <p:spPr bwMode="auto">
          <a:xfrm flipH="1">
            <a:off x="1069569" y="1630603"/>
            <a:ext cx="923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小标题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26634" name="文本框 9"/>
          <p:cNvSpPr txBox="1"/>
          <p:nvPr>
            <p:custDataLst>
              <p:tags r:id="rId12"/>
            </p:custDataLst>
          </p:nvPr>
        </p:nvSpPr>
        <p:spPr>
          <a:xfrm flipH="1">
            <a:off x="1064388" y="2234288"/>
            <a:ext cx="2796412" cy="695190"/>
          </a:xfrm>
          <a:prstGeom prst="rect">
            <a:avLst/>
          </a:prstGeom>
          <a:noFill/>
          <a:ln w="9525" cap="flat" cmpd="sng" algn="ctr">
            <a:noFill/>
            <a:prstDash val="solid"/>
            <a:round/>
            <a:headEnd type="none" w="med" len="med"/>
            <a:tailEnd type="none" w="med" len="med"/>
          </a:ln>
        </p:spPr>
        <p:txBody>
          <a:bodyPr wrap="square" lIns="0" tIns="0" rIns="0" bIns="0">
            <a:spAutoFit/>
          </a:bodyPr>
          <a:lstStyle/>
          <a:p>
            <a:pPr marL="0" marR="0" lvl="0" indent="0" algn="just" defTabSz="987425" rtl="0" eaLnBrk="1" fontAlgn="base"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en Sans" pitchFamily="34" charset="0"/>
                <a:sym typeface="+mn-lt"/>
              </a:rPr>
              <a:t>实际情况调整文本框大小可根据实际情况调整文本框大小</a:t>
            </a:r>
            <a:endParaRPr kumimoji="0" lang="en-US" altLang="zh-CN"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en Sans" pitchFamily="34" charset="0"/>
              <a:sym typeface="+mn-lt"/>
            </a:endParaRPr>
          </a:p>
        </p:txBody>
      </p:sp>
      <p:grpSp>
        <p:nvGrpSpPr>
          <p:cNvPr id="26635" name="组合 10"/>
          <p:cNvGrpSpPr/>
          <p:nvPr>
            <p:custDataLst>
              <p:tags r:id="rId13"/>
            </p:custDataLst>
          </p:nvPr>
        </p:nvGrpSpPr>
        <p:grpSpPr>
          <a:xfrm>
            <a:off x="1063625" y="3738563"/>
            <a:ext cx="2797175" cy="1057275"/>
            <a:chOff x="8493888" y="1497253"/>
            <a:chExt cx="2506342" cy="1057575"/>
          </a:xfrm>
        </p:grpSpPr>
        <p:sp>
          <p:nvSpPr>
            <p:cNvPr id="26636" name="矩形 3"/>
            <p:cNvSpPr/>
            <p:nvPr>
              <p:custDataLst>
                <p:tags r:id="rId14"/>
              </p:custDataLst>
            </p:nvPr>
          </p:nvSpPr>
          <p:spPr bwMode="auto">
            <a:xfrm flipH="1">
              <a:off x="8546957" y="1497253"/>
              <a:ext cx="827554"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ctr"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26637" name="文本框 12"/>
            <p:cNvSpPr/>
            <p:nvPr>
              <p:custDataLst>
                <p:tags r:id="rId15"/>
              </p:custDataLst>
            </p:nvPr>
          </p:nvSpPr>
          <p:spPr>
            <a:xfrm flipH="1">
              <a:off x="8493888" y="1859638"/>
              <a:ext cx="2506342" cy="69519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实际情况调整文本框大小可根据实际情况调整文本框大小</a:t>
              </a:r>
              <a:endParaRPr lang="en-US" altLang="zh-CN" sz="1600">
                <a:solidFill>
                  <a:srgbClr val="FFFFFF"/>
                </a:solidFill>
                <a:latin typeface="微软雅黑" panose="020b0503020204020204" pitchFamily="34" charset="-122"/>
                <a:ea typeface="Open Sans" pitchFamily="34" charset="0"/>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90"/>
                                          </p:val>
                                        </p:tav>
                                        <p:tav tm="100000">
                                          <p:val>
                                            <p:fltVal val="0"/>
                                          </p:val>
                                        </p:tav>
                                      </p:tavLst>
                                    </p:anim>
                                    <p:animEffect transition="in" filter="fade">
                                      <p:cBhvr>
                                        <p:cTn id="10" dur="500"/>
                                        <p:tgtEl>
                                          <p:spTgt spid="266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p:cTn id="13" dur="500" fill="hold"/>
                                        <p:tgtEl>
                                          <p:spTgt spid="26627"/>
                                        </p:tgtEl>
                                        <p:attrNameLst>
                                          <p:attrName>ppt_w</p:attrName>
                                        </p:attrNameLst>
                                      </p:cBhvr>
                                      <p:tavLst>
                                        <p:tav tm="0">
                                          <p:val>
                                            <p:fltVal val="0"/>
                                          </p:val>
                                        </p:tav>
                                        <p:tav tm="100000">
                                          <p:val>
                                            <p:strVal val="#ppt_w"/>
                                          </p:val>
                                        </p:tav>
                                      </p:tavLst>
                                    </p:anim>
                                    <p:anim calcmode="lin" valueType="num">
                                      <p:cBhvr>
                                        <p:cTn id="14" dur="500" fill="hold"/>
                                        <p:tgtEl>
                                          <p:spTgt spid="26627"/>
                                        </p:tgtEl>
                                        <p:attrNameLst>
                                          <p:attrName>ppt_h</p:attrName>
                                        </p:attrNameLst>
                                      </p:cBhvr>
                                      <p:tavLst>
                                        <p:tav tm="0">
                                          <p:val>
                                            <p:fltVal val="0"/>
                                          </p:val>
                                        </p:tav>
                                        <p:tav tm="100000">
                                          <p:val>
                                            <p:strVal val="#ppt_h"/>
                                          </p:val>
                                        </p:tav>
                                      </p:tavLst>
                                    </p:anim>
                                    <p:anim calcmode="lin" valueType="num">
                                      <p:cBhvr>
                                        <p:cTn id="15" dur="500" fill="hold"/>
                                        <p:tgtEl>
                                          <p:spTgt spid="26627"/>
                                        </p:tgtEl>
                                        <p:attrNameLst>
                                          <p:attrName>style.rotation</p:attrName>
                                        </p:attrNameLst>
                                      </p:cBhvr>
                                      <p:tavLst>
                                        <p:tav tm="0">
                                          <p:val>
                                            <p:fltVal val="90"/>
                                          </p:val>
                                        </p:tav>
                                        <p:tav tm="100000">
                                          <p:val>
                                            <p:fltVal val="0"/>
                                          </p:val>
                                        </p:tav>
                                      </p:tavLst>
                                    </p:anim>
                                    <p:animEffect transition="in" filter="fade">
                                      <p:cBhvr>
                                        <p:cTn id="16" dur="500"/>
                                        <p:tgtEl>
                                          <p:spTgt spid="2662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fill="hold"/>
                                        <p:tgtEl>
                                          <p:spTgt spid="26628"/>
                                        </p:tgtEl>
                                        <p:attrNameLst>
                                          <p:attrName>ppt_w</p:attrName>
                                        </p:attrNameLst>
                                      </p:cBhvr>
                                      <p:tavLst>
                                        <p:tav tm="0">
                                          <p:val>
                                            <p:fltVal val="0"/>
                                          </p:val>
                                        </p:tav>
                                        <p:tav tm="100000">
                                          <p:val>
                                            <p:strVal val="#ppt_w"/>
                                          </p:val>
                                        </p:tav>
                                      </p:tavLst>
                                    </p:anim>
                                    <p:anim calcmode="lin" valueType="num">
                                      <p:cBhvr>
                                        <p:cTn id="20" dur="500" fill="hold"/>
                                        <p:tgtEl>
                                          <p:spTgt spid="26628"/>
                                        </p:tgtEl>
                                        <p:attrNameLst>
                                          <p:attrName>ppt_h</p:attrName>
                                        </p:attrNameLst>
                                      </p:cBhvr>
                                      <p:tavLst>
                                        <p:tav tm="0">
                                          <p:val>
                                            <p:fltVal val="0"/>
                                          </p:val>
                                        </p:tav>
                                        <p:tav tm="100000">
                                          <p:val>
                                            <p:strVal val="#ppt_h"/>
                                          </p:val>
                                        </p:tav>
                                      </p:tavLst>
                                    </p:anim>
                                    <p:anim calcmode="lin" valueType="num">
                                      <p:cBhvr>
                                        <p:cTn id="21" dur="500" fill="hold"/>
                                        <p:tgtEl>
                                          <p:spTgt spid="26628"/>
                                        </p:tgtEl>
                                        <p:attrNameLst>
                                          <p:attrName>style.rotation</p:attrName>
                                        </p:attrNameLst>
                                      </p:cBhvr>
                                      <p:tavLst>
                                        <p:tav tm="0">
                                          <p:val>
                                            <p:fltVal val="90"/>
                                          </p:val>
                                        </p:tav>
                                        <p:tav tm="100000">
                                          <p:val>
                                            <p:fltVal val="0"/>
                                          </p:val>
                                        </p:tav>
                                      </p:tavLst>
                                    </p:anim>
                                    <p:animEffect transition="in" filter="fade">
                                      <p:cBhvr>
                                        <p:cTn id="22" dur="500"/>
                                        <p:tgtEl>
                                          <p:spTgt spid="26628"/>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6633"/>
                                        </p:tgtEl>
                                        <p:attrNameLst>
                                          <p:attrName>style.visibility</p:attrName>
                                        </p:attrNameLst>
                                      </p:cBhvr>
                                      <p:to>
                                        <p:strVal val="visible"/>
                                      </p:to>
                                    </p:set>
                                    <p:animEffect transition="in" filter="wipe(left)">
                                      <p:cBhvr>
                                        <p:cTn id="26" dur="500"/>
                                        <p:tgtEl>
                                          <p:spTgt spid="26633"/>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6634"/>
                                        </p:tgtEl>
                                        <p:attrNameLst>
                                          <p:attrName>style.visibility</p:attrName>
                                        </p:attrNameLst>
                                      </p:cBhvr>
                                      <p:to>
                                        <p:strVal val="visible"/>
                                      </p:to>
                                    </p:set>
                                    <p:animEffect transition="in" filter="wipe(left)">
                                      <p:cBhvr>
                                        <p:cTn id="30" dur="500"/>
                                        <p:tgtEl>
                                          <p:spTgt spid="26634"/>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26635"/>
                                        </p:tgtEl>
                                        <p:attrNameLst>
                                          <p:attrName>style.visibility</p:attrName>
                                        </p:attrNameLst>
                                      </p:cBhvr>
                                      <p:to>
                                        <p:strVal val="visible"/>
                                      </p:to>
                                    </p:set>
                                    <p:animEffect transition="in" filter="wipe(left)">
                                      <p:cBhvr>
                                        <p:cTn id="34" dur="500"/>
                                        <p:tgtEl>
                                          <p:spTgt spid="26635"/>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6629"/>
                                        </p:tgtEl>
                                        <p:attrNameLst>
                                          <p:attrName>style.visibility</p:attrName>
                                        </p:attrNameLst>
                                      </p:cBhvr>
                                      <p:to>
                                        <p:strVal val="visible"/>
                                      </p:to>
                                    </p:set>
                                    <p:animEffect transition="in" filter="wipe(left)">
                                      <p:cBhvr>
                                        <p:cTn id="38" dur="500"/>
                                        <p:tgtEl>
                                          <p:spTgt spid="26629"/>
                                        </p:tgtEl>
                                      </p:cBhvr>
                                    </p:animEffect>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6630"/>
                                        </p:tgtEl>
                                        <p:attrNameLst>
                                          <p:attrName>style.visibility</p:attrName>
                                        </p:attrNameLst>
                                      </p:cBhvr>
                                      <p:to>
                                        <p:strVal val="visible"/>
                                      </p:to>
                                    </p:set>
                                    <p:animEffect transition="in" filter="wipe(left)">
                                      <p:cBhvr>
                                        <p:cTn id="42" dur="500"/>
                                        <p:tgtEl>
                                          <p:spTgt spid="26630"/>
                                        </p:tgtEl>
                                      </p:cBhvr>
                                    </p:animEffect>
                                  </p:childTnLst>
                                </p:cTn>
                              </p:par>
                            </p:childTnLst>
                          </p:cTn>
                        </p:par>
                        <p:par>
                          <p:cTn id="43" fill="hold" nodeType="afterGroup">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6631"/>
                                        </p:tgtEl>
                                        <p:attrNameLst>
                                          <p:attrName>style.visibility</p:attrName>
                                        </p:attrNameLst>
                                      </p:cBhvr>
                                      <p:to>
                                        <p:strVal val="visible"/>
                                      </p:to>
                                    </p:set>
                                    <p:animEffect transition="in" filter="wipe(left)">
                                      <p:cBhvr>
                                        <p:cTn id="46" dur="500"/>
                                        <p:tgtEl>
                                          <p:spTgt spid="26631"/>
                                        </p:tgtEl>
                                      </p:cBhvr>
                                    </p:animEffect>
                                  </p:childTnLst>
                                </p:cTn>
                              </p:par>
                            </p:childTnLst>
                          </p:cTn>
                        </p:par>
                        <p:par>
                          <p:cTn id="47" fill="hold" nodeType="afterGroup">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6632"/>
                                        </p:tgtEl>
                                        <p:attrNameLst>
                                          <p:attrName>style.visibility</p:attrName>
                                        </p:attrNameLst>
                                      </p:cBhvr>
                                      <p:to>
                                        <p:strVal val="visible"/>
                                      </p:to>
                                    </p:set>
                                    <p:animEffect transition="in" filter="wipe(left)">
                                      <p:cBhvr>
                                        <p:cTn id="50"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7650" name="组合 1"/>
          <p:cNvGrpSpPr/>
          <p:nvPr>
            <p:custDataLst>
              <p:tags r:id="rId3"/>
            </p:custDataLst>
          </p:nvPr>
        </p:nvGrpSpPr>
        <p:grpSpPr>
          <a:xfrm>
            <a:off x="4051300" y="2000250"/>
            <a:ext cx="1031875" cy="2500313"/>
            <a:chOff x="4506355" y="1979271"/>
            <a:chExt cx="1032295" cy="2500131"/>
          </a:xfrm>
        </p:grpSpPr>
        <p:sp>
          <p:nvSpPr>
            <p:cNvPr id="27651" name="椭圆 2"/>
            <p:cNvSpPr/>
            <p:nvPr>
              <p:custDataLst>
                <p:tags r:id="rId4"/>
              </p:custDataLst>
            </p:nvPr>
          </p:nvSpPr>
          <p:spPr>
            <a:xfrm>
              <a:off x="5019609" y="1979271"/>
              <a:ext cx="289367" cy="289367"/>
            </a:xfrm>
            <a:prstGeom prst="ellipse">
              <a:avLst/>
            </a:prstGeom>
            <a:gradFill flip="none" rotWithShape="1">
              <a:gsLst>
                <a:gs pos="0">
                  <a:srgbClr val="4472C4"/>
                </a:gs>
                <a:gs pos="100000">
                  <a:srgbClr val="4472C4"/>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52" name="椭圆 3"/>
            <p:cNvSpPr/>
            <p:nvPr>
              <p:custDataLst>
                <p:tags r:id="rId5"/>
              </p:custDataLst>
            </p:nvPr>
          </p:nvSpPr>
          <p:spPr>
            <a:xfrm>
              <a:off x="4506355" y="2577354"/>
              <a:ext cx="138896" cy="138896"/>
            </a:xfrm>
            <a:prstGeom prst="ellipse">
              <a:avLst/>
            </a:prstGeom>
            <a:gradFill flip="none" rotWithShape="1">
              <a:gsLst>
                <a:gs pos="0">
                  <a:srgbClr val="4472C4"/>
                </a:gs>
                <a:gs pos="100000">
                  <a:srgbClr val="4472C4"/>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53" name="椭圆 4"/>
            <p:cNvSpPr/>
            <p:nvPr>
              <p:custDataLst>
                <p:tags r:id="rId6"/>
              </p:custDataLst>
            </p:nvPr>
          </p:nvSpPr>
          <p:spPr>
            <a:xfrm>
              <a:off x="4537276" y="4004840"/>
              <a:ext cx="474562" cy="474562"/>
            </a:xfrm>
            <a:prstGeom prst="ellipse">
              <a:avLst/>
            </a:prstGeom>
            <a:gradFill flip="none" rotWithShape="1">
              <a:gsLst>
                <a:gs pos="0">
                  <a:srgbClr val="4472C4"/>
                </a:gs>
                <a:gs pos="100000">
                  <a:srgbClr val="4472C4"/>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54" name="椭圆 5"/>
            <p:cNvSpPr/>
            <p:nvPr>
              <p:custDataLst>
                <p:tags r:id="rId7"/>
              </p:custDataLst>
            </p:nvPr>
          </p:nvSpPr>
          <p:spPr>
            <a:xfrm>
              <a:off x="5376604" y="3310358"/>
              <a:ext cx="162046" cy="162046"/>
            </a:xfrm>
            <a:prstGeom prst="ellipse">
              <a:avLst/>
            </a:prstGeom>
            <a:gradFill flip="none" rotWithShape="1">
              <a:gsLst>
                <a:gs pos="0">
                  <a:srgbClr val="4472C4"/>
                </a:gs>
                <a:gs pos="100000">
                  <a:srgbClr val="4472C4"/>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grpSp>
      <p:sp>
        <p:nvSpPr>
          <p:cNvPr id="27655" name="平行四边形 6"/>
          <p:cNvSpPr/>
          <p:nvPr>
            <p:custDataLst>
              <p:tags r:id="rId8"/>
            </p:custDataLst>
          </p:nvPr>
        </p:nvSpPr>
        <p:spPr>
          <a:xfrm>
            <a:off x="2322513" y="1589088"/>
            <a:ext cx="1771650" cy="295275"/>
          </a:xfrm>
          <a:prstGeom prst="parallelogram">
            <a:avLst>
              <a:gd name="adj" fmla="val 25000"/>
            </a:avLst>
          </a:prstGeom>
          <a:gradFill rotWithShape="1">
            <a:gsLst>
              <a:gs pos="0">
                <a:srgbClr val="0117A1"/>
              </a:gs>
              <a:gs pos="100000">
                <a:srgbClr val="0117A1">
                  <a:alpha val="43921"/>
                </a:srgbClr>
              </a:gs>
            </a:gsLst>
            <a:lin ang="270000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chemeClr val="bg1"/>
              </a:solidFill>
              <a:latin typeface="微软雅黑" panose="020b0503020204020204" pitchFamily="34" charset="-122"/>
              <a:ea typeface="等线" panose="02010600030101010101" charset="-122"/>
              <a:sym typeface="等线"/>
            </a:endParaRPr>
          </a:p>
        </p:txBody>
      </p:sp>
      <p:sp>
        <p:nvSpPr>
          <p:cNvPr id="27656" name="平行四边形 7"/>
          <p:cNvSpPr/>
          <p:nvPr>
            <p:custDataLst>
              <p:tags r:id="rId9"/>
            </p:custDataLst>
          </p:nvPr>
        </p:nvSpPr>
        <p:spPr>
          <a:xfrm>
            <a:off x="1431925" y="5095875"/>
            <a:ext cx="2905125" cy="52388"/>
          </a:xfrm>
          <a:prstGeom prst="parallelogram">
            <a:avLst>
              <a:gd name="adj" fmla="val 24903"/>
            </a:avLst>
          </a:prstGeom>
          <a:solidFill>
            <a:srgbClr val="0117A1"/>
          </a:solidFill>
          <a:ln w="12700" cap="flat">
            <a:solidFill>
              <a:srgbClr val="0117A1"/>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chemeClr val="bg1"/>
              </a:solidFill>
              <a:latin typeface="微软雅黑" panose="020b0503020204020204" pitchFamily="34" charset="-122"/>
              <a:ea typeface="等线" panose="02010600030101010101" charset="-122"/>
              <a:sym typeface="等线"/>
            </a:endParaRPr>
          </a:p>
        </p:txBody>
      </p:sp>
      <p:sp>
        <p:nvSpPr>
          <p:cNvPr id="27657" name="椭圆 8"/>
          <p:cNvSpPr/>
          <p:nvPr>
            <p:custDataLst>
              <p:tags r:id="rId10"/>
            </p:custDataLst>
          </p:nvPr>
        </p:nvSpPr>
        <p:spPr>
          <a:xfrm>
            <a:off x="852700" y="2092571"/>
            <a:ext cx="1099595" cy="1099595"/>
          </a:xfrm>
          <a:prstGeom prst="ellipse">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标题</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7658" name="椭圆 9"/>
          <p:cNvSpPr/>
          <p:nvPr>
            <p:custDataLst>
              <p:tags r:id="rId11"/>
            </p:custDataLst>
          </p:nvPr>
        </p:nvSpPr>
        <p:spPr>
          <a:xfrm>
            <a:off x="2160638" y="2381938"/>
            <a:ext cx="1678330" cy="1678330"/>
          </a:xfrm>
          <a:prstGeom prst="ellipse">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小标题</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7659" name="椭圆 10"/>
          <p:cNvSpPr/>
          <p:nvPr>
            <p:custDataLst>
              <p:tags r:id="rId12"/>
            </p:custDataLst>
          </p:nvPr>
        </p:nvSpPr>
        <p:spPr>
          <a:xfrm>
            <a:off x="1003172" y="3585706"/>
            <a:ext cx="868102" cy="868102"/>
          </a:xfrm>
          <a:prstGeom prst="ellipse">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pPr>
            <a:r>
              <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标题</a:t>
            </a:r>
            <a:endParaRPr kumimoji="0" lang="zh-CN" altLang="en-US"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7660" name="椭圆 11"/>
          <p:cNvSpPr/>
          <p:nvPr>
            <p:custDataLst>
              <p:tags r:id="rId13"/>
            </p:custDataLst>
          </p:nvPr>
        </p:nvSpPr>
        <p:spPr>
          <a:xfrm>
            <a:off x="2149066" y="4257037"/>
            <a:ext cx="648183" cy="648183"/>
          </a:xfrm>
          <a:prstGeom prst="ellipse">
            <a:avLst/>
          </a:pr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20000"/>
              </a:lnSpc>
              <a:spcBef>
                <a:spcPct val="0"/>
              </a:spcBef>
              <a:spcAft>
                <a:spcPct val="0"/>
              </a:spcAft>
              <a:buClrTx/>
              <a:buSzTx/>
              <a:buFontTx/>
              <a:buNone/>
            </a:pPr>
            <a:r>
              <a:rPr kumimoji="0" lang="zh-CN" altLang="en-US" sz="105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标题</a:t>
            </a:r>
            <a:endParaRPr kumimoji="0" lang="zh-CN" altLang="en-US" sz="105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7661" name="椭圆 12"/>
          <p:cNvSpPr>
            <a:spLocks noChangeAspect="1"/>
          </p:cNvSpPr>
          <p:nvPr>
            <p:custDataLst>
              <p:tags r:id="rId14"/>
            </p:custDataLst>
          </p:nvPr>
        </p:nvSpPr>
        <p:spPr>
          <a:xfrm>
            <a:off x="5977067" y="1621729"/>
            <a:ext cx="474562" cy="474562"/>
          </a:xfrm>
          <a:prstGeom prst="ellipse">
            <a:avLst/>
          </a:prstGeom>
          <a:gradFill flip="none" rotWithShape="1">
            <a:gsLst>
              <a:gs pos="0">
                <a:srgbClr val="0117A1"/>
              </a:gs>
              <a:gs pos="100000">
                <a:srgbClr val="0117A1">
                  <a:alpha val="43922"/>
                </a:srgbClr>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2" name="椭圆 13"/>
          <p:cNvSpPr>
            <a:spLocks noChangeAspect="1"/>
          </p:cNvSpPr>
          <p:nvPr>
            <p:custDataLst>
              <p:tags r:id="rId15"/>
            </p:custDataLst>
          </p:nvPr>
        </p:nvSpPr>
        <p:spPr>
          <a:xfrm>
            <a:off x="5977067" y="2624183"/>
            <a:ext cx="474562" cy="474562"/>
          </a:xfrm>
          <a:prstGeom prst="ellipse">
            <a:avLst/>
          </a:prstGeom>
          <a:gradFill flip="none" rotWithShape="1">
            <a:gsLst>
              <a:gs pos="0">
                <a:srgbClr val="960583"/>
              </a:gs>
              <a:gs pos="100000">
                <a:srgbClr val="960583">
                  <a:alpha val="43922"/>
                </a:srgbClr>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3" name="椭圆 14"/>
          <p:cNvSpPr>
            <a:spLocks noChangeAspect="1"/>
          </p:cNvSpPr>
          <p:nvPr>
            <p:custDataLst>
              <p:tags r:id="rId16"/>
            </p:custDataLst>
          </p:nvPr>
        </p:nvSpPr>
        <p:spPr>
          <a:xfrm>
            <a:off x="5977067" y="3626637"/>
            <a:ext cx="474562" cy="474562"/>
          </a:xfrm>
          <a:prstGeom prst="ellipse">
            <a:avLst/>
          </a:prstGeom>
          <a:gradFill flip="none" rotWithShape="1">
            <a:gsLst>
              <a:gs pos="0">
                <a:srgbClr val="0117A1"/>
              </a:gs>
              <a:gs pos="100000">
                <a:srgbClr val="0117A1">
                  <a:alpha val="43922"/>
                </a:srgbClr>
              </a:gs>
            </a:gsLst>
            <a:lin ang="81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4" name="椭圆 15"/>
          <p:cNvSpPr>
            <a:spLocks noChangeAspect="1"/>
          </p:cNvSpPr>
          <p:nvPr>
            <p:custDataLst>
              <p:tags r:id="rId17"/>
            </p:custDataLst>
          </p:nvPr>
        </p:nvSpPr>
        <p:spPr>
          <a:xfrm>
            <a:off x="5977067" y="4629091"/>
            <a:ext cx="474562" cy="474562"/>
          </a:xfrm>
          <a:prstGeom prst="ellipse">
            <a:avLst/>
          </a:prstGeom>
          <a:gradFill flip="none" rotWithShape="1">
            <a:gsLst>
              <a:gs pos="0">
                <a:srgbClr val="960583"/>
              </a:gs>
              <a:gs pos="100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5" name="矩形 16"/>
          <p:cNvSpPr/>
          <p:nvPr>
            <p:custDataLst>
              <p:tags r:id="rId18"/>
            </p:custDataLst>
          </p:nvPr>
        </p:nvSpPr>
        <p:spPr>
          <a:xfrm>
            <a:off x="6604029" y="1423618"/>
            <a:ext cx="4716570" cy="78752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点击输入标题点击输入相关标题。点击输入标题。点击输入标题点击输入相关标题。点击输入标题。</a:t>
            </a:r>
            <a:endParaRPr kumimoji="0" lang="en-US" altLang="zh-CN" sz="16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6" name="矩形 17"/>
          <p:cNvSpPr/>
          <p:nvPr>
            <p:custDataLst>
              <p:tags r:id="rId19"/>
            </p:custDataLst>
          </p:nvPr>
        </p:nvSpPr>
        <p:spPr>
          <a:xfrm>
            <a:off x="6604029" y="2412806"/>
            <a:ext cx="4716570" cy="78752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点击输入标题点击输入相关标题。点击输入标题。点击输入标题点击输入相关标题标题。</a:t>
            </a:r>
            <a:endParaRPr kumimoji="0" lang="en-US" altLang="zh-CN" sz="16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7" name="矩形 18"/>
          <p:cNvSpPr/>
          <p:nvPr>
            <p:custDataLst>
              <p:tags r:id="rId20"/>
            </p:custDataLst>
          </p:nvPr>
        </p:nvSpPr>
        <p:spPr>
          <a:xfrm>
            <a:off x="6604029" y="3428526"/>
            <a:ext cx="4716570" cy="78752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点击输入标题点击输入相关标题。点击输入标题。点击输入标题点击输入相关标题。点击输入标题。</a:t>
            </a:r>
            <a:endParaRPr kumimoji="0" lang="en-US" altLang="zh-CN" sz="16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8" name="矩形 19"/>
          <p:cNvSpPr/>
          <p:nvPr>
            <p:custDataLst>
              <p:tags r:id="rId21"/>
            </p:custDataLst>
          </p:nvPr>
        </p:nvSpPr>
        <p:spPr>
          <a:xfrm>
            <a:off x="6604029" y="4430980"/>
            <a:ext cx="4716570" cy="78752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点击输入标题点击输入相关标题。点击输入标题。点击输入标题点击输入相关标题。</a:t>
            </a:r>
            <a:endParaRPr kumimoji="0" lang="en-US" altLang="zh-CN" sz="16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69" name="文本框 5"/>
          <p:cNvSpPr txBox="1"/>
          <p:nvPr>
            <p:custDataLst>
              <p:tags r:id="rId22"/>
            </p:custDataLst>
          </p:nvPr>
        </p:nvSpPr>
        <p:spPr>
          <a:xfrm>
            <a:off x="5990130" y="1683435"/>
            <a:ext cx="474562" cy="367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01</a:t>
            </a:r>
            <a:endParaRPr kumimoji="0" lang="zh-CN" altLang="en-US" sz="16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70" name="文本框 5"/>
          <p:cNvSpPr txBox="1"/>
          <p:nvPr>
            <p:custDataLst>
              <p:tags r:id="rId23"/>
            </p:custDataLst>
          </p:nvPr>
        </p:nvSpPr>
        <p:spPr>
          <a:xfrm>
            <a:off x="5977067" y="2688989"/>
            <a:ext cx="474562" cy="367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02</a:t>
            </a:r>
            <a:endParaRPr kumimoji="0" lang="zh-CN" altLang="en-US" sz="16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71" name="文本框 5"/>
          <p:cNvSpPr txBox="1"/>
          <p:nvPr>
            <p:custDataLst>
              <p:tags r:id="rId24"/>
            </p:custDataLst>
          </p:nvPr>
        </p:nvSpPr>
        <p:spPr>
          <a:xfrm>
            <a:off x="5977067" y="3686674"/>
            <a:ext cx="474562" cy="367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03</a:t>
            </a:r>
            <a:endParaRPr kumimoji="0" lang="zh-CN" altLang="en-US" sz="16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
        <p:nvSpPr>
          <p:cNvPr id="27672" name="文本框 5"/>
          <p:cNvSpPr txBox="1"/>
          <p:nvPr>
            <p:custDataLst>
              <p:tags r:id="rId25"/>
            </p:custDataLst>
          </p:nvPr>
        </p:nvSpPr>
        <p:spPr>
          <a:xfrm>
            <a:off x="5977067" y="4689331"/>
            <a:ext cx="474562" cy="367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Tx/>
              <a:buSzTx/>
              <a:buFontTx/>
              <a:buNone/>
            </a:pPr>
            <a:r>
              <a:rPr kumimoji="0" lang="en-US" altLang="zh-CN" sz="16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04</a:t>
            </a:r>
            <a:endParaRPr kumimoji="0" lang="zh-CN" altLang="en-US" sz="16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arn(inVertical)">
                                      <p:cBhvr>
                                        <p:cTn id="7" dur="500"/>
                                        <p:tgtEl>
                                          <p:spTgt spid="2765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7657"/>
                                        </p:tgtEl>
                                        <p:attrNameLst>
                                          <p:attrName>style.visibility</p:attrName>
                                        </p:attrNameLst>
                                      </p:cBhvr>
                                      <p:to>
                                        <p:strVal val="visible"/>
                                      </p:to>
                                    </p:set>
                                    <p:animEffect transition="in" filter="fade">
                                      <p:cBhvr>
                                        <p:cTn id="10" dur="500"/>
                                        <p:tgtEl>
                                          <p:spTgt spid="27657"/>
                                        </p:tgtEl>
                                      </p:cBhvr>
                                    </p:animEffect>
                                    <p:anim calcmode="lin" valueType="num">
                                      <p:cBhvr>
                                        <p:cTn id="11" dur="500" fill="hold"/>
                                        <p:tgtEl>
                                          <p:spTgt spid="27657"/>
                                        </p:tgtEl>
                                        <p:attrNameLst>
                                          <p:attrName>ppt_x</p:attrName>
                                        </p:attrNameLst>
                                      </p:cBhvr>
                                      <p:tavLst>
                                        <p:tav tm="0">
                                          <p:val>
                                            <p:strVal val="#ppt_x"/>
                                          </p:val>
                                        </p:tav>
                                        <p:tav tm="100000">
                                          <p:val>
                                            <p:strVal val="#ppt_x"/>
                                          </p:val>
                                        </p:tav>
                                      </p:tavLst>
                                    </p:anim>
                                    <p:anim calcmode="lin" valueType="num">
                                      <p:cBhvr>
                                        <p:cTn id="12" dur="500" fill="hold"/>
                                        <p:tgtEl>
                                          <p:spTgt spid="2765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27658"/>
                                        </p:tgtEl>
                                        <p:attrNameLst>
                                          <p:attrName>style.visibility</p:attrName>
                                        </p:attrNameLst>
                                      </p:cBhvr>
                                      <p:to>
                                        <p:strVal val="visible"/>
                                      </p:to>
                                    </p:set>
                                    <p:animEffect transition="in" filter="fade">
                                      <p:cBhvr>
                                        <p:cTn id="15" dur="500"/>
                                        <p:tgtEl>
                                          <p:spTgt spid="27658"/>
                                        </p:tgtEl>
                                      </p:cBhvr>
                                    </p:animEffect>
                                    <p:anim calcmode="lin" valueType="num">
                                      <p:cBhvr>
                                        <p:cTn id="16" dur="500" fill="hold"/>
                                        <p:tgtEl>
                                          <p:spTgt spid="27658"/>
                                        </p:tgtEl>
                                        <p:attrNameLst>
                                          <p:attrName>ppt_x</p:attrName>
                                        </p:attrNameLst>
                                      </p:cBhvr>
                                      <p:tavLst>
                                        <p:tav tm="0">
                                          <p:val>
                                            <p:strVal val="#ppt_x"/>
                                          </p:val>
                                        </p:tav>
                                        <p:tav tm="100000">
                                          <p:val>
                                            <p:strVal val="#ppt_x"/>
                                          </p:val>
                                        </p:tav>
                                      </p:tavLst>
                                    </p:anim>
                                    <p:anim calcmode="lin" valueType="num">
                                      <p:cBhvr>
                                        <p:cTn id="17" dur="500" fill="hold"/>
                                        <p:tgtEl>
                                          <p:spTgt spid="2765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7659"/>
                                        </p:tgtEl>
                                        <p:attrNameLst>
                                          <p:attrName>style.visibility</p:attrName>
                                        </p:attrNameLst>
                                      </p:cBhvr>
                                      <p:to>
                                        <p:strVal val="visible"/>
                                      </p:to>
                                    </p:set>
                                    <p:animEffect transition="in" filter="fade">
                                      <p:cBhvr>
                                        <p:cTn id="20" dur="500"/>
                                        <p:tgtEl>
                                          <p:spTgt spid="27659"/>
                                        </p:tgtEl>
                                      </p:cBhvr>
                                    </p:animEffect>
                                    <p:anim calcmode="lin" valueType="num">
                                      <p:cBhvr>
                                        <p:cTn id="21" dur="500" fill="hold"/>
                                        <p:tgtEl>
                                          <p:spTgt spid="27659"/>
                                        </p:tgtEl>
                                        <p:attrNameLst>
                                          <p:attrName>ppt_x</p:attrName>
                                        </p:attrNameLst>
                                      </p:cBhvr>
                                      <p:tavLst>
                                        <p:tav tm="0">
                                          <p:val>
                                            <p:strVal val="#ppt_x"/>
                                          </p:val>
                                        </p:tav>
                                        <p:tav tm="100000">
                                          <p:val>
                                            <p:strVal val="#ppt_x"/>
                                          </p:val>
                                        </p:tav>
                                      </p:tavLst>
                                    </p:anim>
                                    <p:anim calcmode="lin" valueType="num">
                                      <p:cBhvr>
                                        <p:cTn id="22" dur="500" fill="hold"/>
                                        <p:tgtEl>
                                          <p:spTgt spid="2765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27660"/>
                                        </p:tgtEl>
                                        <p:attrNameLst>
                                          <p:attrName>style.visibility</p:attrName>
                                        </p:attrNameLst>
                                      </p:cBhvr>
                                      <p:to>
                                        <p:strVal val="visible"/>
                                      </p:to>
                                    </p:set>
                                    <p:animEffect transition="in" filter="fade">
                                      <p:cBhvr>
                                        <p:cTn id="25" dur="500"/>
                                        <p:tgtEl>
                                          <p:spTgt spid="27660"/>
                                        </p:tgtEl>
                                      </p:cBhvr>
                                    </p:animEffect>
                                    <p:anim calcmode="lin" valueType="num">
                                      <p:cBhvr>
                                        <p:cTn id="26" dur="500" fill="hold"/>
                                        <p:tgtEl>
                                          <p:spTgt spid="27660"/>
                                        </p:tgtEl>
                                        <p:attrNameLst>
                                          <p:attrName>ppt_x</p:attrName>
                                        </p:attrNameLst>
                                      </p:cBhvr>
                                      <p:tavLst>
                                        <p:tav tm="0">
                                          <p:val>
                                            <p:strVal val="#ppt_x"/>
                                          </p:val>
                                        </p:tav>
                                        <p:tav tm="100000">
                                          <p:val>
                                            <p:strVal val="#ppt_x"/>
                                          </p:val>
                                        </p:tav>
                                      </p:tavLst>
                                    </p:anim>
                                    <p:anim calcmode="lin" valueType="num">
                                      <p:cBhvr>
                                        <p:cTn id="27" dur="500" fill="hold"/>
                                        <p:tgtEl>
                                          <p:spTgt spid="2766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27650"/>
                                        </p:tgtEl>
                                        <p:attrNameLst>
                                          <p:attrName>style.visibility</p:attrName>
                                        </p:attrNameLst>
                                      </p:cBhvr>
                                      <p:to>
                                        <p:strVal val="visible"/>
                                      </p:to>
                                    </p:set>
                                    <p:animEffect transition="in" filter="fade">
                                      <p:cBhvr>
                                        <p:cTn id="30" dur="500"/>
                                        <p:tgtEl>
                                          <p:spTgt spid="27650"/>
                                        </p:tgtEl>
                                      </p:cBhvr>
                                    </p:animEffect>
                                    <p:anim calcmode="lin" valueType="num">
                                      <p:cBhvr>
                                        <p:cTn id="31" dur="500" fill="hold"/>
                                        <p:tgtEl>
                                          <p:spTgt spid="27650"/>
                                        </p:tgtEl>
                                        <p:attrNameLst>
                                          <p:attrName>ppt_x</p:attrName>
                                        </p:attrNameLst>
                                      </p:cBhvr>
                                      <p:tavLst>
                                        <p:tav tm="0">
                                          <p:val>
                                            <p:strVal val="#ppt_x"/>
                                          </p:val>
                                        </p:tav>
                                        <p:tav tm="100000">
                                          <p:val>
                                            <p:strVal val="#ppt_x"/>
                                          </p:val>
                                        </p:tav>
                                      </p:tavLst>
                                    </p:anim>
                                    <p:anim calcmode="lin" valueType="num">
                                      <p:cBhvr>
                                        <p:cTn id="32" dur="500" fill="hold"/>
                                        <p:tgtEl>
                                          <p:spTgt spid="27650"/>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27655"/>
                                        </p:tgtEl>
                                        <p:attrNameLst>
                                          <p:attrName>style.visibility</p:attrName>
                                        </p:attrNameLst>
                                      </p:cBhvr>
                                      <p:to>
                                        <p:strVal val="visible"/>
                                      </p:to>
                                    </p:set>
                                    <p:animEffect transition="in" filter="wipe(right)">
                                      <p:cBhvr>
                                        <p:cTn id="36" dur="500"/>
                                        <p:tgtEl>
                                          <p:spTgt spid="27655"/>
                                        </p:tgtEl>
                                      </p:cBhvr>
                                    </p:animEffect>
                                  </p:childTnLst>
                                </p:cTn>
                              </p:par>
                            </p:childTnLst>
                          </p:cTn>
                        </p:par>
                        <p:par>
                          <p:cTn id="37" fill="hold" nodeType="afterGroup">
                            <p:stCondLst>
                              <p:cond delay="1500"/>
                            </p:stCondLst>
                            <p:childTnLst>
                              <p:par>
                                <p:cTn id="38" presetID="2" presetClass="entr" presetSubtype="2" fill="hold" grpId="0" nodeType="afterEffect">
                                  <p:stCondLst>
                                    <p:cond delay="0"/>
                                  </p:stCondLst>
                                  <p:childTnLst>
                                    <p:set>
                                      <p:cBhvr>
                                        <p:cTn id="39" dur="1" fill="hold">
                                          <p:stCondLst>
                                            <p:cond delay="0"/>
                                          </p:stCondLst>
                                        </p:cTn>
                                        <p:tgtEl>
                                          <p:spTgt spid="27661"/>
                                        </p:tgtEl>
                                        <p:attrNameLst>
                                          <p:attrName>style.visibility</p:attrName>
                                        </p:attrNameLst>
                                      </p:cBhvr>
                                      <p:to>
                                        <p:strVal val="visible"/>
                                      </p:to>
                                    </p:set>
                                    <p:anim calcmode="lin" valueType="num">
                                      <p:cBhvr additive="base">
                                        <p:cTn id="40" dur="500" fill="hold"/>
                                        <p:tgtEl>
                                          <p:spTgt spid="27661"/>
                                        </p:tgtEl>
                                        <p:attrNameLst>
                                          <p:attrName>ppt_x</p:attrName>
                                        </p:attrNameLst>
                                      </p:cBhvr>
                                      <p:tavLst>
                                        <p:tav tm="0">
                                          <p:val>
                                            <p:strVal val="1+#ppt_w/2"/>
                                          </p:val>
                                        </p:tav>
                                        <p:tav tm="100000">
                                          <p:val>
                                            <p:strVal val="#ppt_x"/>
                                          </p:val>
                                        </p:tav>
                                      </p:tavLst>
                                    </p:anim>
                                    <p:anim calcmode="lin" valueType="num">
                                      <p:cBhvr additive="base">
                                        <p:cTn id="41" dur="500" fill="hold"/>
                                        <p:tgtEl>
                                          <p:spTgt spid="2766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7662"/>
                                        </p:tgtEl>
                                        <p:attrNameLst>
                                          <p:attrName>style.visibility</p:attrName>
                                        </p:attrNameLst>
                                      </p:cBhvr>
                                      <p:to>
                                        <p:strVal val="visible"/>
                                      </p:to>
                                    </p:set>
                                    <p:anim calcmode="lin" valueType="num">
                                      <p:cBhvr additive="base">
                                        <p:cTn id="44" dur="500" fill="hold"/>
                                        <p:tgtEl>
                                          <p:spTgt spid="27662"/>
                                        </p:tgtEl>
                                        <p:attrNameLst>
                                          <p:attrName>ppt_x</p:attrName>
                                        </p:attrNameLst>
                                      </p:cBhvr>
                                      <p:tavLst>
                                        <p:tav tm="0">
                                          <p:val>
                                            <p:strVal val="1+#ppt_w/2"/>
                                          </p:val>
                                        </p:tav>
                                        <p:tav tm="100000">
                                          <p:val>
                                            <p:strVal val="#ppt_x"/>
                                          </p:val>
                                        </p:tav>
                                      </p:tavLst>
                                    </p:anim>
                                    <p:anim calcmode="lin" valueType="num">
                                      <p:cBhvr additive="base">
                                        <p:cTn id="45" dur="500" fill="hold"/>
                                        <p:tgtEl>
                                          <p:spTgt spid="2766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7663"/>
                                        </p:tgtEl>
                                        <p:attrNameLst>
                                          <p:attrName>style.visibility</p:attrName>
                                        </p:attrNameLst>
                                      </p:cBhvr>
                                      <p:to>
                                        <p:strVal val="visible"/>
                                      </p:to>
                                    </p:set>
                                    <p:anim calcmode="lin" valueType="num">
                                      <p:cBhvr additive="base">
                                        <p:cTn id="48" dur="500" fill="hold"/>
                                        <p:tgtEl>
                                          <p:spTgt spid="27663"/>
                                        </p:tgtEl>
                                        <p:attrNameLst>
                                          <p:attrName>ppt_x</p:attrName>
                                        </p:attrNameLst>
                                      </p:cBhvr>
                                      <p:tavLst>
                                        <p:tav tm="0">
                                          <p:val>
                                            <p:strVal val="1+#ppt_w/2"/>
                                          </p:val>
                                        </p:tav>
                                        <p:tav tm="100000">
                                          <p:val>
                                            <p:strVal val="#ppt_x"/>
                                          </p:val>
                                        </p:tav>
                                      </p:tavLst>
                                    </p:anim>
                                    <p:anim calcmode="lin" valueType="num">
                                      <p:cBhvr additive="base">
                                        <p:cTn id="49" dur="500" fill="hold"/>
                                        <p:tgtEl>
                                          <p:spTgt spid="2766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7664"/>
                                        </p:tgtEl>
                                        <p:attrNameLst>
                                          <p:attrName>style.visibility</p:attrName>
                                        </p:attrNameLst>
                                      </p:cBhvr>
                                      <p:to>
                                        <p:strVal val="visible"/>
                                      </p:to>
                                    </p:set>
                                    <p:anim calcmode="lin" valueType="num">
                                      <p:cBhvr additive="base">
                                        <p:cTn id="52" dur="500" fill="hold"/>
                                        <p:tgtEl>
                                          <p:spTgt spid="27664"/>
                                        </p:tgtEl>
                                        <p:attrNameLst>
                                          <p:attrName>ppt_x</p:attrName>
                                        </p:attrNameLst>
                                      </p:cBhvr>
                                      <p:tavLst>
                                        <p:tav tm="0">
                                          <p:val>
                                            <p:strVal val="1+#ppt_w/2"/>
                                          </p:val>
                                        </p:tav>
                                        <p:tav tm="100000">
                                          <p:val>
                                            <p:strVal val="#ppt_x"/>
                                          </p:val>
                                        </p:tav>
                                      </p:tavLst>
                                    </p:anim>
                                    <p:anim calcmode="lin" valueType="num">
                                      <p:cBhvr additive="base">
                                        <p:cTn id="53" dur="500" fill="hold"/>
                                        <p:tgtEl>
                                          <p:spTgt spid="2766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7665"/>
                                        </p:tgtEl>
                                        <p:attrNameLst>
                                          <p:attrName>style.visibility</p:attrName>
                                        </p:attrNameLst>
                                      </p:cBhvr>
                                      <p:to>
                                        <p:strVal val="visible"/>
                                      </p:to>
                                    </p:set>
                                    <p:anim calcmode="lin" valueType="num">
                                      <p:cBhvr additive="base">
                                        <p:cTn id="56" dur="500" fill="hold"/>
                                        <p:tgtEl>
                                          <p:spTgt spid="27665"/>
                                        </p:tgtEl>
                                        <p:attrNameLst>
                                          <p:attrName>ppt_x</p:attrName>
                                        </p:attrNameLst>
                                      </p:cBhvr>
                                      <p:tavLst>
                                        <p:tav tm="0">
                                          <p:val>
                                            <p:strVal val="1+#ppt_w/2"/>
                                          </p:val>
                                        </p:tav>
                                        <p:tav tm="100000">
                                          <p:val>
                                            <p:strVal val="#ppt_x"/>
                                          </p:val>
                                        </p:tav>
                                      </p:tavLst>
                                    </p:anim>
                                    <p:anim calcmode="lin" valueType="num">
                                      <p:cBhvr additive="base">
                                        <p:cTn id="57" dur="500" fill="hold"/>
                                        <p:tgtEl>
                                          <p:spTgt spid="2766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666"/>
                                        </p:tgtEl>
                                        <p:attrNameLst>
                                          <p:attrName>style.visibility</p:attrName>
                                        </p:attrNameLst>
                                      </p:cBhvr>
                                      <p:to>
                                        <p:strVal val="visible"/>
                                      </p:to>
                                    </p:set>
                                    <p:anim calcmode="lin" valueType="num">
                                      <p:cBhvr additive="base">
                                        <p:cTn id="60" dur="500" fill="hold"/>
                                        <p:tgtEl>
                                          <p:spTgt spid="27666"/>
                                        </p:tgtEl>
                                        <p:attrNameLst>
                                          <p:attrName>ppt_x</p:attrName>
                                        </p:attrNameLst>
                                      </p:cBhvr>
                                      <p:tavLst>
                                        <p:tav tm="0">
                                          <p:val>
                                            <p:strVal val="1+#ppt_w/2"/>
                                          </p:val>
                                        </p:tav>
                                        <p:tav tm="100000">
                                          <p:val>
                                            <p:strVal val="#ppt_x"/>
                                          </p:val>
                                        </p:tav>
                                      </p:tavLst>
                                    </p:anim>
                                    <p:anim calcmode="lin" valueType="num">
                                      <p:cBhvr additive="base">
                                        <p:cTn id="61" dur="500" fill="hold"/>
                                        <p:tgtEl>
                                          <p:spTgt spid="2766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7667"/>
                                        </p:tgtEl>
                                        <p:attrNameLst>
                                          <p:attrName>style.visibility</p:attrName>
                                        </p:attrNameLst>
                                      </p:cBhvr>
                                      <p:to>
                                        <p:strVal val="visible"/>
                                      </p:to>
                                    </p:set>
                                    <p:anim calcmode="lin" valueType="num">
                                      <p:cBhvr additive="base">
                                        <p:cTn id="64" dur="500" fill="hold"/>
                                        <p:tgtEl>
                                          <p:spTgt spid="27667"/>
                                        </p:tgtEl>
                                        <p:attrNameLst>
                                          <p:attrName>ppt_x</p:attrName>
                                        </p:attrNameLst>
                                      </p:cBhvr>
                                      <p:tavLst>
                                        <p:tav tm="0">
                                          <p:val>
                                            <p:strVal val="1+#ppt_w/2"/>
                                          </p:val>
                                        </p:tav>
                                        <p:tav tm="100000">
                                          <p:val>
                                            <p:strVal val="#ppt_x"/>
                                          </p:val>
                                        </p:tav>
                                      </p:tavLst>
                                    </p:anim>
                                    <p:anim calcmode="lin" valueType="num">
                                      <p:cBhvr additive="base">
                                        <p:cTn id="65" dur="500" fill="hold"/>
                                        <p:tgtEl>
                                          <p:spTgt spid="27667"/>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7668"/>
                                        </p:tgtEl>
                                        <p:attrNameLst>
                                          <p:attrName>style.visibility</p:attrName>
                                        </p:attrNameLst>
                                      </p:cBhvr>
                                      <p:to>
                                        <p:strVal val="visible"/>
                                      </p:to>
                                    </p:set>
                                    <p:anim calcmode="lin" valueType="num">
                                      <p:cBhvr additive="base">
                                        <p:cTn id="68" dur="500" fill="hold"/>
                                        <p:tgtEl>
                                          <p:spTgt spid="27668"/>
                                        </p:tgtEl>
                                        <p:attrNameLst>
                                          <p:attrName>ppt_x</p:attrName>
                                        </p:attrNameLst>
                                      </p:cBhvr>
                                      <p:tavLst>
                                        <p:tav tm="0">
                                          <p:val>
                                            <p:strVal val="1+#ppt_w/2"/>
                                          </p:val>
                                        </p:tav>
                                        <p:tav tm="100000">
                                          <p:val>
                                            <p:strVal val="#ppt_x"/>
                                          </p:val>
                                        </p:tav>
                                      </p:tavLst>
                                    </p:anim>
                                    <p:anim calcmode="lin" valueType="num">
                                      <p:cBhvr additive="base">
                                        <p:cTn id="69" dur="500" fill="hold"/>
                                        <p:tgtEl>
                                          <p:spTgt spid="27668"/>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7669"/>
                                        </p:tgtEl>
                                        <p:attrNameLst>
                                          <p:attrName>style.visibility</p:attrName>
                                        </p:attrNameLst>
                                      </p:cBhvr>
                                      <p:to>
                                        <p:strVal val="visible"/>
                                      </p:to>
                                    </p:set>
                                    <p:anim calcmode="lin" valueType="num">
                                      <p:cBhvr additive="base">
                                        <p:cTn id="72" dur="500" fill="hold"/>
                                        <p:tgtEl>
                                          <p:spTgt spid="27669"/>
                                        </p:tgtEl>
                                        <p:attrNameLst>
                                          <p:attrName>ppt_x</p:attrName>
                                        </p:attrNameLst>
                                      </p:cBhvr>
                                      <p:tavLst>
                                        <p:tav tm="0">
                                          <p:val>
                                            <p:strVal val="1+#ppt_w/2"/>
                                          </p:val>
                                        </p:tav>
                                        <p:tav tm="100000">
                                          <p:val>
                                            <p:strVal val="#ppt_x"/>
                                          </p:val>
                                        </p:tav>
                                      </p:tavLst>
                                    </p:anim>
                                    <p:anim calcmode="lin" valueType="num">
                                      <p:cBhvr additive="base">
                                        <p:cTn id="73" dur="500" fill="hold"/>
                                        <p:tgtEl>
                                          <p:spTgt spid="27669"/>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7670"/>
                                        </p:tgtEl>
                                        <p:attrNameLst>
                                          <p:attrName>style.visibility</p:attrName>
                                        </p:attrNameLst>
                                      </p:cBhvr>
                                      <p:to>
                                        <p:strVal val="visible"/>
                                      </p:to>
                                    </p:set>
                                    <p:anim calcmode="lin" valueType="num">
                                      <p:cBhvr additive="base">
                                        <p:cTn id="76" dur="500" fill="hold"/>
                                        <p:tgtEl>
                                          <p:spTgt spid="27670"/>
                                        </p:tgtEl>
                                        <p:attrNameLst>
                                          <p:attrName>ppt_x</p:attrName>
                                        </p:attrNameLst>
                                      </p:cBhvr>
                                      <p:tavLst>
                                        <p:tav tm="0">
                                          <p:val>
                                            <p:strVal val="1+#ppt_w/2"/>
                                          </p:val>
                                        </p:tav>
                                        <p:tav tm="100000">
                                          <p:val>
                                            <p:strVal val="#ppt_x"/>
                                          </p:val>
                                        </p:tav>
                                      </p:tavLst>
                                    </p:anim>
                                    <p:anim calcmode="lin" valueType="num">
                                      <p:cBhvr additive="base">
                                        <p:cTn id="77" dur="500" fill="hold"/>
                                        <p:tgtEl>
                                          <p:spTgt spid="27670"/>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7671"/>
                                        </p:tgtEl>
                                        <p:attrNameLst>
                                          <p:attrName>style.visibility</p:attrName>
                                        </p:attrNameLst>
                                      </p:cBhvr>
                                      <p:to>
                                        <p:strVal val="visible"/>
                                      </p:to>
                                    </p:set>
                                    <p:anim calcmode="lin" valueType="num">
                                      <p:cBhvr additive="base">
                                        <p:cTn id="80" dur="500" fill="hold"/>
                                        <p:tgtEl>
                                          <p:spTgt spid="27671"/>
                                        </p:tgtEl>
                                        <p:attrNameLst>
                                          <p:attrName>ppt_x</p:attrName>
                                        </p:attrNameLst>
                                      </p:cBhvr>
                                      <p:tavLst>
                                        <p:tav tm="0">
                                          <p:val>
                                            <p:strVal val="1+#ppt_w/2"/>
                                          </p:val>
                                        </p:tav>
                                        <p:tav tm="100000">
                                          <p:val>
                                            <p:strVal val="#ppt_x"/>
                                          </p:val>
                                        </p:tav>
                                      </p:tavLst>
                                    </p:anim>
                                    <p:anim calcmode="lin" valueType="num">
                                      <p:cBhvr additive="base">
                                        <p:cTn id="81" dur="500" fill="hold"/>
                                        <p:tgtEl>
                                          <p:spTgt spid="27671"/>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7672"/>
                                        </p:tgtEl>
                                        <p:attrNameLst>
                                          <p:attrName>style.visibility</p:attrName>
                                        </p:attrNameLst>
                                      </p:cBhvr>
                                      <p:to>
                                        <p:strVal val="visible"/>
                                      </p:to>
                                    </p:set>
                                    <p:anim calcmode="lin" valueType="num">
                                      <p:cBhvr additive="base">
                                        <p:cTn id="84" dur="500" fill="hold"/>
                                        <p:tgtEl>
                                          <p:spTgt spid="27672"/>
                                        </p:tgtEl>
                                        <p:attrNameLst>
                                          <p:attrName>ppt_x</p:attrName>
                                        </p:attrNameLst>
                                      </p:cBhvr>
                                      <p:tavLst>
                                        <p:tav tm="0">
                                          <p:val>
                                            <p:strVal val="1+#ppt_w/2"/>
                                          </p:val>
                                        </p:tav>
                                        <p:tav tm="100000">
                                          <p:val>
                                            <p:strVal val="#ppt_x"/>
                                          </p:val>
                                        </p:tav>
                                      </p:tavLst>
                                    </p:anim>
                                    <p:anim calcmode="lin" valueType="num">
                                      <p:cBhvr additive="base">
                                        <p:cTn id="85" dur="500" fill="hold"/>
                                        <p:tgtEl>
                                          <p:spTgt spid="276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8674" name="组合 2"/>
          <p:cNvGrpSpPr/>
          <p:nvPr>
            <p:custDataLst>
              <p:tags r:id="rId3"/>
            </p:custDataLst>
          </p:nvPr>
        </p:nvGrpSpPr>
        <p:grpSpPr>
          <a:xfrm>
            <a:off x="6764338" y="1214438"/>
            <a:ext cx="4213225" cy="4313237"/>
            <a:chOff x="10449" y="2870"/>
            <a:chExt cx="6635" cy="6793"/>
          </a:xfrm>
        </p:grpSpPr>
        <p:pic>
          <p:nvPicPr>
            <p:cNvPr id="28675" name="图形"/>
            <p:cNvPicPr>
              <a:picLocks noChangeAspect="1"/>
            </p:cNvPicPr>
            <p:nvPr>
              <p:custDataLst>
                <p:tags r:id="rId5"/>
              </p:custDataLst>
            </p:nvPr>
          </p:nvPicPr>
          <p:blipFill>
            <a:blip r:embed="rId4"/>
            <a:stretch>
              <a:fillRect/>
            </a:stretch>
          </p:blipFill>
          <p:spPr>
            <a:xfrm>
              <a:off x="10531" y="2870"/>
              <a:ext cx="5395" cy="2680"/>
            </a:xfrm>
            <a:prstGeom prst="rect">
              <a:avLst/>
            </a:prstGeom>
            <a:noFill/>
            <a:ln cap="flat">
              <a:noFill/>
              <a:prstDash val="solid"/>
              <a:round/>
              <a:headEnd type="none" w="med" len="med"/>
              <a:tailEnd type="none" w="med" len="med"/>
            </a:ln>
          </p:spPr>
        </p:pic>
        <p:grpSp>
          <p:nvGrpSpPr>
            <p:cNvPr id="28676" name="图形"/>
            <p:cNvGrpSpPr/>
            <p:nvPr>
              <p:custDataLst>
                <p:tags r:id="rId6"/>
              </p:custDataLst>
            </p:nvPr>
          </p:nvGrpSpPr>
          <p:grpSpPr>
            <a:xfrm>
              <a:off x="10449" y="5880"/>
              <a:ext cx="6635" cy="3783"/>
              <a:chOff x="10479" y="6090"/>
              <a:chExt cx="6635" cy="3783"/>
            </a:xfrm>
          </p:grpSpPr>
          <p:grpSp>
            <p:nvGrpSpPr>
              <p:cNvPr id="28677" name="Group 3"/>
              <p:cNvGrpSpPr/>
              <p:nvPr>
                <p:custDataLst>
                  <p:tags r:id="rId7"/>
                </p:custDataLst>
              </p:nvPr>
            </p:nvGrpSpPr>
            <p:grpSpPr>
              <a:xfrm>
                <a:off x="10479" y="6090"/>
                <a:ext cx="6635" cy="1879"/>
                <a:chOff x="8370955" y="2161056"/>
                <a:chExt cx="3599337" cy="1191927"/>
              </a:xfrm>
            </p:grpSpPr>
            <p:sp>
              <p:nvSpPr>
                <p:cNvPr id="28678" name="图形"/>
                <p:cNvSpPr/>
                <p:nvPr>
                  <p:custDataLst>
                    <p:tags r:id="rId8"/>
                  </p:custDataLst>
                </p:nvPr>
              </p:nvSpPr>
              <p:spPr>
                <a:xfrm>
                  <a:off x="8370955" y="2161056"/>
                  <a:ext cx="2321270" cy="4614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a:solidFill>
                        <a:schemeClr val="bg1"/>
                      </a:solidFill>
                      <a:latin typeface="微软雅黑" panose="020b0503020204020204" pitchFamily="34" charset="-122"/>
                      <a:ea typeface="字魂58号-创中黑" charset="-122"/>
                      <a:sym typeface="Arial"/>
                    </a:rPr>
                    <a:t>预设标题文本</a:t>
                  </a:r>
                  <a:endParaRPr lang="zh-CN" altLang="en-US" sz="2400">
                    <a:solidFill>
                      <a:schemeClr val="bg1"/>
                    </a:solidFill>
                    <a:latin typeface="微软雅黑" panose="020b0503020204020204" pitchFamily="34" charset="-122"/>
                    <a:ea typeface="字魂58号-创中黑" charset="-122"/>
                    <a:sym typeface="Arial"/>
                  </a:endParaRPr>
                </a:p>
              </p:txBody>
            </p:sp>
            <p:sp>
              <p:nvSpPr>
                <p:cNvPr id="28679" name="图形"/>
                <p:cNvSpPr/>
                <p:nvPr>
                  <p:custDataLst>
                    <p:tags r:id="rId9"/>
                  </p:custDataLst>
                </p:nvPr>
              </p:nvSpPr>
              <p:spPr>
                <a:xfrm>
                  <a:off x="8370955" y="2560766"/>
                  <a:ext cx="3599337" cy="79221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chemeClr val="bg1"/>
                      </a:solidFill>
                      <a:latin typeface="微软雅黑" panose="020b0503020204020204" pitchFamily="34" charset="-122"/>
                      <a:ea typeface="字魂58号-创中黑" charset="-122"/>
                      <a:sym typeface="Arial"/>
                    </a:rPr>
                    <a:t>的文本内容在此处添加您的文本此处添加您的文本内容添加您的文本内容</a:t>
                  </a:r>
                  <a:endParaRPr lang="en-US" altLang="zh-CN" sz="1600">
                    <a:solidFill>
                      <a:schemeClr val="bg1"/>
                    </a:solidFill>
                    <a:latin typeface="微软雅黑" panose="020b0503020204020204" pitchFamily="34" charset="-122"/>
                    <a:ea typeface="字魂58号-创中黑" charset="-122"/>
                    <a:sym typeface="字魂58号-创中黑" charset="-122"/>
                  </a:endParaRPr>
                </a:p>
              </p:txBody>
            </p:sp>
          </p:grpSp>
          <p:grpSp>
            <p:nvGrpSpPr>
              <p:cNvPr id="28680" name="Group 3"/>
              <p:cNvGrpSpPr/>
              <p:nvPr>
                <p:custDataLst>
                  <p:tags r:id="rId10"/>
                </p:custDataLst>
              </p:nvPr>
            </p:nvGrpSpPr>
            <p:grpSpPr>
              <a:xfrm>
                <a:off x="10479" y="8052"/>
                <a:ext cx="6635" cy="1821"/>
                <a:chOff x="8370955" y="2370510"/>
                <a:chExt cx="3599337" cy="1159256"/>
              </a:xfrm>
            </p:grpSpPr>
            <p:sp>
              <p:nvSpPr>
                <p:cNvPr id="28681" name="图形"/>
                <p:cNvSpPr/>
                <p:nvPr>
                  <p:custDataLst>
                    <p:tags r:id="rId11"/>
                  </p:custDataLst>
                </p:nvPr>
              </p:nvSpPr>
              <p:spPr>
                <a:xfrm>
                  <a:off x="8370955" y="2370510"/>
                  <a:ext cx="2321270" cy="46150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a:solidFill>
                        <a:schemeClr val="bg1"/>
                      </a:solidFill>
                      <a:latin typeface="微软雅黑" panose="020b0503020204020204" pitchFamily="34" charset="-122"/>
                      <a:ea typeface="字魂58号-创中黑" charset="-122"/>
                      <a:sym typeface="Arial"/>
                    </a:rPr>
                    <a:t>预设标题文本</a:t>
                  </a:r>
                  <a:endParaRPr lang="zh-CN" altLang="en-US" sz="2400">
                    <a:solidFill>
                      <a:schemeClr val="bg1"/>
                    </a:solidFill>
                    <a:latin typeface="微软雅黑" panose="020b0503020204020204" pitchFamily="34" charset="-122"/>
                    <a:ea typeface="字魂58号-创中黑" charset="-122"/>
                    <a:sym typeface="Arial"/>
                  </a:endParaRPr>
                </a:p>
              </p:txBody>
            </p:sp>
            <p:sp>
              <p:nvSpPr>
                <p:cNvPr id="28682" name="图形"/>
                <p:cNvSpPr/>
                <p:nvPr>
                  <p:custDataLst>
                    <p:tags r:id="rId12"/>
                  </p:custDataLst>
                </p:nvPr>
              </p:nvSpPr>
              <p:spPr>
                <a:xfrm>
                  <a:off x="8370955" y="2737393"/>
                  <a:ext cx="3599337" cy="79237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chemeClr val="bg1"/>
                      </a:solidFill>
                      <a:latin typeface="微软雅黑" panose="020b0503020204020204" pitchFamily="34" charset="-122"/>
                      <a:ea typeface="字魂58号-创中黑" charset="-122"/>
                      <a:sym typeface="Arial"/>
                    </a:rPr>
                    <a:t>此处添加您的文此处添加您的文本内容在此此处添加您的文本内容添加您的文本</a:t>
                  </a:r>
                  <a:endParaRPr lang="en-US" altLang="zh-CN" sz="1600">
                    <a:solidFill>
                      <a:schemeClr val="bg1"/>
                    </a:solidFill>
                    <a:latin typeface="微软雅黑" panose="020b0503020204020204" pitchFamily="34" charset="-122"/>
                    <a:ea typeface="字魂58号-创中黑" charset="-122"/>
                    <a:sym typeface="字魂58号-创中黑" charset="-122"/>
                  </a:endParaRPr>
                </a:p>
              </p:txBody>
            </p:sp>
          </p:grpSp>
        </p:grpSp>
      </p:grpSp>
      <p:grpSp>
        <p:nvGrpSpPr>
          <p:cNvPr id="28683" name="Group 14"/>
          <p:cNvGrpSpPr/>
          <p:nvPr>
            <p:custDataLst>
              <p:tags r:id="rId13"/>
            </p:custDataLst>
          </p:nvPr>
        </p:nvGrpSpPr>
        <p:grpSpPr>
          <a:xfrm>
            <a:off x="1668463" y="1300163"/>
            <a:ext cx="1443037" cy="1677987"/>
            <a:chOff x="1198758" y="2589691"/>
            <a:chExt cx="1442842" cy="1678618"/>
          </a:xfrm>
        </p:grpSpPr>
        <p:grpSp>
          <p:nvGrpSpPr>
            <p:cNvPr id="28684" name="Group 15"/>
            <p:cNvGrpSpPr/>
            <p:nvPr>
              <p:custDataLst>
                <p:tags r:id="rId14"/>
              </p:custDataLst>
            </p:nvPr>
          </p:nvGrpSpPr>
          <p:grpSpPr>
            <a:xfrm>
              <a:off x="1198758" y="2589691"/>
              <a:ext cx="1442842" cy="1678618"/>
              <a:chOff x="1732158" y="1983171"/>
              <a:chExt cx="1586048" cy="1845225"/>
            </a:xfrm>
          </p:grpSpPr>
          <p:sp>
            <p:nvSpPr>
              <p:cNvPr id="28685" name="图形"/>
              <p:cNvSpPr/>
              <p:nvPr>
                <p:custDataLst>
                  <p:tags r:id="rId15"/>
                </p:custDataLst>
              </p:nvPr>
            </p:nvSpPr>
            <p:spPr>
              <a:xfrm rot="16200000">
                <a:off x="1649330" y="2159520"/>
                <a:ext cx="175231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686" name="图形"/>
              <p:cNvSpPr/>
              <p:nvPr>
                <p:custDataLst>
                  <p:tags r:id="rId16"/>
                </p:custDataLst>
              </p:nvPr>
            </p:nvSpPr>
            <p:spPr>
              <a:xfrm rot="16200000">
                <a:off x="1648715" y="2066614"/>
                <a:ext cx="175231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28687" name="Group 16"/>
            <p:cNvGrpSpPr/>
            <p:nvPr>
              <p:custDataLst>
                <p:tags r:id="rId17"/>
              </p:custDataLst>
            </p:nvPr>
          </p:nvGrpSpPr>
          <p:grpSpPr>
            <a:xfrm>
              <a:off x="1736462" y="2860572"/>
              <a:ext cx="385747" cy="562308"/>
              <a:chOff x="3582988" y="3510757"/>
              <a:chExt cx="319088" cy="465138"/>
            </a:xfrm>
          </p:grpSpPr>
          <p:sp>
            <p:nvSpPr>
              <p:cNvPr id="28688" name="图形"/>
              <p:cNvSpPr/>
              <p:nvPr>
                <p:custDataLst>
                  <p:tags r:id="rId18"/>
                </p:custDataLst>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字魂58号-创中黑" charset="-122"/>
                  <a:sym typeface="字魂58号-创中黑" charset="-122"/>
                </a:endParaRPr>
              </a:p>
            </p:txBody>
          </p:sp>
          <p:sp>
            <p:nvSpPr>
              <p:cNvPr id="28689" name="图形"/>
              <p:cNvSpPr/>
              <p:nvPr>
                <p:custDataLst>
                  <p:tags r:id="rId19"/>
                </p:custDataLst>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pPr>
                <a:endParaRPr kumimoji="0" lang="en-US" sz="1500" b="0"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字魂58号-创中黑" charset="-122"/>
                  <a:sym typeface="字魂58号-创中黑" charset="-122"/>
                </a:endParaRPr>
              </a:p>
            </p:txBody>
          </p:sp>
        </p:grpSp>
      </p:grpSp>
      <p:grpSp>
        <p:nvGrpSpPr>
          <p:cNvPr id="28690" name="Group 23"/>
          <p:cNvGrpSpPr/>
          <p:nvPr>
            <p:custDataLst>
              <p:tags r:id="rId20"/>
            </p:custDataLst>
          </p:nvPr>
        </p:nvGrpSpPr>
        <p:grpSpPr>
          <a:xfrm>
            <a:off x="4411663" y="1300163"/>
            <a:ext cx="1443037" cy="1677987"/>
            <a:chOff x="1732158" y="1983171"/>
            <a:chExt cx="1586048" cy="1845225"/>
          </a:xfrm>
        </p:grpSpPr>
        <p:sp>
          <p:nvSpPr>
            <p:cNvPr id="28691" name="图形"/>
            <p:cNvSpPr/>
            <p:nvPr>
              <p:custDataLst>
                <p:tags r:id="rId21"/>
              </p:custDataLst>
            </p:nvPr>
          </p:nvSpPr>
          <p:spPr>
            <a:xfrm rot="16200000">
              <a:off x="1649330" y="2159520"/>
              <a:ext cx="175231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no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692" name="图形"/>
            <p:cNvSpPr/>
            <p:nvPr>
              <p:custDataLst>
                <p:tags r:id="rId22"/>
              </p:custDataLst>
            </p:nvPr>
          </p:nvSpPr>
          <p:spPr>
            <a:xfrm rot="16200000">
              <a:off x="1648715" y="2066614"/>
              <a:ext cx="175231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adFill flip="none" rotWithShape="1">
              <a:gsLst>
                <a:gs pos="0">
                  <a:srgbClr val="960583"/>
                </a:gs>
                <a:gs pos="100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28693" name="Group 1"/>
          <p:cNvGrpSpPr/>
          <p:nvPr>
            <p:custDataLst>
              <p:tags r:id="rId23"/>
            </p:custDataLst>
          </p:nvPr>
        </p:nvGrpSpPr>
        <p:grpSpPr>
          <a:xfrm>
            <a:off x="1577975" y="3411538"/>
            <a:ext cx="385763" cy="333375"/>
            <a:chOff x="1108579" y="4792036"/>
            <a:chExt cx="385348" cy="333642"/>
          </a:xfrm>
        </p:grpSpPr>
        <p:sp>
          <p:nvSpPr>
            <p:cNvPr id="28694" name="图形"/>
            <p:cNvSpPr/>
            <p:nvPr>
              <p:custDataLst>
                <p:tags r:id="rId24"/>
              </p:custDataLst>
            </p:nvPr>
          </p:nvSpPr>
          <p:spPr>
            <a:xfrm>
              <a:off x="1139965" y="4792036"/>
              <a:ext cx="333642" cy="333642"/>
            </a:xfrm>
            <a:prstGeom prst="ellipse">
              <a:avLst/>
            </a:prstGeom>
            <a:gradFill flip="none" rotWithShape="1">
              <a:gsLst>
                <a:gs pos="0">
                  <a:srgbClr val="0117A1"/>
                </a:gs>
                <a:gs pos="100000">
                  <a:srgbClr val="0117A1">
                    <a:alpha val="43922"/>
                  </a:srgbClr>
                </a:gs>
              </a:gsLst>
              <a:lin ang="2700000" scaled="0"/>
              <a:tileRect l="-100000" t="-100000"/>
            </a:gradFill>
            <a:ln w="254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695" name="图形"/>
            <p:cNvSpPr txBox="1"/>
            <p:nvPr>
              <p:custDataLst>
                <p:tags r:id="rId25"/>
              </p:custDataLst>
            </p:nvPr>
          </p:nvSpPr>
          <p:spPr>
            <a:xfrm>
              <a:off x="1108579" y="4809969"/>
              <a:ext cx="385348" cy="246221"/>
            </a:xfrm>
            <a:prstGeom prst="rect">
              <a:avLst/>
            </a:prstGeom>
            <a:noFill/>
            <a:ln w="9525" cap="flat" cmpd="sng" algn="ctr">
              <a:noFill/>
              <a:prstDash val="solid"/>
              <a:round/>
              <a:headEnd type="none" w="med" len="med"/>
              <a:tailEnd type="none" w="med" len="med"/>
            </a:ln>
          </p:spPr>
          <p:txBody>
            <a:bodyPr wrap="square" numCol="1" spcCol="457200"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id-ID" sz="1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A</a:t>
              </a:r>
              <a:endParaRPr kumimoji="0" lang="en-US" sz="10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28696" name="Group 4"/>
          <p:cNvGrpSpPr/>
          <p:nvPr>
            <p:custDataLst>
              <p:tags r:id="rId26"/>
            </p:custDataLst>
          </p:nvPr>
        </p:nvGrpSpPr>
        <p:grpSpPr>
          <a:xfrm>
            <a:off x="4016375" y="3413125"/>
            <a:ext cx="385763" cy="333375"/>
            <a:chOff x="3546441" y="4792945"/>
            <a:chExt cx="385348" cy="333642"/>
          </a:xfrm>
        </p:grpSpPr>
        <p:sp>
          <p:nvSpPr>
            <p:cNvPr id="28697" name="图形"/>
            <p:cNvSpPr/>
            <p:nvPr>
              <p:custDataLst>
                <p:tags r:id="rId27"/>
              </p:custDataLst>
            </p:nvPr>
          </p:nvSpPr>
          <p:spPr>
            <a:xfrm>
              <a:off x="3577827" y="4792945"/>
              <a:ext cx="333642" cy="333642"/>
            </a:xfrm>
            <a:prstGeom prst="ellipse">
              <a:avLst/>
            </a:prstGeom>
            <a:gradFill flip="none" rotWithShape="1">
              <a:gsLst>
                <a:gs pos="0">
                  <a:srgbClr val="960583"/>
                </a:gs>
                <a:gs pos="100000">
                  <a:srgbClr val="960583">
                    <a:alpha val="43922"/>
                  </a:srgbClr>
                </a:gs>
              </a:gsLst>
              <a:lin ang="2700000" scaled="0"/>
              <a:tileRect l="-100000" t="-100000"/>
            </a:gradFill>
            <a:ln w="254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698" name="图形"/>
            <p:cNvSpPr txBox="1"/>
            <p:nvPr>
              <p:custDataLst>
                <p:tags r:id="rId28"/>
              </p:custDataLst>
            </p:nvPr>
          </p:nvSpPr>
          <p:spPr>
            <a:xfrm>
              <a:off x="3546441" y="4821038"/>
              <a:ext cx="385348" cy="246221"/>
            </a:xfrm>
            <a:prstGeom prst="rect">
              <a:avLst/>
            </a:prstGeom>
            <a:noFill/>
            <a:ln w="9525" cap="flat" cmpd="sng" algn="ctr">
              <a:noFill/>
              <a:prstDash val="solid"/>
              <a:round/>
              <a:headEnd type="none" w="med" len="med"/>
              <a:tailEnd type="none" w="med" len="med"/>
            </a:ln>
          </p:spPr>
          <p:txBody>
            <a:bodyPr wrap="square" numCol="1" spcCol="457200"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id-ID" sz="1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B</a:t>
              </a:r>
              <a:endParaRPr kumimoji="0" lang="en-US" sz="10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sp>
        <p:nvSpPr>
          <p:cNvPr id="28699" name="图形"/>
          <p:cNvSpPr/>
          <p:nvPr>
            <p:custDataLst>
              <p:tags r:id="rId29"/>
            </p:custDataLst>
          </p:nvPr>
        </p:nvSpPr>
        <p:spPr bwMode="auto">
          <a:xfrm>
            <a:off x="1925638" y="3567113"/>
            <a:ext cx="1938337" cy="704850"/>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defTabSz="914400" rtl="0" eaLnBrk="1" fontAlgn="base" hangingPunct="1">
              <a:lnSpc>
                <a:spcPct val="150000"/>
              </a:lnSpc>
              <a:spcBef>
                <a:spcPct val="0"/>
              </a:spcBef>
              <a:spcAft>
                <a:spcPct val="0"/>
              </a:spcAft>
              <a:buClrTx/>
              <a:buSzTx/>
              <a:buFontTx/>
              <a:buNone/>
            </a:pPr>
            <a:r>
              <a:rPr lang="zh-CN" altLang="en-US" sz="1400">
                <a:solidFill>
                  <a:schemeClr val="bg1"/>
                </a:solidFill>
                <a:latin typeface="微软雅黑" panose="020b0503020204020204" pitchFamily="34" charset="-122"/>
                <a:ea typeface="字魂58号-创中黑" charset="-122"/>
                <a:sym typeface="Arial"/>
              </a:rPr>
              <a:t>此处添加您的文本内容此添加文本内容</a:t>
            </a:r>
            <a:endParaRPr lang="zh-CN" altLang="en-US" sz="1400">
              <a:solidFill>
                <a:schemeClr val="bg1"/>
              </a:solidFill>
              <a:latin typeface="微软雅黑" panose="020b0503020204020204" pitchFamily="34" charset="-122"/>
              <a:ea typeface="字魂58号-创中黑" charset="-122"/>
              <a:sym typeface="Arial"/>
            </a:endParaRPr>
          </a:p>
        </p:txBody>
      </p:sp>
      <p:sp>
        <p:nvSpPr>
          <p:cNvPr id="28700" name="图形"/>
          <p:cNvSpPr/>
          <p:nvPr>
            <p:custDataLst>
              <p:tags r:id="rId30"/>
            </p:custDataLst>
          </p:nvPr>
        </p:nvSpPr>
        <p:spPr>
          <a:xfrm>
            <a:off x="1930400" y="3316288"/>
            <a:ext cx="1663700" cy="36988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eaLnBrk="1" fontAlgn="base" hangingPunct="1">
              <a:spcBef>
                <a:spcPct val="0"/>
              </a:spcBef>
              <a:spcAft>
                <a:spcPct val="0"/>
              </a:spcAft>
            </a:pPr>
            <a:r>
              <a:rPr lang="zh-CN" altLang="en-US">
                <a:solidFill>
                  <a:schemeClr val="bg1"/>
                </a:solidFill>
                <a:latin typeface="微软雅黑" panose="020b0503020204020204" pitchFamily="34" charset="-122"/>
                <a:ea typeface="思源黑体 CN Medium" pitchFamily="34" charset="-122"/>
                <a:sym typeface="Arial"/>
              </a:rPr>
              <a:t>预设标题文本</a:t>
            </a:r>
            <a:endParaRPr lang="zh-CN" altLang="en-US">
              <a:solidFill>
                <a:schemeClr val="bg1"/>
              </a:solidFill>
              <a:latin typeface="微软雅黑" panose="020b0503020204020204" pitchFamily="34" charset="-122"/>
              <a:ea typeface="思源黑体 CN Medium" pitchFamily="34" charset="-122"/>
              <a:sym typeface="Arial"/>
            </a:endParaRPr>
          </a:p>
        </p:txBody>
      </p:sp>
      <p:sp>
        <p:nvSpPr>
          <p:cNvPr id="28701" name="图形"/>
          <p:cNvSpPr/>
          <p:nvPr>
            <p:custDataLst>
              <p:tags r:id="rId31"/>
            </p:custDataLst>
          </p:nvPr>
        </p:nvSpPr>
        <p:spPr bwMode="auto">
          <a:xfrm>
            <a:off x="4391025" y="3554413"/>
            <a:ext cx="1938338" cy="704850"/>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defTabSz="914400" rtl="0" eaLnBrk="1" fontAlgn="base" hangingPunct="1">
              <a:lnSpc>
                <a:spcPct val="150000"/>
              </a:lnSpc>
              <a:spcBef>
                <a:spcPct val="0"/>
              </a:spcBef>
              <a:spcAft>
                <a:spcPct val="0"/>
              </a:spcAft>
              <a:buClrTx/>
              <a:buSzTx/>
              <a:buFontTx/>
              <a:buNone/>
            </a:pPr>
            <a:r>
              <a:rPr lang="zh-CN" altLang="en-US" sz="1400">
                <a:solidFill>
                  <a:schemeClr val="bg1"/>
                </a:solidFill>
                <a:latin typeface="微软雅黑" panose="020b0503020204020204" pitchFamily="34" charset="-122"/>
                <a:ea typeface="字魂58号-创中黑" charset="-122"/>
                <a:sym typeface="Arial"/>
              </a:rPr>
              <a:t>此处添加您的文本内容此处添加</a:t>
            </a:r>
            <a:endParaRPr lang="zh-CN" altLang="en-US" sz="1400">
              <a:solidFill>
                <a:schemeClr val="bg1"/>
              </a:solidFill>
              <a:latin typeface="微软雅黑" panose="020b0503020204020204" pitchFamily="34" charset="-122"/>
              <a:ea typeface="字魂58号-创中黑" charset="-122"/>
              <a:sym typeface="Arial"/>
            </a:endParaRPr>
          </a:p>
        </p:txBody>
      </p:sp>
      <p:sp>
        <p:nvSpPr>
          <p:cNvPr id="28702" name="图形"/>
          <p:cNvSpPr/>
          <p:nvPr>
            <p:custDataLst>
              <p:tags r:id="rId32"/>
            </p:custDataLst>
          </p:nvPr>
        </p:nvSpPr>
        <p:spPr>
          <a:xfrm>
            <a:off x="4395788" y="3303588"/>
            <a:ext cx="1663700" cy="36988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eaLnBrk="1" fontAlgn="base" hangingPunct="1">
              <a:spcBef>
                <a:spcPct val="0"/>
              </a:spcBef>
              <a:spcAft>
                <a:spcPct val="0"/>
              </a:spcAft>
            </a:pPr>
            <a:r>
              <a:rPr lang="zh-CN" altLang="en-US">
                <a:solidFill>
                  <a:schemeClr val="bg1"/>
                </a:solidFill>
                <a:latin typeface="微软雅黑" panose="020b0503020204020204" pitchFamily="34" charset="-122"/>
                <a:ea typeface="思源黑体 CN Medium" pitchFamily="34" charset="-122"/>
                <a:sym typeface="Arial"/>
              </a:rPr>
              <a:t>预设标题文本</a:t>
            </a:r>
            <a:endParaRPr lang="zh-CN" altLang="en-US">
              <a:solidFill>
                <a:schemeClr val="bg1"/>
              </a:solidFill>
              <a:latin typeface="微软雅黑" panose="020b0503020204020204" pitchFamily="34" charset="-122"/>
              <a:ea typeface="思源黑体 CN Medium" pitchFamily="34" charset="-122"/>
              <a:sym typeface="Arial"/>
            </a:endParaRPr>
          </a:p>
        </p:txBody>
      </p:sp>
      <p:grpSp>
        <p:nvGrpSpPr>
          <p:cNvPr id="28703" name="Group 176"/>
          <p:cNvGrpSpPr/>
          <p:nvPr>
            <p:custDataLst>
              <p:tags r:id="rId33"/>
            </p:custDataLst>
          </p:nvPr>
        </p:nvGrpSpPr>
        <p:grpSpPr>
          <a:xfrm>
            <a:off x="4940300" y="1681163"/>
            <a:ext cx="385763" cy="388937"/>
            <a:chOff x="3459163" y="2605088"/>
            <a:chExt cx="561975" cy="566737"/>
          </a:xfrm>
        </p:grpSpPr>
        <p:sp>
          <p:nvSpPr>
            <p:cNvPr id="28704" name="图形"/>
            <p:cNvSpPr>
              <a:spLocks noEditPoints="1"/>
            </p:cNvSpPr>
            <p:nvPr>
              <p:custDataLst>
                <p:tags r:id="rId34"/>
              </p:custDataLst>
            </p:nvPr>
          </p:nvSpPr>
          <p:spPr bwMode="auto">
            <a:xfrm>
              <a:off x="3459163" y="2605088"/>
              <a:ext cx="561975" cy="566737"/>
            </a:xfrm>
            <a:custGeom>
              <a:gdLst>
                <a:gd name="T0" fmla="*/ 0 w 354"/>
                <a:gd name="T1" fmla="*/ 0 h 357"/>
                <a:gd name="T2" fmla="*/ 0 w 354"/>
                <a:gd name="T3" fmla="*/ 357 h 357"/>
                <a:gd name="T4" fmla="*/ 354 w 354"/>
                <a:gd name="T5" fmla="*/ 357 h 357"/>
                <a:gd name="T6" fmla="*/ 354 w 354"/>
                <a:gd name="T7" fmla="*/ 0 h 357"/>
                <a:gd name="T8" fmla="*/ 0 w 354"/>
                <a:gd name="T9" fmla="*/ 0 h 357"/>
                <a:gd name="T10" fmla="*/ 133 w 354"/>
                <a:gd name="T11" fmla="*/ 45 h 357"/>
                <a:gd name="T12" fmla="*/ 155 w 354"/>
                <a:gd name="T13" fmla="*/ 45 h 357"/>
                <a:gd name="T14" fmla="*/ 155 w 354"/>
                <a:gd name="T15" fmla="*/ 67 h 357"/>
                <a:gd name="T16" fmla="*/ 133 w 354"/>
                <a:gd name="T17" fmla="*/ 67 h 357"/>
                <a:gd name="T18" fmla="*/ 133 w 354"/>
                <a:gd name="T19" fmla="*/ 45 h 357"/>
                <a:gd name="T20" fmla="*/ 88 w 354"/>
                <a:gd name="T21" fmla="*/ 45 h 357"/>
                <a:gd name="T22" fmla="*/ 111 w 354"/>
                <a:gd name="T23" fmla="*/ 45 h 357"/>
                <a:gd name="T24" fmla="*/ 111 w 354"/>
                <a:gd name="T25" fmla="*/ 67 h 357"/>
                <a:gd name="T26" fmla="*/ 88 w 354"/>
                <a:gd name="T27" fmla="*/ 67 h 357"/>
                <a:gd name="T28" fmla="*/ 88 w 354"/>
                <a:gd name="T29" fmla="*/ 45 h 357"/>
                <a:gd name="T30" fmla="*/ 44 w 354"/>
                <a:gd name="T31" fmla="*/ 45 h 357"/>
                <a:gd name="T32" fmla="*/ 66 w 354"/>
                <a:gd name="T33" fmla="*/ 45 h 357"/>
                <a:gd name="T34" fmla="*/ 66 w 354"/>
                <a:gd name="T35" fmla="*/ 67 h 357"/>
                <a:gd name="T36" fmla="*/ 44 w 354"/>
                <a:gd name="T37" fmla="*/ 67 h 357"/>
                <a:gd name="T38" fmla="*/ 44 w 354"/>
                <a:gd name="T39" fmla="*/ 45 h 357"/>
                <a:gd name="T40" fmla="*/ 310 w 354"/>
                <a:gd name="T41" fmla="*/ 312 h 357"/>
                <a:gd name="T42" fmla="*/ 44 w 354"/>
                <a:gd name="T43" fmla="*/ 312 h 357"/>
                <a:gd name="T44" fmla="*/ 44 w 354"/>
                <a:gd name="T45" fmla="*/ 89 h 357"/>
                <a:gd name="T46" fmla="*/ 310 w 354"/>
                <a:gd name="T47" fmla="*/ 89 h 357"/>
                <a:gd name="T48" fmla="*/ 310 w 354"/>
                <a:gd name="T49" fmla="*/ 312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57">
                  <a:moveTo>
                    <a:pt x="0" y="0"/>
                  </a:moveTo>
                  <a:lnTo>
                    <a:pt x="0" y="357"/>
                  </a:lnTo>
                  <a:lnTo>
                    <a:pt x="354" y="357"/>
                  </a:lnTo>
                  <a:lnTo>
                    <a:pt x="354" y="0"/>
                  </a:lnTo>
                  <a:lnTo>
                    <a:pt x="0" y="0"/>
                  </a:lnTo>
                  <a:close/>
                  <a:moveTo>
                    <a:pt x="133" y="45"/>
                  </a:moveTo>
                  <a:lnTo>
                    <a:pt x="155" y="45"/>
                  </a:lnTo>
                  <a:lnTo>
                    <a:pt x="155" y="67"/>
                  </a:lnTo>
                  <a:lnTo>
                    <a:pt x="133" y="67"/>
                  </a:lnTo>
                  <a:lnTo>
                    <a:pt x="133" y="45"/>
                  </a:lnTo>
                  <a:close/>
                  <a:moveTo>
                    <a:pt x="88" y="45"/>
                  </a:moveTo>
                  <a:lnTo>
                    <a:pt x="111" y="45"/>
                  </a:lnTo>
                  <a:lnTo>
                    <a:pt x="111" y="67"/>
                  </a:lnTo>
                  <a:lnTo>
                    <a:pt x="88" y="67"/>
                  </a:lnTo>
                  <a:lnTo>
                    <a:pt x="88" y="45"/>
                  </a:lnTo>
                  <a:close/>
                  <a:moveTo>
                    <a:pt x="44" y="45"/>
                  </a:moveTo>
                  <a:lnTo>
                    <a:pt x="66" y="45"/>
                  </a:lnTo>
                  <a:lnTo>
                    <a:pt x="66" y="67"/>
                  </a:lnTo>
                  <a:lnTo>
                    <a:pt x="44" y="67"/>
                  </a:lnTo>
                  <a:lnTo>
                    <a:pt x="44" y="45"/>
                  </a:lnTo>
                  <a:close/>
                  <a:moveTo>
                    <a:pt x="310" y="312"/>
                  </a:moveTo>
                  <a:lnTo>
                    <a:pt x="44" y="312"/>
                  </a:lnTo>
                  <a:lnTo>
                    <a:pt x="44" y="89"/>
                  </a:lnTo>
                  <a:lnTo>
                    <a:pt x="310" y="89"/>
                  </a:lnTo>
                  <a:lnTo>
                    <a:pt x="310" y="3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id-ID"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705" name="图形"/>
            <p:cNvSpPr/>
            <p:nvPr>
              <p:custDataLst>
                <p:tags r:id="rId35"/>
              </p:custDataLst>
            </p:nvPr>
          </p:nvSpPr>
          <p:spPr bwMode="auto">
            <a:xfrm>
              <a:off x="3598863" y="2817813"/>
              <a:ext cx="282575" cy="247650"/>
            </a:xfrm>
            <a:custGeom>
              <a:gdLst>
                <a:gd name="T0" fmla="*/ 45 w 178"/>
                <a:gd name="T1" fmla="*/ 156 h 156"/>
                <a:gd name="T2" fmla="*/ 133 w 178"/>
                <a:gd name="T3" fmla="*/ 156 h 156"/>
                <a:gd name="T4" fmla="*/ 133 w 178"/>
                <a:gd name="T5" fmla="*/ 89 h 156"/>
                <a:gd name="T6" fmla="*/ 178 w 178"/>
                <a:gd name="T7" fmla="*/ 89 h 156"/>
                <a:gd name="T8" fmla="*/ 89 w 178"/>
                <a:gd name="T9" fmla="*/ 0 h 156"/>
                <a:gd name="T10" fmla="*/ 0 w 178"/>
                <a:gd name="T11" fmla="*/ 89 h 156"/>
                <a:gd name="T12" fmla="*/ 45 w 178"/>
                <a:gd name="T13" fmla="*/ 89 h 156"/>
                <a:gd name="T14" fmla="*/ 45 w 178"/>
                <a:gd name="T15" fmla="*/ 156 h 15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156">
                  <a:moveTo>
                    <a:pt x="45" y="156"/>
                  </a:moveTo>
                  <a:lnTo>
                    <a:pt x="133" y="156"/>
                  </a:lnTo>
                  <a:lnTo>
                    <a:pt x="133" y="89"/>
                  </a:lnTo>
                  <a:lnTo>
                    <a:pt x="178" y="89"/>
                  </a:lnTo>
                  <a:lnTo>
                    <a:pt x="89" y="0"/>
                  </a:lnTo>
                  <a:lnTo>
                    <a:pt x="0" y="89"/>
                  </a:lnTo>
                  <a:lnTo>
                    <a:pt x="45" y="89"/>
                  </a:lnTo>
                  <a:lnTo>
                    <a:pt x="45"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id-ID"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28706" name="Group 1"/>
          <p:cNvGrpSpPr/>
          <p:nvPr>
            <p:custDataLst>
              <p:tags r:id="rId36"/>
            </p:custDataLst>
          </p:nvPr>
        </p:nvGrpSpPr>
        <p:grpSpPr>
          <a:xfrm>
            <a:off x="1557338" y="4295775"/>
            <a:ext cx="385762" cy="333375"/>
            <a:chOff x="1108579" y="4792036"/>
            <a:chExt cx="385348" cy="333642"/>
          </a:xfrm>
        </p:grpSpPr>
        <p:sp>
          <p:nvSpPr>
            <p:cNvPr id="28707" name="图形"/>
            <p:cNvSpPr/>
            <p:nvPr>
              <p:custDataLst>
                <p:tags r:id="rId37"/>
              </p:custDataLst>
            </p:nvPr>
          </p:nvSpPr>
          <p:spPr>
            <a:xfrm>
              <a:off x="1139965" y="4792036"/>
              <a:ext cx="333642" cy="333642"/>
            </a:xfrm>
            <a:prstGeom prst="ellipse">
              <a:avLst/>
            </a:prstGeom>
            <a:gradFill flip="none" rotWithShape="1">
              <a:gsLst>
                <a:gs pos="0">
                  <a:srgbClr val="960583"/>
                </a:gs>
                <a:gs pos="100000">
                  <a:srgbClr val="960583">
                    <a:alpha val="43922"/>
                  </a:srgbClr>
                </a:gs>
              </a:gsLst>
              <a:lin ang="2700000" scaled="0"/>
              <a:tileRect l="-100000" t="-100000"/>
            </a:gradFill>
            <a:ln w="254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708" name="图形"/>
            <p:cNvSpPr txBox="1"/>
            <p:nvPr>
              <p:custDataLst>
                <p:tags r:id="rId38"/>
              </p:custDataLst>
            </p:nvPr>
          </p:nvSpPr>
          <p:spPr>
            <a:xfrm>
              <a:off x="1108579" y="4809969"/>
              <a:ext cx="385348" cy="245306"/>
            </a:xfrm>
            <a:prstGeom prst="rect">
              <a:avLst/>
            </a:prstGeom>
            <a:noFill/>
            <a:ln w="9525" cap="flat" cmpd="sng" algn="ctr">
              <a:noFill/>
              <a:prstDash val="solid"/>
              <a:round/>
              <a:headEnd type="none" w="med" len="med"/>
              <a:tailEnd type="none" w="med" len="med"/>
            </a:ln>
          </p:spPr>
          <p:txBody>
            <a:bodyPr wrap="square" numCol="1" spcCol="457200"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id-ID" sz="1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C</a:t>
              </a:r>
              <a:endParaRPr kumimoji="0" lang="en-US" altLang="id-ID" sz="1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endParaRPr>
            </a:p>
          </p:txBody>
        </p:sp>
      </p:grpSp>
      <p:grpSp>
        <p:nvGrpSpPr>
          <p:cNvPr id="28709" name="Group 4"/>
          <p:cNvGrpSpPr/>
          <p:nvPr>
            <p:custDataLst>
              <p:tags r:id="rId39"/>
            </p:custDataLst>
          </p:nvPr>
        </p:nvGrpSpPr>
        <p:grpSpPr>
          <a:xfrm>
            <a:off x="3995738" y="4297363"/>
            <a:ext cx="385762" cy="333375"/>
            <a:chOff x="3546441" y="4792945"/>
            <a:chExt cx="385348" cy="333642"/>
          </a:xfrm>
        </p:grpSpPr>
        <p:sp>
          <p:nvSpPr>
            <p:cNvPr id="28710" name="图形"/>
            <p:cNvSpPr/>
            <p:nvPr>
              <p:custDataLst>
                <p:tags r:id="rId40"/>
              </p:custDataLst>
            </p:nvPr>
          </p:nvSpPr>
          <p:spPr>
            <a:xfrm>
              <a:off x="3577827" y="4792945"/>
              <a:ext cx="333642" cy="333642"/>
            </a:xfrm>
            <a:prstGeom prst="ellipse">
              <a:avLst/>
            </a:prstGeom>
            <a:gradFill flip="none" rotWithShape="1">
              <a:gsLst>
                <a:gs pos="0">
                  <a:srgbClr val="0117A1"/>
                </a:gs>
                <a:gs pos="100000">
                  <a:srgbClr val="0117A1">
                    <a:alpha val="43922"/>
                  </a:srgbClr>
                </a:gs>
              </a:gsLst>
              <a:lin ang="2700000" scaled="0"/>
              <a:tileRect l="-100000" t="-100000"/>
            </a:gradFill>
            <a:ln w="254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28711" name="图形"/>
            <p:cNvSpPr txBox="1"/>
            <p:nvPr>
              <p:custDataLst>
                <p:tags r:id="rId41"/>
              </p:custDataLst>
            </p:nvPr>
          </p:nvSpPr>
          <p:spPr>
            <a:xfrm>
              <a:off x="3546441" y="4821038"/>
              <a:ext cx="385348" cy="245306"/>
            </a:xfrm>
            <a:prstGeom prst="rect">
              <a:avLst/>
            </a:prstGeom>
            <a:noFill/>
            <a:ln w="9525" cap="flat" cmpd="sng" algn="ctr">
              <a:noFill/>
              <a:prstDash val="solid"/>
              <a:round/>
              <a:headEnd type="none" w="med" len="med"/>
              <a:tailEnd type="none" w="med" len="med"/>
            </a:ln>
          </p:spPr>
          <p:txBody>
            <a:bodyPr wrap="square" numCol="1" spcCol="457200"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id-ID" sz="1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D</a:t>
              </a:r>
              <a:endParaRPr kumimoji="0" lang="en-US" altLang="id-ID" sz="1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endParaRPr>
            </a:p>
          </p:txBody>
        </p:sp>
      </p:grpSp>
      <p:sp>
        <p:nvSpPr>
          <p:cNvPr id="28712" name="图形"/>
          <p:cNvSpPr/>
          <p:nvPr>
            <p:custDataLst>
              <p:tags r:id="rId42"/>
            </p:custDataLst>
          </p:nvPr>
        </p:nvSpPr>
        <p:spPr bwMode="auto">
          <a:xfrm>
            <a:off x="1905000" y="4529138"/>
            <a:ext cx="1938338" cy="704850"/>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defTabSz="914400" rtl="0" eaLnBrk="1" fontAlgn="base" hangingPunct="1">
              <a:lnSpc>
                <a:spcPct val="150000"/>
              </a:lnSpc>
              <a:spcBef>
                <a:spcPct val="0"/>
              </a:spcBef>
              <a:spcAft>
                <a:spcPct val="0"/>
              </a:spcAft>
              <a:buClrTx/>
              <a:buSzTx/>
              <a:buFontTx/>
              <a:buNone/>
            </a:pPr>
            <a:r>
              <a:rPr lang="zh-CN" altLang="en-US" sz="1400">
                <a:solidFill>
                  <a:schemeClr val="bg1"/>
                </a:solidFill>
                <a:latin typeface="微软雅黑" panose="020b0503020204020204" pitchFamily="34" charset="-122"/>
                <a:ea typeface="字魂58号-创中黑" charset="-122"/>
                <a:sym typeface="Arial"/>
              </a:rPr>
              <a:t>此处添加您的文本内容此处添加</a:t>
            </a:r>
            <a:endParaRPr lang="zh-CN" altLang="en-US" sz="1400">
              <a:solidFill>
                <a:schemeClr val="bg1"/>
              </a:solidFill>
              <a:latin typeface="微软雅黑" panose="020b0503020204020204" pitchFamily="34" charset="-122"/>
              <a:ea typeface="字魂58号-创中黑" charset="-122"/>
              <a:sym typeface="Arial"/>
            </a:endParaRPr>
          </a:p>
        </p:txBody>
      </p:sp>
      <p:sp>
        <p:nvSpPr>
          <p:cNvPr id="28713" name="图形"/>
          <p:cNvSpPr/>
          <p:nvPr>
            <p:custDataLst>
              <p:tags r:id="rId43"/>
            </p:custDataLst>
          </p:nvPr>
        </p:nvSpPr>
        <p:spPr>
          <a:xfrm>
            <a:off x="1909763" y="4278313"/>
            <a:ext cx="1663700" cy="36988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eaLnBrk="1" fontAlgn="base" hangingPunct="1">
              <a:spcBef>
                <a:spcPct val="0"/>
              </a:spcBef>
              <a:spcAft>
                <a:spcPct val="0"/>
              </a:spcAft>
            </a:pPr>
            <a:r>
              <a:rPr lang="zh-CN" altLang="en-US">
                <a:solidFill>
                  <a:schemeClr val="bg1"/>
                </a:solidFill>
                <a:latin typeface="微软雅黑" panose="020b0503020204020204" pitchFamily="34" charset="-122"/>
                <a:ea typeface="思源黑体 CN Medium" pitchFamily="34" charset="-122"/>
                <a:sym typeface="Arial"/>
              </a:rPr>
              <a:t>预设标题文本</a:t>
            </a:r>
            <a:endParaRPr lang="zh-CN" altLang="en-US">
              <a:solidFill>
                <a:schemeClr val="bg1"/>
              </a:solidFill>
              <a:latin typeface="微软雅黑" panose="020b0503020204020204" pitchFamily="34" charset="-122"/>
              <a:ea typeface="思源黑体 CN Medium" pitchFamily="34" charset="-122"/>
              <a:sym typeface="Arial"/>
            </a:endParaRPr>
          </a:p>
        </p:txBody>
      </p:sp>
      <p:sp>
        <p:nvSpPr>
          <p:cNvPr id="28714" name="图形"/>
          <p:cNvSpPr/>
          <p:nvPr>
            <p:custDataLst>
              <p:tags r:id="rId44"/>
            </p:custDataLst>
          </p:nvPr>
        </p:nvSpPr>
        <p:spPr bwMode="auto">
          <a:xfrm>
            <a:off x="4371975" y="4516438"/>
            <a:ext cx="1938338" cy="704850"/>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defTabSz="914400" rtl="0" eaLnBrk="1" fontAlgn="base" hangingPunct="1">
              <a:lnSpc>
                <a:spcPct val="150000"/>
              </a:lnSpc>
              <a:spcBef>
                <a:spcPct val="0"/>
              </a:spcBef>
              <a:spcAft>
                <a:spcPct val="0"/>
              </a:spcAft>
              <a:buClrTx/>
              <a:buSzTx/>
              <a:buFontTx/>
              <a:buNone/>
            </a:pPr>
            <a:r>
              <a:rPr lang="zh-CN" altLang="en-US" sz="1400">
                <a:solidFill>
                  <a:schemeClr val="bg1"/>
                </a:solidFill>
                <a:latin typeface="微软雅黑" panose="020b0503020204020204" pitchFamily="34" charset="-122"/>
                <a:ea typeface="字魂58号-创中黑" charset="-122"/>
                <a:sym typeface="Arial"/>
              </a:rPr>
              <a:t>此处添加您的文本内容此处添加您的</a:t>
            </a:r>
            <a:endParaRPr lang="zh-CN" altLang="en-US" sz="1400">
              <a:solidFill>
                <a:schemeClr val="bg1"/>
              </a:solidFill>
              <a:latin typeface="微软雅黑" panose="020b0503020204020204" pitchFamily="34" charset="-122"/>
              <a:ea typeface="字魂58号-创中黑" charset="-122"/>
              <a:sym typeface="Arial"/>
            </a:endParaRPr>
          </a:p>
        </p:txBody>
      </p:sp>
      <p:sp>
        <p:nvSpPr>
          <p:cNvPr id="28715" name="图形"/>
          <p:cNvSpPr/>
          <p:nvPr>
            <p:custDataLst>
              <p:tags r:id="rId45"/>
            </p:custDataLst>
          </p:nvPr>
        </p:nvSpPr>
        <p:spPr>
          <a:xfrm>
            <a:off x="4375150" y="4265613"/>
            <a:ext cx="1663700" cy="36988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eaLnBrk="1" fontAlgn="base" hangingPunct="1">
              <a:spcBef>
                <a:spcPct val="0"/>
              </a:spcBef>
              <a:spcAft>
                <a:spcPct val="0"/>
              </a:spcAft>
            </a:pPr>
            <a:r>
              <a:rPr lang="zh-CN" altLang="en-US">
                <a:solidFill>
                  <a:schemeClr val="bg1"/>
                </a:solidFill>
                <a:latin typeface="微软雅黑" panose="020b0503020204020204" pitchFamily="34" charset="-122"/>
                <a:ea typeface="思源黑体 CN Medium" pitchFamily="34" charset="-122"/>
                <a:sym typeface="Arial"/>
              </a:rPr>
              <a:t>预设标题文本</a:t>
            </a:r>
            <a:endParaRPr lang="zh-CN" altLang="en-US">
              <a:solidFill>
                <a:schemeClr val="bg1"/>
              </a:solidFill>
              <a:latin typeface="微软雅黑" panose="020b0503020204020204" pitchFamily="34" charset="-122"/>
              <a:ea typeface="思源黑体 CN Medium" pitchFamily="34" charset="-122"/>
              <a:sym typeface="Arial"/>
            </a:endParaRPr>
          </a:p>
        </p:txBody>
      </p:sp>
    </p:spTree>
  </p:cSld>
  <p:clrMapOvr>
    <a:masterClrMapping/>
  </p:clrMapOvr>
  <p:transition spd="slow"/>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0722"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30723" name="组合 5"/>
          <p:cNvGrpSpPr/>
          <p:nvPr>
            <p:custDataLst>
              <p:tags r:id="rId4"/>
            </p:custDataLst>
          </p:nvPr>
        </p:nvGrpSpPr>
        <p:grpSpPr>
          <a:xfrm>
            <a:off x="1001713" y="1776413"/>
            <a:ext cx="2376487" cy="846137"/>
            <a:chOff x="1021043" y="1872446"/>
            <a:chExt cx="2376279" cy="845869"/>
          </a:xfrm>
        </p:grpSpPr>
        <p:sp>
          <p:nvSpPr>
            <p:cNvPr id="30724" name="文本框 29"/>
            <p:cNvSpPr txBox="1"/>
            <p:nvPr>
              <p:custDataLst>
                <p:tags r:id="rId5"/>
              </p:custDataLst>
            </p:nvPr>
          </p:nvSpPr>
          <p:spPr>
            <a:xfrm>
              <a:off x="1021043" y="1872446"/>
              <a:ext cx="2141258" cy="45890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新环境新动向</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30725" name="文本框 30"/>
            <p:cNvSpPr txBox="1"/>
            <p:nvPr>
              <p:custDataLst>
                <p:tags r:id="rId6"/>
              </p:custDataLst>
            </p:nvPr>
          </p:nvSpPr>
          <p:spPr>
            <a:xfrm>
              <a:off x="1455688" y="2348983"/>
              <a:ext cx="1941634"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新的发展机遇</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sp>
        <p:nvSpPr>
          <p:cNvPr id="30726" name="梯形 4"/>
          <p:cNvSpPr/>
          <p:nvPr>
            <p:custDataLst>
              <p:tags r:id="rId7"/>
            </p:custDataLst>
          </p:nvPr>
        </p:nvSpPr>
        <p:spPr>
          <a:xfrm>
            <a:off x="-19050" y="5318768"/>
            <a:ext cx="12211050" cy="1539232"/>
          </a:xfrm>
          <a:custGeom>
            <a:gdLst>
              <a:gd name="connsiteX0" fmla="*/ 9525 w 12211050"/>
              <a:gd name="connsiteY0" fmla="*/ 4908666 h 4908666"/>
              <a:gd name="connsiteX1" fmla="*/ 0 w 12211050"/>
              <a:gd name="connsiteY1" fmla="*/ 2263313 h 4908666"/>
              <a:gd name="connsiteX2" fmla="*/ 3019425 w 12211050"/>
              <a:gd name="connsiteY2" fmla="*/ 0 h 4908666"/>
              <a:gd name="connsiteX3" fmla="*/ 9172575 w 12211050"/>
              <a:gd name="connsiteY3" fmla="*/ 49181 h 4908666"/>
              <a:gd name="connsiteX4" fmla="*/ 12211050 w 12211050"/>
              <a:gd name="connsiteY4" fmla="*/ 2732802 h 4908666"/>
              <a:gd name="connsiteX5" fmla="*/ 12201525 w 12211050"/>
              <a:gd name="connsiteY5" fmla="*/ 4908666 h 4908666"/>
              <a:gd name="connsiteX6" fmla="*/ 9525 w 12211050"/>
              <a:gd name="connsiteY6" fmla="*/ 4908666 h 49086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908666">
                <a:moveTo>
                  <a:pt x="9525" y="4908666"/>
                </a:moveTo>
                <a:lnTo>
                  <a:pt x="0" y="2263313"/>
                </a:lnTo>
                <a:lnTo>
                  <a:pt x="3019425" y="0"/>
                </a:lnTo>
                <a:lnTo>
                  <a:pt x="9172575" y="49181"/>
                </a:lnTo>
                <a:lnTo>
                  <a:pt x="12211050" y="2732802"/>
                </a:lnTo>
                <a:lnTo>
                  <a:pt x="12201525" y="4908666"/>
                </a:lnTo>
                <a:lnTo>
                  <a:pt x="9525" y="4908666"/>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27" name="矩形 2"/>
          <p:cNvSpPr/>
          <p:nvPr>
            <p:custDataLst>
              <p:tags r:id="rId8"/>
            </p:custDataLst>
          </p:nvPr>
        </p:nvSpPr>
        <p:spPr>
          <a:xfrm>
            <a:off x="3676650" y="1"/>
            <a:ext cx="4838700" cy="5568828"/>
          </a:xfrm>
          <a:prstGeom prst="rect">
            <a:avLst/>
          </a:prstGeom>
          <a:gradFill flip="none" rotWithShape="1">
            <a:gsLst>
              <a:gs pos="0">
                <a:srgbClr val="0117A1">
                  <a:alpha val="43922"/>
                </a:srgbClr>
              </a:gs>
              <a:gs pos="100000">
                <a:srgbClr val="0117A1">
                  <a:alpha val="0"/>
                </a:srgbClr>
              </a:gs>
            </a:gsLst>
            <a:lin ang="54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28" name="任意多边形: 形状 7"/>
          <p:cNvSpPr/>
          <p:nvPr>
            <p:custDataLst>
              <p:tags r:id="rId9"/>
            </p:custDataLst>
          </p:nvPr>
        </p:nvSpPr>
        <p:spPr>
          <a:xfrm>
            <a:off x="0" y="3124200"/>
            <a:ext cx="2616284" cy="2889048"/>
          </a:xfrm>
          <a:custGeom>
            <a:gdLst>
              <a:gd name="connsiteX0" fmla="*/ 2162199 w 2866018"/>
              <a:gd name="connsiteY0" fmla="*/ 0 h 2115146"/>
              <a:gd name="connsiteX1" fmla="*/ 2805164 w 2866018"/>
              <a:gd name="connsiteY1" fmla="*/ 99777 h 2115146"/>
              <a:gd name="connsiteX2" fmla="*/ 2866018 w 2866018"/>
              <a:gd name="connsiteY2" fmla="*/ 122638 h 2115146"/>
              <a:gd name="connsiteX3" fmla="*/ 2705124 w 2866018"/>
              <a:gd name="connsiteY3" fmla="*/ 114299 h 2115146"/>
              <a:gd name="connsiteX4" fmla="*/ 586877 w 2866018"/>
              <a:gd name="connsiteY4" fmla="*/ 1886353 h 2115146"/>
              <a:gd name="connsiteX5" fmla="*/ 586358 w 2866018"/>
              <a:gd name="connsiteY5" fmla="*/ 2033237 h 2115146"/>
              <a:gd name="connsiteX6" fmla="*/ 0 w 2866018"/>
              <a:gd name="connsiteY6" fmla="*/ 2115146 h 2115146"/>
              <a:gd name="connsiteX7" fmla="*/ 11187 w 2866018"/>
              <a:gd name="connsiteY7" fmla="*/ 1992412 h 2115146"/>
              <a:gd name="connsiteX8" fmla="*/ 2162199 w 2866018"/>
              <a:gd name="connsiteY8" fmla="*/ 0 h 21151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18" h="2115146">
                <a:moveTo>
                  <a:pt x="2162199" y="0"/>
                </a:moveTo>
                <a:cubicBezTo>
                  <a:pt x="2386100" y="0"/>
                  <a:pt x="2602052" y="34932"/>
                  <a:pt x="2805164" y="99777"/>
                </a:cubicBezTo>
                <a:lnTo>
                  <a:pt x="2866018" y="122638"/>
                </a:lnTo>
                <a:lnTo>
                  <a:pt x="2705124" y="114299"/>
                </a:lnTo>
                <a:cubicBezTo>
                  <a:pt x="1660255" y="114299"/>
                  <a:pt x="788492" y="875044"/>
                  <a:pt x="586877" y="1886353"/>
                </a:cubicBezTo>
                <a:lnTo>
                  <a:pt x="586358" y="2033237"/>
                </a:lnTo>
                <a:lnTo>
                  <a:pt x="0" y="2115146"/>
                </a:lnTo>
                <a:lnTo>
                  <a:pt x="11187" y="1992412"/>
                </a:lnTo>
                <a:cubicBezTo>
                  <a:pt x="121912" y="873304"/>
                  <a:pt x="1042697" y="0"/>
                  <a:pt x="2162199"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29" name="任意多边形: 形状 10"/>
          <p:cNvSpPr/>
          <p:nvPr>
            <p:custDataLst>
              <p:tags r:id="rId10"/>
            </p:custDataLst>
          </p:nvPr>
        </p:nvSpPr>
        <p:spPr>
          <a:xfrm>
            <a:off x="884725" y="3995873"/>
            <a:ext cx="1510198" cy="18159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65828 w 2859902"/>
              <a:gd name="connsiteY5" fmla="*/ 1973881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565828" y="1973881"/>
                </a:lnTo>
                <a:lnTo>
                  <a:pt x="0" y="2095499"/>
                </a:lnTo>
                <a:lnTo>
                  <a:pt x="5071" y="1992412"/>
                </a:lnTo>
                <a:cubicBezTo>
                  <a:pt x="115796" y="873304"/>
                  <a:pt x="1036581" y="0"/>
                  <a:pt x="2156083" y="0"/>
                </a:cubicBez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30" name="任意多边形: 形状 11"/>
          <p:cNvSpPr/>
          <p:nvPr>
            <p:custDataLst>
              <p:tags r:id="rId11"/>
            </p:custDataLst>
          </p:nvPr>
        </p:nvSpPr>
        <p:spPr>
          <a:xfrm>
            <a:off x="1525914" y="4704022"/>
            <a:ext cx="809579" cy="9396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608708 w 2859902"/>
              <a:gd name="connsiteY5" fmla="*/ 2025156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608708" y="2025156"/>
                </a:lnTo>
                <a:lnTo>
                  <a:pt x="0" y="2095499"/>
                </a:lnTo>
                <a:lnTo>
                  <a:pt x="5071" y="1992412"/>
                </a:lnTo>
                <a:cubicBezTo>
                  <a:pt x="115796" y="873304"/>
                  <a:pt x="1036581" y="0"/>
                  <a:pt x="2156083"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0731" name="图片 15"/>
          <p:cNvPicPr>
            <a:picLocks noChangeAspect="1"/>
          </p:cNvPicPr>
          <p:nvPr>
            <p:custDataLst>
              <p:tags r:id="rId13"/>
            </p:custDataLst>
          </p:nvPr>
        </p:nvPicPr>
        <p:blipFill>
          <a:blip r:embed="rId12"/>
          <a:srcRect l="12993" t="10834" b="7964"/>
          <a:stretch>
            <a:fillRect/>
          </a:stretch>
        </p:blipFill>
        <p:spPr>
          <a:xfrm>
            <a:off x="4273550" y="395288"/>
            <a:ext cx="3651250" cy="4770437"/>
          </a:xfrm>
          <a:prstGeom prst="rect">
            <a:avLst/>
          </a:prstGeom>
          <a:noFill/>
          <a:ln cap="flat">
            <a:noFill/>
            <a:prstDash val="solid"/>
            <a:round/>
            <a:headEnd type="none" w="med" len="med"/>
            <a:tailEnd type="none" w="med" len="med"/>
          </a:ln>
        </p:spPr>
      </p:pic>
      <p:pic>
        <p:nvPicPr>
          <p:cNvPr id="30732" name="图片 14"/>
          <p:cNvPicPr>
            <a:picLocks noChangeAspect="1"/>
          </p:cNvPicPr>
          <p:nvPr>
            <p:custDataLst>
              <p:tags r:id="rId15"/>
            </p:custDataLst>
          </p:nvPr>
        </p:nvPicPr>
        <p:blipFill>
          <a:blip r:embed="rId14"/>
          <a:srcRect l="64285" t="46291" r="15181" b="27904"/>
          <a:stretch>
            <a:fillRect/>
          </a:stretch>
        </p:blipFill>
        <p:spPr>
          <a:xfrm>
            <a:off x="6919913" y="2552700"/>
            <a:ext cx="985837" cy="1733550"/>
          </a:xfrm>
          <a:prstGeom prst="rect">
            <a:avLst/>
          </a:prstGeom>
          <a:noFill/>
          <a:ln cap="flat">
            <a:noFill/>
            <a:prstDash val="solid"/>
            <a:round/>
            <a:headEnd type="none" w="med" len="med"/>
            <a:tailEnd type="none" w="med" len="med"/>
          </a:ln>
        </p:spPr>
      </p:pic>
      <p:sp>
        <p:nvSpPr>
          <p:cNvPr id="30733" name="文本框 16"/>
          <p:cNvSpPr txBox="1"/>
          <p:nvPr>
            <p:custDataLst>
              <p:tags r:id="rId16"/>
            </p:custDataLst>
          </p:nvPr>
        </p:nvSpPr>
        <p:spPr>
          <a:xfrm>
            <a:off x="1945304" y="5286447"/>
            <a:ext cx="8301393" cy="1862048"/>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等线" panose="02010600030101010101" charset="-122"/>
                <a:sym typeface="Wingdings" panose="05000000000000000000" pitchFamily="2" charset="2"/>
              </a:rPr>
              <a:t>感谢欣赏</a:t>
            </a:r>
            <a:endParaRPr kumimoji="0" lang="zh-CN" altLang="en-US"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grpSp>
        <p:nvGrpSpPr>
          <p:cNvPr id="30734" name="组合 18"/>
          <p:cNvGrpSpPr/>
          <p:nvPr>
            <p:custDataLst>
              <p:tags r:id="rId17"/>
            </p:custDataLst>
          </p:nvPr>
        </p:nvGrpSpPr>
        <p:grpSpPr>
          <a:xfrm>
            <a:off x="242888" y="233363"/>
            <a:ext cx="1471612" cy="731837"/>
            <a:chOff x="262396" y="271023"/>
            <a:chExt cx="1471154" cy="731763"/>
          </a:xfrm>
        </p:grpSpPr>
        <p:sp>
          <p:nvSpPr>
            <p:cNvPr id="30735" name="文本框 17"/>
            <p:cNvSpPr/>
            <p:nvPr>
              <p:custDataLst>
                <p:tags r:id="rId18"/>
              </p:custDataLst>
            </p:nvPr>
          </p:nvSpPr>
          <p:spPr>
            <a:xfrm>
              <a:off x="262396" y="271023"/>
              <a:ext cx="855120" cy="3693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b="1">
                  <a:solidFill>
                    <a:schemeClr val="bg1"/>
                  </a:solidFill>
                  <a:latin typeface="微软雅黑" panose="020b0503020204020204" pitchFamily="34" charset="-122"/>
                  <a:ea typeface="微软雅黑" panose="020b0503020204020204" pitchFamily="34" charset="-122"/>
                </a:rPr>
                <a:t>202X</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0736" name="图形"/>
            <p:cNvSpPr/>
            <p:nvPr>
              <p:custDataLst>
                <p:tags r:id="rId19"/>
              </p:custDataLst>
            </p:nvPr>
          </p:nvSpPr>
          <p:spPr>
            <a:xfrm>
              <a:off x="262431" y="577798"/>
              <a:ext cx="1471119" cy="42498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500">
                  <a:solidFill>
                    <a:schemeClr val="bg1"/>
                  </a:solidFill>
                  <a:latin typeface="微软雅黑" panose="020b0503020204020204" pitchFamily="34" charset="-122"/>
                  <a:ea typeface="字魂58号-创中黑" charset="-122"/>
                </a:rPr>
                <a:t>Add your text content here</a:t>
              </a:r>
              <a:r>
                <a:rPr lang="en-US" altLang="zh-CN" sz="500">
                  <a:solidFill>
                    <a:schemeClr val="bg1"/>
                  </a:solidFill>
                  <a:latin typeface="微软雅黑" panose="020b0503020204020204" pitchFamily="34" charset="-122"/>
                  <a:ea typeface="字魂58号-创中黑" charset="-122"/>
                </a:rPr>
                <a:t>.</a:t>
              </a:r>
              <a:r>
                <a:rPr lang="zh-CN" altLang="en-US" sz="500">
                  <a:solidFill>
                    <a:schemeClr val="bg1"/>
                  </a:solidFill>
                  <a:latin typeface="微软雅黑" panose="020b0503020204020204" pitchFamily="34" charset="-122"/>
                  <a:ea typeface="字魂58号-创中黑" charset="-122"/>
                  <a:sym typeface="Arial"/>
                </a:rPr>
                <a:t>Add your text content here</a:t>
              </a:r>
              <a:r>
                <a:rPr lang="en-US" altLang="zh-CN" sz="500">
                  <a:solidFill>
                    <a:schemeClr val="bg1"/>
                  </a:solidFill>
                  <a:latin typeface="微软雅黑" panose="020b0503020204020204" pitchFamily="34" charset="-122"/>
                  <a:ea typeface="字魂58号-创中黑" charset="-122"/>
                  <a:sym typeface="Arial"/>
                </a:rPr>
                <a:t>.</a:t>
              </a:r>
              <a:r>
                <a:rPr lang="zh-CN" altLang="en-US" sz="500">
                  <a:solidFill>
                    <a:schemeClr val="bg1"/>
                  </a:solidFill>
                  <a:latin typeface="微软雅黑" panose="020b0503020204020204" pitchFamily="34" charset="-122"/>
                  <a:ea typeface="字魂58号-创中黑" charset="-122"/>
                  <a:sym typeface="Arial"/>
                </a:rPr>
                <a:t>Add your text content here</a:t>
              </a:r>
              <a:r>
                <a:rPr lang="en-US" altLang="zh-CN" sz="500">
                  <a:solidFill>
                    <a:schemeClr val="bg1"/>
                  </a:solidFill>
                  <a:latin typeface="微软雅黑" panose="020b0503020204020204" pitchFamily="34" charset="-122"/>
                  <a:ea typeface="字魂58号-创中黑" charset="-122"/>
                  <a:sym typeface="Arial"/>
                </a:rPr>
                <a:t>.</a:t>
              </a:r>
              <a:r>
                <a:rPr lang="zh-CN" altLang="en-US" sz="500">
                  <a:solidFill>
                    <a:schemeClr val="bg1"/>
                  </a:solidFill>
                  <a:latin typeface="微软雅黑" panose="020b0503020204020204" pitchFamily="34" charset="-122"/>
                  <a:ea typeface="字魂58号-创中黑" charset="-122"/>
                  <a:sym typeface="Arial"/>
                </a:rPr>
                <a:t>Add your text</a:t>
              </a:r>
              <a:endParaRPr lang="en-US" altLang="zh-CN" sz="500">
                <a:solidFill>
                  <a:schemeClr val="bg1"/>
                </a:solidFill>
                <a:latin typeface="微软雅黑" panose="020b0503020204020204" pitchFamily="34" charset="-122"/>
                <a:ea typeface="字魂58号-创中黑" charset="-122"/>
                <a:sym typeface="Arial"/>
              </a:endParaRPr>
            </a:p>
          </p:txBody>
        </p:sp>
      </p:grpSp>
      <p:grpSp>
        <p:nvGrpSpPr>
          <p:cNvPr id="30737" name="组合 23"/>
          <p:cNvGrpSpPr/>
          <p:nvPr>
            <p:custDataLst>
              <p:tags r:id="rId20"/>
            </p:custDataLst>
          </p:nvPr>
        </p:nvGrpSpPr>
        <p:grpSpPr>
          <a:xfrm>
            <a:off x="10469563" y="323850"/>
            <a:ext cx="1598612" cy="585788"/>
            <a:chOff x="10469497" y="323850"/>
            <a:chExt cx="1598678" cy="586208"/>
          </a:xfrm>
        </p:grpSpPr>
        <p:cxnSp>
          <p:nvCxnSpPr>
            <p:cNvPr id="30738" name="直接连接符 20"/>
            <p:cNvCxnSpPr/>
            <p:nvPr>
              <p:custDataLst>
                <p:tags r:id="rId21"/>
              </p:custDataLst>
            </p:nvPr>
          </p:nvCxnSpPr>
          <p:spPr>
            <a:xfrm>
              <a:off x="11391900" y="323850"/>
              <a:ext cx="509314" cy="2421"/>
            </a:xfrm>
            <a:prstGeom prst="line">
              <a:avLst/>
            </a:prstGeom>
            <a:noFill/>
            <a:ln w="28575" cap="flat">
              <a:solidFill>
                <a:srgbClr val="FFFFFF">
                  <a:alpha val="63921"/>
                </a:srgbClr>
              </a:solidFill>
              <a:prstDash val="solid"/>
              <a:miter lim="800000"/>
              <a:headEnd type="none" w="med" len="med"/>
              <a:tailEnd type="none" w="med" len="med"/>
            </a:ln>
          </p:spPr>
        </p:cxnSp>
        <p:sp>
          <p:nvSpPr>
            <p:cNvPr id="30739" name="文本框 26"/>
            <p:cNvSpPr/>
            <p:nvPr>
              <p:custDataLst>
                <p:tags r:id="rId22"/>
              </p:custDataLst>
            </p:nvPr>
          </p:nvSpPr>
          <p:spPr>
            <a:xfrm>
              <a:off x="10469497" y="663837"/>
              <a:ext cx="1551053" cy="24622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000">
                  <a:solidFill>
                    <a:schemeClr val="bg1"/>
                  </a:solidFill>
                  <a:latin typeface="微软雅黑" panose="020b0503020204020204" pitchFamily="34" charset="-122"/>
                  <a:ea typeface="微软雅黑" panose="020b0503020204020204" pitchFamily="34" charset="-122"/>
                </a:rPr>
                <a:t>BEYOND</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30740" name="文本框 27"/>
            <p:cNvSpPr/>
            <p:nvPr>
              <p:custDataLst>
                <p:tags r:id="rId23"/>
              </p:custDataLst>
            </p:nvPr>
          </p:nvSpPr>
          <p:spPr>
            <a:xfrm>
              <a:off x="10878031" y="373512"/>
              <a:ext cx="1190144" cy="30777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en-US" altLang="zh-CN" sz="1400" b="1">
                  <a:solidFill>
                    <a:schemeClr val="bg1"/>
                  </a:solidFill>
                  <a:latin typeface="微软雅黑" panose="020b0503020204020204" pitchFamily="34" charset="-122"/>
                  <a:ea typeface="微软雅黑" panose="020b0503020204020204" pitchFamily="34" charset="-122"/>
                </a:rPr>
                <a:t>FORWARD</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30741" name="任意多边形: 形状 24"/>
          <p:cNvSpPr/>
          <p:nvPr>
            <p:custDataLst>
              <p:tags r:id="rId24"/>
            </p:custDataLst>
          </p:nvPr>
        </p:nvSpPr>
        <p:spPr>
          <a:xfrm flipH="1">
            <a:off x="9571398" y="3333750"/>
            <a:ext cx="2616284" cy="2869998"/>
          </a:xfrm>
          <a:custGeom>
            <a:gdLst>
              <a:gd name="connsiteX0" fmla="*/ 2162199 w 2866018"/>
              <a:gd name="connsiteY0" fmla="*/ 0 h 2115146"/>
              <a:gd name="connsiteX1" fmla="*/ 2805164 w 2866018"/>
              <a:gd name="connsiteY1" fmla="*/ 99777 h 2115146"/>
              <a:gd name="connsiteX2" fmla="*/ 2866018 w 2866018"/>
              <a:gd name="connsiteY2" fmla="*/ 122638 h 2115146"/>
              <a:gd name="connsiteX3" fmla="*/ 2705124 w 2866018"/>
              <a:gd name="connsiteY3" fmla="*/ 114299 h 2115146"/>
              <a:gd name="connsiteX4" fmla="*/ 586877 w 2866018"/>
              <a:gd name="connsiteY4" fmla="*/ 1886353 h 2115146"/>
              <a:gd name="connsiteX5" fmla="*/ 586358 w 2866018"/>
              <a:gd name="connsiteY5" fmla="*/ 2033237 h 2115146"/>
              <a:gd name="connsiteX6" fmla="*/ 0 w 2866018"/>
              <a:gd name="connsiteY6" fmla="*/ 2115146 h 2115146"/>
              <a:gd name="connsiteX7" fmla="*/ 11187 w 2866018"/>
              <a:gd name="connsiteY7" fmla="*/ 1992412 h 2115146"/>
              <a:gd name="connsiteX8" fmla="*/ 2162199 w 2866018"/>
              <a:gd name="connsiteY8" fmla="*/ 0 h 21151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018" h="2115146">
                <a:moveTo>
                  <a:pt x="2162199" y="0"/>
                </a:moveTo>
                <a:cubicBezTo>
                  <a:pt x="2386100" y="0"/>
                  <a:pt x="2602052" y="34932"/>
                  <a:pt x="2805164" y="99777"/>
                </a:cubicBezTo>
                <a:lnTo>
                  <a:pt x="2866018" y="122638"/>
                </a:lnTo>
                <a:lnTo>
                  <a:pt x="2705124" y="114299"/>
                </a:lnTo>
                <a:cubicBezTo>
                  <a:pt x="1660255" y="114299"/>
                  <a:pt x="788492" y="875044"/>
                  <a:pt x="586877" y="1886353"/>
                </a:cubicBezTo>
                <a:lnTo>
                  <a:pt x="586358" y="2033237"/>
                </a:lnTo>
                <a:lnTo>
                  <a:pt x="0" y="2115146"/>
                </a:lnTo>
                <a:lnTo>
                  <a:pt x="11187" y="1992412"/>
                </a:lnTo>
                <a:cubicBezTo>
                  <a:pt x="121912" y="873304"/>
                  <a:pt x="1042697" y="0"/>
                  <a:pt x="2162199"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2" name="任意多边形: 形状 25"/>
          <p:cNvSpPr/>
          <p:nvPr>
            <p:custDataLst>
              <p:tags r:id="rId25"/>
            </p:custDataLst>
          </p:nvPr>
        </p:nvSpPr>
        <p:spPr>
          <a:xfrm flipH="1">
            <a:off x="9792759" y="4129223"/>
            <a:ext cx="1510198" cy="18159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565828 w 2859902"/>
              <a:gd name="connsiteY5" fmla="*/ 1973881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565828" y="1973881"/>
                </a:lnTo>
                <a:lnTo>
                  <a:pt x="0" y="2095499"/>
                </a:lnTo>
                <a:lnTo>
                  <a:pt x="5071" y="1992412"/>
                </a:lnTo>
                <a:cubicBezTo>
                  <a:pt x="115796" y="873304"/>
                  <a:pt x="1036581" y="0"/>
                  <a:pt x="2156083" y="0"/>
                </a:cubicBez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43" name="任意多边形: 形状 28"/>
          <p:cNvSpPr/>
          <p:nvPr>
            <p:custDataLst>
              <p:tags r:id="rId26"/>
            </p:custDataLst>
          </p:nvPr>
        </p:nvSpPr>
        <p:spPr>
          <a:xfrm flipH="1">
            <a:off x="9852189" y="4818322"/>
            <a:ext cx="809579" cy="939679"/>
          </a:xfrm>
          <a:custGeom>
            <a:gdLst>
              <a:gd name="connsiteX0" fmla="*/ 2156083 w 2859902"/>
              <a:gd name="connsiteY0" fmla="*/ 0 h 2095499"/>
              <a:gd name="connsiteX1" fmla="*/ 2799048 w 2859902"/>
              <a:gd name="connsiteY1" fmla="*/ 99777 h 2095499"/>
              <a:gd name="connsiteX2" fmla="*/ 2859902 w 2859902"/>
              <a:gd name="connsiteY2" fmla="*/ 122638 h 2095499"/>
              <a:gd name="connsiteX3" fmla="*/ 2699008 w 2859902"/>
              <a:gd name="connsiteY3" fmla="*/ 114299 h 2095499"/>
              <a:gd name="connsiteX4" fmla="*/ 580761 w 2859902"/>
              <a:gd name="connsiteY4" fmla="*/ 1886353 h 2095499"/>
              <a:gd name="connsiteX5" fmla="*/ 608708 w 2859902"/>
              <a:gd name="connsiteY5" fmla="*/ 2025156 h 2095499"/>
              <a:gd name="connsiteX6" fmla="*/ 0 w 2859902"/>
              <a:gd name="connsiteY6" fmla="*/ 2095499 h 2095499"/>
              <a:gd name="connsiteX7" fmla="*/ 5071 w 2859902"/>
              <a:gd name="connsiteY7" fmla="*/ 1992412 h 2095499"/>
              <a:gd name="connsiteX8" fmla="*/ 2156083 w 2859902"/>
              <a:gd name="connsiteY8" fmla="*/ 0 h 2095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9902" h="2095499">
                <a:moveTo>
                  <a:pt x="2156083" y="0"/>
                </a:moveTo>
                <a:cubicBezTo>
                  <a:pt x="2379984" y="0"/>
                  <a:pt x="2595936" y="34932"/>
                  <a:pt x="2799048" y="99777"/>
                </a:cubicBezTo>
                <a:lnTo>
                  <a:pt x="2859902" y="122638"/>
                </a:lnTo>
                <a:lnTo>
                  <a:pt x="2699008" y="114299"/>
                </a:lnTo>
                <a:cubicBezTo>
                  <a:pt x="1654139" y="114299"/>
                  <a:pt x="782376" y="875044"/>
                  <a:pt x="580761" y="1886353"/>
                </a:cubicBezTo>
                <a:lnTo>
                  <a:pt x="608708" y="2025156"/>
                </a:lnTo>
                <a:lnTo>
                  <a:pt x="0" y="2095499"/>
                </a:lnTo>
                <a:lnTo>
                  <a:pt x="5071" y="1992412"/>
                </a:lnTo>
                <a:cubicBezTo>
                  <a:pt x="115796" y="873304"/>
                  <a:pt x="1036581" y="0"/>
                  <a:pt x="2156083" y="0"/>
                </a:cubicBez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30744" name="组合 34"/>
          <p:cNvGrpSpPr/>
          <p:nvPr>
            <p:custDataLst>
              <p:tags r:id="rId27"/>
            </p:custDataLst>
          </p:nvPr>
        </p:nvGrpSpPr>
        <p:grpSpPr>
          <a:xfrm>
            <a:off x="8755063" y="1776413"/>
            <a:ext cx="2376487" cy="846137"/>
            <a:chOff x="1021043" y="1872446"/>
            <a:chExt cx="2376279" cy="845869"/>
          </a:xfrm>
        </p:grpSpPr>
        <p:sp>
          <p:nvSpPr>
            <p:cNvPr id="30745" name="文本框 35"/>
            <p:cNvSpPr txBox="1"/>
            <p:nvPr>
              <p:custDataLst>
                <p:tags r:id="rId28"/>
              </p:custDataLst>
            </p:nvPr>
          </p:nvSpPr>
          <p:spPr>
            <a:xfrm>
              <a:off x="1021043" y="1872446"/>
              <a:ext cx="2141258" cy="45890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引领时代发展</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30746" name="文本框 36"/>
            <p:cNvSpPr txBox="1"/>
            <p:nvPr>
              <p:custDataLst>
                <p:tags r:id="rId29"/>
              </p:custDataLst>
            </p:nvPr>
          </p:nvSpPr>
          <p:spPr>
            <a:xfrm>
              <a:off x="1455688" y="2348983"/>
              <a:ext cx="1941634"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铸就无限可能</a:t>
              </a:r>
              <a:endParaRPr kumimoji="0" lang="zh-CN" altLang="en-US" sz="1800" b="0" i="1"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spTree>
  </p:cSld>
  <p:clrMapOvr>
    <a:masterClrMapping/>
  </p:clrMapOvr>
  <p:transition spd="slow"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0734"/>
                                        </p:tgtEl>
                                        <p:attrNameLst>
                                          <p:attrName>style.visibility</p:attrName>
                                        </p:attrNameLst>
                                      </p:cBhvr>
                                      <p:to>
                                        <p:strVal val="visible"/>
                                      </p:to>
                                    </p:set>
                                    <p:anim calcmode="lin" valueType="num">
                                      <p:cBhvr additive="base">
                                        <p:cTn id="7" dur="750" fill="hold"/>
                                        <p:tgtEl>
                                          <p:spTgt spid="30734"/>
                                        </p:tgtEl>
                                        <p:attrNameLst>
                                          <p:attrName>ppt_x</p:attrName>
                                        </p:attrNameLst>
                                      </p:cBhvr>
                                      <p:tavLst>
                                        <p:tav tm="0">
                                          <p:val>
                                            <p:strVal val="0-#ppt_w/2"/>
                                          </p:val>
                                        </p:tav>
                                        <p:tav tm="100000">
                                          <p:val>
                                            <p:strVal val="#ppt_x"/>
                                          </p:val>
                                        </p:tav>
                                      </p:tavLst>
                                    </p:anim>
                                    <p:anim calcmode="lin" valueType="num">
                                      <p:cBhvr additive="base">
                                        <p:cTn id="8" dur="750" fill="hold"/>
                                        <p:tgtEl>
                                          <p:spTgt spid="307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37"/>
                                        </p:tgtEl>
                                        <p:attrNameLst>
                                          <p:attrName>style.visibility</p:attrName>
                                        </p:attrNameLst>
                                      </p:cBhvr>
                                      <p:to>
                                        <p:strVal val="visible"/>
                                      </p:to>
                                    </p:set>
                                    <p:anim calcmode="lin" valueType="num">
                                      <p:cBhvr additive="base">
                                        <p:cTn id="11" dur="750" fill="hold"/>
                                        <p:tgtEl>
                                          <p:spTgt spid="30737"/>
                                        </p:tgtEl>
                                        <p:attrNameLst>
                                          <p:attrName>ppt_x</p:attrName>
                                        </p:attrNameLst>
                                      </p:cBhvr>
                                      <p:tavLst>
                                        <p:tav tm="0">
                                          <p:val>
                                            <p:strVal val="1+#ppt_w/2"/>
                                          </p:val>
                                        </p:tav>
                                        <p:tav tm="100000">
                                          <p:val>
                                            <p:strVal val="#ppt_x"/>
                                          </p:val>
                                        </p:tav>
                                      </p:tavLst>
                                    </p:anim>
                                    <p:anim calcmode="lin" valueType="num">
                                      <p:cBhvr additive="base">
                                        <p:cTn id="12" dur="750" fill="hold"/>
                                        <p:tgtEl>
                                          <p:spTgt spid="3073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50"/>
                            </p:stCondLst>
                            <p:childTnLst>
                              <p:par>
                                <p:cTn id="14" presetID="22" presetClass="entr" presetSubtype="4" fill="hold" grpId="0" nodeType="after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ipe(down)">
                                      <p:cBhvr>
                                        <p:cTn id="16" dur="750"/>
                                        <p:tgtEl>
                                          <p:spTgt spid="30726"/>
                                        </p:tgtEl>
                                      </p:cBhvr>
                                    </p:animEffect>
                                  </p:childTnLst>
                                </p:cTn>
                              </p:par>
                            </p:childTnLst>
                          </p:cTn>
                        </p:par>
                        <p:par>
                          <p:cTn id="17" fill="hold" nodeType="afterGroup">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0733"/>
                                        </p:tgtEl>
                                        <p:attrNameLst>
                                          <p:attrName>style.visibility</p:attrName>
                                        </p:attrNameLst>
                                      </p:cBhvr>
                                      <p:to>
                                        <p:strVal val="visible"/>
                                      </p:to>
                                    </p:set>
                                    <p:animEffect transition="in" filter="barn(inVertical)">
                                      <p:cBhvr>
                                        <p:cTn id="20" dur="750"/>
                                        <p:tgtEl>
                                          <p:spTgt spid="30733"/>
                                        </p:tgtEl>
                                      </p:cBhvr>
                                    </p:animEffect>
                                  </p:childTnLst>
                                </p:cTn>
                              </p:par>
                            </p:childTnLst>
                          </p:cTn>
                        </p:par>
                        <p:par>
                          <p:cTn id="21" fill="hold" nodeType="afterGroup">
                            <p:stCondLst>
                              <p:cond delay="2250"/>
                            </p:stCondLst>
                            <p:childTnLst>
                              <p:par>
                                <p:cTn id="22" presetID="22" presetClass="entr" presetSubtype="4" fill="hold" grpId="0" nodeType="afterEffect">
                                  <p:stCondLst>
                                    <p:cond delay="0"/>
                                  </p:stCondLst>
                                  <p:childTnLst>
                                    <p:set>
                                      <p:cBhvr>
                                        <p:cTn id="23" dur="1" fill="hold">
                                          <p:stCondLst>
                                            <p:cond delay="0"/>
                                          </p:stCondLst>
                                        </p:cTn>
                                        <p:tgtEl>
                                          <p:spTgt spid="30728"/>
                                        </p:tgtEl>
                                        <p:attrNameLst>
                                          <p:attrName>style.visibility</p:attrName>
                                        </p:attrNameLst>
                                      </p:cBhvr>
                                      <p:to>
                                        <p:strVal val="visible"/>
                                      </p:to>
                                    </p:set>
                                    <p:animEffect transition="in" filter="wipe(down)">
                                      <p:cBhvr>
                                        <p:cTn id="24" dur="750"/>
                                        <p:tgtEl>
                                          <p:spTgt spid="3072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0741"/>
                                        </p:tgtEl>
                                        <p:attrNameLst>
                                          <p:attrName>style.visibility</p:attrName>
                                        </p:attrNameLst>
                                      </p:cBhvr>
                                      <p:to>
                                        <p:strVal val="visible"/>
                                      </p:to>
                                    </p:set>
                                    <p:animEffect transition="in" filter="wipe(down)">
                                      <p:cBhvr>
                                        <p:cTn id="27" dur="750"/>
                                        <p:tgtEl>
                                          <p:spTgt spid="30741"/>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30729"/>
                                        </p:tgtEl>
                                        <p:attrNameLst>
                                          <p:attrName>style.visibility</p:attrName>
                                        </p:attrNameLst>
                                      </p:cBhvr>
                                      <p:to>
                                        <p:strVal val="visible"/>
                                      </p:to>
                                    </p:set>
                                    <p:animEffect transition="in" filter="wipe(down)">
                                      <p:cBhvr>
                                        <p:cTn id="30" dur="750"/>
                                        <p:tgtEl>
                                          <p:spTgt spid="30729"/>
                                        </p:tgtEl>
                                      </p:cBhvr>
                                    </p:animEffect>
                                  </p:childTnLst>
                                </p:cTn>
                              </p:par>
                              <p:par>
                                <p:cTn id="31" presetID="22" presetClass="entr" presetSubtype="4" fill="hold" grpId="0" nodeType="withEffect">
                                  <p:stCondLst>
                                    <p:cond delay="250"/>
                                  </p:stCondLst>
                                  <p:childTnLst>
                                    <p:set>
                                      <p:cBhvr>
                                        <p:cTn id="32" dur="1" fill="hold">
                                          <p:stCondLst>
                                            <p:cond delay="0"/>
                                          </p:stCondLst>
                                        </p:cTn>
                                        <p:tgtEl>
                                          <p:spTgt spid="30742"/>
                                        </p:tgtEl>
                                        <p:attrNameLst>
                                          <p:attrName>style.visibility</p:attrName>
                                        </p:attrNameLst>
                                      </p:cBhvr>
                                      <p:to>
                                        <p:strVal val="visible"/>
                                      </p:to>
                                    </p:set>
                                    <p:animEffect transition="in" filter="wipe(down)">
                                      <p:cBhvr>
                                        <p:cTn id="33" dur="750"/>
                                        <p:tgtEl>
                                          <p:spTgt spid="30742"/>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30730"/>
                                        </p:tgtEl>
                                        <p:attrNameLst>
                                          <p:attrName>style.visibility</p:attrName>
                                        </p:attrNameLst>
                                      </p:cBhvr>
                                      <p:to>
                                        <p:strVal val="visible"/>
                                      </p:to>
                                    </p:set>
                                    <p:animEffect transition="in" filter="wipe(down)">
                                      <p:cBhvr>
                                        <p:cTn id="36" dur="750"/>
                                        <p:tgtEl>
                                          <p:spTgt spid="30730"/>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30743"/>
                                        </p:tgtEl>
                                        <p:attrNameLst>
                                          <p:attrName>style.visibility</p:attrName>
                                        </p:attrNameLst>
                                      </p:cBhvr>
                                      <p:to>
                                        <p:strVal val="visible"/>
                                      </p:to>
                                    </p:set>
                                    <p:animEffect transition="in" filter="wipe(down)">
                                      <p:cBhvr>
                                        <p:cTn id="39" dur="750"/>
                                        <p:tgtEl>
                                          <p:spTgt spid="30743"/>
                                        </p:tgtEl>
                                      </p:cBhvr>
                                    </p:animEffect>
                                  </p:childTnLst>
                                </p:cTn>
                              </p:par>
                            </p:childTnLst>
                          </p:cTn>
                        </p:par>
                        <p:par>
                          <p:cTn id="40" fill="hold" nodeType="afterGroup">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30727"/>
                                        </p:tgtEl>
                                        <p:attrNameLst>
                                          <p:attrName>style.visibility</p:attrName>
                                        </p:attrNameLst>
                                      </p:cBhvr>
                                      <p:to>
                                        <p:strVal val="visible"/>
                                      </p:to>
                                    </p:set>
                                    <p:animEffect transition="in" filter="wipe(up)">
                                      <p:cBhvr>
                                        <p:cTn id="43" dur="750"/>
                                        <p:tgtEl>
                                          <p:spTgt spid="30727"/>
                                        </p:tgtEl>
                                      </p:cBhvr>
                                    </p:animEffect>
                                  </p:childTnLst>
                                </p:cTn>
                              </p:par>
                            </p:childTnLst>
                          </p:cTn>
                        </p:par>
                        <p:par>
                          <p:cTn id="44" fill="hold" nodeType="afterGroup">
                            <p:stCondLst>
                              <p:cond delay="4250"/>
                            </p:stCondLst>
                            <p:childTnLst>
                              <p:par>
                                <p:cTn id="45" presetID="23" presetClass="entr" presetSubtype="32" fill="hold" nodeType="afterEffect">
                                  <p:stCondLst>
                                    <p:cond delay="0"/>
                                  </p:stCondLst>
                                  <p:childTnLst>
                                    <p:set>
                                      <p:cBhvr>
                                        <p:cTn id="46" dur="1" fill="hold">
                                          <p:stCondLst>
                                            <p:cond delay="0"/>
                                          </p:stCondLst>
                                        </p:cTn>
                                        <p:tgtEl>
                                          <p:spTgt spid="30731"/>
                                        </p:tgtEl>
                                        <p:attrNameLst>
                                          <p:attrName>style.visibility</p:attrName>
                                        </p:attrNameLst>
                                      </p:cBhvr>
                                      <p:to>
                                        <p:strVal val="visible"/>
                                      </p:to>
                                    </p:set>
                                    <p:anim calcmode="lin" valueType="num">
                                      <p:cBhvr>
                                        <p:cTn id="47" dur="750" fill="hold"/>
                                        <p:tgtEl>
                                          <p:spTgt spid="30731"/>
                                        </p:tgtEl>
                                        <p:attrNameLst>
                                          <p:attrName>ppt_w</p:attrName>
                                        </p:attrNameLst>
                                      </p:cBhvr>
                                      <p:tavLst>
                                        <p:tav tm="0">
                                          <p:val>
                                            <p:strVal val="4*#ppt_w"/>
                                          </p:val>
                                        </p:tav>
                                        <p:tav tm="100000">
                                          <p:val>
                                            <p:strVal val="#ppt_w"/>
                                          </p:val>
                                        </p:tav>
                                      </p:tavLst>
                                    </p:anim>
                                    <p:anim calcmode="lin" valueType="num">
                                      <p:cBhvr>
                                        <p:cTn id="48" dur="750" fill="hold"/>
                                        <p:tgtEl>
                                          <p:spTgt spid="30731"/>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5000"/>
                            </p:stCondLst>
                            <p:childTnLst>
                              <p:par>
                                <p:cTn id="50" presetID="42" presetClass="entr" presetSubtype="0" fill="hold" nodeType="afterEffect">
                                  <p:stCondLst>
                                    <p:cond delay="0"/>
                                  </p:stCondLst>
                                  <p:childTnLst>
                                    <p:set>
                                      <p:cBhvr>
                                        <p:cTn id="51" dur="1" fill="hold">
                                          <p:stCondLst>
                                            <p:cond delay="0"/>
                                          </p:stCondLst>
                                        </p:cTn>
                                        <p:tgtEl>
                                          <p:spTgt spid="30732"/>
                                        </p:tgtEl>
                                        <p:attrNameLst>
                                          <p:attrName>style.visibility</p:attrName>
                                        </p:attrNameLst>
                                      </p:cBhvr>
                                      <p:to>
                                        <p:strVal val="visible"/>
                                      </p:to>
                                    </p:set>
                                    <p:animEffect transition="in" filter="fade">
                                      <p:cBhvr>
                                        <p:cTn id="52" dur="750"/>
                                        <p:tgtEl>
                                          <p:spTgt spid="30732"/>
                                        </p:tgtEl>
                                      </p:cBhvr>
                                    </p:animEffect>
                                    <p:anim calcmode="lin" valueType="num">
                                      <p:cBhvr>
                                        <p:cTn id="53" dur="750" fill="hold"/>
                                        <p:tgtEl>
                                          <p:spTgt spid="30732"/>
                                        </p:tgtEl>
                                        <p:attrNameLst>
                                          <p:attrName>ppt_x</p:attrName>
                                        </p:attrNameLst>
                                      </p:cBhvr>
                                      <p:tavLst>
                                        <p:tav tm="0">
                                          <p:val>
                                            <p:strVal val="#ppt_x"/>
                                          </p:val>
                                        </p:tav>
                                        <p:tav tm="100000">
                                          <p:val>
                                            <p:strVal val="#ppt_x"/>
                                          </p:val>
                                        </p:tav>
                                      </p:tavLst>
                                    </p:anim>
                                    <p:anim calcmode="lin" valueType="num">
                                      <p:cBhvr>
                                        <p:cTn id="54" dur="750" fill="hold"/>
                                        <p:tgtEl>
                                          <p:spTgt spid="30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任意多边形 2"/>
          <p:cNvSpPr/>
          <p:nvPr>
            <p:custDataLst>
              <p:tags r:id="rId4"/>
            </p:custDataLst>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custDataLst>
              <p:tags r:id="rId5"/>
            </p:custDataLst>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custDataLst>
              <p:tags r:id="rId6"/>
            </p:custDataLst>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custDataLst>
              <p:tags r:id="rId7"/>
            </p:custDataLst>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custDataLst>
              <p:tags r:id="rId8"/>
            </p:custDataLst>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9"/>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0"/>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1"/>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2"/>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14"/>
            </p:custDataLst>
          </p:nvPr>
        </p:nvPicPr>
        <p:blipFill>
          <a:blip r:embed="rId13"/>
          <a:stretch>
            <a:fillRect/>
          </a:stretch>
        </p:blipFill>
        <p:spPr>
          <a:xfrm>
            <a:off x="4269742" y="478896"/>
            <a:ext cx="2857192" cy="1428596"/>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custDataLst>
              <p:tags r:id="rId5"/>
            </p:custDataLst>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custDataLst>
              <p:tags r:id="rId6"/>
            </p:custDataLst>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7"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8"/>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9"/>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10"/>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11"/>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11"/>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12"/>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13"/>
              </a:rPr>
              <a:t>www.ppthui.com/jiaoyu/</a:t>
            </a:r>
            <a:endParaRPr lang="en-US" altLang="zh-CN" sz="1200">
              <a:latin typeface="微软雅黑" panose="020b0503020204020204" charset="-122"/>
              <a:ea typeface="微软雅黑"/>
              <a:cs typeface="微软雅黑" panose="020b0503020204020204" charset="-122"/>
              <a:hlinkClick r:id="rId13"/>
            </a:endParaRPr>
          </a:p>
        </p:txBody>
      </p:sp>
      <p:pic>
        <p:nvPicPr>
          <p:cNvPr id="38918" name="Picture 2" descr="C:\Users\20999\Desktop\PPT宣传页背景.png"/>
          <p:cNvPicPr>
            <a:picLocks noChangeAspect="1"/>
          </p:cNvPicPr>
          <p:nvPr>
            <p:custDataLst>
              <p:tags r:id="rId15"/>
            </p:custDataLst>
          </p:nvPr>
        </p:nvPicPr>
        <p:blipFill>
          <a:blip r:embed="rId14"/>
          <a:stretch>
            <a:fillRect/>
          </a:stretch>
        </p:blipFill>
        <p:spPr>
          <a:xfrm>
            <a:off x="4666566" y="96964"/>
            <a:ext cx="2856060" cy="1428031"/>
          </a:xfrm>
          <a:prstGeom prst="rect">
            <a:avLst/>
          </a:prstGeom>
          <a:noFill/>
          <a:ln w="9525">
            <a:noFill/>
          </a:ln>
        </p:spPr>
      </p:pic>
      <p:sp>
        <p:nvSpPr>
          <p:cNvPr id="2" name="文本框 1"/>
          <p:cNvSpPr txBox="1"/>
          <p:nvPr>
            <p:custDataLst>
              <p:tags r:id="rId16"/>
            </p:custDataLst>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7"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1"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7"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1"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7"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0"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1"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2"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3"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4"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5"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218"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19" name="梯形 4"/>
          <p:cNvSpPr/>
          <p:nvPr>
            <p:custDataLst>
              <p:tags r:id="rId4"/>
            </p:custDataLst>
          </p:nvPr>
        </p:nvSpPr>
        <p:spPr>
          <a:xfrm>
            <a:off x="-19050" y="5363028"/>
            <a:ext cx="12211050" cy="1485900"/>
          </a:xfrm>
          <a:custGeom>
            <a:gdLst>
              <a:gd name="connsiteX0" fmla="*/ 9525 w 12211050"/>
              <a:gd name="connsiteY0" fmla="*/ 4859485 h 4859485"/>
              <a:gd name="connsiteX1" fmla="*/ 0 w 12211050"/>
              <a:gd name="connsiteY1" fmla="*/ 2214132 h 4859485"/>
              <a:gd name="connsiteX2" fmla="*/ 2771775 w 12211050"/>
              <a:gd name="connsiteY2" fmla="*/ 73844 h 4859485"/>
              <a:gd name="connsiteX3" fmla="*/ 9172575 w 12211050"/>
              <a:gd name="connsiteY3" fmla="*/ 0 h 4859485"/>
              <a:gd name="connsiteX4" fmla="*/ 12211050 w 12211050"/>
              <a:gd name="connsiteY4" fmla="*/ 2683621 h 4859485"/>
              <a:gd name="connsiteX5" fmla="*/ 12201525 w 12211050"/>
              <a:gd name="connsiteY5" fmla="*/ 4859485 h 4859485"/>
              <a:gd name="connsiteX6" fmla="*/ 9525 w 12211050"/>
              <a:gd name="connsiteY6" fmla="*/ 4859485 h 4859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859485">
                <a:moveTo>
                  <a:pt x="9525" y="4859485"/>
                </a:moveTo>
                <a:lnTo>
                  <a:pt x="0" y="2214132"/>
                </a:lnTo>
                <a:lnTo>
                  <a:pt x="2771775" y="73844"/>
                </a:lnTo>
                <a:lnTo>
                  <a:pt x="9172575" y="0"/>
                </a:lnTo>
                <a:lnTo>
                  <a:pt x="12211050" y="2683621"/>
                </a:lnTo>
                <a:lnTo>
                  <a:pt x="12201525" y="4859485"/>
                </a:lnTo>
                <a:lnTo>
                  <a:pt x="9525" y="4859485"/>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0" name="矩形 17"/>
          <p:cNvSpPr/>
          <p:nvPr>
            <p:custDataLst>
              <p:tags r:id="rId5"/>
            </p:custDataLst>
          </p:nvPr>
        </p:nvSpPr>
        <p:spPr>
          <a:xfrm>
            <a:off x="361950" y="37719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1" name="矩形 17"/>
          <p:cNvSpPr/>
          <p:nvPr>
            <p:custDataLst>
              <p:tags r:id="rId6"/>
            </p:custDataLst>
          </p:nvPr>
        </p:nvSpPr>
        <p:spPr>
          <a:xfrm>
            <a:off x="1409700" y="346710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2" name="矩形 17"/>
          <p:cNvSpPr/>
          <p:nvPr>
            <p:custDataLst>
              <p:tags r:id="rId7"/>
            </p:custDataLst>
          </p:nvPr>
        </p:nvSpPr>
        <p:spPr>
          <a:xfrm>
            <a:off x="2114550" y="321945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3" name="矩形 17"/>
          <p:cNvSpPr/>
          <p:nvPr>
            <p:custDataLst>
              <p:tags r:id="rId8"/>
            </p:custDataLst>
          </p:nvPr>
        </p:nvSpPr>
        <p:spPr>
          <a:xfrm flipH="1">
            <a:off x="10782300" y="38100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4" name="矩形 17"/>
          <p:cNvSpPr/>
          <p:nvPr>
            <p:custDataLst>
              <p:tags r:id="rId9"/>
            </p:custDataLst>
          </p:nvPr>
        </p:nvSpPr>
        <p:spPr>
          <a:xfrm flipH="1">
            <a:off x="10020300" y="352425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5" name="矩形 17"/>
          <p:cNvSpPr/>
          <p:nvPr>
            <p:custDataLst>
              <p:tags r:id="rId10"/>
            </p:custDataLst>
          </p:nvPr>
        </p:nvSpPr>
        <p:spPr>
          <a:xfrm flipH="1">
            <a:off x="9382125" y="327660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6" name="椭圆 23"/>
          <p:cNvSpPr/>
          <p:nvPr>
            <p:custDataLst>
              <p:tags r:id="rId11"/>
            </p:custDataLst>
          </p:nvPr>
        </p:nvSpPr>
        <p:spPr>
          <a:xfrm>
            <a:off x="3257550" y="1135"/>
            <a:ext cx="5629275" cy="5744028"/>
          </a:xfrm>
          <a:prstGeom prst="ellipse">
            <a:avLst/>
          </a:prstGeom>
          <a:gradFill flip="none" rotWithShape="1">
            <a:gsLst>
              <a:gs pos="0">
                <a:srgbClr val="0117A1">
                  <a:alpha val="43922"/>
                </a:srgbClr>
              </a:gs>
              <a:gs pos="100000">
                <a:srgbClr val="0117A1">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7" name="文本框 24"/>
          <p:cNvSpPr txBox="1"/>
          <p:nvPr>
            <p:custDataLst>
              <p:tags r:id="rId12"/>
            </p:custDataLst>
          </p:nvPr>
        </p:nvSpPr>
        <p:spPr>
          <a:xfrm>
            <a:off x="1542136" y="5324547"/>
            <a:ext cx="8764829" cy="1862048"/>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rPr>
              <a:t>PART ONE </a:t>
            </a:r>
            <a:endParaRPr kumimoji="0" lang="zh-CN" altLang="en-US" sz="11500" b="0" i="0" u="none" strike="noStrike" kern="1200" cap="none" spc="0" normalizeH="0" baseline="0" noProof="0">
              <a:solidFill>
                <a:schemeClr val="bg1">
                  <a:alpha val="24000"/>
                </a:schemeClr>
              </a:solidFill>
              <a:uLnTx/>
              <a:uFillTx/>
              <a:latin typeface="思源宋体 Heavy" pitchFamily="18" charset="-122"/>
              <a:ea typeface="思源宋体 Heavy" pitchFamily="18" charset="-122"/>
            </a:endParaRPr>
          </a:p>
        </p:txBody>
      </p:sp>
      <p:sp>
        <p:nvSpPr>
          <p:cNvPr id="9228" name="PA-文本框 25"/>
          <p:cNvSpPr txBox="1"/>
          <p:nvPr>
            <p:custDataLst>
              <p:tags r:id="rId13"/>
            </p:custDataLst>
          </p:nvPr>
        </p:nvSpPr>
        <p:spPr>
          <a:xfrm>
            <a:off x="3681928" y="2605601"/>
            <a:ext cx="4939270"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群雄聚首</a:t>
            </a:r>
            <a:endPar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9229" name="文本框 26"/>
          <p:cNvSpPr txBox="1"/>
          <p:nvPr>
            <p:custDataLst>
              <p:tags r:id="rId14"/>
            </p:custDataLst>
          </p:nvPr>
        </p:nvSpPr>
        <p:spPr>
          <a:xfrm>
            <a:off x="4420271" y="788640"/>
            <a:ext cx="3462584" cy="31547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9900" b="1" i="0" u="none" strike="noStrike" kern="1200" cap="none" spc="0" normalizeH="0" baseline="0" noProof="0">
                <a:ln w="9525" cap="flat" cmpd="sng" algn="ctr">
                  <a:noFill/>
                  <a:prstDash val="solid"/>
                  <a:round/>
                  <a:headEnd type="none" w="med" len="med"/>
                  <a:tailEnd type="none" w="med" len="med"/>
                </a:ln>
                <a:solidFill>
                  <a:srgbClr val="FFFFFF">
                    <a:alpha val="14118"/>
                  </a:srgbClr>
                </a:solidFill>
                <a:uLnTx/>
                <a:uFillTx/>
                <a:latin typeface="思源宋体 Heavy" pitchFamily="18" charset="-122"/>
                <a:ea typeface="思源宋体 Heavy" pitchFamily="18" charset="-122"/>
                <a:cs typeface="Arial"/>
                <a:sym typeface="Wingdings" panose="05000000000000000000" pitchFamily="2" charset="2"/>
              </a:rPr>
              <a:t>01</a:t>
            </a:r>
            <a:endParaRPr kumimoji="0" lang="zh-CN" altLang="en-US" sz="19900" b="1" i="0" u="none" strike="noStrike" kern="1200" cap="none" spc="0" normalizeH="0" baseline="0" noProof="0">
              <a:solidFill>
                <a:schemeClr val="bg1">
                  <a:alpha val="14000"/>
                </a:schemeClr>
              </a:solidFill>
              <a:uLnTx/>
              <a:uFillTx/>
              <a:latin typeface="思源宋体 Heavy" pitchFamily="18" charset="-122"/>
              <a:ea typeface="思源宋体 Heavy" pitchFamily="18" charset="-122"/>
            </a:endParaRPr>
          </a:p>
        </p:txBody>
      </p:sp>
      <p:sp>
        <p:nvSpPr>
          <p:cNvPr id="9230" name="文本框 27"/>
          <p:cNvSpPr txBox="1"/>
          <p:nvPr>
            <p:custDataLst>
              <p:tags r:id="rId15"/>
            </p:custDataLst>
          </p:nvPr>
        </p:nvSpPr>
        <p:spPr>
          <a:xfrm>
            <a:off x="3733800" y="3952146"/>
            <a:ext cx="4683112" cy="6614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Arial"/>
                <a:sym typeface="思源黑体" pitchFamily="34" charset="-122"/>
              </a:rPr>
              <a:t>The average person is always waiting for an opportunity to come The average person is always waiting for an</a:t>
            </a:r>
            <a:endParaRPr kumimoji="0" lang="zh-CN" altLang="en-US" sz="1000" b="0" i="0" u="none" strike="noStrike" kern="1200" cap="none" spc="0" normalizeH="0" baseline="0" noProof="0">
              <a:solidFill>
                <a:schemeClr val="bg1">
                  <a:lumMod val="65000"/>
                </a:schemeClr>
              </a:solidFill>
              <a:uLnTx/>
              <a:uFillTx/>
              <a:latin typeface="微软雅黑" panose="020b0503020204020204" pitchFamily="34" charset="-122"/>
              <a:ea typeface="微软雅黑" panose="020b0503020204020204" pitchFamily="34" charset="-122"/>
              <a:sym typeface="思源黑体" pitchFamily="34" charset="-122"/>
            </a:endParaRPr>
          </a:p>
        </p:txBody>
      </p:sp>
      <p:sp>
        <p:nvSpPr>
          <p:cNvPr id="9231" name="任意多边形: 形状 28"/>
          <p:cNvSpPr/>
          <p:nvPr>
            <p:custDataLst>
              <p:tags r:id="rId16"/>
            </p:custDataLst>
          </p:nvPr>
        </p:nvSpPr>
        <p:spPr>
          <a:xfrm>
            <a:off x="9919228"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32" name="任意多边形: 形状 29"/>
          <p:cNvSpPr/>
          <p:nvPr>
            <p:custDataLst>
              <p:tags r:id="rId17"/>
            </p:custDataLst>
          </p:nvPr>
        </p:nvSpPr>
        <p:spPr>
          <a:xfrm>
            <a:off x="106777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33" name="任意多边形: 形状 30"/>
          <p:cNvSpPr/>
          <p:nvPr>
            <p:custDataLst>
              <p:tags r:id="rId18"/>
            </p:custDataLst>
          </p:nvPr>
        </p:nvSpPr>
        <p:spPr>
          <a:xfrm>
            <a:off x="2023003"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34" name="任意多边形: 形状 31"/>
          <p:cNvSpPr/>
          <p:nvPr>
            <p:custDataLst>
              <p:tags r:id="rId19"/>
            </p:custDataLst>
          </p:nvPr>
        </p:nvSpPr>
        <p:spPr>
          <a:xfrm>
            <a:off x="10162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750"/>
                                        <p:tgtEl>
                                          <p:spTgt spid="9219"/>
                                        </p:tgtEl>
                                      </p:cBhvr>
                                    </p:animEffect>
                                  </p:childTnLst>
                                </p:cTn>
                              </p:par>
                            </p:childTnLst>
                          </p:cTn>
                        </p:par>
                        <p:par>
                          <p:cTn id="8" fill="hold" nodeType="afterGroup">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9227"/>
                                        </p:tgtEl>
                                        <p:attrNameLst>
                                          <p:attrName>style.visibility</p:attrName>
                                        </p:attrNameLst>
                                      </p:cBhvr>
                                      <p:to>
                                        <p:strVal val="visible"/>
                                      </p:to>
                                    </p:set>
                                    <p:animEffect transition="in" filter="barn(inVertical)">
                                      <p:cBhvr>
                                        <p:cTn id="11" dur="750"/>
                                        <p:tgtEl>
                                          <p:spTgt spid="9227"/>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wipe(down)">
                                      <p:cBhvr>
                                        <p:cTn id="15" dur="750"/>
                                        <p:tgtEl>
                                          <p:spTgt spid="92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wipe(down)">
                                      <p:cBhvr>
                                        <p:cTn id="18" dur="750"/>
                                        <p:tgtEl>
                                          <p:spTgt spid="92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wipe(down)">
                                      <p:cBhvr>
                                        <p:cTn id="21" dur="750"/>
                                        <p:tgtEl>
                                          <p:spTgt spid="92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223"/>
                                        </p:tgtEl>
                                        <p:attrNameLst>
                                          <p:attrName>style.visibility</p:attrName>
                                        </p:attrNameLst>
                                      </p:cBhvr>
                                      <p:to>
                                        <p:strVal val="visible"/>
                                      </p:to>
                                    </p:set>
                                    <p:animEffect transition="in" filter="wipe(down)">
                                      <p:cBhvr>
                                        <p:cTn id="24" dur="750"/>
                                        <p:tgtEl>
                                          <p:spTgt spid="92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wipe(down)">
                                      <p:cBhvr>
                                        <p:cTn id="27" dur="750"/>
                                        <p:tgtEl>
                                          <p:spTgt spid="92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225"/>
                                        </p:tgtEl>
                                        <p:attrNameLst>
                                          <p:attrName>style.visibility</p:attrName>
                                        </p:attrNameLst>
                                      </p:cBhvr>
                                      <p:to>
                                        <p:strVal val="visible"/>
                                      </p:to>
                                    </p:set>
                                    <p:animEffect transition="in" filter="wipe(down)">
                                      <p:cBhvr>
                                        <p:cTn id="30" dur="750"/>
                                        <p:tgtEl>
                                          <p:spTgt spid="9225"/>
                                        </p:tgtEl>
                                      </p:cBhvr>
                                    </p:animEffect>
                                  </p:childTnLst>
                                </p:cTn>
                              </p:par>
                            </p:childTnLst>
                          </p:cTn>
                        </p:par>
                        <p:par>
                          <p:cTn id="31" fill="hold" nodeType="afterGroup">
                            <p:stCondLst>
                              <p:cond delay="2250"/>
                            </p:stCondLst>
                            <p:childTnLst>
                              <p:par>
                                <p:cTn id="32" presetID="2" presetClass="entr" presetSubtype="4" fill="hold" grpId="0" nodeType="afterEffect">
                                  <p:stCondLst>
                                    <p:cond delay="0"/>
                                  </p:stCondLst>
                                  <p:childTnLst>
                                    <p:set>
                                      <p:cBhvr>
                                        <p:cTn id="33" dur="1" fill="hold">
                                          <p:stCondLst>
                                            <p:cond delay="0"/>
                                          </p:stCondLst>
                                        </p:cTn>
                                        <p:tgtEl>
                                          <p:spTgt spid="9234"/>
                                        </p:tgtEl>
                                        <p:attrNameLst>
                                          <p:attrName>style.visibility</p:attrName>
                                        </p:attrNameLst>
                                      </p:cBhvr>
                                      <p:to>
                                        <p:strVal val="visible"/>
                                      </p:to>
                                    </p:set>
                                    <p:anim calcmode="lin" valueType="num">
                                      <p:cBhvr additive="base">
                                        <p:cTn id="34" dur="750" fill="hold"/>
                                        <p:tgtEl>
                                          <p:spTgt spid="9234"/>
                                        </p:tgtEl>
                                        <p:attrNameLst>
                                          <p:attrName>ppt_x</p:attrName>
                                        </p:attrNameLst>
                                      </p:cBhvr>
                                      <p:tavLst>
                                        <p:tav tm="0">
                                          <p:val>
                                            <p:strVal val="#ppt_x"/>
                                          </p:val>
                                        </p:tav>
                                        <p:tav tm="100000">
                                          <p:val>
                                            <p:strVal val="#ppt_x"/>
                                          </p:val>
                                        </p:tav>
                                      </p:tavLst>
                                    </p:anim>
                                    <p:anim calcmode="lin" valueType="num">
                                      <p:cBhvr additive="base">
                                        <p:cTn id="35" dur="750" fill="hold"/>
                                        <p:tgtEl>
                                          <p:spTgt spid="923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9233"/>
                                        </p:tgtEl>
                                        <p:attrNameLst>
                                          <p:attrName>style.visibility</p:attrName>
                                        </p:attrNameLst>
                                      </p:cBhvr>
                                      <p:to>
                                        <p:strVal val="visible"/>
                                      </p:to>
                                    </p:set>
                                    <p:anim calcmode="lin" valueType="num">
                                      <p:cBhvr additive="base">
                                        <p:cTn id="38" dur="750" fill="hold"/>
                                        <p:tgtEl>
                                          <p:spTgt spid="9233"/>
                                        </p:tgtEl>
                                        <p:attrNameLst>
                                          <p:attrName>ppt_x</p:attrName>
                                        </p:attrNameLst>
                                      </p:cBhvr>
                                      <p:tavLst>
                                        <p:tav tm="0">
                                          <p:val>
                                            <p:strVal val="#ppt_x"/>
                                          </p:val>
                                        </p:tav>
                                        <p:tav tm="100000">
                                          <p:val>
                                            <p:strVal val="#ppt_x"/>
                                          </p:val>
                                        </p:tav>
                                      </p:tavLst>
                                    </p:anim>
                                    <p:anim calcmode="lin" valueType="num">
                                      <p:cBhvr additive="base">
                                        <p:cTn id="39" dur="750" fill="hold"/>
                                        <p:tgtEl>
                                          <p:spTgt spid="92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9231"/>
                                        </p:tgtEl>
                                        <p:attrNameLst>
                                          <p:attrName>style.visibility</p:attrName>
                                        </p:attrNameLst>
                                      </p:cBhvr>
                                      <p:to>
                                        <p:strVal val="visible"/>
                                      </p:to>
                                    </p:set>
                                    <p:anim calcmode="lin" valueType="num">
                                      <p:cBhvr additive="base">
                                        <p:cTn id="42" dur="750" fill="hold"/>
                                        <p:tgtEl>
                                          <p:spTgt spid="9231"/>
                                        </p:tgtEl>
                                        <p:attrNameLst>
                                          <p:attrName>ppt_x</p:attrName>
                                        </p:attrNameLst>
                                      </p:cBhvr>
                                      <p:tavLst>
                                        <p:tav tm="0">
                                          <p:val>
                                            <p:strVal val="#ppt_x"/>
                                          </p:val>
                                        </p:tav>
                                        <p:tav tm="100000">
                                          <p:val>
                                            <p:strVal val="#ppt_x"/>
                                          </p:val>
                                        </p:tav>
                                      </p:tavLst>
                                    </p:anim>
                                    <p:anim calcmode="lin" valueType="num">
                                      <p:cBhvr additive="base">
                                        <p:cTn id="43" dur="750" fill="hold"/>
                                        <p:tgtEl>
                                          <p:spTgt spid="923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9232"/>
                                        </p:tgtEl>
                                        <p:attrNameLst>
                                          <p:attrName>style.visibility</p:attrName>
                                        </p:attrNameLst>
                                      </p:cBhvr>
                                      <p:to>
                                        <p:strVal val="visible"/>
                                      </p:to>
                                    </p:set>
                                    <p:anim calcmode="lin" valueType="num">
                                      <p:cBhvr additive="base">
                                        <p:cTn id="46" dur="750" fill="hold"/>
                                        <p:tgtEl>
                                          <p:spTgt spid="9232"/>
                                        </p:tgtEl>
                                        <p:attrNameLst>
                                          <p:attrName>ppt_x</p:attrName>
                                        </p:attrNameLst>
                                      </p:cBhvr>
                                      <p:tavLst>
                                        <p:tav tm="0">
                                          <p:val>
                                            <p:strVal val="#ppt_x"/>
                                          </p:val>
                                        </p:tav>
                                        <p:tav tm="100000">
                                          <p:val>
                                            <p:strVal val="#ppt_x"/>
                                          </p:val>
                                        </p:tav>
                                      </p:tavLst>
                                    </p:anim>
                                    <p:anim calcmode="lin" valueType="num">
                                      <p:cBhvr additive="base">
                                        <p:cTn id="47" dur="750" fill="hold"/>
                                        <p:tgtEl>
                                          <p:spTgt spid="9232"/>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9226"/>
                                        </p:tgtEl>
                                        <p:attrNameLst>
                                          <p:attrName>style.visibility</p:attrName>
                                        </p:attrNameLst>
                                      </p:cBhvr>
                                      <p:to>
                                        <p:strVal val="visible"/>
                                      </p:to>
                                    </p:set>
                                    <p:animEffect transition="in" filter="wipe(up)">
                                      <p:cBhvr>
                                        <p:cTn id="51" dur="750"/>
                                        <p:tgtEl>
                                          <p:spTgt spid="9226"/>
                                        </p:tgtEl>
                                      </p:cBhvr>
                                    </p:animEffect>
                                  </p:childTnLst>
                                </p:cTn>
                              </p:par>
                            </p:childTnLst>
                          </p:cTn>
                        </p:par>
                        <p:par>
                          <p:cTn id="52" fill="hold" nodeType="afterGroup">
                            <p:stCondLst>
                              <p:cond delay="4250"/>
                            </p:stCondLst>
                            <p:childTnLst>
                              <p:par>
                                <p:cTn id="53" presetID="53" presetClass="entr" presetSubtype="16" fill="hold" grpId="0" nodeType="afterEffect">
                                  <p:stCondLst>
                                    <p:cond delay="0"/>
                                  </p:stCondLst>
                                  <p:childTnLst>
                                    <p:set>
                                      <p:cBhvr>
                                        <p:cTn id="54" dur="1" fill="hold">
                                          <p:stCondLst>
                                            <p:cond delay="0"/>
                                          </p:stCondLst>
                                        </p:cTn>
                                        <p:tgtEl>
                                          <p:spTgt spid="9229"/>
                                        </p:tgtEl>
                                        <p:attrNameLst>
                                          <p:attrName>style.visibility</p:attrName>
                                        </p:attrNameLst>
                                      </p:cBhvr>
                                      <p:to>
                                        <p:strVal val="visible"/>
                                      </p:to>
                                    </p:set>
                                    <p:anim calcmode="lin" valueType="num">
                                      <p:cBhvr>
                                        <p:cTn id="55" dur="750" fill="hold"/>
                                        <p:tgtEl>
                                          <p:spTgt spid="9229"/>
                                        </p:tgtEl>
                                        <p:attrNameLst>
                                          <p:attrName>ppt_w</p:attrName>
                                        </p:attrNameLst>
                                      </p:cBhvr>
                                      <p:tavLst>
                                        <p:tav tm="0">
                                          <p:val>
                                            <p:fltVal val="0"/>
                                          </p:val>
                                        </p:tav>
                                        <p:tav tm="100000">
                                          <p:val>
                                            <p:strVal val="#ppt_w"/>
                                          </p:val>
                                        </p:tav>
                                      </p:tavLst>
                                    </p:anim>
                                    <p:anim calcmode="lin" valueType="num">
                                      <p:cBhvr>
                                        <p:cTn id="56" dur="750" fill="hold"/>
                                        <p:tgtEl>
                                          <p:spTgt spid="9229"/>
                                        </p:tgtEl>
                                        <p:attrNameLst>
                                          <p:attrName>ppt_h</p:attrName>
                                        </p:attrNameLst>
                                      </p:cBhvr>
                                      <p:tavLst>
                                        <p:tav tm="0">
                                          <p:val>
                                            <p:fltVal val="0"/>
                                          </p:val>
                                        </p:tav>
                                        <p:tav tm="100000">
                                          <p:val>
                                            <p:strVal val="#ppt_h"/>
                                          </p:val>
                                        </p:tav>
                                      </p:tavLst>
                                    </p:anim>
                                    <p:animEffect transition="in" filter="fade">
                                      <p:cBhvr>
                                        <p:cTn id="57" dur="750"/>
                                        <p:tgtEl>
                                          <p:spTgt spid="9229"/>
                                        </p:tgtEl>
                                      </p:cBhvr>
                                    </p:animEffect>
                                  </p:childTnLst>
                                </p:cTn>
                              </p:par>
                            </p:childTnLst>
                          </p:cTn>
                        </p:par>
                        <p:par>
                          <p:cTn id="58" fill="hold" nodeType="afterGroup">
                            <p:stCondLst>
                              <p:cond delay="5000"/>
                            </p:stCondLst>
                            <p:childTnLst>
                              <p:par>
                                <p:cTn id="59" presetID="0" presetClass="entr" presetSubtype="0" fill="hold" grpId="0" nodeType="afterEffect">
                                  <p:stCondLst>
                                    <p:cond delay="0"/>
                                  </p:stCondLst>
                                  <p:iterate type="lt">
                                    <p:tmPct val="10000"/>
                                  </p:iterate>
                                  <p:childTnLst>
                                    <p:set>
                                      <p:cBhvr>
                                        <p:cTn id="60" dur="1" fill="hold">
                                          <p:stCondLst>
                                            <p:cond delay="0"/>
                                          </p:stCondLst>
                                        </p:cTn>
                                        <p:tgtEl>
                                          <p:spTgt spid="9228"/>
                                        </p:tgtEl>
                                        <p:attrNameLst>
                                          <p:attrName>style.visibility</p:attrName>
                                        </p:attrNameLst>
                                      </p:cBhvr>
                                      <p:to>
                                        <p:strVal val="visible"/>
                                      </p:to>
                                    </p:set>
                                    <p:anim calcmode="lin" valueType="num">
                                      <p:cBhvr>
                                        <p:cTn id="61" dur="750" fill="hold">
                                          <p:stCondLst>
                                            <p:cond delay="0"/>
                                          </p:stCondLst>
                                        </p:cTn>
                                        <p:tgtEl>
                                          <p:spTgt spid="9228"/>
                                        </p:tgtEl>
                                        <p:attrNameLst>
                                          <p:attrName>ppt_x</p:attrName>
                                        </p:attrNameLst>
                                      </p:cBhvr>
                                      <p:tavLst>
                                        <p:tav tm="0" fmla="#ppt_x-(-#ppt_w/2*cos(ppt_r/180*pi))*((1.5-1.5*$)^2-(1.5-1.5*$)^3)">
                                          <p:val>
                                            <p:fltVal val="0"/>
                                          </p:val>
                                        </p:tav>
                                        <p:tav tm="100000">
                                          <p:val>
                                            <p:fltVal val="1"/>
                                          </p:val>
                                        </p:tav>
                                      </p:tavLst>
                                    </p:anim>
                                    <p:anim calcmode="lin" valueType="num">
                                      <p:cBhvr>
                                        <p:cTn id="62" dur="750" fill="hold">
                                          <p:stCondLst>
                                            <p:cond delay="0"/>
                                          </p:stCondLst>
                                        </p:cTn>
                                        <p:tgtEl>
                                          <p:spTgt spid="9228"/>
                                        </p:tgtEl>
                                        <p:attrNameLst>
                                          <p:attrName>ppt_y</p:attrName>
                                        </p:attrNameLst>
                                      </p:cBhvr>
                                      <p:tavLst>
                                        <p:tav tm="0" fmla="#ppt_y+(-#ppt_h/2*cos(ppt_r/180*pi))*((1.5-1.5*$)^2-(1.5-1.5*$)^3)">
                                          <p:val>
                                            <p:fltVal val="0"/>
                                          </p:val>
                                        </p:tav>
                                        <p:tav tm="100000">
                                          <p:val>
                                            <p:fltVal val="1"/>
                                          </p:val>
                                        </p:tav>
                                      </p:tavLst>
                                    </p:anim>
                                    <p:anim calcmode="lin" valueType="num">
                                      <p:cBhvr>
                                        <p:cTn id="63" dur="750" fill="hold">
                                          <p:stCondLst>
                                            <p:cond delay="0"/>
                                          </p:stCondLst>
                                        </p:cTn>
                                        <p:tgtEl>
                                          <p:spTgt spid="9228"/>
                                        </p:tgtEl>
                                        <p:attrNameLst>
                                          <p:attrName>ppt_h</p:attrName>
                                        </p:attrNameLst>
                                      </p:cBhvr>
                                      <p:tavLst>
                                        <p:tav tm="0" fmla="#ppt_h-(-#ppt_h)*((1.5-1.5*$)^2-(1.5-1.5*$)^3)">
                                          <p:val>
                                            <p:fltVal val="0"/>
                                          </p:val>
                                        </p:tav>
                                        <p:tav tm="100000">
                                          <p:val>
                                            <p:fltVal val="1"/>
                                          </p:val>
                                        </p:tav>
                                      </p:tavLst>
                                    </p:anim>
                                    <p:anim calcmode="lin" valueType="num">
                                      <p:cBhvr>
                                        <p:cTn id="64" dur="750" fill="hold">
                                          <p:stCondLst>
                                            <p:cond delay="0"/>
                                          </p:stCondLst>
                                        </p:cTn>
                                        <p:tgtEl>
                                          <p:spTgt spid="9228"/>
                                        </p:tgtEl>
                                        <p:attrNameLst>
                                          <p:attrName>ppt_w</p:attrName>
                                        </p:attrNameLst>
                                      </p:cBhvr>
                                      <p:tavLst>
                                        <p:tav tm="0" fmla="#ppt_w-(-#ppt_w)*((1.5-1.5*$)^2-(1.5-1.5*$)^3)">
                                          <p:val>
                                            <p:fltVal val="0"/>
                                          </p:val>
                                        </p:tav>
                                        <p:tav tm="100000">
                                          <p:val>
                                            <p:fltVal val="1"/>
                                          </p:val>
                                        </p:tav>
                                      </p:tavLst>
                                    </p:anim>
                                  </p:childTnLst>
                                </p:cTn>
                              </p:par>
                            </p:childTnLst>
                          </p:cTn>
                        </p:par>
                        <p:par>
                          <p:cTn id="65" fill="hold" nodeType="afterGroup">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9230"/>
                                        </p:tgtEl>
                                        <p:attrNameLst>
                                          <p:attrName>style.visibility</p:attrName>
                                        </p:attrNameLst>
                                      </p:cBhvr>
                                      <p:to>
                                        <p:strVal val="visible"/>
                                      </p:to>
                                    </p:set>
                                    <p:animEffect transition="in" filter="fade">
                                      <p:cBhvr>
                                        <p:cTn id="68" dur="750"/>
                                        <p:tgtEl>
                                          <p:spTgt spid="9230"/>
                                        </p:tgtEl>
                                      </p:cBhvr>
                                    </p:animEffect>
                                    <p:anim calcmode="lin" valueType="num">
                                      <p:cBhvr>
                                        <p:cTn id="69" dur="750" fill="hold"/>
                                        <p:tgtEl>
                                          <p:spTgt spid="9230"/>
                                        </p:tgtEl>
                                        <p:attrNameLst>
                                          <p:attrName>ppt_x</p:attrName>
                                        </p:attrNameLst>
                                      </p:cBhvr>
                                      <p:tavLst>
                                        <p:tav tm="0">
                                          <p:val>
                                            <p:strVal val="#ppt_x"/>
                                          </p:val>
                                        </p:tav>
                                        <p:tav tm="100000">
                                          <p:val>
                                            <p:strVal val="#ppt_x"/>
                                          </p:val>
                                        </p:tav>
                                      </p:tavLst>
                                    </p:anim>
                                    <p:anim calcmode="lin" valueType="num">
                                      <p:cBhvr>
                                        <p:cTn id="70" dur="750" fill="hold"/>
                                        <p:tgtEl>
                                          <p:spTgt spid="9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242" name="图形"/>
          <p:cNvSpPr/>
          <p:nvPr>
            <p:custDataLst>
              <p:tags r:id="rId3"/>
            </p:custDataLst>
          </p:nvPr>
        </p:nvSpPr>
        <p:spPr>
          <a:xfrm>
            <a:off x="1286510" y="1414780"/>
            <a:ext cx="9230995" cy="78740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mn-ea"/>
              </a:rPr>
              <a:t>在此处添加您的文本内容在此处添加您的文本内容在此处添加您的文本内容在此处添加您的文本内容在此处添加您的文本内容在此处添加您的文本内容在此处添加您的文本内容在此处添加您的</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字魂58号-创中黑" charset="-122"/>
              <a:sym typeface="+mn-ea"/>
            </a:endParaRPr>
          </a:p>
        </p:txBody>
      </p:sp>
      <p:grpSp>
        <p:nvGrpSpPr>
          <p:cNvPr id="10243" name="组合 76"/>
          <p:cNvGrpSpPr/>
          <p:nvPr>
            <p:custDataLst>
              <p:tags r:id="rId4"/>
            </p:custDataLst>
          </p:nvPr>
        </p:nvGrpSpPr>
        <p:grpSpPr>
          <a:xfrm>
            <a:off x="511175" y="2616200"/>
            <a:ext cx="10748963" cy="2597150"/>
            <a:chOff x="530860" y="2482850"/>
            <a:chExt cx="10749280" cy="2596515"/>
          </a:xfrm>
        </p:grpSpPr>
        <p:sp>
          <p:nvSpPr>
            <p:cNvPr id="10244" name="图形"/>
            <p:cNvSpPr/>
            <p:nvPr>
              <p:custDataLst>
                <p:tags r:id="rId5"/>
              </p:custDataLst>
            </p:nvPr>
          </p:nvSpPr>
          <p:spPr>
            <a:xfrm>
              <a:off x="1416685" y="2483485"/>
              <a:ext cx="2605405" cy="898525"/>
            </a:xfrm>
            <a:prstGeom prst="rect">
              <a:avLst/>
            </a:prstGeom>
            <a:gradFill flip="none" rotWithShape="1">
              <a:gsLst>
                <a:gs pos="0">
                  <a:srgbClr val="0117A1"/>
                </a:gs>
                <a:gs pos="96000">
                  <a:srgbClr val="0117A1">
                    <a:alpha val="34118"/>
                  </a:srgbClr>
                </a:gs>
              </a:gsLst>
              <a:lin ang="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0245" name="图形"/>
            <p:cNvGrpSpPr/>
            <p:nvPr>
              <p:custDataLst>
                <p:tags r:id="rId6"/>
              </p:custDataLst>
            </p:nvPr>
          </p:nvGrpSpPr>
          <p:grpSpPr>
            <a:xfrm>
              <a:off x="1358900" y="2550160"/>
              <a:ext cx="2605405" cy="789940"/>
              <a:chOff x="406155" y="2807205"/>
              <a:chExt cx="2158033" cy="653466"/>
            </a:xfrm>
          </p:grpSpPr>
          <p:sp>
            <p:nvSpPr>
              <p:cNvPr id="10246" name="图形"/>
              <p:cNvSpPr/>
              <p:nvPr>
                <p:custDataLst>
                  <p:tags r:id="rId7"/>
                </p:custDataLst>
              </p:nvPr>
            </p:nvSpPr>
            <p:spPr>
              <a:xfrm>
                <a:off x="406155" y="3114707"/>
                <a:ext cx="2158033" cy="3459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nSpc>
                    <a:spcPct val="150000"/>
                  </a:lnSpc>
                  <a:spcBef>
                    <a:spcPct val="0"/>
                  </a:spcBef>
                </a:pPr>
                <a:r>
                  <a:rPr lang="zh-CN" altLang="en-US" sz="1600">
                    <a:solidFill>
                      <a:srgbClr val="FFFFFF"/>
                    </a:solidFill>
                    <a:latin typeface="微软雅黑" panose="020b0503020204020204" pitchFamily="34" charset="-122"/>
                    <a:ea typeface="字魂58号-创中黑" charset="-122"/>
                    <a:sym typeface="Arial"/>
                  </a:rPr>
                  <a:t>在此处的文本内容在此处</a:t>
                </a:r>
                <a:endParaRPr lang="zh-CN" altLang="en-US" sz="1600">
                  <a:solidFill>
                    <a:srgbClr val="FFFFFF"/>
                  </a:solidFill>
                  <a:latin typeface="微软雅黑" panose="020b0503020204020204" pitchFamily="34" charset="-122"/>
                  <a:ea typeface="字魂58号-创中黑" charset="-122"/>
                  <a:sym typeface="Arial"/>
                </a:endParaRPr>
              </a:p>
            </p:txBody>
          </p:sp>
          <p:sp>
            <p:nvSpPr>
              <p:cNvPr id="10247" name="图形"/>
              <p:cNvSpPr/>
              <p:nvPr>
                <p:custDataLst>
                  <p:tags r:id="rId8"/>
                </p:custDataLst>
              </p:nvPr>
            </p:nvSpPr>
            <p:spPr>
              <a:xfrm>
                <a:off x="456097" y="2807205"/>
                <a:ext cx="1746671" cy="41198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20000"/>
                  </a:lnSpc>
                </a:pPr>
                <a:r>
                  <a:rPr lang="zh-CN" altLang="en-US" sz="2400" b="1">
                    <a:solidFill>
                      <a:srgbClr val="FFFFFF"/>
                    </a:solidFill>
                    <a:latin typeface="微软雅黑" panose="020b0503020204020204" pitchFamily="34" charset="-122"/>
                    <a:ea typeface="字魂58号-创中黑" charset="-122"/>
                    <a:sym typeface="Arial"/>
                  </a:rPr>
                  <a:t>预设标题文本</a:t>
                </a:r>
                <a:endParaRPr lang="zh-CN" altLang="en-US" sz="2400" b="1">
                  <a:solidFill>
                    <a:srgbClr val="FFFFFF"/>
                  </a:solidFill>
                  <a:latin typeface="微软雅黑" panose="020b0503020204020204" pitchFamily="34" charset="-122"/>
                  <a:ea typeface="字魂58号-创中黑" charset="-122"/>
                  <a:sym typeface="Arial"/>
                </a:endParaRPr>
              </a:p>
            </p:txBody>
          </p:sp>
        </p:grpSp>
        <p:sp>
          <p:nvSpPr>
            <p:cNvPr id="10248" name="图形"/>
            <p:cNvSpPr/>
            <p:nvPr>
              <p:custDataLst>
                <p:tags r:id="rId9"/>
              </p:custDataLst>
            </p:nvPr>
          </p:nvSpPr>
          <p:spPr>
            <a:xfrm>
              <a:off x="1227455" y="3721100"/>
              <a:ext cx="1160780" cy="1160780"/>
            </a:xfrm>
            <a:prstGeom prst="ellipse">
              <a:avLst/>
            </a:prstGeom>
            <a:solidFill>
              <a:srgbClr val="0117A1"/>
            </a:solidFill>
            <a:ln w="3175" cap="flat" cmpd="sng" algn="ctr">
              <a:solidFill>
                <a:srgbClr val="BFBFB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0249" name="图形"/>
            <p:cNvGrpSpPr/>
            <p:nvPr>
              <p:custDataLst>
                <p:tags r:id="rId10"/>
              </p:custDataLst>
            </p:nvPr>
          </p:nvGrpSpPr>
          <p:grpSpPr>
            <a:xfrm>
              <a:off x="1115060" y="2637155"/>
              <a:ext cx="163195" cy="996315"/>
              <a:chOff x="4524245" y="3111810"/>
              <a:chExt cx="134937" cy="825081"/>
            </a:xfrm>
          </p:grpSpPr>
          <p:cxnSp>
            <p:nvCxnSpPr>
              <p:cNvPr id="10250" name="图形"/>
              <p:cNvCxnSpPr/>
              <p:nvPr>
                <p:custDataLst>
                  <p:tags r:id="rId11"/>
                </p:custDataLst>
              </p:nvPr>
            </p:nvCxnSpPr>
            <p:spPr>
              <a:xfrm>
                <a:off x="4524246" y="3111810"/>
                <a:ext cx="134936" cy="0"/>
              </a:xfrm>
              <a:prstGeom prst="line">
                <a:avLst/>
              </a:prstGeom>
              <a:noFill/>
              <a:ln w="6350" cap="flat">
                <a:solidFill>
                  <a:srgbClr val="7F7F7F"/>
                </a:solidFill>
                <a:prstDash val="solid"/>
                <a:miter lim="800000"/>
                <a:headEnd type="none" w="med" len="med"/>
                <a:tailEnd type="none" w="med" len="med"/>
              </a:ln>
            </p:spPr>
          </p:cxnSp>
          <p:cxnSp>
            <p:nvCxnSpPr>
              <p:cNvPr id="10251" name="图形"/>
              <p:cNvCxnSpPr/>
              <p:nvPr>
                <p:custDataLst>
                  <p:tags r:id="rId12"/>
                </p:custDataLst>
              </p:nvPr>
            </p:nvCxnSpPr>
            <p:spPr>
              <a:xfrm flipH="1">
                <a:off x="4524246" y="3111810"/>
                <a:ext cx="0" cy="746771"/>
              </a:xfrm>
              <a:prstGeom prst="line">
                <a:avLst/>
              </a:prstGeom>
              <a:noFill/>
              <a:ln w="6350" cap="flat">
                <a:solidFill>
                  <a:srgbClr val="7F7F7F"/>
                </a:solidFill>
                <a:prstDash val="solid"/>
                <a:miter lim="800000"/>
                <a:headEnd type="none" w="med" len="med"/>
                <a:tailEnd type="none" w="med" len="med"/>
              </a:ln>
            </p:spPr>
          </p:cxnSp>
          <p:cxnSp>
            <p:nvCxnSpPr>
              <p:cNvPr id="10252" name="图形"/>
              <p:cNvCxnSpPr/>
              <p:nvPr>
                <p:custDataLst>
                  <p:tags r:id="rId13"/>
                </p:custDataLst>
              </p:nvPr>
            </p:nvCxnSpPr>
            <p:spPr>
              <a:xfrm>
                <a:off x="4524245" y="3852541"/>
                <a:ext cx="127498" cy="84350"/>
              </a:xfrm>
              <a:prstGeom prst="line">
                <a:avLst/>
              </a:prstGeom>
              <a:noFill/>
              <a:ln w="6350" cap="flat">
                <a:solidFill>
                  <a:srgbClr val="7F7F7F"/>
                </a:solidFill>
                <a:prstDash val="solid"/>
                <a:miter lim="800000"/>
                <a:headEnd type="none" w="med" len="med"/>
                <a:tailEnd type="none" w="med" len="med"/>
              </a:ln>
            </p:spPr>
          </p:cxnSp>
        </p:grpSp>
        <p:sp>
          <p:nvSpPr>
            <p:cNvPr id="10253" name="图形"/>
            <p:cNvSpPr/>
            <p:nvPr>
              <p:custDataLst>
                <p:tags r:id="rId14"/>
              </p:custDataLst>
            </p:nvPr>
          </p:nvSpPr>
          <p:spPr>
            <a:xfrm>
              <a:off x="530860" y="3469640"/>
              <a:ext cx="1059180" cy="9220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pitchFamily="34" charset="0"/>
                  <a:sym typeface="Wingdings" panose="05000000000000000000" pitchFamily="2" charset="2"/>
                </a:rPr>
                <a:t>“</a:t>
              </a:r>
              <a:endParaRPr kumimoji="0" lang="en-US" altLang="zh-CN" sz="54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254" name="图形"/>
            <p:cNvGrpSpPr/>
            <p:nvPr>
              <p:custDataLst>
                <p:tags r:id="rId15"/>
              </p:custDataLst>
            </p:nvPr>
          </p:nvGrpSpPr>
          <p:grpSpPr>
            <a:xfrm>
              <a:off x="2438400" y="3888105"/>
              <a:ext cx="1960245" cy="1187450"/>
              <a:chOff x="1682868" y="3471567"/>
              <a:chExt cx="1623673" cy="984454"/>
            </a:xfrm>
          </p:grpSpPr>
          <p:sp>
            <p:nvSpPr>
              <p:cNvPr id="10255" name="图形"/>
              <p:cNvSpPr/>
              <p:nvPr>
                <p:custDataLst>
                  <p:tags r:id="rId16"/>
                </p:custDataLst>
              </p:nvPr>
            </p:nvSpPr>
            <p:spPr>
              <a:xfrm>
                <a:off x="1682868" y="3471567"/>
                <a:ext cx="1623673" cy="38275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a:buClrTx/>
                  <a:buSzTx/>
                  <a:buFontTx/>
                </a:pPr>
                <a:r>
                  <a:rPr lang="zh-CN" altLang="en-US" sz="2400" b="1">
                    <a:solidFill>
                      <a:srgbClr val="FFFFFF"/>
                    </a:solidFill>
                    <a:latin typeface="微软雅黑" panose="020b0503020204020204" pitchFamily="34" charset="-122"/>
                    <a:ea typeface="字魂58号-创中黑" charset="-122"/>
                    <a:sym typeface="Arial"/>
                  </a:rPr>
                  <a:t>标题文本</a:t>
                </a:r>
                <a:endParaRPr lang="zh-CN" altLang="en-US" sz="2400" b="1">
                  <a:solidFill>
                    <a:srgbClr val="FFFFFF"/>
                  </a:solidFill>
                  <a:latin typeface="微软雅黑" panose="020b0503020204020204" pitchFamily="34" charset="-122"/>
                  <a:ea typeface="字魂58号-创中黑" charset="-122"/>
                  <a:sym typeface="Arial"/>
                </a:endParaRPr>
              </a:p>
            </p:txBody>
          </p:sp>
          <p:sp>
            <p:nvSpPr>
              <p:cNvPr id="10256" name="图形"/>
              <p:cNvSpPr/>
              <p:nvPr>
                <p:custDataLst>
                  <p:tags r:id="rId17"/>
                </p:custDataLst>
              </p:nvPr>
            </p:nvSpPr>
            <p:spPr>
              <a:xfrm>
                <a:off x="1682869" y="3803255"/>
                <a:ext cx="1623672" cy="65276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FFFFFF"/>
                    </a:solidFill>
                    <a:latin typeface="微软雅黑" panose="020b0503020204020204" pitchFamily="34" charset="-122"/>
                    <a:ea typeface="字魂58号-创中黑" charset="-122"/>
                    <a:sym typeface="Arial"/>
                  </a:rPr>
                  <a:t>在此处添加您的文本内容在</a:t>
                </a:r>
                <a:endParaRPr lang="zh-CN" altLang="en-US" sz="1600">
                  <a:solidFill>
                    <a:srgbClr val="FFFFFF"/>
                  </a:solidFill>
                  <a:latin typeface="微软雅黑" panose="020b0503020204020204" pitchFamily="34" charset="-122"/>
                  <a:ea typeface="字魂58号-创中黑" charset="-122"/>
                  <a:sym typeface="Arial"/>
                </a:endParaRPr>
              </a:p>
            </p:txBody>
          </p:sp>
        </p:grpSp>
        <p:grpSp>
          <p:nvGrpSpPr>
            <p:cNvPr id="10257" name="图形"/>
            <p:cNvGrpSpPr/>
            <p:nvPr>
              <p:custDataLst>
                <p:tags r:id="rId18"/>
              </p:custDataLst>
            </p:nvPr>
          </p:nvGrpSpPr>
          <p:grpSpPr>
            <a:xfrm>
              <a:off x="3921125" y="2483485"/>
              <a:ext cx="3857625" cy="2595880"/>
              <a:chOff x="102760" y="2252887"/>
              <a:chExt cx="3195041" cy="2149183"/>
            </a:xfrm>
          </p:grpSpPr>
          <p:sp>
            <p:nvSpPr>
              <p:cNvPr id="10258" name="图形"/>
              <p:cNvSpPr/>
              <p:nvPr>
                <p:custDataLst>
                  <p:tags r:id="rId19"/>
                </p:custDataLst>
              </p:nvPr>
            </p:nvSpPr>
            <p:spPr>
              <a:xfrm>
                <a:off x="836292" y="2252887"/>
                <a:ext cx="2158033" cy="744034"/>
              </a:xfrm>
              <a:prstGeom prst="rect">
                <a:avLst/>
              </a:prstGeom>
              <a:gradFill flip="none" rotWithShape="1">
                <a:gsLst>
                  <a:gs pos="0">
                    <a:srgbClr val="960583"/>
                  </a:gs>
                  <a:gs pos="96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0259" name="组合 43"/>
              <p:cNvGrpSpPr/>
              <p:nvPr>
                <p:custDataLst>
                  <p:tags r:id="rId20"/>
                </p:custDataLst>
              </p:nvPr>
            </p:nvGrpSpPr>
            <p:grpSpPr>
              <a:xfrm>
                <a:off x="885743" y="2260949"/>
                <a:ext cx="2172330" cy="684754"/>
                <a:chOff x="503238" y="2760523"/>
                <a:chExt cx="2172330" cy="684754"/>
              </a:xfrm>
            </p:grpSpPr>
            <p:sp>
              <p:nvSpPr>
                <p:cNvPr id="10260" name="图形"/>
                <p:cNvSpPr/>
                <p:nvPr>
                  <p:custDataLst>
                    <p:tags r:id="rId21"/>
                  </p:custDataLst>
                </p:nvPr>
              </p:nvSpPr>
              <p:spPr>
                <a:xfrm>
                  <a:off x="517535" y="3099048"/>
                  <a:ext cx="2158033" cy="34622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nSpc>
                      <a:spcPct val="150000"/>
                    </a:lnSpc>
                    <a:spcBef>
                      <a:spcPct val="0"/>
                    </a:spcBef>
                  </a:pPr>
                  <a:r>
                    <a:rPr lang="zh-CN" altLang="en-US" sz="1600">
                      <a:solidFill>
                        <a:srgbClr val="FFFFFF"/>
                      </a:solidFill>
                      <a:latin typeface="微软雅黑" panose="020b0503020204020204" pitchFamily="34" charset="-122"/>
                      <a:ea typeface="字魂58号-创中黑" charset="-122"/>
                      <a:sym typeface="Arial"/>
                    </a:rPr>
                    <a:t>在此处的文本内容在此处</a:t>
                  </a:r>
                  <a:endParaRPr lang="en-US" altLang="zh-CN" sz="1600">
                    <a:solidFill>
                      <a:srgbClr val="FFFFFF"/>
                    </a:solidFill>
                    <a:latin typeface="微软雅黑" panose="020b0503020204020204" pitchFamily="34" charset="-122"/>
                    <a:ea typeface="Arial"/>
                  </a:endParaRPr>
                </a:p>
              </p:txBody>
            </p:sp>
            <p:sp>
              <p:nvSpPr>
                <p:cNvPr id="10261" name="图形"/>
                <p:cNvSpPr/>
                <p:nvPr>
                  <p:custDataLst>
                    <p:tags r:id="rId22"/>
                  </p:custDataLst>
                </p:nvPr>
              </p:nvSpPr>
              <p:spPr>
                <a:xfrm>
                  <a:off x="503238" y="2760523"/>
                  <a:ext cx="1667596" cy="41226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20000"/>
                    </a:lnSpc>
                  </a:pPr>
                  <a:r>
                    <a:rPr lang="zh-CN" altLang="en-US" sz="2400" b="1">
                      <a:solidFill>
                        <a:srgbClr val="FFFFFF"/>
                      </a:solidFill>
                      <a:latin typeface="微软雅黑" panose="020b0503020204020204" pitchFamily="34" charset="-122"/>
                      <a:ea typeface="字魂58号-创中黑" charset="-122"/>
                      <a:sym typeface="Arial"/>
                    </a:rPr>
                    <a:t>预设标题文本</a:t>
                  </a:r>
                  <a:endParaRPr lang="zh-CN" altLang="en-US" sz="2400" b="1">
                    <a:solidFill>
                      <a:srgbClr val="FFFFFF"/>
                    </a:solidFill>
                    <a:latin typeface="微软雅黑" panose="020b0503020204020204" pitchFamily="34" charset="-122"/>
                    <a:ea typeface="字魂58号-创中黑" charset="-122"/>
                    <a:sym typeface="Arial"/>
                  </a:endParaRPr>
                </a:p>
              </p:txBody>
            </p:sp>
          </p:grpSp>
          <p:sp>
            <p:nvSpPr>
              <p:cNvPr id="10262" name="图形"/>
              <p:cNvSpPr/>
              <p:nvPr>
                <p:custDataLst>
                  <p:tags r:id="rId23"/>
                </p:custDataLst>
              </p:nvPr>
            </p:nvSpPr>
            <p:spPr>
              <a:xfrm>
                <a:off x="679770" y="3277744"/>
                <a:ext cx="961258" cy="961258"/>
              </a:xfrm>
              <a:prstGeom prst="ellipse">
                <a:avLst/>
              </a:prstGeom>
              <a:solidFill>
                <a:srgbClr val="960583"/>
              </a:solidFill>
              <a:ln w="3175" cap="flat" cmpd="sng" algn="ctr">
                <a:solidFill>
                  <a:srgbClr val="BFBFB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0263" name="组合 45"/>
              <p:cNvGrpSpPr/>
              <p:nvPr>
                <p:custDataLst>
                  <p:tags r:id="rId24"/>
                </p:custDataLst>
              </p:nvPr>
            </p:nvGrpSpPr>
            <p:grpSpPr>
              <a:xfrm>
                <a:off x="586877" y="2380082"/>
                <a:ext cx="134937" cy="825081"/>
                <a:chOff x="4524245" y="3111810"/>
                <a:chExt cx="134937" cy="825081"/>
              </a:xfrm>
            </p:grpSpPr>
            <p:cxnSp>
              <p:nvCxnSpPr>
                <p:cNvPr id="10264" name="图形"/>
                <p:cNvCxnSpPr/>
                <p:nvPr>
                  <p:custDataLst>
                    <p:tags r:id="rId25"/>
                  </p:custDataLst>
                </p:nvPr>
              </p:nvCxnSpPr>
              <p:spPr>
                <a:xfrm>
                  <a:off x="4524246" y="3111810"/>
                  <a:ext cx="134936" cy="0"/>
                </a:xfrm>
                <a:prstGeom prst="line">
                  <a:avLst/>
                </a:prstGeom>
                <a:noFill/>
                <a:ln w="6350" cap="flat">
                  <a:solidFill>
                    <a:srgbClr val="7F7F7F"/>
                  </a:solidFill>
                  <a:prstDash val="solid"/>
                  <a:miter lim="800000"/>
                  <a:headEnd type="none" w="med" len="med"/>
                  <a:tailEnd type="none" w="med" len="med"/>
                </a:ln>
              </p:spPr>
            </p:cxnSp>
            <p:cxnSp>
              <p:nvCxnSpPr>
                <p:cNvPr id="10265" name="图形"/>
                <p:cNvCxnSpPr/>
                <p:nvPr>
                  <p:custDataLst>
                    <p:tags r:id="rId26"/>
                  </p:custDataLst>
                </p:nvPr>
              </p:nvCxnSpPr>
              <p:spPr>
                <a:xfrm flipH="1">
                  <a:off x="4524246" y="3111810"/>
                  <a:ext cx="0" cy="746771"/>
                </a:xfrm>
                <a:prstGeom prst="line">
                  <a:avLst/>
                </a:prstGeom>
                <a:noFill/>
                <a:ln w="6350" cap="flat">
                  <a:solidFill>
                    <a:srgbClr val="7F7F7F"/>
                  </a:solidFill>
                  <a:prstDash val="solid"/>
                  <a:miter lim="800000"/>
                  <a:headEnd type="none" w="med" len="med"/>
                  <a:tailEnd type="none" w="med" len="med"/>
                </a:ln>
              </p:spPr>
            </p:cxnSp>
            <p:cxnSp>
              <p:nvCxnSpPr>
                <p:cNvPr id="10266" name="图形"/>
                <p:cNvCxnSpPr/>
                <p:nvPr>
                  <p:custDataLst>
                    <p:tags r:id="rId27"/>
                  </p:custDataLst>
                </p:nvPr>
              </p:nvCxnSpPr>
              <p:spPr>
                <a:xfrm>
                  <a:off x="4524245" y="3852541"/>
                  <a:ext cx="127498" cy="84350"/>
                </a:xfrm>
                <a:prstGeom prst="line">
                  <a:avLst/>
                </a:prstGeom>
                <a:noFill/>
                <a:ln w="6350" cap="flat">
                  <a:solidFill>
                    <a:srgbClr val="7F7F7F"/>
                  </a:solidFill>
                  <a:prstDash val="solid"/>
                  <a:miter lim="800000"/>
                  <a:headEnd type="none" w="med" len="med"/>
                  <a:tailEnd type="none" w="med" len="med"/>
                </a:ln>
              </p:spPr>
            </p:cxnSp>
          </p:grpSp>
          <p:sp>
            <p:nvSpPr>
              <p:cNvPr id="10267" name="图形"/>
              <p:cNvSpPr/>
              <p:nvPr>
                <p:custDataLst>
                  <p:tags r:id="rId28"/>
                </p:custDataLst>
              </p:nvPr>
            </p:nvSpPr>
            <p:spPr>
              <a:xfrm>
                <a:off x="102760" y="3069734"/>
                <a:ext cx="877163" cy="7637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pitchFamily="34" charset="0"/>
                    <a:sym typeface="Wingdings" panose="05000000000000000000" pitchFamily="2" charset="2"/>
                  </a:rPr>
                  <a:t>“</a:t>
                </a:r>
                <a:endParaRPr kumimoji="0" lang="en-US" altLang="zh-CN" sz="54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268" name="组合 47"/>
              <p:cNvGrpSpPr/>
              <p:nvPr>
                <p:custDataLst>
                  <p:tags r:id="rId29"/>
                </p:custDataLst>
              </p:nvPr>
            </p:nvGrpSpPr>
            <p:grpSpPr>
              <a:xfrm>
                <a:off x="1682868" y="3418388"/>
                <a:ext cx="1614933" cy="983682"/>
                <a:chOff x="1682868" y="3471633"/>
                <a:chExt cx="1614933" cy="983682"/>
              </a:xfrm>
            </p:grpSpPr>
            <p:sp>
              <p:nvSpPr>
                <p:cNvPr id="10269" name="图形"/>
                <p:cNvSpPr/>
                <p:nvPr>
                  <p:custDataLst>
                    <p:tags r:id="rId30"/>
                  </p:custDataLst>
                </p:nvPr>
              </p:nvSpPr>
              <p:spPr>
                <a:xfrm>
                  <a:off x="1682869" y="3471633"/>
                  <a:ext cx="1614932" cy="38226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a:buClrTx/>
                    <a:buSzTx/>
                    <a:buFontTx/>
                  </a:pPr>
                  <a:r>
                    <a:rPr lang="zh-CN" altLang="en-US" sz="2400" b="1">
                      <a:solidFill>
                        <a:srgbClr val="FFFFFF"/>
                      </a:solidFill>
                      <a:latin typeface="微软雅黑" panose="020b0503020204020204" pitchFamily="34" charset="-122"/>
                      <a:ea typeface="字魂58号-创中黑" charset="-122"/>
                      <a:sym typeface="Arial"/>
                    </a:rPr>
                    <a:t>标题文本</a:t>
                  </a:r>
                  <a:endParaRPr lang="zh-CN" altLang="en-US" sz="2400" b="1">
                    <a:solidFill>
                      <a:srgbClr val="FFFFFF"/>
                    </a:solidFill>
                    <a:latin typeface="微软雅黑" panose="020b0503020204020204" pitchFamily="34" charset="-122"/>
                    <a:ea typeface="字魂58号-创中黑" charset="-122"/>
                    <a:sym typeface="Arial"/>
                  </a:endParaRPr>
                </a:p>
              </p:txBody>
            </p:sp>
            <p:sp>
              <p:nvSpPr>
                <p:cNvPr id="10270" name="图形"/>
                <p:cNvSpPr/>
                <p:nvPr>
                  <p:custDataLst>
                    <p:tags r:id="rId31"/>
                  </p:custDataLst>
                </p:nvPr>
              </p:nvSpPr>
              <p:spPr>
                <a:xfrm>
                  <a:off x="1682868" y="3803255"/>
                  <a:ext cx="1336469" cy="65206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FFFFFF"/>
                      </a:solidFill>
                      <a:latin typeface="微软雅黑" panose="020b0503020204020204" pitchFamily="34" charset="-122"/>
                      <a:ea typeface="字魂58号-创中黑" charset="-122"/>
                      <a:sym typeface="Arial"/>
                    </a:rPr>
                    <a:t>在此处添加您的文本内容在</a:t>
                  </a:r>
                  <a:endParaRPr lang="zh-CN" altLang="en-US" sz="1600">
                    <a:solidFill>
                      <a:srgbClr val="FFFFFF"/>
                    </a:solidFill>
                    <a:latin typeface="微软雅黑" panose="020b0503020204020204" pitchFamily="34" charset="-122"/>
                    <a:ea typeface="字魂58号-创中黑" charset="-122"/>
                    <a:sym typeface="Arial"/>
                  </a:endParaRPr>
                </a:p>
              </p:txBody>
            </p:sp>
          </p:grpSp>
        </p:grpSp>
        <p:grpSp>
          <p:nvGrpSpPr>
            <p:cNvPr id="10271" name="图形"/>
            <p:cNvGrpSpPr/>
            <p:nvPr>
              <p:custDataLst>
                <p:tags r:id="rId32"/>
              </p:custDataLst>
            </p:nvPr>
          </p:nvGrpSpPr>
          <p:grpSpPr>
            <a:xfrm>
              <a:off x="7312025" y="2482850"/>
              <a:ext cx="3968115" cy="2595245"/>
              <a:chOff x="102760" y="2252887"/>
              <a:chExt cx="3286553" cy="2149224"/>
            </a:xfrm>
          </p:grpSpPr>
          <p:sp>
            <p:nvSpPr>
              <p:cNvPr id="10272" name="图形"/>
              <p:cNvSpPr/>
              <p:nvPr>
                <p:custDataLst>
                  <p:tags r:id="rId33"/>
                </p:custDataLst>
              </p:nvPr>
            </p:nvSpPr>
            <p:spPr>
              <a:xfrm>
                <a:off x="836292" y="2252887"/>
                <a:ext cx="2158033" cy="744034"/>
              </a:xfrm>
              <a:prstGeom prst="rect">
                <a:avLst/>
              </a:prstGeom>
              <a:gradFill flip="none" rotWithShape="1">
                <a:gsLst>
                  <a:gs pos="0">
                    <a:srgbClr val="0117A1"/>
                  </a:gs>
                  <a:gs pos="96000">
                    <a:srgbClr val="0117A1">
                      <a:alpha val="34118"/>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0273" name="组合 30"/>
              <p:cNvGrpSpPr/>
              <p:nvPr>
                <p:custDataLst>
                  <p:tags r:id="rId34"/>
                </p:custDataLst>
              </p:nvPr>
            </p:nvGrpSpPr>
            <p:grpSpPr>
              <a:xfrm>
                <a:off x="885743" y="2260949"/>
                <a:ext cx="2158033" cy="668716"/>
                <a:chOff x="503238" y="2760523"/>
                <a:chExt cx="2158033" cy="668716"/>
              </a:xfrm>
            </p:grpSpPr>
            <p:sp>
              <p:nvSpPr>
                <p:cNvPr id="10274" name="图形"/>
                <p:cNvSpPr/>
                <p:nvPr>
                  <p:custDataLst>
                    <p:tags r:id="rId35"/>
                  </p:custDataLst>
                </p:nvPr>
              </p:nvSpPr>
              <p:spPr>
                <a:xfrm>
                  <a:off x="503238" y="3082919"/>
                  <a:ext cx="2158033" cy="34632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nSpc>
                      <a:spcPct val="150000"/>
                    </a:lnSpc>
                    <a:spcBef>
                      <a:spcPct val="0"/>
                    </a:spcBef>
                  </a:pPr>
                  <a:r>
                    <a:rPr lang="zh-CN" altLang="en-US" sz="1600">
                      <a:solidFill>
                        <a:srgbClr val="FFFFFF"/>
                      </a:solidFill>
                      <a:latin typeface="微软雅黑" panose="020b0503020204020204" pitchFamily="34" charset="-122"/>
                      <a:ea typeface="字魂58号-创中黑" charset="-122"/>
                      <a:sym typeface="Arial"/>
                    </a:rPr>
                    <a:t>在此处的文本内容在此处</a:t>
                  </a:r>
                  <a:endParaRPr lang="en-US" altLang="zh-CN" sz="1600">
                    <a:solidFill>
                      <a:srgbClr val="FFFFFF"/>
                    </a:solidFill>
                    <a:latin typeface="微软雅黑" panose="020b0503020204020204" pitchFamily="34" charset="-122"/>
                    <a:ea typeface="Arial"/>
                  </a:endParaRPr>
                </a:p>
              </p:txBody>
            </p:sp>
            <p:sp>
              <p:nvSpPr>
                <p:cNvPr id="10275" name="图形"/>
                <p:cNvSpPr/>
                <p:nvPr>
                  <p:custDataLst>
                    <p:tags r:id="rId36"/>
                  </p:custDataLst>
                </p:nvPr>
              </p:nvSpPr>
              <p:spPr>
                <a:xfrm>
                  <a:off x="503238" y="2760523"/>
                  <a:ext cx="1779285" cy="41237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20000"/>
                    </a:lnSpc>
                  </a:pPr>
                  <a:r>
                    <a:rPr lang="zh-CN" altLang="en-US" sz="2400" b="1">
                      <a:solidFill>
                        <a:srgbClr val="FFFFFF"/>
                      </a:solidFill>
                      <a:latin typeface="微软雅黑" panose="020b0503020204020204" pitchFamily="34" charset="-122"/>
                      <a:ea typeface="字魂58号-创中黑" charset="-122"/>
                      <a:sym typeface="Arial"/>
                    </a:rPr>
                    <a:t>预设标题文本</a:t>
                  </a:r>
                  <a:endParaRPr lang="zh-CN" altLang="en-US" sz="2400" b="1">
                    <a:solidFill>
                      <a:srgbClr val="FFFFFF"/>
                    </a:solidFill>
                    <a:latin typeface="微软雅黑" panose="020b0503020204020204" pitchFamily="34" charset="-122"/>
                    <a:ea typeface="字魂58号-创中黑" charset="-122"/>
                    <a:sym typeface="Arial"/>
                  </a:endParaRPr>
                </a:p>
              </p:txBody>
            </p:sp>
          </p:grpSp>
          <p:sp>
            <p:nvSpPr>
              <p:cNvPr id="10276" name="图形"/>
              <p:cNvSpPr/>
              <p:nvPr>
                <p:custDataLst>
                  <p:tags r:id="rId37"/>
                </p:custDataLst>
              </p:nvPr>
            </p:nvSpPr>
            <p:spPr>
              <a:xfrm>
                <a:off x="679770" y="3277744"/>
                <a:ext cx="961258" cy="961258"/>
              </a:xfrm>
              <a:prstGeom prst="ellipse">
                <a:avLst/>
              </a:prstGeom>
              <a:solidFill>
                <a:srgbClr val="0117A1"/>
              </a:solidFill>
              <a:ln w="3175" cap="flat" cmpd="sng" algn="ctr">
                <a:solidFill>
                  <a:srgbClr val="BFBFB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0277" name="组合 32"/>
              <p:cNvGrpSpPr/>
              <p:nvPr>
                <p:custDataLst>
                  <p:tags r:id="rId38"/>
                </p:custDataLst>
              </p:nvPr>
            </p:nvGrpSpPr>
            <p:grpSpPr>
              <a:xfrm>
                <a:off x="586877" y="2380082"/>
                <a:ext cx="134937" cy="825081"/>
                <a:chOff x="4524245" y="3111810"/>
                <a:chExt cx="134937" cy="825081"/>
              </a:xfrm>
            </p:grpSpPr>
            <p:cxnSp>
              <p:nvCxnSpPr>
                <p:cNvPr id="10278" name="图形"/>
                <p:cNvCxnSpPr/>
                <p:nvPr>
                  <p:custDataLst>
                    <p:tags r:id="rId39"/>
                  </p:custDataLst>
                </p:nvPr>
              </p:nvCxnSpPr>
              <p:spPr>
                <a:xfrm>
                  <a:off x="4524246" y="3111810"/>
                  <a:ext cx="134936" cy="0"/>
                </a:xfrm>
                <a:prstGeom prst="line">
                  <a:avLst/>
                </a:prstGeom>
                <a:noFill/>
                <a:ln w="6350" cap="flat">
                  <a:solidFill>
                    <a:srgbClr val="7F7F7F"/>
                  </a:solidFill>
                  <a:prstDash val="solid"/>
                  <a:miter lim="800000"/>
                  <a:headEnd type="none" w="med" len="med"/>
                  <a:tailEnd type="none" w="med" len="med"/>
                </a:ln>
              </p:spPr>
            </p:cxnSp>
            <p:cxnSp>
              <p:nvCxnSpPr>
                <p:cNvPr id="10279" name="图形"/>
                <p:cNvCxnSpPr/>
                <p:nvPr>
                  <p:custDataLst>
                    <p:tags r:id="rId40"/>
                  </p:custDataLst>
                </p:nvPr>
              </p:nvCxnSpPr>
              <p:spPr>
                <a:xfrm flipH="1">
                  <a:off x="4524246" y="3111810"/>
                  <a:ext cx="0" cy="746771"/>
                </a:xfrm>
                <a:prstGeom prst="line">
                  <a:avLst/>
                </a:prstGeom>
                <a:noFill/>
                <a:ln w="6350" cap="flat">
                  <a:solidFill>
                    <a:srgbClr val="7F7F7F"/>
                  </a:solidFill>
                  <a:prstDash val="solid"/>
                  <a:miter lim="800000"/>
                  <a:headEnd type="none" w="med" len="med"/>
                  <a:tailEnd type="none" w="med" len="med"/>
                </a:ln>
              </p:spPr>
            </p:cxnSp>
            <p:cxnSp>
              <p:nvCxnSpPr>
                <p:cNvPr id="10280" name="图形"/>
                <p:cNvCxnSpPr/>
                <p:nvPr>
                  <p:custDataLst>
                    <p:tags r:id="rId41"/>
                  </p:custDataLst>
                </p:nvPr>
              </p:nvCxnSpPr>
              <p:spPr>
                <a:xfrm>
                  <a:off x="4524245" y="3852541"/>
                  <a:ext cx="127498" cy="84350"/>
                </a:xfrm>
                <a:prstGeom prst="line">
                  <a:avLst/>
                </a:prstGeom>
                <a:noFill/>
                <a:ln w="6350" cap="flat">
                  <a:solidFill>
                    <a:srgbClr val="7F7F7F"/>
                  </a:solidFill>
                  <a:prstDash val="solid"/>
                  <a:miter lim="800000"/>
                  <a:headEnd type="none" w="med" len="med"/>
                  <a:tailEnd type="none" w="med" len="med"/>
                </a:ln>
              </p:spPr>
            </p:cxnSp>
          </p:grpSp>
          <p:sp>
            <p:nvSpPr>
              <p:cNvPr id="10281" name="图形"/>
              <p:cNvSpPr/>
              <p:nvPr>
                <p:custDataLst>
                  <p:tags r:id="rId42"/>
                </p:custDataLst>
              </p:nvPr>
            </p:nvSpPr>
            <p:spPr>
              <a:xfrm>
                <a:off x="102760" y="3069734"/>
                <a:ext cx="877163" cy="763720"/>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5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pitchFamily="34" charset="0"/>
                    <a:sym typeface="Wingdings" panose="05000000000000000000" pitchFamily="2" charset="2"/>
                  </a:rPr>
                  <a:t>“</a:t>
                </a:r>
                <a:endParaRPr kumimoji="0" lang="en-US" altLang="zh-CN" sz="54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282" name="组合 34"/>
              <p:cNvGrpSpPr/>
              <p:nvPr>
                <p:custDataLst>
                  <p:tags r:id="rId43"/>
                </p:custDataLst>
              </p:nvPr>
            </p:nvGrpSpPr>
            <p:grpSpPr>
              <a:xfrm>
                <a:off x="1682868" y="3418388"/>
                <a:ext cx="1706445" cy="983723"/>
                <a:chOff x="1682868" y="3471633"/>
                <a:chExt cx="1706445" cy="983723"/>
              </a:xfrm>
            </p:grpSpPr>
            <p:sp>
              <p:nvSpPr>
                <p:cNvPr id="10283" name="图形"/>
                <p:cNvSpPr/>
                <p:nvPr>
                  <p:custDataLst>
                    <p:tags r:id="rId44"/>
                  </p:custDataLst>
                </p:nvPr>
              </p:nvSpPr>
              <p:spPr>
                <a:xfrm>
                  <a:off x="1682869" y="3471633"/>
                  <a:ext cx="1706444" cy="38226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l">
                    <a:buClrTx/>
                    <a:buSzTx/>
                    <a:buFontTx/>
                  </a:pPr>
                  <a:r>
                    <a:rPr lang="zh-CN" altLang="en-US" sz="2400" b="1">
                      <a:solidFill>
                        <a:srgbClr val="FFFFFF"/>
                      </a:solidFill>
                      <a:latin typeface="微软雅黑" panose="020b0503020204020204" pitchFamily="34" charset="-122"/>
                      <a:ea typeface="字魂58号-创中黑" charset="-122"/>
                      <a:sym typeface="Arial"/>
                    </a:rPr>
                    <a:t>标题文本</a:t>
                  </a:r>
                  <a:endParaRPr lang="zh-CN" altLang="en-US" sz="2400" b="1">
                    <a:solidFill>
                      <a:srgbClr val="FFFFFF"/>
                    </a:solidFill>
                    <a:latin typeface="微软雅黑" panose="020b0503020204020204" pitchFamily="34" charset="-122"/>
                    <a:ea typeface="字魂58号-创中黑" charset="-122"/>
                    <a:sym typeface="Arial"/>
                  </a:endParaRPr>
                </a:p>
              </p:txBody>
            </p:sp>
            <p:sp>
              <p:nvSpPr>
                <p:cNvPr id="10284" name="图形"/>
                <p:cNvSpPr/>
                <p:nvPr>
                  <p:custDataLst>
                    <p:tags r:id="rId45"/>
                  </p:custDataLst>
                </p:nvPr>
              </p:nvSpPr>
              <p:spPr>
                <a:xfrm>
                  <a:off x="1682868" y="3803255"/>
                  <a:ext cx="1621415" cy="65210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FFFFFF"/>
                      </a:solidFill>
                      <a:latin typeface="微软雅黑" panose="020b0503020204020204" pitchFamily="34" charset="-122"/>
                      <a:ea typeface="字魂58号-创中黑" charset="-122"/>
                      <a:sym typeface="Arial"/>
                    </a:rPr>
                    <a:t>在此处添加您的文本内容在</a:t>
                  </a:r>
                  <a:endParaRPr lang="zh-CN" altLang="en-US" sz="1600">
                    <a:solidFill>
                      <a:srgbClr val="FFFFFF"/>
                    </a:solidFill>
                    <a:latin typeface="微软雅黑" panose="020b0503020204020204" pitchFamily="34" charset="-122"/>
                    <a:ea typeface="字魂58号-创中黑" charset="-122"/>
                    <a:sym typeface="Arial"/>
                  </a:endParaRPr>
                </a:p>
              </p:txBody>
            </p:sp>
          </p:grpSp>
        </p:grpSp>
        <p:pic>
          <p:nvPicPr>
            <p:cNvPr id="10285" name="图形"/>
            <p:cNvPicPr>
              <a:picLocks noChangeAspect="1"/>
            </p:cNvPicPr>
            <p:nvPr>
              <p:custDataLst>
                <p:tags r:id="rId47"/>
              </p:custDataLst>
            </p:nvPr>
          </p:nvPicPr>
          <p:blipFill>
            <a:blip r:embed="rId46"/>
            <a:srcRect l="18412" r="18412"/>
            <a:stretch>
              <a:fillRect/>
            </a:stretch>
          </p:blipFill>
          <p:spPr>
            <a:xfrm>
              <a:off x="4735195" y="3808095"/>
              <a:ext cx="976630" cy="976630"/>
            </a:xfrm>
            <a:prstGeom prst="rect">
              <a:avLst/>
            </a:prstGeom>
            <a:noFill/>
            <a:ln cap="flat">
              <a:noFill/>
              <a:prstDash val="solid"/>
              <a:round/>
              <a:headEnd type="none" w="med" len="med"/>
              <a:tailEnd type="none" w="med" len="med"/>
            </a:ln>
          </p:spPr>
        </p:pic>
        <p:pic>
          <p:nvPicPr>
            <p:cNvPr id="10286" name="图形"/>
            <p:cNvPicPr>
              <a:picLocks noChangeAspect="1"/>
            </p:cNvPicPr>
            <p:nvPr>
              <p:custDataLst>
                <p:tags r:id="rId49"/>
              </p:custDataLst>
            </p:nvPr>
          </p:nvPicPr>
          <p:blipFill>
            <a:blip r:embed="rId48"/>
            <a:srcRect l="18334" r="18334"/>
            <a:stretch>
              <a:fillRect/>
            </a:stretch>
          </p:blipFill>
          <p:spPr>
            <a:xfrm>
              <a:off x="8117205" y="3814445"/>
              <a:ext cx="963295" cy="963295"/>
            </a:xfrm>
            <a:prstGeom prst="rect">
              <a:avLst/>
            </a:prstGeom>
            <a:noFill/>
            <a:ln cap="flat">
              <a:noFill/>
              <a:prstDash val="solid"/>
              <a:round/>
              <a:headEnd type="none" w="med" len="med"/>
              <a:tailEnd type="none" w="med" len="med"/>
            </a:ln>
          </p:spPr>
        </p:pic>
        <p:pic>
          <p:nvPicPr>
            <p:cNvPr id="10287" name="图形"/>
            <p:cNvPicPr>
              <a:picLocks noChangeAspect="1"/>
            </p:cNvPicPr>
            <p:nvPr>
              <p:custDataLst>
                <p:tags r:id="rId51"/>
              </p:custDataLst>
            </p:nvPr>
          </p:nvPicPr>
          <p:blipFill>
            <a:blip r:embed="rId50"/>
            <a:srcRect l="16652" r="16652"/>
            <a:stretch>
              <a:fillRect/>
            </a:stretch>
          </p:blipFill>
          <p:spPr>
            <a:xfrm>
              <a:off x="1323340" y="3817620"/>
              <a:ext cx="968375" cy="968375"/>
            </a:xfrm>
            <a:prstGeom prst="rect">
              <a:avLst/>
            </a:prstGeom>
            <a:noFill/>
            <a:ln cap="flat">
              <a:noFill/>
              <a:prstDash val="solid"/>
              <a:round/>
              <a:headEnd type="none" w="med" len="med"/>
              <a:tailEnd type="none" w="med" len="me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barn(inVertical)">
                                      <p:cBhvr>
                                        <p:cTn id="11"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266" name="ïsľîḋè"/>
          <p:cNvSpPr/>
          <p:nvPr>
            <p:custDataLst>
              <p:tags r:id="rId3"/>
            </p:custDataLst>
          </p:nvPr>
        </p:nvSpPr>
        <p:spPr>
          <a:xfrm>
            <a:off x="1617663" y="1555750"/>
            <a:ext cx="3749675" cy="2697163"/>
          </a:xfrm>
          <a:prstGeom prst="roundRect">
            <a:avLst>
              <a:gd name="adj" fmla="val 5000"/>
            </a:avLst>
          </a:prstGeom>
          <a:blipFill rotWithShape="1">
            <a:blip r:embed="rId4"/>
            <a:stretch>
              <a:fillRect/>
            </a:stretch>
          </a:blipFill>
          <a:ln w="12700" cap="flat">
            <a:noFill/>
            <a:prstDash val="solid"/>
            <a:miter lim="800000"/>
            <a:headEnd type="none" w="med" len="med"/>
            <a:tailEnd type="none" w="med" len="med"/>
          </a:ln>
          <a:effectLst/>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1267" name="îšlîḑè"/>
          <p:cNvGrpSpPr/>
          <p:nvPr>
            <p:custDataLst>
              <p:tags r:id="rId5"/>
            </p:custDataLst>
          </p:nvPr>
        </p:nvGrpSpPr>
        <p:grpSpPr>
          <a:xfrm>
            <a:off x="6496050" y="2506663"/>
            <a:ext cx="4017963" cy="1212850"/>
            <a:chOff x="8097735" y="3653994"/>
            <a:chExt cx="4017802" cy="1213054"/>
          </a:xfrm>
        </p:grpSpPr>
        <p:grpSp>
          <p:nvGrpSpPr>
            <p:cNvPr id="11268" name="iś1ïḓe"/>
            <p:cNvGrpSpPr/>
            <p:nvPr>
              <p:custDataLst>
                <p:tags r:id="rId6"/>
              </p:custDataLst>
            </p:nvPr>
          </p:nvGrpSpPr>
          <p:grpSpPr>
            <a:xfrm>
              <a:off x="8097735" y="3669441"/>
              <a:ext cx="538679" cy="538676"/>
              <a:chOff x="6200669" y="2235779"/>
              <a:chExt cx="410200" cy="410198"/>
            </a:xfrm>
          </p:grpSpPr>
          <p:sp>
            <p:nvSpPr>
              <p:cNvPr id="11269" name="ï$ḷïḑè"/>
              <p:cNvSpPr/>
              <p:nvPr>
                <p:custDataLst>
                  <p:tags r:id="rId7"/>
                </p:custDataLst>
              </p:nvPr>
            </p:nvSpPr>
            <p:spPr>
              <a:xfrm>
                <a:off x="6200669" y="2235779"/>
                <a:ext cx="410200" cy="410198"/>
              </a:xfrm>
              <a:prstGeom prst="ellipse">
                <a:avLst/>
              </a:prstGeom>
              <a:gradFill flip="none" rotWithShape="1">
                <a:gsLst>
                  <a:gs pos="0">
                    <a:srgbClr val="960583"/>
                  </a:gs>
                  <a:gs pos="100000">
                    <a:srgbClr val="960583">
                      <a:alpha val="44000"/>
                    </a:srgbClr>
                  </a:gs>
                </a:gsLst>
                <a:lin ang="8100000" scaled="1"/>
              </a:gradFill>
              <a:ln w="9525"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
            <p:nvSpPr>
              <p:cNvPr id="11270" name="is1îḑê"/>
              <p:cNvSpPr/>
              <p:nvPr>
                <p:custDataLst>
                  <p:tags r:id="rId8"/>
                </p:custDataLst>
              </p:nvPr>
            </p:nvSpPr>
            <p:spPr>
              <a:xfrm>
                <a:off x="6316768" y="2376357"/>
                <a:ext cx="178001" cy="141741"/>
              </a:xfrm>
              <a:custGeom>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sp>
          <p:nvSpPr>
            <p:cNvPr id="11271" name="îṥ1ïḍé"/>
            <p:cNvSpPr/>
            <p:nvPr>
              <p:custDataLst>
                <p:tags r:id="rId9"/>
              </p:custDataLst>
            </p:nvPr>
          </p:nvSpPr>
          <p:spPr>
            <a:xfrm>
              <a:off x="8704437" y="4079525"/>
              <a:ext cx="3411100" cy="78752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GB" altLang="zh-CN" sz="1600">
                <a:solidFill>
                  <a:schemeClr val="bg1"/>
                </a:solidFill>
                <a:latin typeface="微软雅黑" panose="020b0503020204020204" pitchFamily="34" charset="-122"/>
                <a:ea typeface="微软雅黑" panose="020b0503020204020204" pitchFamily="34" charset="-122"/>
              </a:endParaRPr>
            </a:p>
          </p:txBody>
        </p:sp>
        <p:sp>
          <p:nvSpPr>
            <p:cNvPr id="11272" name="íšļidê"/>
            <p:cNvSpPr/>
            <p:nvPr>
              <p:custDataLst>
                <p:tags r:id="rId10"/>
              </p:custDataLst>
            </p:nvPr>
          </p:nvSpPr>
          <p:spPr>
            <a:xfrm>
              <a:off x="8704437" y="3653994"/>
              <a:ext cx="281826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fontAlgn="base">
                <a:lnSpc>
                  <a:spcPct val="100000"/>
                </a:lnSpc>
                <a:spcBef>
                  <a:spcPct val="0"/>
                </a:spcBef>
                <a:spcAft>
                  <a:spcPct val="0"/>
                </a:spcAft>
                <a:buClrTx/>
                <a:buSzPct val="25000"/>
              </a:pPr>
              <a:r>
                <a:rPr kumimoji="0" lang="zh-CN" altLang="en-US" sz="2400" b="1" u="none" baseline="0">
                  <a:solidFill>
                    <a:schemeClr val="bg1"/>
                  </a:solidFill>
                  <a:effectLst/>
                  <a:latin typeface="微软雅黑" panose="020b0503020204020204" pitchFamily="34" charset="-122"/>
                  <a:ea typeface="微软雅黑" panose="020b0503020204020204" pitchFamily="34" charset="-122"/>
                </a:rPr>
                <a:t>添加标题</a:t>
              </a:r>
              <a:endParaRPr kumimoji="0" lang="en-US" altLang="zh-CN" sz="2400" b="1" u="none" baseline="0">
                <a:solidFill>
                  <a:schemeClr val="bg1"/>
                </a:solidFill>
                <a:effectLst/>
                <a:latin typeface="微软雅黑" panose="020b0503020204020204" pitchFamily="34" charset="-122"/>
                <a:ea typeface="微软雅黑" panose="020b0503020204020204" pitchFamily="34" charset="-122"/>
              </a:endParaRPr>
            </a:p>
          </p:txBody>
        </p:sp>
      </p:grpSp>
      <p:grpSp>
        <p:nvGrpSpPr>
          <p:cNvPr id="11273" name="ïṩļiḑe"/>
          <p:cNvGrpSpPr/>
          <p:nvPr>
            <p:custDataLst>
              <p:tags r:id="rId11"/>
            </p:custDataLst>
          </p:nvPr>
        </p:nvGrpSpPr>
        <p:grpSpPr>
          <a:xfrm>
            <a:off x="6496050" y="1114425"/>
            <a:ext cx="4068763" cy="1212850"/>
            <a:chOff x="7820517" y="2453376"/>
            <a:chExt cx="4068602" cy="1213054"/>
          </a:xfrm>
        </p:grpSpPr>
        <p:grpSp>
          <p:nvGrpSpPr>
            <p:cNvPr id="11274" name="îṩḷídê"/>
            <p:cNvGrpSpPr/>
            <p:nvPr>
              <p:custDataLst>
                <p:tags r:id="rId12"/>
              </p:custDataLst>
            </p:nvPr>
          </p:nvGrpSpPr>
          <p:grpSpPr>
            <a:xfrm>
              <a:off x="7820517" y="2477226"/>
              <a:ext cx="538679" cy="538676"/>
              <a:chOff x="5255471" y="2235779"/>
              <a:chExt cx="410200" cy="410198"/>
            </a:xfrm>
          </p:grpSpPr>
          <p:sp>
            <p:nvSpPr>
              <p:cNvPr id="11275" name="iṣḷiḓè"/>
              <p:cNvSpPr/>
              <p:nvPr>
                <p:custDataLst>
                  <p:tags r:id="rId13"/>
                </p:custDataLst>
              </p:nvPr>
            </p:nvSpPr>
            <p:spPr>
              <a:xfrm>
                <a:off x="5255471" y="2235779"/>
                <a:ext cx="410200" cy="410198"/>
              </a:xfrm>
              <a:prstGeom prst="ellipse">
                <a:avLst/>
              </a:prstGeom>
              <a:gradFill flip="none" rotWithShape="1">
                <a:gsLst>
                  <a:gs pos="0">
                    <a:srgbClr val="0117A1"/>
                  </a:gs>
                  <a:gs pos="100000">
                    <a:srgbClr val="0117A1">
                      <a:alpha val="44000"/>
                    </a:srgbClr>
                  </a:gs>
                </a:gsLst>
                <a:lin ang="8100000" scaled="1"/>
              </a:gradFill>
              <a:ln w="9525"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
            <p:nvSpPr>
              <p:cNvPr id="11276" name="í$1íḓé"/>
              <p:cNvSpPr/>
              <p:nvPr>
                <p:custDataLst>
                  <p:tags r:id="rId14"/>
                </p:custDataLst>
              </p:nvPr>
            </p:nvSpPr>
            <p:spPr>
              <a:xfrm>
                <a:off x="5371574" y="2369958"/>
                <a:ext cx="178001" cy="148188"/>
              </a:xfrm>
              <a:custGeom>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sp>
          <p:nvSpPr>
            <p:cNvPr id="11277" name="îşļiḋè"/>
            <p:cNvSpPr/>
            <p:nvPr>
              <p:custDataLst>
                <p:tags r:id="rId15"/>
              </p:custDataLst>
            </p:nvPr>
          </p:nvSpPr>
          <p:spPr>
            <a:xfrm>
              <a:off x="8478019" y="2878907"/>
              <a:ext cx="3411100" cy="78752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GB" altLang="zh-CN" sz="1600">
                <a:solidFill>
                  <a:schemeClr val="bg1"/>
                </a:solidFill>
                <a:latin typeface="微软雅黑" panose="020b0503020204020204" pitchFamily="34" charset="-122"/>
                <a:ea typeface="微软雅黑" panose="020b0503020204020204" pitchFamily="34" charset="-122"/>
              </a:endParaRPr>
            </a:p>
          </p:txBody>
        </p:sp>
        <p:sp>
          <p:nvSpPr>
            <p:cNvPr id="11278" name="iṡ1íḍê"/>
            <p:cNvSpPr/>
            <p:nvPr>
              <p:custDataLst>
                <p:tags r:id="rId16"/>
              </p:custDataLst>
            </p:nvPr>
          </p:nvSpPr>
          <p:spPr>
            <a:xfrm>
              <a:off x="8478019" y="2453376"/>
              <a:ext cx="281826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fontAlgn="base">
                <a:lnSpc>
                  <a:spcPct val="100000"/>
                </a:lnSpc>
                <a:spcBef>
                  <a:spcPct val="0"/>
                </a:spcBef>
                <a:spcAft>
                  <a:spcPct val="0"/>
                </a:spcAft>
                <a:buClrTx/>
                <a:buSzPct val="25000"/>
              </a:pPr>
              <a:r>
                <a:rPr kumimoji="0" lang="zh-CN" altLang="en-US" sz="2400" b="1" u="none" baseline="0">
                  <a:solidFill>
                    <a:schemeClr val="bg1"/>
                  </a:solidFill>
                  <a:effectLst/>
                  <a:latin typeface="微软雅黑" panose="020b0503020204020204" pitchFamily="34" charset="-122"/>
                  <a:ea typeface="微软雅黑" panose="020b0503020204020204" pitchFamily="34" charset="-122"/>
                </a:rPr>
                <a:t>添加标题</a:t>
              </a:r>
              <a:endParaRPr kumimoji="0" lang="en-US" altLang="zh-CN" sz="2400" b="1" u="none" baseline="0">
                <a:solidFill>
                  <a:schemeClr val="bg1"/>
                </a:solidFill>
                <a:effectLst/>
                <a:latin typeface="微软雅黑" panose="020b0503020204020204" pitchFamily="34" charset="-122"/>
                <a:ea typeface="微软雅黑" panose="020b0503020204020204" pitchFamily="34" charset="-122"/>
              </a:endParaRPr>
            </a:p>
          </p:txBody>
        </p:sp>
      </p:grpSp>
      <p:grpSp>
        <p:nvGrpSpPr>
          <p:cNvPr id="11279" name="ïŝļíďê"/>
          <p:cNvGrpSpPr/>
          <p:nvPr>
            <p:custDataLst>
              <p:tags r:id="rId17"/>
            </p:custDataLst>
          </p:nvPr>
        </p:nvGrpSpPr>
        <p:grpSpPr>
          <a:xfrm>
            <a:off x="6496050" y="4030663"/>
            <a:ext cx="4075113" cy="1212850"/>
            <a:chOff x="7814674" y="4854159"/>
            <a:chExt cx="4074445" cy="1213054"/>
          </a:xfrm>
        </p:grpSpPr>
        <p:grpSp>
          <p:nvGrpSpPr>
            <p:cNvPr id="11280" name="íSḷiďè"/>
            <p:cNvGrpSpPr/>
            <p:nvPr>
              <p:custDataLst>
                <p:tags r:id="rId18"/>
              </p:custDataLst>
            </p:nvPr>
          </p:nvGrpSpPr>
          <p:grpSpPr>
            <a:xfrm>
              <a:off x="7814674" y="4858330"/>
              <a:ext cx="544522" cy="538676"/>
              <a:chOff x="8252780" y="2235779"/>
              <a:chExt cx="414650" cy="410198"/>
            </a:xfrm>
          </p:grpSpPr>
          <p:sp>
            <p:nvSpPr>
              <p:cNvPr id="11281" name="ïšḷïḋè"/>
              <p:cNvSpPr/>
              <p:nvPr>
                <p:custDataLst>
                  <p:tags r:id="rId19"/>
                </p:custDataLst>
              </p:nvPr>
            </p:nvSpPr>
            <p:spPr>
              <a:xfrm>
                <a:off x="8252780" y="2235779"/>
                <a:ext cx="414650" cy="410198"/>
              </a:xfrm>
              <a:prstGeom prst="ellipse">
                <a:avLst/>
              </a:prstGeom>
              <a:gradFill flip="none" rotWithShape="1">
                <a:gsLst>
                  <a:gs pos="0">
                    <a:srgbClr val="0117A1"/>
                  </a:gs>
                  <a:gs pos="100000">
                    <a:srgbClr val="0117A1">
                      <a:alpha val="44000"/>
                    </a:srgbClr>
                  </a:gs>
                </a:gsLst>
                <a:lin ang="8100000" scaled="1"/>
              </a:gradFill>
              <a:ln w="9525"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
            <p:nvSpPr>
              <p:cNvPr id="11282" name="îš1ïḓê"/>
              <p:cNvSpPr/>
              <p:nvPr>
                <p:custDataLst>
                  <p:tags r:id="rId20"/>
                </p:custDataLst>
              </p:nvPr>
            </p:nvSpPr>
            <p:spPr>
              <a:xfrm>
                <a:off x="8368880" y="2356648"/>
                <a:ext cx="178001" cy="162108"/>
              </a:xfrm>
              <a:custGeom>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FFFFFF"/>
              </a:solidFill>
              <a:ln w="12700" cap="rnd" cmpd="sng" algn="ctr">
                <a:no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sp>
          <p:nvSpPr>
            <p:cNvPr id="11283" name="îšlîḋè"/>
            <p:cNvSpPr/>
            <p:nvPr>
              <p:custDataLst>
                <p:tags r:id="rId21"/>
              </p:custDataLst>
            </p:nvPr>
          </p:nvSpPr>
          <p:spPr>
            <a:xfrm>
              <a:off x="8478019" y="5279690"/>
              <a:ext cx="3411100" cy="78752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a:lnSpc>
                  <a:spcPct val="150000"/>
                </a:lnSpc>
                <a:buSzPct val="25000"/>
              </a:pPr>
              <a:r>
                <a:rPr lang="zh-CN" altLang="en-US" sz="1600">
                  <a:solidFill>
                    <a:schemeClr val="bg1"/>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GB" altLang="zh-CN" sz="1600">
                <a:solidFill>
                  <a:schemeClr val="bg1"/>
                </a:solidFill>
                <a:latin typeface="微软雅黑" panose="020b0503020204020204" pitchFamily="34" charset="-122"/>
                <a:ea typeface="微软雅黑" panose="020b0503020204020204" pitchFamily="34" charset="-122"/>
              </a:endParaRPr>
            </a:p>
          </p:txBody>
        </p:sp>
        <p:sp>
          <p:nvSpPr>
            <p:cNvPr id="11284" name="îśḻíḋè"/>
            <p:cNvSpPr/>
            <p:nvPr>
              <p:custDataLst>
                <p:tags r:id="rId22"/>
              </p:custDataLst>
            </p:nvPr>
          </p:nvSpPr>
          <p:spPr>
            <a:xfrm>
              <a:off x="8478019" y="4854159"/>
              <a:ext cx="281826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912495" fontAlgn="base">
                <a:lnSpc>
                  <a:spcPct val="100000"/>
                </a:lnSpc>
                <a:spcBef>
                  <a:spcPct val="0"/>
                </a:spcBef>
                <a:spcAft>
                  <a:spcPct val="0"/>
                </a:spcAft>
                <a:buClrTx/>
                <a:buSzPct val="25000"/>
              </a:pPr>
              <a:r>
                <a:rPr kumimoji="0" lang="zh-CN" altLang="en-US" sz="2400" b="1" u="none" baseline="0">
                  <a:solidFill>
                    <a:schemeClr val="bg1"/>
                  </a:solidFill>
                  <a:effectLst/>
                  <a:latin typeface="微软雅黑" panose="020b0503020204020204" pitchFamily="34" charset="-122"/>
                  <a:ea typeface="微软雅黑" panose="020b0503020204020204" pitchFamily="34" charset="-122"/>
                </a:rPr>
                <a:t>添加标题</a:t>
              </a:r>
              <a:endParaRPr kumimoji="0" lang="en-US" altLang="zh-CN" sz="2400" b="1" u="none" baseline="0">
                <a:solidFill>
                  <a:schemeClr val="bg1"/>
                </a:solidFill>
                <a:effectLst/>
                <a:latin typeface="微软雅黑" panose="020b0503020204020204" pitchFamily="34" charset="-122"/>
                <a:ea typeface="微软雅黑" panose="020b0503020204020204" pitchFamily="34" charset="-122"/>
              </a:endParaRPr>
            </a:p>
          </p:txBody>
        </p:sp>
      </p:grpSp>
      <p:sp>
        <p:nvSpPr>
          <p:cNvPr id="11285" name="isḷídé"/>
          <p:cNvSpPr txBox="1"/>
          <p:nvPr>
            <p:custDataLst>
              <p:tags r:id="rId23"/>
            </p:custDataLst>
          </p:nvPr>
        </p:nvSpPr>
        <p:spPr>
          <a:xfrm>
            <a:off x="1514393" y="4489894"/>
            <a:ext cx="4410158" cy="787523"/>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nSpc>
                <a:spcPts val="1500"/>
              </a:lnSpc>
              <a:defRPr sz="900"/>
            </a:lvl1pPr>
          </a:lstStyle>
          <a:p>
            <a:pPr marL="0" marR="0" lvl="0" indent="0" algn="l" defTabSz="913765" rtl="0" eaLnBrk="1" fontAlgn="auto" latinLnBrk="0" hangingPunct="1">
              <a:lnSpc>
                <a:spcPct val="150000"/>
              </a:lnSpc>
              <a:spcBef>
                <a:spcPct val="0"/>
              </a:spcBef>
              <a:spcAft>
                <a:spcPct val="0"/>
              </a:spcAft>
              <a:buClrTx/>
              <a:buSzPct val="25000"/>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点击在此输入说明文本点击在此输入说明文本点击在此输入说明文本点击</a:t>
            </a:r>
            <a:endParaRPr kumimoji="0" lang="en-GB" altLang="zh-CN" sz="16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Right)">
                                      <p:cBhvr>
                                        <p:cTn id="7" dur="500"/>
                                        <p:tgtEl>
                                          <p:spTgt spid="11266"/>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1273"/>
                                        </p:tgtEl>
                                        <p:attrNameLst>
                                          <p:attrName>style.visibility</p:attrName>
                                        </p:attrNameLst>
                                      </p:cBhvr>
                                      <p:to>
                                        <p:strVal val="visible"/>
                                      </p:to>
                                    </p:set>
                                    <p:anim calcmode="lin" valueType="num">
                                      <p:cBhvr additive="base">
                                        <p:cTn id="11" dur="500" fill="hold"/>
                                        <p:tgtEl>
                                          <p:spTgt spid="11273"/>
                                        </p:tgtEl>
                                        <p:attrNameLst>
                                          <p:attrName>ppt_x</p:attrName>
                                        </p:attrNameLst>
                                      </p:cBhvr>
                                      <p:tavLst>
                                        <p:tav tm="0">
                                          <p:val>
                                            <p:strVal val="1+#ppt_w/2"/>
                                          </p:val>
                                        </p:tav>
                                        <p:tav tm="100000">
                                          <p:val>
                                            <p:strVal val="#ppt_x"/>
                                          </p:val>
                                        </p:tav>
                                      </p:tavLst>
                                    </p:anim>
                                    <p:anim calcmode="lin" valueType="num">
                                      <p:cBhvr additive="base">
                                        <p:cTn id="12" dur="500" fill="hold"/>
                                        <p:tgtEl>
                                          <p:spTgt spid="1127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additive="base">
                                        <p:cTn id="16" dur="500" fill="hold"/>
                                        <p:tgtEl>
                                          <p:spTgt spid="11267"/>
                                        </p:tgtEl>
                                        <p:attrNameLst>
                                          <p:attrName>ppt_x</p:attrName>
                                        </p:attrNameLst>
                                      </p:cBhvr>
                                      <p:tavLst>
                                        <p:tav tm="0">
                                          <p:val>
                                            <p:strVal val="1+#ppt_w/2"/>
                                          </p:val>
                                        </p:tav>
                                        <p:tav tm="100000">
                                          <p:val>
                                            <p:strVal val="#ppt_x"/>
                                          </p:val>
                                        </p:tav>
                                      </p:tavLst>
                                    </p:anim>
                                    <p:anim calcmode="lin" valueType="num">
                                      <p:cBhvr additive="base">
                                        <p:cTn id="17" dur="500" fill="hold"/>
                                        <p:tgtEl>
                                          <p:spTgt spid="1126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nodeType="afterEffect">
                                  <p:stCondLst>
                                    <p:cond delay="0"/>
                                  </p:stCondLst>
                                  <p:childTnLst>
                                    <p:set>
                                      <p:cBhvr>
                                        <p:cTn id="20" dur="1" fill="hold">
                                          <p:stCondLst>
                                            <p:cond delay="0"/>
                                          </p:stCondLst>
                                        </p:cTn>
                                        <p:tgtEl>
                                          <p:spTgt spid="11279"/>
                                        </p:tgtEl>
                                        <p:attrNameLst>
                                          <p:attrName>style.visibility</p:attrName>
                                        </p:attrNameLst>
                                      </p:cBhvr>
                                      <p:to>
                                        <p:strVal val="visible"/>
                                      </p:to>
                                    </p:set>
                                    <p:anim calcmode="lin" valueType="num">
                                      <p:cBhvr additive="base">
                                        <p:cTn id="21" dur="500" fill="hold"/>
                                        <p:tgtEl>
                                          <p:spTgt spid="11279"/>
                                        </p:tgtEl>
                                        <p:attrNameLst>
                                          <p:attrName>ppt_x</p:attrName>
                                        </p:attrNameLst>
                                      </p:cBhvr>
                                      <p:tavLst>
                                        <p:tav tm="0">
                                          <p:val>
                                            <p:strVal val="1+#ppt_w/2"/>
                                          </p:val>
                                        </p:tav>
                                        <p:tav tm="100000">
                                          <p:val>
                                            <p:strVal val="#ppt_x"/>
                                          </p:val>
                                        </p:tav>
                                      </p:tavLst>
                                    </p:anim>
                                    <p:anim calcmode="lin" valueType="num">
                                      <p:cBhvr additive="base">
                                        <p:cTn id="22" dur="500" fill="hold"/>
                                        <p:tgtEl>
                                          <p:spTgt spid="1127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285"/>
                                        </p:tgtEl>
                                        <p:attrNameLst>
                                          <p:attrName>style.visibility</p:attrName>
                                        </p:attrNameLst>
                                      </p:cBhvr>
                                      <p:to>
                                        <p:strVal val="visible"/>
                                      </p:to>
                                    </p:set>
                                    <p:animEffect transition="in" filter="wipe(left)">
                                      <p:cBhvr>
                                        <p:cTn id="26" dur="500"/>
                                        <p:tgtEl>
                                          <p:spTgt spid="11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290" name="任意多边形 13"/>
          <p:cNvSpPr/>
          <p:nvPr>
            <p:custDataLst>
              <p:tags r:id="rId3"/>
            </p:custDataLst>
          </p:nvPr>
        </p:nvSpPr>
        <p:spPr>
          <a:xfrm rot="12270262" flipH="1">
            <a:off x="2215522" y="1960865"/>
            <a:ext cx="763257" cy="751049"/>
          </a:xfrm>
          <a:custGeom>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2291" name="任意多边形 13"/>
          <p:cNvSpPr/>
          <p:nvPr>
            <p:custDataLst>
              <p:tags r:id="rId4"/>
            </p:custDataLst>
          </p:nvPr>
        </p:nvSpPr>
        <p:spPr>
          <a:xfrm rot="12270262" flipH="1">
            <a:off x="3945897" y="3180062"/>
            <a:ext cx="763257" cy="751049"/>
          </a:xfrm>
          <a:custGeom>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2292" name="任意多边形 13"/>
          <p:cNvSpPr/>
          <p:nvPr>
            <p:custDataLst>
              <p:tags r:id="rId5"/>
            </p:custDataLst>
          </p:nvPr>
        </p:nvSpPr>
        <p:spPr>
          <a:xfrm rot="12270262" flipH="1">
            <a:off x="5676272" y="1960865"/>
            <a:ext cx="763257" cy="751049"/>
          </a:xfrm>
          <a:custGeom>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gradFill flip="none" rotWithShape="1">
            <a:gsLst>
              <a:gs pos="0">
                <a:srgbClr val="960583"/>
              </a:gs>
              <a:gs pos="100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2293" name="任意多边形 13"/>
          <p:cNvSpPr/>
          <p:nvPr>
            <p:custDataLst>
              <p:tags r:id="rId6"/>
            </p:custDataLst>
          </p:nvPr>
        </p:nvSpPr>
        <p:spPr>
          <a:xfrm rot="12270262" flipH="1">
            <a:off x="7406647" y="3180062"/>
            <a:ext cx="763257" cy="751049"/>
          </a:xfrm>
          <a:custGeom>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gradFill flip="none" rotWithShape="1">
            <a:gsLst>
              <a:gs pos="0">
                <a:srgbClr val="960583"/>
              </a:gs>
              <a:gs pos="100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sp>
        <p:nvSpPr>
          <p:cNvPr id="12294" name="任意多边形 13"/>
          <p:cNvSpPr/>
          <p:nvPr>
            <p:custDataLst>
              <p:tags r:id="rId7"/>
            </p:custDataLst>
          </p:nvPr>
        </p:nvSpPr>
        <p:spPr>
          <a:xfrm rot="12270262" flipH="1">
            <a:off x="9137022" y="1960865"/>
            <a:ext cx="763257" cy="751049"/>
          </a:xfrm>
          <a:custGeom>
            <a:gdLst>
              <a:gd name="connsiteX0" fmla="*/ 7433887 w 15105456"/>
              <a:gd name="connsiteY0" fmla="*/ 268 h 14863851"/>
              <a:gd name="connsiteX1" fmla="*/ 1667178 w 15105456"/>
              <a:gd name="connsiteY1" fmla="*/ 4920872 h 14863851"/>
              <a:gd name="connsiteX2" fmla="*/ 150574 w 15105456"/>
              <a:gd name="connsiteY2" fmla="*/ 11662331 h 14863851"/>
              <a:gd name="connsiteX3" fmla="*/ 159932 w 15105456"/>
              <a:gd name="connsiteY3" fmla="*/ 11692695 h 14863851"/>
              <a:gd name="connsiteX4" fmla="*/ 165780 w 15105456"/>
              <a:gd name="connsiteY4" fmla="*/ 11728888 h 14863851"/>
              <a:gd name="connsiteX5" fmla="*/ 7547446 w 15105456"/>
              <a:gd name="connsiteY5" fmla="*/ 14863851 h 14863851"/>
              <a:gd name="connsiteX6" fmla="*/ 14881926 w 15105456"/>
              <a:gd name="connsiteY6" fmla="*/ 11903648 h 14863851"/>
              <a:gd name="connsiteX7" fmla="*/ 14909761 w 15105456"/>
              <a:gd name="connsiteY7" fmla="*/ 11800558 h 14863851"/>
              <a:gd name="connsiteX8" fmla="*/ 14923904 w 15105456"/>
              <a:gd name="connsiteY8" fmla="*/ 11761043 h 14863851"/>
              <a:gd name="connsiteX9" fmla="*/ 13310172 w 15105456"/>
              <a:gd name="connsiteY9" fmla="*/ 4851018 h 14863851"/>
              <a:gd name="connsiteX10" fmla="*/ 8234354 w 15105456"/>
              <a:gd name="connsiteY10" fmla="*/ 162370 h 14863851"/>
              <a:gd name="connsiteX11" fmla="*/ 8119928 w 15105456"/>
              <a:gd name="connsiteY11" fmla="*/ 136115 h 14863851"/>
              <a:gd name="connsiteX12" fmla="*/ 8105217 w 15105456"/>
              <a:gd name="connsiteY12" fmla="*/ 129095 h 14863851"/>
              <a:gd name="connsiteX13" fmla="*/ 7433887 w 15105456"/>
              <a:gd name="connsiteY13" fmla="*/ 268 h 1486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05456" h="14863851">
                <a:moveTo>
                  <a:pt x="7433887" y="268"/>
                </a:moveTo>
                <a:cubicBezTo>
                  <a:pt x="5721391" y="-26383"/>
                  <a:pt x="3342882" y="1936394"/>
                  <a:pt x="1667178" y="4920872"/>
                </a:cubicBezTo>
                <a:cubicBezTo>
                  <a:pt x="239727" y="7463205"/>
                  <a:pt x="-289215" y="10054975"/>
                  <a:pt x="150574" y="11662331"/>
                </a:cubicBezTo>
                <a:lnTo>
                  <a:pt x="159932" y="11692695"/>
                </a:lnTo>
                <a:lnTo>
                  <a:pt x="165780" y="11728888"/>
                </a:lnTo>
                <a:cubicBezTo>
                  <a:pt x="545757" y="13489750"/>
                  <a:pt x="3705628" y="14863851"/>
                  <a:pt x="7547446" y="14863851"/>
                </a:cubicBezTo>
                <a:cubicBezTo>
                  <a:pt x="11261203" y="14863851"/>
                  <a:pt x="14337719" y="13579830"/>
                  <a:pt x="14881926" y="11903648"/>
                </a:cubicBezTo>
                <a:lnTo>
                  <a:pt x="14909761" y="11800558"/>
                </a:lnTo>
                <a:lnTo>
                  <a:pt x="14923904" y="11761043"/>
                </a:lnTo>
                <a:cubicBezTo>
                  <a:pt x="15434087" y="10162959"/>
                  <a:pt x="14860547" y="7468785"/>
                  <a:pt x="13310172" y="4851018"/>
                </a:cubicBezTo>
                <a:cubicBezTo>
                  <a:pt x="11824395" y="2342324"/>
                  <a:pt x="9845883" y="586608"/>
                  <a:pt x="8234354" y="162370"/>
                </a:cubicBezTo>
                <a:lnTo>
                  <a:pt x="8119928" y="136115"/>
                </a:lnTo>
                <a:lnTo>
                  <a:pt x="8105217" y="129095"/>
                </a:lnTo>
                <a:cubicBezTo>
                  <a:pt x="7896733" y="46048"/>
                  <a:pt x="7671734" y="3970"/>
                  <a:pt x="7433887" y="268"/>
                </a:cubicBezTo>
                <a:close/>
              </a:path>
            </a:pathLst>
          </a:custGeom>
          <a:gradFill flip="none" rotWithShape="1">
            <a:gsLst>
              <a:gs pos="0">
                <a:srgbClr val="0117A1"/>
              </a:gs>
              <a:gs pos="100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endParaRPr>
          </a:p>
        </p:txBody>
      </p:sp>
      <p:cxnSp>
        <p:nvCxnSpPr>
          <p:cNvPr id="12295" name="直接连接符 46"/>
          <p:cNvCxnSpPr/>
          <p:nvPr>
            <p:custDataLst>
              <p:tags r:id="rId8"/>
            </p:custDataLst>
          </p:nvPr>
        </p:nvCxnSpPr>
        <p:spPr>
          <a:xfrm>
            <a:off x="3429000" y="2305050"/>
            <a:ext cx="1511300" cy="0"/>
          </a:xfrm>
          <a:prstGeom prst="line">
            <a:avLst/>
          </a:prstGeom>
          <a:noFill/>
          <a:ln w="6350" cap="flat">
            <a:solidFill>
              <a:srgbClr val="BFBFBF"/>
            </a:solidFill>
            <a:prstDash val="solid"/>
            <a:miter lim="800000"/>
            <a:headEnd type="none" w="med" len="med"/>
            <a:tailEnd type="none" w="med" len="med"/>
          </a:ln>
        </p:spPr>
      </p:cxnSp>
      <p:cxnSp>
        <p:nvCxnSpPr>
          <p:cNvPr id="12296" name="直接连接符 47"/>
          <p:cNvCxnSpPr/>
          <p:nvPr>
            <p:custDataLst>
              <p:tags r:id="rId9"/>
            </p:custDataLst>
          </p:nvPr>
        </p:nvCxnSpPr>
        <p:spPr>
          <a:xfrm>
            <a:off x="7175500" y="2305050"/>
            <a:ext cx="1511300" cy="0"/>
          </a:xfrm>
          <a:prstGeom prst="line">
            <a:avLst/>
          </a:prstGeom>
          <a:noFill/>
          <a:ln w="6350" cap="flat">
            <a:solidFill>
              <a:srgbClr val="BFBFBF"/>
            </a:solidFill>
            <a:prstDash val="solid"/>
            <a:miter lim="800000"/>
            <a:headEnd type="none" w="med" len="med"/>
            <a:tailEnd type="none" w="med" len="med"/>
          </a:ln>
        </p:spPr>
      </p:cxnSp>
      <p:cxnSp>
        <p:nvCxnSpPr>
          <p:cNvPr id="12297" name="直接连接符 48"/>
          <p:cNvCxnSpPr/>
          <p:nvPr>
            <p:custDataLst>
              <p:tags r:id="rId10"/>
            </p:custDataLst>
          </p:nvPr>
        </p:nvCxnSpPr>
        <p:spPr>
          <a:xfrm>
            <a:off x="5302250" y="3575050"/>
            <a:ext cx="1511300" cy="0"/>
          </a:xfrm>
          <a:prstGeom prst="line">
            <a:avLst/>
          </a:prstGeom>
          <a:noFill/>
          <a:ln w="6350" cap="flat">
            <a:solidFill>
              <a:srgbClr val="BFBFBF"/>
            </a:solidFill>
            <a:prstDash val="solid"/>
            <a:miter lim="800000"/>
            <a:headEnd type="none" w="med" len="med"/>
            <a:tailEnd type="none" w="med" len="med"/>
          </a:ln>
        </p:spPr>
      </p:cxnSp>
      <p:grpSp>
        <p:nvGrpSpPr>
          <p:cNvPr id="12298" name="组合 49"/>
          <p:cNvGrpSpPr/>
          <p:nvPr>
            <p:custDataLst>
              <p:tags r:id="rId11"/>
            </p:custDataLst>
          </p:nvPr>
        </p:nvGrpSpPr>
        <p:grpSpPr>
          <a:xfrm>
            <a:off x="1041400" y="3154363"/>
            <a:ext cx="2311400" cy="1146175"/>
            <a:chOff x="2418144" y="2246553"/>
            <a:chExt cx="2311400" cy="1146475"/>
          </a:xfrm>
        </p:grpSpPr>
        <p:sp>
          <p:nvSpPr>
            <p:cNvPr id="12299" name="矩形 3"/>
            <p:cNvSpPr/>
            <p:nvPr>
              <p:custDataLst>
                <p:tags r:id="rId12"/>
              </p:custDataLst>
            </p:nvPr>
          </p:nvSpPr>
          <p:spPr bwMode="auto">
            <a:xfrm flipH="1">
              <a:off x="3112179" y="2246553"/>
              <a:ext cx="923331"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2300" name="文本框 51"/>
            <p:cNvSpPr/>
            <p:nvPr>
              <p:custDataLst>
                <p:tags r:id="rId13"/>
              </p:custDataLst>
            </p:nvPr>
          </p:nvSpPr>
          <p:spPr>
            <a:xfrm flipH="1">
              <a:off x="2418144" y="2697838"/>
              <a:ext cx="2311400" cy="69519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实际情况调整文本框大小可根据实际情况调整</a:t>
              </a:r>
              <a:endParaRPr lang="en-US" altLang="zh-CN" sz="1600">
                <a:solidFill>
                  <a:srgbClr val="FFFFFF"/>
                </a:solidFill>
                <a:latin typeface="微软雅黑" panose="020b0503020204020204" pitchFamily="34" charset="-122"/>
                <a:ea typeface="Open Sans" pitchFamily="34" charset="0"/>
                <a:sym typeface="等线"/>
              </a:endParaRPr>
            </a:p>
          </p:txBody>
        </p:sp>
      </p:grpSp>
      <p:grpSp>
        <p:nvGrpSpPr>
          <p:cNvPr id="12301" name="组合 52"/>
          <p:cNvGrpSpPr/>
          <p:nvPr>
            <p:custDataLst>
              <p:tags r:id="rId14"/>
            </p:custDataLst>
          </p:nvPr>
        </p:nvGrpSpPr>
        <p:grpSpPr>
          <a:xfrm>
            <a:off x="8750300" y="3154363"/>
            <a:ext cx="2336800" cy="1146175"/>
            <a:chOff x="2405444" y="2246553"/>
            <a:chExt cx="2336800" cy="1146475"/>
          </a:xfrm>
        </p:grpSpPr>
        <p:sp>
          <p:nvSpPr>
            <p:cNvPr id="12302" name="矩形 3"/>
            <p:cNvSpPr/>
            <p:nvPr>
              <p:custDataLst>
                <p:tags r:id="rId15"/>
              </p:custDataLst>
            </p:nvPr>
          </p:nvSpPr>
          <p:spPr bwMode="auto">
            <a:xfrm flipH="1">
              <a:off x="3112179" y="2246553"/>
              <a:ext cx="923331"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2303" name="文本框 54"/>
            <p:cNvSpPr/>
            <p:nvPr>
              <p:custDataLst>
                <p:tags r:id="rId16"/>
              </p:custDataLst>
            </p:nvPr>
          </p:nvSpPr>
          <p:spPr>
            <a:xfrm flipH="1">
              <a:off x="2405444" y="2697838"/>
              <a:ext cx="2336800" cy="69519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实际情况调整文本框大小可根据实际情况调整</a:t>
              </a:r>
              <a:endParaRPr lang="zh-CN" altLang="en-US" sz="1600">
                <a:solidFill>
                  <a:srgbClr val="FFFFFF"/>
                </a:solidFill>
                <a:latin typeface="微软雅黑" panose="020b0503020204020204" pitchFamily="34" charset="-122"/>
                <a:ea typeface="Open Sans" pitchFamily="34" charset="0"/>
                <a:sym typeface="等线"/>
              </a:endParaRPr>
            </a:p>
          </p:txBody>
        </p:sp>
      </p:grpSp>
      <p:grpSp>
        <p:nvGrpSpPr>
          <p:cNvPr id="12304" name="组合 55"/>
          <p:cNvGrpSpPr/>
          <p:nvPr>
            <p:custDataLst>
              <p:tags r:id="rId17"/>
            </p:custDataLst>
          </p:nvPr>
        </p:nvGrpSpPr>
        <p:grpSpPr>
          <a:xfrm>
            <a:off x="3760788" y="4259263"/>
            <a:ext cx="2022475" cy="1146175"/>
            <a:chOff x="2562988" y="2246553"/>
            <a:chExt cx="2021712" cy="1146475"/>
          </a:xfrm>
        </p:grpSpPr>
        <p:sp>
          <p:nvSpPr>
            <p:cNvPr id="12305" name="矩形 3"/>
            <p:cNvSpPr/>
            <p:nvPr>
              <p:custDataLst>
                <p:tags r:id="rId18"/>
              </p:custDataLst>
            </p:nvPr>
          </p:nvSpPr>
          <p:spPr bwMode="auto">
            <a:xfrm flipH="1">
              <a:off x="3112179" y="2246553"/>
              <a:ext cx="923331"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2306" name="文本框 57"/>
            <p:cNvSpPr/>
            <p:nvPr>
              <p:custDataLst>
                <p:tags r:id="rId19"/>
              </p:custDataLst>
            </p:nvPr>
          </p:nvSpPr>
          <p:spPr>
            <a:xfrm flipH="1">
              <a:off x="2562988" y="2697838"/>
              <a:ext cx="2021712" cy="69519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实际情况调整文本框大小可根据</a:t>
              </a:r>
              <a:endParaRPr lang="en-US" altLang="zh-CN" sz="1600">
                <a:solidFill>
                  <a:srgbClr val="FFFFFF"/>
                </a:solidFill>
                <a:latin typeface="微软雅黑" panose="020b0503020204020204" pitchFamily="34" charset="-122"/>
                <a:ea typeface="Open Sans" pitchFamily="34" charset="0"/>
                <a:sym typeface="等线"/>
              </a:endParaRPr>
            </a:p>
          </p:txBody>
        </p:sp>
      </p:grpSp>
      <p:grpSp>
        <p:nvGrpSpPr>
          <p:cNvPr id="12307" name="组合 58"/>
          <p:cNvGrpSpPr/>
          <p:nvPr>
            <p:custDataLst>
              <p:tags r:id="rId20"/>
            </p:custDataLst>
          </p:nvPr>
        </p:nvGrpSpPr>
        <p:grpSpPr>
          <a:xfrm>
            <a:off x="6334125" y="4259263"/>
            <a:ext cx="2022475" cy="1146175"/>
            <a:chOff x="2562988" y="2246553"/>
            <a:chExt cx="2021712" cy="1146475"/>
          </a:xfrm>
        </p:grpSpPr>
        <p:sp>
          <p:nvSpPr>
            <p:cNvPr id="12308" name="矩形 3"/>
            <p:cNvSpPr/>
            <p:nvPr>
              <p:custDataLst>
                <p:tags r:id="rId21"/>
              </p:custDataLst>
            </p:nvPr>
          </p:nvSpPr>
          <p:spPr bwMode="auto">
            <a:xfrm flipH="1">
              <a:off x="3112179" y="2246553"/>
              <a:ext cx="923331" cy="369332"/>
            </a:xfrm>
            <a:prstGeom prst="rect">
              <a:avLst/>
            </a:prstGeom>
            <a:noFill/>
            <a:ln>
              <a:noFill/>
              <a:miter lim="800000"/>
            </a:ln>
          </p:spPr>
          <p:txBody>
            <a:bodyPr wrap="non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457200">
                <a:spcBef>
                  <a:spcPct val="0"/>
                </a:spcBef>
              </a:pPr>
              <a:r>
                <a:rPr lang="zh-CN" altLang="en-US" sz="2400" b="1">
                  <a:solidFill>
                    <a:srgbClr val="FFFFFF"/>
                  </a:solidFill>
                  <a:latin typeface="微软雅黑" panose="020b0503020204020204" pitchFamily="34" charset="-122"/>
                  <a:ea typeface="OPPOSans B" pitchFamily="18" charset="-122"/>
                  <a:sym typeface="等线"/>
                </a:rPr>
                <a:t>小标题</a:t>
              </a:r>
              <a:endParaRPr lang="zh-CN" altLang="en-US" sz="2400" b="1">
                <a:solidFill>
                  <a:srgbClr val="FFFFFF"/>
                </a:solidFill>
                <a:latin typeface="微软雅黑" panose="020b0503020204020204" pitchFamily="34" charset="-122"/>
                <a:ea typeface="OPPOSans B" pitchFamily="18" charset="-122"/>
                <a:sym typeface="等线"/>
              </a:endParaRPr>
            </a:p>
          </p:txBody>
        </p:sp>
        <p:sp>
          <p:nvSpPr>
            <p:cNvPr id="12309" name="文本框 60"/>
            <p:cNvSpPr/>
            <p:nvPr>
              <p:custDataLst>
                <p:tags r:id="rId22"/>
              </p:custDataLst>
            </p:nvPr>
          </p:nvSpPr>
          <p:spPr>
            <a:xfrm flipH="1">
              <a:off x="2562988" y="2697838"/>
              <a:ext cx="2021712" cy="69519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just" defTabSz="987425" fontAlgn="base">
                <a:lnSpc>
                  <a:spcPct val="150000"/>
                </a:lnSpc>
                <a:spcBef>
                  <a:spcPct val="0"/>
                </a:spcBef>
                <a:spcAft>
                  <a:spcPct val="0"/>
                </a:spcAft>
              </a:pPr>
              <a:r>
                <a:rPr lang="zh-CN" altLang="en-US" sz="1600">
                  <a:solidFill>
                    <a:srgbClr val="FFFFFF"/>
                  </a:solidFill>
                  <a:latin typeface="微软雅黑" panose="020b0503020204020204" pitchFamily="34" charset="-122"/>
                  <a:ea typeface="Open Sans" pitchFamily="34" charset="0"/>
                  <a:sym typeface="等线"/>
                </a:rPr>
                <a:t>实际情况调整文本框大小可根据</a:t>
              </a:r>
              <a:endParaRPr lang="en-US" altLang="zh-CN" sz="1600">
                <a:solidFill>
                  <a:srgbClr val="FFFFFF"/>
                </a:solidFill>
                <a:latin typeface="微软雅黑" panose="020b0503020204020204" pitchFamily="34" charset="-122"/>
                <a:ea typeface="Open Sans" pitchFamily="34" charset="0"/>
                <a:sym typeface="等线"/>
              </a:endParaRPr>
            </a:p>
          </p:txBody>
        </p:sp>
      </p:grpSp>
      <p:sp>
        <p:nvSpPr>
          <p:cNvPr id="12310" name="文本框 61"/>
          <p:cNvSpPr txBox="1"/>
          <p:nvPr>
            <p:custDataLst>
              <p:tags r:id="rId23"/>
            </p:custDataLst>
          </p:nvPr>
        </p:nvSpPr>
        <p:spPr>
          <a:xfrm flipH="1">
            <a:off x="3041863" y="1141531"/>
            <a:ext cx="6099419" cy="325858"/>
          </a:xfrm>
          <a:prstGeom prst="rect">
            <a:avLst/>
          </a:prstGeom>
          <a:noFill/>
          <a:ln w="9525" cap="flat" cmpd="sng" algn="ctr">
            <a:noFill/>
            <a:prstDash val="solid"/>
            <a:round/>
            <a:headEnd type="none" w="med" len="med"/>
            <a:tailEnd type="none" w="med" len="med"/>
          </a:ln>
        </p:spPr>
        <p:txBody>
          <a:bodyPr wrap="square" lIns="0" tIns="0" rIns="0" bIns="0">
            <a:spAutoFit/>
          </a:bodyPr>
          <a:lstStyle/>
          <a:p>
            <a:pPr marL="0" marR="0" lvl="0" indent="0" algn="dist" defTabSz="987425" rtl="0" eaLnBrk="1" fontAlgn="base"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en Sans" pitchFamily="34" charset="0"/>
                <a:sym typeface="+mn-lt"/>
              </a:rPr>
              <a:t>实际情况调整文本框大小可根据实际情况调整文本框大小</a:t>
            </a:r>
            <a:endParaRPr kumimoji="0" lang="en-US" altLang="zh-CN" sz="16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en Sans" pitchFamily="34" charset="0"/>
              <a:sym typeface="+mn-lt"/>
            </a:endParaRPr>
          </a:p>
        </p:txBody>
      </p:sp>
      <p:sp>
        <p:nvSpPr>
          <p:cNvPr id="12311" name="矩形 3"/>
          <p:cNvSpPr>
            <a:spLocks noChangeArrowheads="1"/>
          </p:cNvSpPr>
          <p:nvPr>
            <p:custDataLst>
              <p:tags r:id="rId24"/>
            </p:custDataLst>
          </p:nvPr>
        </p:nvSpPr>
        <p:spPr bwMode="auto">
          <a:xfrm flipH="1">
            <a:off x="9377647" y="2176498"/>
            <a:ext cx="26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03</a:t>
            </a: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12312" name="矩形 3"/>
          <p:cNvSpPr>
            <a:spLocks noChangeArrowheads="1"/>
          </p:cNvSpPr>
          <p:nvPr>
            <p:custDataLst>
              <p:tags r:id="rId25"/>
            </p:custDataLst>
          </p:nvPr>
        </p:nvSpPr>
        <p:spPr bwMode="auto">
          <a:xfrm flipH="1">
            <a:off x="5910547" y="2176498"/>
            <a:ext cx="26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02</a:t>
            </a: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12313" name="矩形 3"/>
          <p:cNvSpPr>
            <a:spLocks noChangeArrowheads="1"/>
          </p:cNvSpPr>
          <p:nvPr>
            <p:custDataLst>
              <p:tags r:id="rId26"/>
            </p:custDataLst>
          </p:nvPr>
        </p:nvSpPr>
        <p:spPr bwMode="auto">
          <a:xfrm flipH="1">
            <a:off x="2430747" y="2176498"/>
            <a:ext cx="26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01</a:t>
            </a: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12314" name="矩形 3"/>
          <p:cNvSpPr>
            <a:spLocks noChangeArrowheads="1"/>
          </p:cNvSpPr>
          <p:nvPr>
            <p:custDataLst>
              <p:tags r:id="rId27"/>
            </p:custDataLst>
          </p:nvPr>
        </p:nvSpPr>
        <p:spPr bwMode="auto">
          <a:xfrm flipH="1">
            <a:off x="7650447" y="3395698"/>
            <a:ext cx="26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05</a:t>
            </a: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
        <p:nvSpPr>
          <p:cNvPr id="12315" name="矩形 3"/>
          <p:cNvSpPr>
            <a:spLocks noChangeArrowheads="1"/>
          </p:cNvSpPr>
          <p:nvPr>
            <p:custDataLst>
              <p:tags r:id="rId28"/>
            </p:custDataLst>
          </p:nvPr>
        </p:nvSpPr>
        <p:spPr bwMode="auto">
          <a:xfrm flipH="1">
            <a:off x="4183347" y="3395698"/>
            <a:ext cx="26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4572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rPr>
              <a:t>04</a:t>
            </a: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OPPOSans B" pitchFamily="18"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style.rotation</p:attrName>
                                        </p:attrNameLst>
                                      </p:cBhvr>
                                      <p:tavLst>
                                        <p:tav tm="0">
                                          <p:val>
                                            <p:fltVal val="90"/>
                                          </p:val>
                                        </p:tav>
                                        <p:tav tm="100000">
                                          <p:val>
                                            <p:fltVal val="0"/>
                                          </p:val>
                                        </p:tav>
                                      </p:tavLst>
                                    </p:anim>
                                    <p:animEffect transition="in" filter="fade">
                                      <p:cBhvr>
                                        <p:cTn id="10" dur="500"/>
                                        <p:tgtEl>
                                          <p:spTgt spid="1229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p:cTn id="13" dur="500" fill="hold"/>
                                        <p:tgtEl>
                                          <p:spTgt spid="12292"/>
                                        </p:tgtEl>
                                        <p:attrNameLst>
                                          <p:attrName>ppt_w</p:attrName>
                                        </p:attrNameLst>
                                      </p:cBhvr>
                                      <p:tavLst>
                                        <p:tav tm="0">
                                          <p:val>
                                            <p:fltVal val="0"/>
                                          </p:val>
                                        </p:tav>
                                        <p:tav tm="100000">
                                          <p:val>
                                            <p:strVal val="#ppt_w"/>
                                          </p:val>
                                        </p:tav>
                                      </p:tavLst>
                                    </p:anim>
                                    <p:anim calcmode="lin" valueType="num">
                                      <p:cBhvr>
                                        <p:cTn id="14" dur="500" fill="hold"/>
                                        <p:tgtEl>
                                          <p:spTgt spid="12292"/>
                                        </p:tgtEl>
                                        <p:attrNameLst>
                                          <p:attrName>ppt_h</p:attrName>
                                        </p:attrNameLst>
                                      </p:cBhvr>
                                      <p:tavLst>
                                        <p:tav tm="0">
                                          <p:val>
                                            <p:fltVal val="0"/>
                                          </p:val>
                                        </p:tav>
                                        <p:tav tm="100000">
                                          <p:val>
                                            <p:strVal val="#ppt_h"/>
                                          </p:val>
                                        </p:tav>
                                      </p:tavLst>
                                    </p:anim>
                                    <p:anim calcmode="lin" valueType="num">
                                      <p:cBhvr>
                                        <p:cTn id="15" dur="500" fill="hold"/>
                                        <p:tgtEl>
                                          <p:spTgt spid="12292"/>
                                        </p:tgtEl>
                                        <p:attrNameLst>
                                          <p:attrName>style.rotation</p:attrName>
                                        </p:attrNameLst>
                                      </p:cBhvr>
                                      <p:tavLst>
                                        <p:tav tm="0">
                                          <p:val>
                                            <p:fltVal val="90"/>
                                          </p:val>
                                        </p:tav>
                                        <p:tav tm="100000">
                                          <p:val>
                                            <p:fltVal val="0"/>
                                          </p:val>
                                        </p:tav>
                                      </p:tavLst>
                                    </p:anim>
                                    <p:animEffect transition="in" filter="fade">
                                      <p:cBhvr>
                                        <p:cTn id="16" dur="500"/>
                                        <p:tgtEl>
                                          <p:spTgt spid="1229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p:cTn id="19" dur="500" fill="hold"/>
                                        <p:tgtEl>
                                          <p:spTgt spid="12294"/>
                                        </p:tgtEl>
                                        <p:attrNameLst>
                                          <p:attrName>ppt_w</p:attrName>
                                        </p:attrNameLst>
                                      </p:cBhvr>
                                      <p:tavLst>
                                        <p:tav tm="0">
                                          <p:val>
                                            <p:fltVal val="0"/>
                                          </p:val>
                                        </p:tav>
                                        <p:tav tm="100000">
                                          <p:val>
                                            <p:strVal val="#ppt_w"/>
                                          </p:val>
                                        </p:tav>
                                      </p:tavLst>
                                    </p:anim>
                                    <p:anim calcmode="lin" valueType="num">
                                      <p:cBhvr>
                                        <p:cTn id="20" dur="500" fill="hold"/>
                                        <p:tgtEl>
                                          <p:spTgt spid="12294"/>
                                        </p:tgtEl>
                                        <p:attrNameLst>
                                          <p:attrName>ppt_h</p:attrName>
                                        </p:attrNameLst>
                                      </p:cBhvr>
                                      <p:tavLst>
                                        <p:tav tm="0">
                                          <p:val>
                                            <p:fltVal val="0"/>
                                          </p:val>
                                        </p:tav>
                                        <p:tav tm="100000">
                                          <p:val>
                                            <p:strVal val="#ppt_h"/>
                                          </p:val>
                                        </p:tav>
                                      </p:tavLst>
                                    </p:anim>
                                    <p:anim calcmode="lin" valueType="num">
                                      <p:cBhvr>
                                        <p:cTn id="21" dur="500" fill="hold"/>
                                        <p:tgtEl>
                                          <p:spTgt spid="12294"/>
                                        </p:tgtEl>
                                        <p:attrNameLst>
                                          <p:attrName>style.rotation</p:attrName>
                                        </p:attrNameLst>
                                      </p:cBhvr>
                                      <p:tavLst>
                                        <p:tav tm="0">
                                          <p:val>
                                            <p:fltVal val="90"/>
                                          </p:val>
                                        </p:tav>
                                        <p:tav tm="100000">
                                          <p:val>
                                            <p:fltVal val="0"/>
                                          </p:val>
                                        </p:tav>
                                      </p:tavLst>
                                    </p:anim>
                                    <p:animEffect transition="in" filter="fade">
                                      <p:cBhvr>
                                        <p:cTn id="22" dur="500"/>
                                        <p:tgtEl>
                                          <p:spTgt spid="12294"/>
                                        </p:tgtEl>
                                      </p:cBhvr>
                                    </p:animEffect>
                                  </p:childTnLst>
                                </p:cTn>
                              </p:par>
                              <p:par>
                                <p:cTn id="23" presetID="31" presetClass="entr" presetSubtype="0" fill="hold" nodeType="with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p:cTn id="25" dur="500" fill="hold"/>
                                        <p:tgtEl>
                                          <p:spTgt spid="12295"/>
                                        </p:tgtEl>
                                        <p:attrNameLst>
                                          <p:attrName>ppt_w</p:attrName>
                                        </p:attrNameLst>
                                      </p:cBhvr>
                                      <p:tavLst>
                                        <p:tav tm="0">
                                          <p:val>
                                            <p:fltVal val="0"/>
                                          </p:val>
                                        </p:tav>
                                        <p:tav tm="100000">
                                          <p:val>
                                            <p:strVal val="#ppt_w"/>
                                          </p:val>
                                        </p:tav>
                                      </p:tavLst>
                                    </p:anim>
                                    <p:anim calcmode="lin" valueType="num">
                                      <p:cBhvr>
                                        <p:cTn id="26" dur="500" fill="hold"/>
                                        <p:tgtEl>
                                          <p:spTgt spid="12295"/>
                                        </p:tgtEl>
                                        <p:attrNameLst>
                                          <p:attrName>ppt_h</p:attrName>
                                        </p:attrNameLst>
                                      </p:cBhvr>
                                      <p:tavLst>
                                        <p:tav tm="0">
                                          <p:val>
                                            <p:fltVal val="0"/>
                                          </p:val>
                                        </p:tav>
                                        <p:tav tm="100000">
                                          <p:val>
                                            <p:strVal val="#ppt_h"/>
                                          </p:val>
                                        </p:tav>
                                      </p:tavLst>
                                    </p:anim>
                                    <p:anim calcmode="lin" valueType="num">
                                      <p:cBhvr>
                                        <p:cTn id="27" dur="500" fill="hold"/>
                                        <p:tgtEl>
                                          <p:spTgt spid="12295"/>
                                        </p:tgtEl>
                                        <p:attrNameLst>
                                          <p:attrName>style.rotation</p:attrName>
                                        </p:attrNameLst>
                                      </p:cBhvr>
                                      <p:tavLst>
                                        <p:tav tm="0">
                                          <p:val>
                                            <p:fltVal val="90"/>
                                          </p:val>
                                        </p:tav>
                                        <p:tav tm="100000">
                                          <p:val>
                                            <p:fltVal val="0"/>
                                          </p:val>
                                        </p:tav>
                                      </p:tavLst>
                                    </p:anim>
                                    <p:animEffect transition="in" filter="fade">
                                      <p:cBhvr>
                                        <p:cTn id="28" dur="500"/>
                                        <p:tgtEl>
                                          <p:spTgt spid="12295"/>
                                        </p:tgtEl>
                                      </p:cBhvr>
                                    </p:animEffect>
                                  </p:childTnLst>
                                </p:cTn>
                              </p:par>
                              <p:par>
                                <p:cTn id="29" presetID="31" presetClass="entr" presetSubtype="0" fill="hold" nodeType="with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p:cTn id="31" dur="500" fill="hold"/>
                                        <p:tgtEl>
                                          <p:spTgt spid="12296"/>
                                        </p:tgtEl>
                                        <p:attrNameLst>
                                          <p:attrName>ppt_w</p:attrName>
                                        </p:attrNameLst>
                                      </p:cBhvr>
                                      <p:tavLst>
                                        <p:tav tm="0">
                                          <p:val>
                                            <p:fltVal val="0"/>
                                          </p:val>
                                        </p:tav>
                                        <p:tav tm="100000">
                                          <p:val>
                                            <p:strVal val="#ppt_w"/>
                                          </p:val>
                                        </p:tav>
                                      </p:tavLst>
                                    </p:anim>
                                    <p:anim calcmode="lin" valueType="num">
                                      <p:cBhvr>
                                        <p:cTn id="32" dur="500" fill="hold"/>
                                        <p:tgtEl>
                                          <p:spTgt spid="12296"/>
                                        </p:tgtEl>
                                        <p:attrNameLst>
                                          <p:attrName>ppt_h</p:attrName>
                                        </p:attrNameLst>
                                      </p:cBhvr>
                                      <p:tavLst>
                                        <p:tav tm="0">
                                          <p:val>
                                            <p:fltVal val="0"/>
                                          </p:val>
                                        </p:tav>
                                        <p:tav tm="100000">
                                          <p:val>
                                            <p:strVal val="#ppt_h"/>
                                          </p:val>
                                        </p:tav>
                                      </p:tavLst>
                                    </p:anim>
                                    <p:anim calcmode="lin" valueType="num">
                                      <p:cBhvr>
                                        <p:cTn id="33" dur="500" fill="hold"/>
                                        <p:tgtEl>
                                          <p:spTgt spid="12296"/>
                                        </p:tgtEl>
                                        <p:attrNameLst>
                                          <p:attrName>style.rotation</p:attrName>
                                        </p:attrNameLst>
                                      </p:cBhvr>
                                      <p:tavLst>
                                        <p:tav tm="0">
                                          <p:val>
                                            <p:fltVal val="90"/>
                                          </p:val>
                                        </p:tav>
                                        <p:tav tm="100000">
                                          <p:val>
                                            <p:fltVal val="0"/>
                                          </p:val>
                                        </p:tav>
                                      </p:tavLst>
                                    </p:anim>
                                    <p:animEffect transition="in" filter="fade">
                                      <p:cBhvr>
                                        <p:cTn id="34" dur="500"/>
                                        <p:tgtEl>
                                          <p:spTgt spid="12296"/>
                                        </p:tgtEl>
                                      </p:cBhvr>
                                    </p:animEffect>
                                  </p:childTnLst>
                                </p:cTn>
                              </p:par>
                              <p:par>
                                <p:cTn id="35" presetID="31" presetClass="entr" presetSubtype="0" fill="hold" nodeType="withEffect">
                                  <p:stCondLst>
                                    <p:cond delay="0"/>
                                  </p:stCondLst>
                                  <p:childTnLst>
                                    <p:set>
                                      <p:cBhvr>
                                        <p:cTn id="36" dur="1" fill="hold">
                                          <p:stCondLst>
                                            <p:cond delay="0"/>
                                          </p:stCondLst>
                                        </p:cTn>
                                        <p:tgtEl>
                                          <p:spTgt spid="12297"/>
                                        </p:tgtEl>
                                        <p:attrNameLst>
                                          <p:attrName>style.visibility</p:attrName>
                                        </p:attrNameLst>
                                      </p:cBhvr>
                                      <p:to>
                                        <p:strVal val="visible"/>
                                      </p:to>
                                    </p:set>
                                    <p:anim calcmode="lin" valueType="num">
                                      <p:cBhvr>
                                        <p:cTn id="37" dur="500" fill="hold"/>
                                        <p:tgtEl>
                                          <p:spTgt spid="12297"/>
                                        </p:tgtEl>
                                        <p:attrNameLst>
                                          <p:attrName>ppt_w</p:attrName>
                                        </p:attrNameLst>
                                      </p:cBhvr>
                                      <p:tavLst>
                                        <p:tav tm="0">
                                          <p:val>
                                            <p:fltVal val="0"/>
                                          </p:val>
                                        </p:tav>
                                        <p:tav tm="100000">
                                          <p:val>
                                            <p:strVal val="#ppt_w"/>
                                          </p:val>
                                        </p:tav>
                                      </p:tavLst>
                                    </p:anim>
                                    <p:anim calcmode="lin" valueType="num">
                                      <p:cBhvr>
                                        <p:cTn id="38" dur="500" fill="hold"/>
                                        <p:tgtEl>
                                          <p:spTgt spid="12297"/>
                                        </p:tgtEl>
                                        <p:attrNameLst>
                                          <p:attrName>ppt_h</p:attrName>
                                        </p:attrNameLst>
                                      </p:cBhvr>
                                      <p:tavLst>
                                        <p:tav tm="0">
                                          <p:val>
                                            <p:fltVal val="0"/>
                                          </p:val>
                                        </p:tav>
                                        <p:tav tm="100000">
                                          <p:val>
                                            <p:strVal val="#ppt_h"/>
                                          </p:val>
                                        </p:tav>
                                      </p:tavLst>
                                    </p:anim>
                                    <p:anim calcmode="lin" valueType="num">
                                      <p:cBhvr>
                                        <p:cTn id="39" dur="500" fill="hold"/>
                                        <p:tgtEl>
                                          <p:spTgt spid="12297"/>
                                        </p:tgtEl>
                                        <p:attrNameLst>
                                          <p:attrName>style.rotation</p:attrName>
                                        </p:attrNameLst>
                                      </p:cBhvr>
                                      <p:tavLst>
                                        <p:tav tm="0">
                                          <p:val>
                                            <p:fltVal val="90"/>
                                          </p:val>
                                        </p:tav>
                                        <p:tav tm="100000">
                                          <p:val>
                                            <p:fltVal val="0"/>
                                          </p:val>
                                        </p:tav>
                                      </p:tavLst>
                                    </p:anim>
                                    <p:animEffect transition="in" filter="fade">
                                      <p:cBhvr>
                                        <p:cTn id="40" dur="500"/>
                                        <p:tgtEl>
                                          <p:spTgt spid="1229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2311"/>
                                        </p:tgtEl>
                                        <p:attrNameLst>
                                          <p:attrName>style.visibility</p:attrName>
                                        </p:attrNameLst>
                                      </p:cBhvr>
                                      <p:to>
                                        <p:strVal val="visible"/>
                                      </p:to>
                                    </p:set>
                                    <p:anim calcmode="lin" valueType="num">
                                      <p:cBhvr>
                                        <p:cTn id="43" dur="500" fill="hold"/>
                                        <p:tgtEl>
                                          <p:spTgt spid="12311"/>
                                        </p:tgtEl>
                                        <p:attrNameLst>
                                          <p:attrName>ppt_w</p:attrName>
                                        </p:attrNameLst>
                                      </p:cBhvr>
                                      <p:tavLst>
                                        <p:tav tm="0">
                                          <p:val>
                                            <p:fltVal val="0"/>
                                          </p:val>
                                        </p:tav>
                                        <p:tav tm="100000">
                                          <p:val>
                                            <p:strVal val="#ppt_w"/>
                                          </p:val>
                                        </p:tav>
                                      </p:tavLst>
                                    </p:anim>
                                    <p:anim calcmode="lin" valueType="num">
                                      <p:cBhvr>
                                        <p:cTn id="44" dur="500" fill="hold"/>
                                        <p:tgtEl>
                                          <p:spTgt spid="12311"/>
                                        </p:tgtEl>
                                        <p:attrNameLst>
                                          <p:attrName>ppt_h</p:attrName>
                                        </p:attrNameLst>
                                      </p:cBhvr>
                                      <p:tavLst>
                                        <p:tav tm="0">
                                          <p:val>
                                            <p:fltVal val="0"/>
                                          </p:val>
                                        </p:tav>
                                        <p:tav tm="100000">
                                          <p:val>
                                            <p:strVal val="#ppt_h"/>
                                          </p:val>
                                        </p:tav>
                                      </p:tavLst>
                                    </p:anim>
                                    <p:anim calcmode="lin" valueType="num">
                                      <p:cBhvr>
                                        <p:cTn id="45" dur="500" fill="hold"/>
                                        <p:tgtEl>
                                          <p:spTgt spid="12311"/>
                                        </p:tgtEl>
                                        <p:attrNameLst>
                                          <p:attrName>style.rotation</p:attrName>
                                        </p:attrNameLst>
                                      </p:cBhvr>
                                      <p:tavLst>
                                        <p:tav tm="0">
                                          <p:val>
                                            <p:fltVal val="90"/>
                                          </p:val>
                                        </p:tav>
                                        <p:tav tm="100000">
                                          <p:val>
                                            <p:fltVal val="0"/>
                                          </p:val>
                                        </p:tav>
                                      </p:tavLst>
                                    </p:anim>
                                    <p:animEffect transition="in" filter="fade">
                                      <p:cBhvr>
                                        <p:cTn id="46" dur="500"/>
                                        <p:tgtEl>
                                          <p:spTgt spid="123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312"/>
                                        </p:tgtEl>
                                        <p:attrNameLst>
                                          <p:attrName>style.visibility</p:attrName>
                                        </p:attrNameLst>
                                      </p:cBhvr>
                                      <p:to>
                                        <p:strVal val="visible"/>
                                      </p:to>
                                    </p:set>
                                    <p:anim calcmode="lin" valueType="num">
                                      <p:cBhvr>
                                        <p:cTn id="49" dur="500" fill="hold"/>
                                        <p:tgtEl>
                                          <p:spTgt spid="12312"/>
                                        </p:tgtEl>
                                        <p:attrNameLst>
                                          <p:attrName>ppt_w</p:attrName>
                                        </p:attrNameLst>
                                      </p:cBhvr>
                                      <p:tavLst>
                                        <p:tav tm="0">
                                          <p:val>
                                            <p:fltVal val="0"/>
                                          </p:val>
                                        </p:tav>
                                        <p:tav tm="100000">
                                          <p:val>
                                            <p:strVal val="#ppt_w"/>
                                          </p:val>
                                        </p:tav>
                                      </p:tavLst>
                                    </p:anim>
                                    <p:anim calcmode="lin" valueType="num">
                                      <p:cBhvr>
                                        <p:cTn id="50" dur="500" fill="hold"/>
                                        <p:tgtEl>
                                          <p:spTgt spid="12312"/>
                                        </p:tgtEl>
                                        <p:attrNameLst>
                                          <p:attrName>ppt_h</p:attrName>
                                        </p:attrNameLst>
                                      </p:cBhvr>
                                      <p:tavLst>
                                        <p:tav tm="0">
                                          <p:val>
                                            <p:fltVal val="0"/>
                                          </p:val>
                                        </p:tav>
                                        <p:tav tm="100000">
                                          <p:val>
                                            <p:strVal val="#ppt_h"/>
                                          </p:val>
                                        </p:tav>
                                      </p:tavLst>
                                    </p:anim>
                                    <p:anim calcmode="lin" valueType="num">
                                      <p:cBhvr>
                                        <p:cTn id="51" dur="500" fill="hold"/>
                                        <p:tgtEl>
                                          <p:spTgt spid="12312"/>
                                        </p:tgtEl>
                                        <p:attrNameLst>
                                          <p:attrName>style.rotation</p:attrName>
                                        </p:attrNameLst>
                                      </p:cBhvr>
                                      <p:tavLst>
                                        <p:tav tm="0">
                                          <p:val>
                                            <p:fltVal val="90"/>
                                          </p:val>
                                        </p:tav>
                                        <p:tav tm="100000">
                                          <p:val>
                                            <p:fltVal val="0"/>
                                          </p:val>
                                        </p:tav>
                                      </p:tavLst>
                                    </p:anim>
                                    <p:animEffect transition="in" filter="fade">
                                      <p:cBhvr>
                                        <p:cTn id="52" dur="500"/>
                                        <p:tgtEl>
                                          <p:spTgt spid="123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313"/>
                                        </p:tgtEl>
                                        <p:attrNameLst>
                                          <p:attrName>style.visibility</p:attrName>
                                        </p:attrNameLst>
                                      </p:cBhvr>
                                      <p:to>
                                        <p:strVal val="visible"/>
                                      </p:to>
                                    </p:set>
                                    <p:anim calcmode="lin" valueType="num">
                                      <p:cBhvr>
                                        <p:cTn id="55" dur="500" fill="hold"/>
                                        <p:tgtEl>
                                          <p:spTgt spid="12313"/>
                                        </p:tgtEl>
                                        <p:attrNameLst>
                                          <p:attrName>ppt_w</p:attrName>
                                        </p:attrNameLst>
                                      </p:cBhvr>
                                      <p:tavLst>
                                        <p:tav tm="0">
                                          <p:val>
                                            <p:fltVal val="0"/>
                                          </p:val>
                                        </p:tav>
                                        <p:tav tm="100000">
                                          <p:val>
                                            <p:strVal val="#ppt_w"/>
                                          </p:val>
                                        </p:tav>
                                      </p:tavLst>
                                    </p:anim>
                                    <p:anim calcmode="lin" valueType="num">
                                      <p:cBhvr>
                                        <p:cTn id="56" dur="500" fill="hold"/>
                                        <p:tgtEl>
                                          <p:spTgt spid="12313"/>
                                        </p:tgtEl>
                                        <p:attrNameLst>
                                          <p:attrName>ppt_h</p:attrName>
                                        </p:attrNameLst>
                                      </p:cBhvr>
                                      <p:tavLst>
                                        <p:tav tm="0">
                                          <p:val>
                                            <p:fltVal val="0"/>
                                          </p:val>
                                        </p:tav>
                                        <p:tav tm="100000">
                                          <p:val>
                                            <p:strVal val="#ppt_h"/>
                                          </p:val>
                                        </p:tav>
                                      </p:tavLst>
                                    </p:anim>
                                    <p:anim calcmode="lin" valueType="num">
                                      <p:cBhvr>
                                        <p:cTn id="57" dur="500" fill="hold"/>
                                        <p:tgtEl>
                                          <p:spTgt spid="12313"/>
                                        </p:tgtEl>
                                        <p:attrNameLst>
                                          <p:attrName>style.rotation</p:attrName>
                                        </p:attrNameLst>
                                      </p:cBhvr>
                                      <p:tavLst>
                                        <p:tav tm="0">
                                          <p:val>
                                            <p:fltVal val="90"/>
                                          </p:val>
                                        </p:tav>
                                        <p:tav tm="100000">
                                          <p:val>
                                            <p:fltVal val="0"/>
                                          </p:val>
                                        </p:tav>
                                      </p:tavLst>
                                    </p:anim>
                                    <p:animEffect transition="in" filter="fade">
                                      <p:cBhvr>
                                        <p:cTn id="58" dur="500"/>
                                        <p:tgtEl>
                                          <p:spTgt spid="1231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314"/>
                                        </p:tgtEl>
                                        <p:attrNameLst>
                                          <p:attrName>style.visibility</p:attrName>
                                        </p:attrNameLst>
                                      </p:cBhvr>
                                      <p:to>
                                        <p:strVal val="visible"/>
                                      </p:to>
                                    </p:set>
                                    <p:anim calcmode="lin" valueType="num">
                                      <p:cBhvr>
                                        <p:cTn id="61" dur="500" fill="hold"/>
                                        <p:tgtEl>
                                          <p:spTgt spid="12314"/>
                                        </p:tgtEl>
                                        <p:attrNameLst>
                                          <p:attrName>ppt_w</p:attrName>
                                        </p:attrNameLst>
                                      </p:cBhvr>
                                      <p:tavLst>
                                        <p:tav tm="0">
                                          <p:val>
                                            <p:fltVal val="0"/>
                                          </p:val>
                                        </p:tav>
                                        <p:tav tm="100000">
                                          <p:val>
                                            <p:strVal val="#ppt_w"/>
                                          </p:val>
                                        </p:tav>
                                      </p:tavLst>
                                    </p:anim>
                                    <p:anim calcmode="lin" valueType="num">
                                      <p:cBhvr>
                                        <p:cTn id="62" dur="500" fill="hold"/>
                                        <p:tgtEl>
                                          <p:spTgt spid="12314"/>
                                        </p:tgtEl>
                                        <p:attrNameLst>
                                          <p:attrName>ppt_h</p:attrName>
                                        </p:attrNameLst>
                                      </p:cBhvr>
                                      <p:tavLst>
                                        <p:tav tm="0">
                                          <p:val>
                                            <p:fltVal val="0"/>
                                          </p:val>
                                        </p:tav>
                                        <p:tav tm="100000">
                                          <p:val>
                                            <p:strVal val="#ppt_h"/>
                                          </p:val>
                                        </p:tav>
                                      </p:tavLst>
                                    </p:anim>
                                    <p:anim calcmode="lin" valueType="num">
                                      <p:cBhvr>
                                        <p:cTn id="63" dur="500" fill="hold"/>
                                        <p:tgtEl>
                                          <p:spTgt spid="12314"/>
                                        </p:tgtEl>
                                        <p:attrNameLst>
                                          <p:attrName>style.rotation</p:attrName>
                                        </p:attrNameLst>
                                      </p:cBhvr>
                                      <p:tavLst>
                                        <p:tav tm="0">
                                          <p:val>
                                            <p:fltVal val="90"/>
                                          </p:val>
                                        </p:tav>
                                        <p:tav tm="100000">
                                          <p:val>
                                            <p:fltVal val="0"/>
                                          </p:val>
                                        </p:tav>
                                      </p:tavLst>
                                    </p:anim>
                                    <p:animEffect transition="in" filter="fade">
                                      <p:cBhvr>
                                        <p:cTn id="64" dur="500"/>
                                        <p:tgtEl>
                                          <p:spTgt spid="1231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315"/>
                                        </p:tgtEl>
                                        <p:attrNameLst>
                                          <p:attrName>style.visibility</p:attrName>
                                        </p:attrNameLst>
                                      </p:cBhvr>
                                      <p:to>
                                        <p:strVal val="visible"/>
                                      </p:to>
                                    </p:set>
                                    <p:anim calcmode="lin" valueType="num">
                                      <p:cBhvr>
                                        <p:cTn id="67" dur="500" fill="hold"/>
                                        <p:tgtEl>
                                          <p:spTgt spid="12315"/>
                                        </p:tgtEl>
                                        <p:attrNameLst>
                                          <p:attrName>ppt_w</p:attrName>
                                        </p:attrNameLst>
                                      </p:cBhvr>
                                      <p:tavLst>
                                        <p:tav tm="0">
                                          <p:val>
                                            <p:fltVal val="0"/>
                                          </p:val>
                                        </p:tav>
                                        <p:tav tm="100000">
                                          <p:val>
                                            <p:strVal val="#ppt_w"/>
                                          </p:val>
                                        </p:tav>
                                      </p:tavLst>
                                    </p:anim>
                                    <p:anim calcmode="lin" valueType="num">
                                      <p:cBhvr>
                                        <p:cTn id="68" dur="500" fill="hold"/>
                                        <p:tgtEl>
                                          <p:spTgt spid="12315"/>
                                        </p:tgtEl>
                                        <p:attrNameLst>
                                          <p:attrName>ppt_h</p:attrName>
                                        </p:attrNameLst>
                                      </p:cBhvr>
                                      <p:tavLst>
                                        <p:tav tm="0">
                                          <p:val>
                                            <p:fltVal val="0"/>
                                          </p:val>
                                        </p:tav>
                                        <p:tav tm="100000">
                                          <p:val>
                                            <p:strVal val="#ppt_h"/>
                                          </p:val>
                                        </p:tav>
                                      </p:tavLst>
                                    </p:anim>
                                    <p:anim calcmode="lin" valueType="num">
                                      <p:cBhvr>
                                        <p:cTn id="69" dur="500" fill="hold"/>
                                        <p:tgtEl>
                                          <p:spTgt spid="12315"/>
                                        </p:tgtEl>
                                        <p:attrNameLst>
                                          <p:attrName>style.rotation</p:attrName>
                                        </p:attrNameLst>
                                      </p:cBhvr>
                                      <p:tavLst>
                                        <p:tav tm="0">
                                          <p:val>
                                            <p:fltVal val="90"/>
                                          </p:val>
                                        </p:tav>
                                        <p:tav tm="100000">
                                          <p:val>
                                            <p:fltVal val="0"/>
                                          </p:val>
                                        </p:tav>
                                      </p:tavLst>
                                    </p:anim>
                                    <p:animEffect transition="in" filter="fade">
                                      <p:cBhvr>
                                        <p:cTn id="70" dur="500"/>
                                        <p:tgtEl>
                                          <p:spTgt spid="1231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2293"/>
                                        </p:tgtEl>
                                        <p:attrNameLst>
                                          <p:attrName>style.visibility</p:attrName>
                                        </p:attrNameLst>
                                      </p:cBhvr>
                                      <p:to>
                                        <p:strVal val="visible"/>
                                      </p:to>
                                    </p:set>
                                    <p:anim calcmode="lin" valueType="num">
                                      <p:cBhvr>
                                        <p:cTn id="73" dur="500" fill="hold"/>
                                        <p:tgtEl>
                                          <p:spTgt spid="12293"/>
                                        </p:tgtEl>
                                        <p:attrNameLst>
                                          <p:attrName>ppt_w</p:attrName>
                                        </p:attrNameLst>
                                      </p:cBhvr>
                                      <p:tavLst>
                                        <p:tav tm="0">
                                          <p:val>
                                            <p:fltVal val="0"/>
                                          </p:val>
                                        </p:tav>
                                        <p:tav tm="100000">
                                          <p:val>
                                            <p:strVal val="#ppt_w"/>
                                          </p:val>
                                        </p:tav>
                                      </p:tavLst>
                                    </p:anim>
                                    <p:anim calcmode="lin" valueType="num">
                                      <p:cBhvr>
                                        <p:cTn id="74" dur="500" fill="hold"/>
                                        <p:tgtEl>
                                          <p:spTgt spid="12293"/>
                                        </p:tgtEl>
                                        <p:attrNameLst>
                                          <p:attrName>ppt_h</p:attrName>
                                        </p:attrNameLst>
                                      </p:cBhvr>
                                      <p:tavLst>
                                        <p:tav tm="0">
                                          <p:val>
                                            <p:fltVal val="0"/>
                                          </p:val>
                                        </p:tav>
                                        <p:tav tm="100000">
                                          <p:val>
                                            <p:strVal val="#ppt_h"/>
                                          </p:val>
                                        </p:tav>
                                      </p:tavLst>
                                    </p:anim>
                                    <p:anim calcmode="lin" valueType="num">
                                      <p:cBhvr>
                                        <p:cTn id="75" dur="500" fill="hold"/>
                                        <p:tgtEl>
                                          <p:spTgt spid="12293"/>
                                        </p:tgtEl>
                                        <p:attrNameLst>
                                          <p:attrName>style.rotation</p:attrName>
                                        </p:attrNameLst>
                                      </p:cBhvr>
                                      <p:tavLst>
                                        <p:tav tm="0">
                                          <p:val>
                                            <p:fltVal val="90"/>
                                          </p:val>
                                        </p:tav>
                                        <p:tav tm="100000">
                                          <p:val>
                                            <p:fltVal val="0"/>
                                          </p:val>
                                        </p:tav>
                                      </p:tavLst>
                                    </p:anim>
                                    <p:animEffect transition="in" filter="fade">
                                      <p:cBhvr>
                                        <p:cTn id="76" dur="500"/>
                                        <p:tgtEl>
                                          <p:spTgt spid="1229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291"/>
                                        </p:tgtEl>
                                        <p:attrNameLst>
                                          <p:attrName>style.visibility</p:attrName>
                                        </p:attrNameLst>
                                      </p:cBhvr>
                                      <p:to>
                                        <p:strVal val="visible"/>
                                      </p:to>
                                    </p:set>
                                    <p:anim calcmode="lin" valueType="num">
                                      <p:cBhvr>
                                        <p:cTn id="79" dur="500" fill="hold"/>
                                        <p:tgtEl>
                                          <p:spTgt spid="12291"/>
                                        </p:tgtEl>
                                        <p:attrNameLst>
                                          <p:attrName>ppt_w</p:attrName>
                                        </p:attrNameLst>
                                      </p:cBhvr>
                                      <p:tavLst>
                                        <p:tav tm="0">
                                          <p:val>
                                            <p:fltVal val="0"/>
                                          </p:val>
                                        </p:tav>
                                        <p:tav tm="100000">
                                          <p:val>
                                            <p:strVal val="#ppt_w"/>
                                          </p:val>
                                        </p:tav>
                                      </p:tavLst>
                                    </p:anim>
                                    <p:anim calcmode="lin" valueType="num">
                                      <p:cBhvr>
                                        <p:cTn id="80" dur="500" fill="hold"/>
                                        <p:tgtEl>
                                          <p:spTgt spid="12291"/>
                                        </p:tgtEl>
                                        <p:attrNameLst>
                                          <p:attrName>ppt_h</p:attrName>
                                        </p:attrNameLst>
                                      </p:cBhvr>
                                      <p:tavLst>
                                        <p:tav tm="0">
                                          <p:val>
                                            <p:fltVal val="0"/>
                                          </p:val>
                                        </p:tav>
                                        <p:tav tm="100000">
                                          <p:val>
                                            <p:strVal val="#ppt_h"/>
                                          </p:val>
                                        </p:tav>
                                      </p:tavLst>
                                    </p:anim>
                                    <p:anim calcmode="lin" valueType="num">
                                      <p:cBhvr>
                                        <p:cTn id="81" dur="500" fill="hold"/>
                                        <p:tgtEl>
                                          <p:spTgt spid="12291"/>
                                        </p:tgtEl>
                                        <p:attrNameLst>
                                          <p:attrName>style.rotation</p:attrName>
                                        </p:attrNameLst>
                                      </p:cBhvr>
                                      <p:tavLst>
                                        <p:tav tm="0">
                                          <p:val>
                                            <p:fltVal val="90"/>
                                          </p:val>
                                        </p:tav>
                                        <p:tav tm="100000">
                                          <p:val>
                                            <p:fltVal val="0"/>
                                          </p:val>
                                        </p:tav>
                                      </p:tavLst>
                                    </p:anim>
                                    <p:animEffect transition="in" filter="fade">
                                      <p:cBhvr>
                                        <p:cTn id="82" dur="500"/>
                                        <p:tgtEl>
                                          <p:spTgt spid="12291"/>
                                        </p:tgtEl>
                                      </p:cBhvr>
                                    </p:animEffect>
                                  </p:childTnLst>
                                </p:cTn>
                              </p:par>
                            </p:childTnLst>
                          </p:cTn>
                        </p:par>
                        <p:par>
                          <p:cTn id="83" fill="hold" nodeType="afterGroup">
                            <p:stCondLst>
                              <p:cond delay="500"/>
                            </p:stCondLst>
                            <p:childTnLst>
                              <p:par>
                                <p:cTn id="84" presetID="16" presetClass="entr" presetSubtype="21" fill="hold" grpId="0" nodeType="afterEffect">
                                  <p:stCondLst>
                                    <p:cond delay="0"/>
                                  </p:stCondLst>
                                  <p:childTnLst>
                                    <p:set>
                                      <p:cBhvr>
                                        <p:cTn id="85" dur="1" fill="hold">
                                          <p:stCondLst>
                                            <p:cond delay="0"/>
                                          </p:stCondLst>
                                        </p:cTn>
                                        <p:tgtEl>
                                          <p:spTgt spid="12310"/>
                                        </p:tgtEl>
                                        <p:attrNameLst>
                                          <p:attrName>style.visibility</p:attrName>
                                        </p:attrNameLst>
                                      </p:cBhvr>
                                      <p:to>
                                        <p:strVal val="visible"/>
                                      </p:to>
                                    </p:set>
                                    <p:animEffect transition="in" filter="barn(inVertical)">
                                      <p:cBhvr>
                                        <p:cTn id="86" dur="500"/>
                                        <p:tgtEl>
                                          <p:spTgt spid="12310"/>
                                        </p:tgtEl>
                                      </p:cBhvr>
                                    </p:animEffect>
                                  </p:childTnLst>
                                </p:cTn>
                              </p:par>
                            </p:childTnLst>
                          </p:cTn>
                        </p:par>
                        <p:par>
                          <p:cTn id="87" fill="hold" nodeType="afterGroup">
                            <p:stCondLst>
                              <p:cond delay="1000"/>
                            </p:stCondLst>
                            <p:childTnLst>
                              <p:par>
                                <p:cTn id="88" presetID="16" presetClass="entr" presetSubtype="21" fill="hold" nodeType="afterEffect">
                                  <p:stCondLst>
                                    <p:cond delay="0"/>
                                  </p:stCondLst>
                                  <p:childTnLst>
                                    <p:set>
                                      <p:cBhvr>
                                        <p:cTn id="89" dur="1" fill="hold">
                                          <p:stCondLst>
                                            <p:cond delay="0"/>
                                          </p:stCondLst>
                                        </p:cTn>
                                        <p:tgtEl>
                                          <p:spTgt spid="12298"/>
                                        </p:tgtEl>
                                        <p:attrNameLst>
                                          <p:attrName>style.visibility</p:attrName>
                                        </p:attrNameLst>
                                      </p:cBhvr>
                                      <p:to>
                                        <p:strVal val="visible"/>
                                      </p:to>
                                    </p:set>
                                    <p:animEffect transition="in" filter="barn(inVertical)">
                                      <p:cBhvr>
                                        <p:cTn id="90" dur="500"/>
                                        <p:tgtEl>
                                          <p:spTgt spid="12298"/>
                                        </p:tgtEl>
                                      </p:cBhvr>
                                    </p:animEffect>
                                  </p:childTnLst>
                                </p:cTn>
                              </p:par>
                            </p:childTnLst>
                          </p:cTn>
                        </p:par>
                        <p:par>
                          <p:cTn id="91" fill="hold" nodeType="afterGroup">
                            <p:stCondLst>
                              <p:cond delay="1500"/>
                            </p:stCondLst>
                            <p:childTnLst>
                              <p:par>
                                <p:cTn id="92" presetID="16" presetClass="entr" presetSubtype="21" fill="hold" nodeType="afterEffect">
                                  <p:stCondLst>
                                    <p:cond delay="0"/>
                                  </p:stCondLst>
                                  <p:childTnLst>
                                    <p:set>
                                      <p:cBhvr>
                                        <p:cTn id="93" dur="1" fill="hold">
                                          <p:stCondLst>
                                            <p:cond delay="0"/>
                                          </p:stCondLst>
                                        </p:cTn>
                                        <p:tgtEl>
                                          <p:spTgt spid="12304"/>
                                        </p:tgtEl>
                                        <p:attrNameLst>
                                          <p:attrName>style.visibility</p:attrName>
                                        </p:attrNameLst>
                                      </p:cBhvr>
                                      <p:to>
                                        <p:strVal val="visible"/>
                                      </p:to>
                                    </p:set>
                                    <p:animEffect transition="in" filter="barn(inVertical)">
                                      <p:cBhvr>
                                        <p:cTn id="94" dur="500"/>
                                        <p:tgtEl>
                                          <p:spTgt spid="12304"/>
                                        </p:tgtEl>
                                      </p:cBhvr>
                                    </p:animEffect>
                                  </p:childTnLst>
                                </p:cTn>
                              </p:par>
                            </p:childTnLst>
                          </p:cTn>
                        </p:par>
                        <p:par>
                          <p:cTn id="95" fill="hold" nodeType="afterGroup">
                            <p:stCondLst>
                              <p:cond delay="2000"/>
                            </p:stCondLst>
                            <p:childTnLst>
                              <p:par>
                                <p:cTn id="96" presetID="16" presetClass="entr" presetSubtype="21" fill="hold" nodeType="afterEffect">
                                  <p:stCondLst>
                                    <p:cond delay="0"/>
                                  </p:stCondLst>
                                  <p:childTnLst>
                                    <p:set>
                                      <p:cBhvr>
                                        <p:cTn id="97" dur="1" fill="hold">
                                          <p:stCondLst>
                                            <p:cond delay="0"/>
                                          </p:stCondLst>
                                        </p:cTn>
                                        <p:tgtEl>
                                          <p:spTgt spid="12307"/>
                                        </p:tgtEl>
                                        <p:attrNameLst>
                                          <p:attrName>style.visibility</p:attrName>
                                        </p:attrNameLst>
                                      </p:cBhvr>
                                      <p:to>
                                        <p:strVal val="visible"/>
                                      </p:to>
                                    </p:set>
                                    <p:animEffect transition="in" filter="barn(inVertical)">
                                      <p:cBhvr>
                                        <p:cTn id="98" dur="500"/>
                                        <p:tgtEl>
                                          <p:spTgt spid="12307"/>
                                        </p:tgtEl>
                                      </p:cBhvr>
                                    </p:animEffect>
                                  </p:childTnLst>
                                </p:cTn>
                              </p:par>
                            </p:childTnLst>
                          </p:cTn>
                        </p:par>
                        <p:par>
                          <p:cTn id="99" fill="hold" nodeType="afterGroup">
                            <p:stCondLst>
                              <p:cond delay="2500"/>
                            </p:stCondLst>
                            <p:childTnLst>
                              <p:par>
                                <p:cTn id="100" presetID="16" presetClass="entr" presetSubtype="21" fill="hold" nodeType="afterEffect">
                                  <p:stCondLst>
                                    <p:cond delay="0"/>
                                  </p:stCondLst>
                                  <p:childTnLst>
                                    <p:set>
                                      <p:cBhvr>
                                        <p:cTn id="101" dur="1" fill="hold">
                                          <p:stCondLst>
                                            <p:cond delay="0"/>
                                          </p:stCondLst>
                                        </p:cTn>
                                        <p:tgtEl>
                                          <p:spTgt spid="12301"/>
                                        </p:tgtEl>
                                        <p:attrNameLst>
                                          <p:attrName>style.visibility</p:attrName>
                                        </p:attrNameLst>
                                      </p:cBhvr>
                                      <p:to>
                                        <p:strVal val="visible"/>
                                      </p:to>
                                    </p:set>
                                    <p:animEffect transition="in" filter="barn(inVertical)">
                                      <p:cBhvr>
                                        <p:cTn id="102"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3314" name="组合 2"/>
          <p:cNvGrpSpPr/>
          <p:nvPr>
            <p:custDataLst>
              <p:tags r:id="rId3"/>
            </p:custDataLst>
          </p:nvPr>
        </p:nvGrpSpPr>
        <p:grpSpPr>
          <a:xfrm>
            <a:off x="5126038" y="1539875"/>
            <a:ext cx="2817812" cy="1419225"/>
            <a:chOff x="3996988" y="1578011"/>
            <a:chExt cx="2297859" cy="1157378"/>
          </a:xfrm>
        </p:grpSpPr>
        <p:sp>
          <p:nvSpPr>
            <p:cNvPr id="13315" name="图形"/>
            <p:cNvSpPr/>
            <p:nvPr>
              <p:custDataLst>
                <p:tags r:id="rId4"/>
              </p:custDataLst>
            </p:nvPr>
          </p:nvSpPr>
          <p:spPr>
            <a:xfrm>
              <a:off x="3996988" y="2093163"/>
              <a:ext cx="2209476" cy="6422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chemeClr val="bg1"/>
                  </a:solidFill>
                  <a:latin typeface="微软雅黑" panose="020b0503020204020204" pitchFamily="34" charset="-122"/>
                  <a:ea typeface="字魂59号-创粗黑" charset="-122"/>
                  <a:sym typeface="Arial"/>
                </a:rPr>
                <a:t>在此处添加您的文本内容在此处添加您的文本内容</a:t>
              </a:r>
              <a:endParaRPr lang="zh-CN" altLang="en-US" sz="1600">
                <a:solidFill>
                  <a:schemeClr val="bg1"/>
                </a:solidFill>
                <a:latin typeface="微软雅黑" panose="020b0503020204020204" pitchFamily="34" charset="-122"/>
                <a:ea typeface="字魂59号-创粗黑" charset="-122"/>
                <a:sym typeface="Arial"/>
              </a:endParaRPr>
            </a:p>
          </p:txBody>
        </p:sp>
        <p:grpSp>
          <p:nvGrpSpPr>
            <p:cNvPr id="13316" name="组合 48"/>
            <p:cNvGrpSpPr/>
            <p:nvPr>
              <p:custDataLst>
                <p:tags r:id="rId5"/>
              </p:custDataLst>
            </p:nvPr>
          </p:nvGrpSpPr>
          <p:grpSpPr>
            <a:xfrm>
              <a:off x="4085400" y="1578011"/>
              <a:ext cx="2209447" cy="464461"/>
              <a:chOff x="5435732" y="1578011"/>
              <a:chExt cx="2209447" cy="464461"/>
            </a:xfrm>
          </p:grpSpPr>
          <p:grpSp>
            <p:nvGrpSpPr>
              <p:cNvPr id="13317" name="组合 49"/>
              <p:cNvGrpSpPr/>
              <p:nvPr>
                <p:custDataLst>
                  <p:tags r:id="rId6"/>
                </p:custDataLst>
              </p:nvPr>
            </p:nvGrpSpPr>
            <p:grpSpPr>
              <a:xfrm>
                <a:off x="5435732" y="1578011"/>
                <a:ext cx="422357" cy="422357"/>
                <a:chOff x="503238" y="1734936"/>
                <a:chExt cx="612620" cy="612620"/>
              </a:xfrm>
            </p:grpSpPr>
            <p:sp>
              <p:nvSpPr>
                <p:cNvPr id="13318" name="图形"/>
                <p:cNvSpPr/>
                <p:nvPr>
                  <p:custDataLst>
                    <p:tags r:id="rId7"/>
                  </p:custDataLst>
                </p:nvPr>
              </p:nvSpPr>
              <p:spPr>
                <a:xfrm>
                  <a:off x="503238" y="1734936"/>
                  <a:ext cx="612620" cy="612620"/>
                </a:xfrm>
                <a:prstGeom prst="ellipse">
                  <a:avLst/>
                </a:prstGeom>
                <a:gradFill flip="none" rotWithShape="1">
                  <a:gsLst>
                    <a:gs pos="2000">
                      <a:srgbClr val="0117A1"/>
                    </a:gs>
                    <a:gs pos="96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3319" name="组合 52"/>
                <p:cNvGrpSpPr/>
                <p:nvPr>
                  <p:custDataLst>
                    <p:tags r:id="rId8"/>
                  </p:custDataLst>
                </p:nvPr>
              </p:nvGrpSpPr>
              <p:grpSpPr>
                <a:xfrm>
                  <a:off x="650052" y="1881750"/>
                  <a:ext cx="318993" cy="318993"/>
                  <a:chOff x="13405334" y="-598488"/>
                  <a:chExt cx="479425" cy="479425"/>
                </a:xfrm>
              </p:grpSpPr>
              <p:sp>
                <p:nvSpPr>
                  <p:cNvPr id="13320" name="图形"/>
                  <p:cNvSpPr/>
                  <p:nvPr>
                    <p:custDataLst>
                      <p:tags r:id="rId9"/>
                    </p:custDataLst>
                  </p:nvPr>
                </p:nvSpPr>
                <p:spPr bwMode="auto">
                  <a:xfrm>
                    <a:off x="13494234" y="-509588"/>
                    <a:ext cx="300037" cy="120650"/>
                  </a:xfrm>
                  <a:custGeom>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21" name="图形"/>
                  <p:cNvSpPr/>
                  <p:nvPr>
                    <p:custDataLst>
                      <p:tags r:id="rId10"/>
                    </p:custDataLst>
                  </p:nvPr>
                </p:nvSpPr>
                <p:spPr bwMode="auto">
                  <a:xfrm>
                    <a:off x="13645045" y="-509588"/>
                    <a:ext cx="88900" cy="60325"/>
                  </a:xfrm>
                  <a:custGeom>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22" name="图形"/>
                  <p:cNvSpPr/>
                  <p:nvPr>
                    <p:custDataLst>
                      <p:tags r:id="rId11"/>
                    </p:custDataLst>
                  </p:nvPr>
                </p:nvSpPr>
                <p:spPr bwMode="auto">
                  <a:xfrm>
                    <a:off x="13405334" y="-598488"/>
                    <a:ext cx="479425" cy="479425"/>
                  </a:xfrm>
                  <a:custGeom>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23" name="图形"/>
                  <p:cNvSpPr>
                    <a:spLocks noChangeArrowheads="1"/>
                  </p:cNvSpPr>
                  <p:nvPr>
                    <p:custDataLst>
                      <p:tags r:id="rId12"/>
                    </p:custDataLst>
                  </p:nvPr>
                </p:nvSpPr>
                <p:spPr bwMode="auto">
                  <a:xfrm>
                    <a:off x="13494234" y="-328613"/>
                    <a:ext cx="300037"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24" name="图形"/>
                  <p:cNvSpPr>
                    <a:spLocks noChangeArrowheads="1"/>
                  </p:cNvSpPr>
                  <p:nvPr>
                    <p:custDataLst>
                      <p:tags r:id="rId13"/>
                    </p:custDataLst>
                  </p:nvPr>
                </p:nvSpPr>
                <p:spPr bwMode="auto">
                  <a:xfrm>
                    <a:off x="13494234" y="-269875"/>
                    <a:ext cx="300037"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25" name="图形"/>
                  <p:cNvSpPr>
                    <a:spLocks noChangeArrowheads="1"/>
                  </p:cNvSpPr>
                  <p:nvPr>
                    <p:custDataLst>
                      <p:tags r:id="rId14"/>
                    </p:custDataLst>
                  </p:nvPr>
                </p:nvSpPr>
                <p:spPr bwMode="auto">
                  <a:xfrm>
                    <a:off x="13494234" y="-209550"/>
                    <a:ext cx="300037"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sp>
            <p:nvSpPr>
              <p:cNvPr id="13326" name="图形"/>
              <p:cNvSpPr/>
              <p:nvPr>
                <p:custDataLst>
                  <p:tags r:id="rId15"/>
                </p:custDataLst>
              </p:nvPr>
            </p:nvSpPr>
            <p:spPr>
              <a:xfrm>
                <a:off x="5862633" y="1666079"/>
                <a:ext cx="1782546" cy="37639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a:buNone/>
                </a:pPr>
                <a:r>
                  <a:rPr lang="zh-CN" altLang="en-US" sz="2400" b="1">
                    <a:solidFill>
                      <a:schemeClr val="bg1"/>
                    </a:solidFill>
                    <a:latin typeface="微软雅黑" panose="020b0503020204020204" pitchFamily="34" charset="-122"/>
                    <a:ea typeface="字魂58号-创中黑" charset="-122"/>
                    <a:sym typeface="Arial"/>
                  </a:rPr>
                  <a:t>预设标题文本</a:t>
                </a:r>
                <a:endParaRPr lang="zh-CN" altLang="en-US" sz="2400" b="1">
                  <a:solidFill>
                    <a:schemeClr val="bg1"/>
                  </a:solidFill>
                  <a:latin typeface="微软雅黑" panose="020b0503020204020204" pitchFamily="34" charset="-122"/>
                  <a:ea typeface="字魂58号-创中黑" charset="-122"/>
                  <a:sym typeface="Arial"/>
                </a:endParaRPr>
              </a:p>
            </p:txBody>
          </p:sp>
        </p:grpSp>
      </p:grpSp>
      <p:grpSp>
        <p:nvGrpSpPr>
          <p:cNvPr id="13327" name="组合 3"/>
          <p:cNvGrpSpPr/>
          <p:nvPr>
            <p:custDataLst>
              <p:tags r:id="rId16"/>
            </p:custDataLst>
          </p:nvPr>
        </p:nvGrpSpPr>
        <p:grpSpPr>
          <a:xfrm>
            <a:off x="8320088" y="1541463"/>
            <a:ext cx="2762250" cy="1438275"/>
            <a:chOff x="6600820" y="1578011"/>
            <a:chExt cx="2252650" cy="1173023"/>
          </a:xfrm>
        </p:grpSpPr>
        <p:sp>
          <p:nvSpPr>
            <p:cNvPr id="13328" name="图形"/>
            <p:cNvSpPr/>
            <p:nvPr>
              <p:custDataLst>
                <p:tags r:id="rId17"/>
              </p:custDataLst>
            </p:nvPr>
          </p:nvSpPr>
          <p:spPr>
            <a:xfrm>
              <a:off x="6600820" y="2108889"/>
              <a:ext cx="2252650" cy="64214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chemeClr val="bg1"/>
                  </a:solidFill>
                  <a:latin typeface="微软雅黑" panose="020b0503020204020204" pitchFamily="34" charset="-122"/>
                  <a:ea typeface="字魂59号-创粗黑" charset="-122"/>
                  <a:sym typeface="Arial"/>
                </a:rPr>
                <a:t>在此处添加您的文本内容在此处添加您的文本内容</a:t>
              </a:r>
              <a:endParaRPr lang="zh-CN" altLang="en-US" sz="1600">
                <a:solidFill>
                  <a:schemeClr val="bg1"/>
                </a:solidFill>
                <a:latin typeface="微软雅黑" panose="020b0503020204020204" pitchFamily="34" charset="-122"/>
                <a:ea typeface="字魂59号-创粗黑" charset="-122"/>
                <a:sym typeface="Arial"/>
              </a:endParaRPr>
            </a:p>
          </p:txBody>
        </p:sp>
        <p:sp>
          <p:nvSpPr>
            <p:cNvPr id="13329" name="图形"/>
            <p:cNvSpPr/>
            <p:nvPr>
              <p:custDataLst>
                <p:tags r:id="rId18"/>
              </p:custDataLst>
            </p:nvPr>
          </p:nvSpPr>
          <p:spPr>
            <a:xfrm>
              <a:off x="6639479" y="1578011"/>
              <a:ext cx="422357" cy="422357"/>
            </a:xfrm>
            <a:prstGeom prst="ellipse">
              <a:avLst/>
            </a:prstGeom>
            <a:gradFill flip="none" rotWithShape="1">
              <a:gsLst>
                <a:gs pos="3000">
                  <a:srgbClr val="960583"/>
                </a:gs>
                <a:gs pos="96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30" name="图形"/>
            <p:cNvSpPr/>
            <p:nvPr>
              <p:custDataLst>
                <p:tags r:id="rId19"/>
              </p:custDataLst>
            </p:nvPr>
          </p:nvSpPr>
          <p:spPr>
            <a:xfrm>
              <a:off x="7066380" y="1647285"/>
              <a:ext cx="1782546" cy="37656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a:buNone/>
              </a:pPr>
              <a:r>
                <a:rPr lang="zh-CN" altLang="en-US" sz="2400" b="1">
                  <a:solidFill>
                    <a:schemeClr val="bg1"/>
                  </a:solidFill>
                  <a:latin typeface="微软雅黑" panose="020b0503020204020204" pitchFamily="34" charset="-122"/>
                  <a:ea typeface="字魂58号-创中黑" charset="-122"/>
                  <a:sym typeface="Arial"/>
                </a:rPr>
                <a:t>预设标题文本</a:t>
              </a:r>
              <a:endParaRPr lang="zh-CN" altLang="en-US" sz="2400" b="1">
                <a:solidFill>
                  <a:schemeClr val="bg1"/>
                </a:solidFill>
                <a:latin typeface="微软雅黑" panose="020b0503020204020204" pitchFamily="34" charset="-122"/>
                <a:ea typeface="字魂58号-创中黑" charset="-122"/>
                <a:sym typeface="Arial"/>
              </a:endParaRPr>
            </a:p>
          </p:txBody>
        </p:sp>
        <p:grpSp>
          <p:nvGrpSpPr>
            <p:cNvPr id="13331" name="组合 36"/>
            <p:cNvGrpSpPr/>
            <p:nvPr>
              <p:custDataLst>
                <p:tags r:id="rId20"/>
              </p:custDataLst>
            </p:nvPr>
          </p:nvGrpSpPr>
          <p:grpSpPr>
            <a:xfrm>
              <a:off x="6740695" y="1720009"/>
              <a:ext cx="219923" cy="151470"/>
              <a:chOff x="9641770" y="1952307"/>
              <a:chExt cx="219923" cy="151470"/>
            </a:xfrm>
          </p:grpSpPr>
          <p:sp>
            <p:nvSpPr>
              <p:cNvPr id="13332" name="图形"/>
              <p:cNvSpPr/>
              <p:nvPr>
                <p:custDataLst>
                  <p:tags r:id="rId21"/>
                </p:custDataLst>
              </p:nvPr>
            </p:nvSpPr>
            <p:spPr bwMode="auto">
              <a:xfrm>
                <a:off x="9682550" y="2014206"/>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3" name="图形"/>
              <p:cNvSpPr/>
              <p:nvPr>
                <p:custDataLst>
                  <p:tags r:id="rId22"/>
                </p:custDataLst>
              </p:nvPr>
            </p:nvSpPr>
            <p:spPr bwMode="auto">
              <a:xfrm>
                <a:off x="9724059" y="2014206"/>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4" name="图形"/>
              <p:cNvSpPr/>
              <p:nvPr>
                <p:custDataLst>
                  <p:tags r:id="rId23"/>
                </p:custDataLst>
              </p:nvPr>
            </p:nvSpPr>
            <p:spPr bwMode="auto">
              <a:xfrm>
                <a:off x="9765568" y="2014206"/>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5" name="图形"/>
              <p:cNvSpPr/>
              <p:nvPr>
                <p:custDataLst>
                  <p:tags r:id="rId24"/>
                </p:custDataLst>
              </p:nvPr>
            </p:nvSpPr>
            <p:spPr bwMode="auto">
              <a:xfrm>
                <a:off x="9807077" y="2014206"/>
                <a:ext cx="13108"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6" name="图形"/>
              <p:cNvSpPr/>
              <p:nvPr>
                <p:custDataLst>
                  <p:tags r:id="rId25"/>
                </p:custDataLst>
              </p:nvPr>
            </p:nvSpPr>
            <p:spPr bwMode="auto">
              <a:xfrm>
                <a:off x="9682550" y="1986533"/>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7" name="图形"/>
              <p:cNvSpPr/>
              <p:nvPr>
                <p:custDataLst>
                  <p:tags r:id="rId26"/>
                </p:custDataLst>
              </p:nvPr>
            </p:nvSpPr>
            <p:spPr bwMode="auto">
              <a:xfrm>
                <a:off x="9724059" y="1986533"/>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8" name="图形"/>
              <p:cNvSpPr/>
              <p:nvPr>
                <p:custDataLst>
                  <p:tags r:id="rId27"/>
                </p:custDataLst>
              </p:nvPr>
            </p:nvSpPr>
            <p:spPr bwMode="auto">
              <a:xfrm>
                <a:off x="9765568" y="1986533"/>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39" name="图形"/>
              <p:cNvSpPr/>
              <p:nvPr>
                <p:custDataLst>
                  <p:tags r:id="rId28"/>
                </p:custDataLst>
              </p:nvPr>
            </p:nvSpPr>
            <p:spPr bwMode="auto">
              <a:xfrm>
                <a:off x="9807077" y="1986533"/>
                <a:ext cx="13108"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40" name="图形"/>
              <p:cNvSpPr/>
              <p:nvPr>
                <p:custDataLst>
                  <p:tags r:id="rId29"/>
                </p:custDataLst>
              </p:nvPr>
            </p:nvSpPr>
            <p:spPr bwMode="auto">
              <a:xfrm>
                <a:off x="9696387" y="2055714"/>
                <a:ext cx="110690"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41" name="图形"/>
              <p:cNvSpPr/>
              <p:nvPr>
                <p:custDataLst>
                  <p:tags r:id="rId30"/>
                </p:custDataLst>
              </p:nvPr>
            </p:nvSpPr>
            <p:spPr bwMode="auto">
              <a:xfrm>
                <a:off x="9641770" y="1952307"/>
                <a:ext cx="219923" cy="151470"/>
              </a:xfrm>
              <a:custGeom>
                <a:rect l="l" t="t"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grpSp>
      </p:grpSp>
      <p:pic>
        <p:nvPicPr>
          <p:cNvPr id="13342" name="图形"/>
          <p:cNvPicPr>
            <a:picLocks noChangeAspect="1"/>
          </p:cNvPicPr>
          <p:nvPr>
            <p:custDataLst>
              <p:tags r:id="rId32"/>
            </p:custDataLst>
          </p:nvPr>
        </p:nvPicPr>
        <p:blipFill>
          <a:blip r:embed="rId31"/>
          <a:srcRect r="15969"/>
          <a:stretch>
            <a:fillRect/>
          </a:stretch>
        </p:blipFill>
        <p:spPr>
          <a:xfrm>
            <a:off x="947738" y="1803400"/>
            <a:ext cx="3689350" cy="3122613"/>
          </a:xfrm>
          <a:prstGeom prst="rect">
            <a:avLst/>
          </a:prstGeom>
          <a:noFill/>
          <a:ln cap="flat">
            <a:noFill/>
            <a:prstDash val="solid"/>
            <a:miter lim="1000000"/>
            <a:headEnd type="none" w="med" len="med"/>
            <a:tailEnd type="none" w="med" len="med"/>
          </a:ln>
        </p:spPr>
      </p:pic>
      <p:grpSp>
        <p:nvGrpSpPr>
          <p:cNvPr id="13343" name="组合 5"/>
          <p:cNvGrpSpPr/>
          <p:nvPr>
            <p:custDataLst>
              <p:tags r:id="rId33"/>
            </p:custDataLst>
          </p:nvPr>
        </p:nvGrpSpPr>
        <p:grpSpPr>
          <a:xfrm>
            <a:off x="5121275" y="3617913"/>
            <a:ext cx="2817813" cy="1419225"/>
            <a:chOff x="3996988" y="1578011"/>
            <a:chExt cx="2297859" cy="1157379"/>
          </a:xfrm>
        </p:grpSpPr>
        <p:sp>
          <p:nvSpPr>
            <p:cNvPr id="13344" name="图形"/>
            <p:cNvSpPr/>
            <p:nvPr>
              <p:custDataLst>
                <p:tags r:id="rId34"/>
              </p:custDataLst>
            </p:nvPr>
          </p:nvSpPr>
          <p:spPr>
            <a:xfrm>
              <a:off x="3996988" y="2093164"/>
              <a:ext cx="2209476" cy="6422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chemeClr val="bg1"/>
                  </a:solidFill>
                  <a:latin typeface="微软雅黑" panose="020b0503020204020204" pitchFamily="34" charset="-122"/>
                  <a:ea typeface="字魂59号-创粗黑" charset="-122"/>
                  <a:sym typeface="Arial"/>
                </a:rPr>
                <a:t>在此处添加您的文本内容在此处添加您的文本内容</a:t>
              </a:r>
              <a:endParaRPr lang="zh-CN" altLang="en-US" sz="1600">
                <a:solidFill>
                  <a:schemeClr val="bg1"/>
                </a:solidFill>
                <a:latin typeface="微软雅黑" panose="020b0503020204020204" pitchFamily="34" charset="-122"/>
                <a:ea typeface="字魂59号-创粗黑" charset="-122"/>
                <a:sym typeface="Arial"/>
              </a:endParaRPr>
            </a:p>
          </p:txBody>
        </p:sp>
        <p:grpSp>
          <p:nvGrpSpPr>
            <p:cNvPr id="13345" name="组合 22"/>
            <p:cNvGrpSpPr/>
            <p:nvPr>
              <p:custDataLst>
                <p:tags r:id="rId35"/>
              </p:custDataLst>
            </p:nvPr>
          </p:nvGrpSpPr>
          <p:grpSpPr>
            <a:xfrm>
              <a:off x="4085400" y="1578011"/>
              <a:ext cx="2209447" cy="464461"/>
              <a:chOff x="5435732" y="1578011"/>
              <a:chExt cx="2209447" cy="464461"/>
            </a:xfrm>
          </p:grpSpPr>
          <p:grpSp>
            <p:nvGrpSpPr>
              <p:cNvPr id="13346" name="组合 23"/>
              <p:cNvGrpSpPr/>
              <p:nvPr>
                <p:custDataLst>
                  <p:tags r:id="rId36"/>
                </p:custDataLst>
              </p:nvPr>
            </p:nvGrpSpPr>
            <p:grpSpPr>
              <a:xfrm>
                <a:off x="5435732" y="1578011"/>
                <a:ext cx="422357" cy="422357"/>
                <a:chOff x="503238" y="1734936"/>
                <a:chExt cx="612620" cy="612620"/>
              </a:xfrm>
            </p:grpSpPr>
            <p:sp>
              <p:nvSpPr>
                <p:cNvPr id="13347" name="图形"/>
                <p:cNvSpPr/>
                <p:nvPr>
                  <p:custDataLst>
                    <p:tags r:id="rId37"/>
                  </p:custDataLst>
                </p:nvPr>
              </p:nvSpPr>
              <p:spPr>
                <a:xfrm>
                  <a:off x="503238" y="1734936"/>
                  <a:ext cx="612620" cy="612620"/>
                </a:xfrm>
                <a:prstGeom prst="ellipse">
                  <a:avLst/>
                </a:prstGeom>
                <a:gradFill flip="none" rotWithShape="1">
                  <a:gsLst>
                    <a:gs pos="3000">
                      <a:srgbClr val="960583"/>
                    </a:gs>
                    <a:gs pos="96000">
                      <a:srgbClr val="960583">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nvGrpSpPr>
                <p:cNvPr id="13348" name="组合 26"/>
                <p:cNvGrpSpPr/>
                <p:nvPr>
                  <p:custDataLst>
                    <p:tags r:id="rId38"/>
                  </p:custDataLst>
                </p:nvPr>
              </p:nvGrpSpPr>
              <p:grpSpPr>
                <a:xfrm>
                  <a:off x="650052" y="1881750"/>
                  <a:ext cx="318993" cy="318993"/>
                  <a:chOff x="13405334" y="-598488"/>
                  <a:chExt cx="479425" cy="479425"/>
                </a:xfrm>
              </p:grpSpPr>
              <p:sp>
                <p:nvSpPr>
                  <p:cNvPr id="13349" name="图形"/>
                  <p:cNvSpPr/>
                  <p:nvPr>
                    <p:custDataLst>
                      <p:tags r:id="rId39"/>
                    </p:custDataLst>
                  </p:nvPr>
                </p:nvSpPr>
                <p:spPr bwMode="auto">
                  <a:xfrm>
                    <a:off x="13494234" y="-509588"/>
                    <a:ext cx="300037" cy="120650"/>
                  </a:xfrm>
                  <a:custGeom>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50" name="图形"/>
                  <p:cNvSpPr/>
                  <p:nvPr>
                    <p:custDataLst>
                      <p:tags r:id="rId40"/>
                    </p:custDataLst>
                  </p:nvPr>
                </p:nvSpPr>
                <p:spPr bwMode="auto">
                  <a:xfrm>
                    <a:off x="13645045" y="-509588"/>
                    <a:ext cx="88900" cy="60325"/>
                  </a:xfrm>
                  <a:custGeom>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51" name="图形"/>
                  <p:cNvSpPr/>
                  <p:nvPr>
                    <p:custDataLst>
                      <p:tags r:id="rId41"/>
                    </p:custDataLst>
                  </p:nvPr>
                </p:nvSpPr>
                <p:spPr bwMode="auto">
                  <a:xfrm>
                    <a:off x="13405334" y="-598488"/>
                    <a:ext cx="479425" cy="479425"/>
                  </a:xfrm>
                  <a:custGeom>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52" name="图形"/>
                  <p:cNvSpPr>
                    <a:spLocks noChangeArrowheads="1"/>
                  </p:cNvSpPr>
                  <p:nvPr>
                    <p:custDataLst>
                      <p:tags r:id="rId42"/>
                    </p:custDataLst>
                  </p:nvPr>
                </p:nvSpPr>
                <p:spPr bwMode="auto">
                  <a:xfrm>
                    <a:off x="13494234" y="-328613"/>
                    <a:ext cx="300037"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53" name="图形"/>
                  <p:cNvSpPr>
                    <a:spLocks noChangeArrowheads="1"/>
                  </p:cNvSpPr>
                  <p:nvPr>
                    <p:custDataLst>
                      <p:tags r:id="rId43"/>
                    </p:custDataLst>
                  </p:nvPr>
                </p:nvSpPr>
                <p:spPr bwMode="auto">
                  <a:xfrm>
                    <a:off x="13494234" y="-269875"/>
                    <a:ext cx="300037"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54" name="图形"/>
                  <p:cNvSpPr>
                    <a:spLocks noChangeArrowheads="1"/>
                  </p:cNvSpPr>
                  <p:nvPr>
                    <p:custDataLst>
                      <p:tags r:id="rId44"/>
                    </p:custDataLst>
                  </p:nvPr>
                </p:nvSpPr>
                <p:spPr bwMode="auto">
                  <a:xfrm>
                    <a:off x="13494234" y="-209550"/>
                    <a:ext cx="300037"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grpSp>
          </p:grpSp>
          <p:sp>
            <p:nvSpPr>
              <p:cNvPr id="13355" name="图形"/>
              <p:cNvSpPr/>
              <p:nvPr>
                <p:custDataLst>
                  <p:tags r:id="rId45"/>
                </p:custDataLst>
              </p:nvPr>
            </p:nvSpPr>
            <p:spPr>
              <a:xfrm>
                <a:off x="5862633" y="1666079"/>
                <a:ext cx="1782546" cy="37639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a:buNone/>
                </a:pPr>
                <a:r>
                  <a:rPr lang="zh-CN" altLang="en-US" sz="2400" b="1">
                    <a:solidFill>
                      <a:schemeClr val="bg1"/>
                    </a:solidFill>
                    <a:latin typeface="微软雅黑" panose="020b0503020204020204" pitchFamily="34" charset="-122"/>
                    <a:ea typeface="字魂58号-创中黑" charset="-122"/>
                    <a:sym typeface="Arial"/>
                  </a:rPr>
                  <a:t>预设标题文本</a:t>
                </a:r>
                <a:endParaRPr lang="zh-CN" altLang="en-US" sz="2400" b="1">
                  <a:solidFill>
                    <a:schemeClr val="bg1"/>
                  </a:solidFill>
                  <a:latin typeface="微软雅黑" panose="020b0503020204020204" pitchFamily="34" charset="-122"/>
                  <a:ea typeface="字魂58号-创中黑" charset="-122"/>
                  <a:sym typeface="Arial"/>
                </a:endParaRPr>
              </a:p>
            </p:txBody>
          </p:sp>
        </p:grpSp>
      </p:grpSp>
      <p:grpSp>
        <p:nvGrpSpPr>
          <p:cNvPr id="13356" name="组合 6"/>
          <p:cNvGrpSpPr/>
          <p:nvPr>
            <p:custDataLst>
              <p:tags r:id="rId46"/>
            </p:custDataLst>
          </p:nvPr>
        </p:nvGrpSpPr>
        <p:grpSpPr>
          <a:xfrm>
            <a:off x="8313738" y="3619500"/>
            <a:ext cx="2762250" cy="1457325"/>
            <a:chOff x="6600820" y="1578011"/>
            <a:chExt cx="2252650" cy="1188557"/>
          </a:xfrm>
        </p:grpSpPr>
        <p:sp>
          <p:nvSpPr>
            <p:cNvPr id="13357" name="图形"/>
            <p:cNvSpPr/>
            <p:nvPr>
              <p:custDataLst>
                <p:tags r:id="rId47"/>
              </p:custDataLst>
            </p:nvPr>
          </p:nvSpPr>
          <p:spPr>
            <a:xfrm>
              <a:off x="6600820" y="2124423"/>
              <a:ext cx="2252650" cy="64214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chemeClr val="bg1"/>
                  </a:solidFill>
                  <a:latin typeface="微软雅黑" panose="020b0503020204020204" pitchFamily="34" charset="-122"/>
                  <a:ea typeface="字魂59号-创粗黑" charset="-122"/>
                  <a:sym typeface="Arial"/>
                </a:rPr>
                <a:t>在此处添加您的文本内容在此处添加您的文本内容</a:t>
              </a:r>
              <a:endParaRPr lang="zh-CN" altLang="en-US" sz="1600">
                <a:solidFill>
                  <a:schemeClr val="bg1"/>
                </a:solidFill>
                <a:latin typeface="微软雅黑" panose="020b0503020204020204" pitchFamily="34" charset="-122"/>
                <a:ea typeface="字魂59号-创粗黑" charset="-122"/>
                <a:sym typeface="Arial"/>
              </a:endParaRPr>
            </a:p>
          </p:txBody>
        </p:sp>
        <p:sp>
          <p:nvSpPr>
            <p:cNvPr id="13358" name="图形"/>
            <p:cNvSpPr/>
            <p:nvPr>
              <p:custDataLst>
                <p:tags r:id="rId48"/>
              </p:custDataLst>
            </p:nvPr>
          </p:nvSpPr>
          <p:spPr>
            <a:xfrm>
              <a:off x="6639479" y="1578011"/>
              <a:ext cx="422357" cy="422357"/>
            </a:xfrm>
            <a:prstGeom prst="ellipse">
              <a:avLst/>
            </a:prstGeom>
            <a:gradFill flip="none" rotWithShape="1">
              <a:gsLst>
                <a:gs pos="2000">
                  <a:srgbClr val="0117A1"/>
                </a:gs>
                <a:gs pos="96000">
                  <a:srgbClr val="0117A1">
                    <a:alpha val="43922"/>
                  </a:srgbClr>
                </a:gs>
              </a:gsLst>
              <a:lin ang="2700000" scaled="0"/>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cs typeface="字魂58号-创中黑" charset="-122"/>
              </a:endParaRPr>
            </a:p>
          </p:txBody>
        </p:sp>
        <p:sp>
          <p:nvSpPr>
            <p:cNvPr id="13359" name="图形"/>
            <p:cNvSpPr/>
            <p:nvPr>
              <p:custDataLst>
                <p:tags r:id="rId49"/>
              </p:custDataLst>
            </p:nvPr>
          </p:nvSpPr>
          <p:spPr>
            <a:xfrm>
              <a:off x="7066380" y="1647285"/>
              <a:ext cx="1782546" cy="37656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algn="l">
                <a:buNone/>
              </a:pPr>
              <a:r>
                <a:rPr lang="zh-CN" altLang="en-US" sz="2400" b="1">
                  <a:solidFill>
                    <a:schemeClr val="bg1"/>
                  </a:solidFill>
                  <a:latin typeface="微软雅黑" panose="020b0503020204020204" pitchFamily="34" charset="-122"/>
                  <a:ea typeface="字魂58号-创中黑" charset="-122"/>
                  <a:sym typeface="Arial"/>
                </a:rPr>
                <a:t>预设标题文本</a:t>
              </a:r>
              <a:endParaRPr lang="zh-CN" altLang="en-US" sz="2400" b="1">
                <a:solidFill>
                  <a:schemeClr val="bg1"/>
                </a:solidFill>
                <a:latin typeface="微软雅黑" panose="020b0503020204020204" pitchFamily="34" charset="-122"/>
                <a:ea typeface="字魂58号-创中黑" charset="-122"/>
                <a:sym typeface="Arial"/>
              </a:endParaRPr>
            </a:p>
          </p:txBody>
        </p:sp>
        <p:grpSp>
          <p:nvGrpSpPr>
            <p:cNvPr id="13360" name="组合 10"/>
            <p:cNvGrpSpPr/>
            <p:nvPr>
              <p:custDataLst>
                <p:tags r:id="rId50"/>
              </p:custDataLst>
            </p:nvPr>
          </p:nvGrpSpPr>
          <p:grpSpPr>
            <a:xfrm>
              <a:off x="6740695" y="1720009"/>
              <a:ext cx="219923" cy="151470"/>
              <a:chOff x="9641770" y="1952307"/>
              <a:chExt cx="219923" cy="151470"/>
            </a:xfrm>
          </p:grpSpPr>
          <p:sp>
            <p:nvSpPr>
              <p:cNvPr id="13361" name="图形"/>
              <p:cNvSpPr/>
              <p:nvPr>
                <p:custDataLst>
                  <p:tags r:id="rId51"/>
                </p:custDataLst>
              </p:nvPr>
            </p:nvSpPr>
            <p:spPr bwMode="auto">
              <a:xfrm>
                <a:off x="9682550" y="2014206"/>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2" name="图形"/>
              <p:cNvSpPr/>
              <p:nvPr>
                <p:custDataLst>
                  <p:tags r:id="rId52"/>
                </p:custDataLst>
              </p:nvPr>
            </p:nvSpPr>
            <p:spPr bwMode="auto">
              <a:xfrm>
                <a:off x="9724059" y="2014206"/>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3" name="图形"/>
              <p:cNvSpPr/>
              <p:nvPr>
                <p:custDataLst>
                  <p:tags r:id="rId53"/>
                </p:custDataLst>
              </p:nvPr>
            </p:nvSpPr>
            <p:spPr bwMode="auto">
              <a:xfrm>
                <a:off x="9765568" y="2014206"/>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4" name="图形"/>
              <p:cNvSpPr/>
              <p:nvPr>
                <p:custDataLst>
                  <p:tags r:id="rId54"/>
                </p:custDataLst>
              </p:nvPr>
            </p:nvSpPr>
            <p:spPr bwMode="auto">
              <a:xfrm>
                <a:off x="9807077" y="2014206"/>
                <a:ext cx="13108"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5" name="图形"/>
              <p:cNvSpPr/>
              <p:nvPr>
                <p:custDataLst>
                  <p:tags r:id="rId55"/>
                </p:custDataLst>
              </p:nvPr>
            </p:nvSpPr>
            <p:spPr bwMode="auto">
              <a:xfrm>
                <a:off x="9682550" y="1986533"/>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6" name="图形"/>
              <p:cNvSpPr/>
              <p:nvPr>
                <p:custDataLst>
                  <p:tags r:id="rId56"/>
                </p:custDataLst>
              </p:nvPr>
            </p:nvSpPr>
            <p:spPr bwMode="auto">
              <a:xfrm>
                <a:off x="9724059" y="1986533"/>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7" name="图形"/>
              <p:cNvSpPr/>
              <p:nvPr>
                <p:custDataLst>
                  <p:tags r:id="rId57"/>
                </p:custDataLst>
              </p:nvPr>
            </p:nvSpPr>
            <p:spPr bwMode="auto">
              <a:xfrm>
                <a:off x="9765568" y="1986533"/>
                <a:ext cx="13836"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8" name="图形"/>
              <p:cNvSpPr/>
              <p:nvPr>
                <p:custDataLst>
                  <p:tags r:id="rId58"/>
                </p:custDataLst>
              </p:nvPr>
            </p:nvSpPr>
            <p:spPr bwMode="auto">
              <a:xfrm>
                <a:off x="9807077" y="1986533"/>
                <a:ext cx="13108"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69" name="图形"/>
              <p:cNvSpPr/>
              <p:nvPr>
                <p:custDataLst>
                  <p:tags r:id="rId59"/>
                </p:custDataLst>
              </p:nvPr>
            </p:nvSpPr>
            <p:spPr bwMode="auto">
              <a:xfrm>
                <a:off x="9696387" y="2055714"/>
                <a:ext cx="110690" cy="13836"/>
              </a:xfrm>
              <a:prstGeom prst="rect">
                <a:avLst/>
              </a:prstGeom>
              <a:solidFill>
                <a:schemeClr val="bg1"/>
              </a:solidFill>
              <a:ln>
                <a:no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sp>
            <p:nvSpPr>
              <p:cNvPr id="13370" name="图形"/>
              <p:cNvSpPr/>
              <p:nvPr>
                <p:custDataLst>
                  <p:tags r:id="rId60"/>
                </p:custDataLst>
              </p:nvPr>
            </p:nvSpPr>
            <p:spPr bwMode="auto">
              <a:xfrm>
                <a:off x="9641770" y="1952307"/>
                <a:ext cx="219923" cy="151470"/>
              </a:xfrm>
              <a:custGeom>
                <a:rect l="l" t="t"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chemeClr val="bg1"/>
                  </a:solidFill>
                  <a:latin typeface="微软雅黑" panose="020b0503020204020204" pitchFamily="34" charset="-122"/>
                  <a:ea typeface="字魂58号-创中黑"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342"/>
                                        </p:tgtEl>
                                        <p:attrNameLst>
                                          <p:attrName>style.visibility</p:attrName>
                                        </p:attrNameLst>
                                      </p:cBhvr>
                                      <p:to>
                                        <p:strVal val="visible"/>
                                      </p:to>
                                    </p:set>
                                    <p:anim calcmode="lin" valueType="num">
                                      <p:cBhvr>
                                        <p:cTn id="7" dur="500" fill="hold"/>
                                        <p:tgtEl>
                                          <p:spTgt spid="13342"/>
                                        </p:tgtEl>
                                        <p:attrNameLst>
                                          <p:attrName>ppt_w</p:attrName>
                                        </p:attrNameLst>
                                      </p:cBhvr>
                                      <p:tavLst>
                                        <p:tav tm="0">
                                          <p:val>
                                            <p:fltVal val="0"/>
                                          </p:val>
                                        </p:tav>
                                        <p:tav tm="100000">
                                          <p:val>
                                            <p:strVal val="#ppt_w"/>
                                          </p:val>
                                        </p:tav>
                                      </p:tavLst>
                                    </p:anim>
                                    <p:anim calcmode="lin" valueType="num">
                                      <p:cBhvr>
                                        <p:cTn id="8" dur="500" fill="hold"/>
                                        <p:tgtEl>
                                          <p:spTgt spid="13342"/>
                                        </p:tgtEl>
                                        <p:attrNameLst>
                                          <p:attrName>ppt_h</p:attrName>
                                        </p:attrNameLst>
                                      </p:cBhvr>
                                      <p:tavLst>
                                        <p:tav tm="0">
                                          <p:val>
                                            <p:fltVal val="0"/>
                                          </p:val>
                                        </p:tav>
                                        <p:tav tm="100000">
                                          <p:val>
                                            <p:strVal val="#ppt_h"/>
                                          </p:val>
                                        </p:tav>
                                      </p:tavLst>
                                    </p:anim>
                                    <p:animEffect transition="in" filter="fade">
                                      <p:cBhvr>
                                        <p:cTn id="9" dur="500"/>
                                        <p:tgtEl>
                                          <p:spTgt spid="13342"/>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anim calcmode="lin" valueType="num">
                                      <p:cBhvr>
                                        <p:cTn id="14" dur="500" fill="hold"/>
                                        <p:tgtEl>
                                          <p:spTgt spid="13314"/>
                                        </p:tgtEl>
                                        <p:attrNameLst>
                                          <p:attrName>ppt_x</p:attrName>
                                        </p:attrNameLst>
                                      </p:cBhvr>
                                      <p:tavLst>
                                        <p:tav tm="0">
                                          <p:val>
                                            <p:strVal val="#ppt_x"/>
                                          </p:val>
                                        </p:tav>
                                        <p:tav tm="100000">
                                          <p:val>
                                            <p:strVal val="#ppt_x"/>
                                          </p:val>
                                        </p:tav>
                                      </p:tavLst>
                                    </p:anim>
                                    <p:anim calcmode="lin" valueType="num">
                                      <p:cBhvr>
                                        <p:cTn id="15" dur="500" fill="hold"/>
                                        <p:tgtEl>
                                          <p:spTgt spid="1331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327"/>
                                        </p:tgtEl>
                                        <p:attrNameLst>
                                          <p:attrName>style.visibility</p:attrName>
                                        </p:attrNameLst>
                                      </p:cBhvr>
                                      <p:to>
                                        <p:strVal val="visible"/>
                                      </p:to>
                                    </p:set>
                                    <p:animEffect transition="in" filter="fade">
                                      <p:cBhvr>
                                        <p:cTn id="19" dur="500"/>
                                        <p:tgtEl>
                                          <p:spTgt spid="13327"/>
                                        </p:tgtEl>
                                      </p:cBhvr>
                                    </p:animEffect>
                                    <p:anim calcmode="lin" valueType="num">
                                      <p:cBhvr>
                                        <p:cTn id="20" dur="500" fill="hold"/>
                                        <p:tgtEl>
                                          <p:spTgt spid="13327"/>
                                        </p:tgtEl>
                                        <p:attrNameLst>
                                          <p:attrName>ppt_x</p:attrName>
                                        </p:attrNameLst>
                                      </p:cBhvr>
                                      <p:tavLst>
                                        <p:tav tm="0">
                                          <p:val>
                                            <p:strVal val="#ppt_x"/>
                                          </p:val>
                                        </p:tav>
                                        <p:tav tm="100000">
                                          <p:val>
                                            <p:strVal val="#ppt_x"/>
                                          </p:val>
                                        </p:tav>
                                      </p:tavLst>
                                    </p:anim>
                                    <p:anim calcmode="lin" valueType="num">
                                      <p:cBhvr>
                                        <p:cTn id="21" dur="500" fill="hold"/>
                                        <p:tgtEl>
                                          <p:spTgt spid="133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343"/>
                                        </p:tgtEl>
                                        <p:attrNameLst>
                                          <p:attrName>style.visibility</p:attrName>
                                        </p:attrNameLst>
                                      </p:cBhvr>
                                      <p:to>
                                        <p:strVal val="visible"/>
                                      </p:to>
                                    </p:set>
                                    <p:animEffect transition="in" filter="fade">
                                      <p:cBhvr>
                                        <p:cTn id="25" dur="500"/>
                                        <p:tgtEl>
                                          <p:spTgt spid="13343"/>
                                        </p:tgtEl>
                                      </p:cBhvr>
                                    </p:animEffect>
                                    <p:anim calcmode="lin" valueType="num">
                                      <p:cBhvr>
                                        <p:cTn id="26" dur="500" fill="hold"/>
                                        <p:tgtEl>
                                          <p:spTgt spid="13343"/>
                                        </p:tgtEl>
                                        <p:attrNameLst>
                                          <p:attrName>ppt_x</p:attrName>
                                        </p:attrNameLst>
                                      </p:cBhvr>
                                      <p:tavLst>
                                        <p:tav tm="0">
                                          <p:val>
                                            <p:strVal val="#ppt_x"/>
                                          </p:val>
                                        </p:tav>
                                        <p:tav tm="100000">
                                          <p:val>
                                            <p:strVal val="#ppt_x"/>
                                          </p:val>
                                        </p:tav>
                                      </p:tavLst>
                                    </p:anim>
                                    <p:anim calcmode="lin" valueType="num">
                                      <p:cBhvr>
                                        <p:cTn id="27" dur="500" fill="hold"/>
                                        <p:tgtEl>
                                          <p:spTgt spid="1334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13356"/>
                                        </p:tgtEl>
                                        <p:attrNameLst>
                                          <p:attrName>style.visibility</p:attrName>
                                        </p:attrNameLst>
                                      </p:cBhvr>
                                      <p:to>
                                        <p:strVal val="visible"/>
                                      </p:to>
                                    </p:set>
                                    <p:animEffect transition="in" filter="fade">
                                      <p:cBhvr>
                                        <p:cTn id="31" dur="500"/>
                                        <p:tgtEl>
                                          <p:spTgt spid="13356"/>
                                        </p:tgtEl>
                                      </p:cBhvr>
                                    </p:animEffect>
                                    <p:anim calcmode="lin" valueType="num">
                                      <p:cBhvr>
                                        <p:cTn id="32" dur="500" fill="hold"/>
                                        <p:tgtEl>
                                          <p:spTgt spid="13356"/>
                                        </p:tgtEl>
                                        <p:attrNameLst>
                                          <p:attrName>ppt_x</p:attrName>
                                        </p:attrNameLst>
                                      </p:cBhvr>
                                      <p:tavLst>
                                        <p:tav tm="0">
                                          <p:val>
                                            <p:strVal val="#ppt_x"/>
                                          </p:val>
                                        </p:tav>
                                        <p:tav tm="100000">
                                          <p:val>
                                            <p:strVal val="#ppt_x"/>
                                          </p:val>
                                        </p:tav>
                                      </p:tavLst>
                                    </p:anim>
                                    <p:anim calcmode="lin" valueType="num">
                                      <p:cBhvr>
                                        <p:cTn id="33" dur="500" fill="hold"/>
                                        <p:tgtEl>
                                          <p:spTgt spid="13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338" name="矩形 1"/>
          <p:cNvSpPr/>
          <p:nvPr>
            <p:custDataLst>
              <p:tags r:id="rId3"/>
            </p:custDataLst>
          </p:nvPr>
        </p:nvSpPr>
        <p:spPr>
          <a:xfrm>
            <a:off x="0" y="0"/>
            <a:ext cx="12192000" cy="6858000"/>
          </a:xfrm>
          <a:prstGeom prst="rect">
            <a:avLst/>
          </a:prstGeom>
          <a:solidFill>
            <a:srgbClr val="010101"/>
          </a:solidFill>
          <a:ln w="1270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39" name="梯形 4"/>
          <p:cNvSpPr/>
          <p:nvPr>
            <p:custDataLst>
              <p:tags r:id="rId4"/>
            </p:custDataLst>
          </p:nvPr>
        </p:nvSpPr>
        <p:spPr>
          <a:xfrm>
            <a:off x="-19050" y="5363028"/>
            <a:ext cx="12211050" cy="1485900"/>
          </a:xfrm>
          <a:custGeom>
            <a:gdLst>
              <a:gd name="connsiteX0" fmla="*/ 9525 w 12211050"/>
              <a:gd name="connsiteY0" fmla="*/ 4859485 h 4859485"/>
              <a:gd name="connsiteX1" fmla="*/ 0 w 12211050"/>
              <a:gd name="connsiteY1" fmla="*/ 2214132 h 4859485"/>
              <a:gd name="connsiteX2" fmla="*/ 2771775 w 12211050"/>
              <a:gd name="connsiteY2" fmla="*/ 73844 h 4859485"/>
              <a:gd name="connsiteX3" fmla="*/ 9172575 w 12211050"/>
              <a:gd name="connsiteY3" fmla="*/ 0 h 4859485"/>
              <a:gd name="connsiteX4" fmla="*/ 12211050 w 12211050"/>
              <a:gd name="connsiteY4" fmla="*/ 2683621 h 4859485"/>
              <a:gd name="connsiteX5" fmla="*/ 12201525 w 12211050"/>
              <a:gd name="connsiteY5" fmla="*/ 4859485 h 4859485"/>
              <a:gd name="connsiteX6" fmla="*/ 9525 w 12211050"/>
              <a:gd name="connsiteY6" fmla="*/ 4859485 h 4859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0" h="4859485">
                <a:moveTo>
                  <a:pt x="9525" y="4859485"/>
                </a:moveTo>
                <a:lnTo>
                  <a:pt x="0" y="2214132"/>
                </a:lnTo>
                <a:lnTo>
                  <a:pt x="2771775" y="73844"/>
                </a:lnTo>
                <a:lnTo>
                  <a:pt x="9172575" y="0"/>
                </a:lnTo>
                <a:lnTo>
                  <a:pt x="12211050" y="2683621"/>
                </a:lnTo>
                <a:lnTo>
                  <a:pt x="12201525" y="4859485"/>
                </a:lnTo>
                <a:lnTo>
                  <a:pt x="9525" y="4859485"/>
                </a:lnTo>
                <a:close/>
              </a:path>
            </a:pathLst>
          </a:custGeom>
          <a:gradFill flip="none" rotWithShape="1">
            <a:gsLst>
              <a:gs pos="0">
                <a:srgbClr val="010E63"/>
              </a:gs>
              <a:gs pos="100000">
                <a:srgbClr val="010E6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0" name="矩形 17"/>
          <p:cNvSpPr/>
          <p:nvPr>
            <p:custDataLst>
              <p:tags r:id="rId5"/>
            </p:custDataLst>
          </p:nvPr>
        </p:nvSpPr>
        <p:spPr>
          <a:xfrm>
            <a:off x="361950" y="37719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1" name="矩形 17"/>
          <p:cNvSpPr/>
          <p:nvPr>
            <p:custDataLst>
              <p:tags r:id="rId6"/>
            </p:custDataLst>
          </p:nvPr>
        </p:nvSpPr>
        <p:spPr>
          <a:xfrm>
            <a:off x="1409700" y="346710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2" name="矩形 17"/>
          <p:cNvSpPr/>
          <p:nvPr>
            <p:custDataLst>
              <p:tags r:id="rId7"/>
            </p:custDataLst>
          </p:nvPr>
        </p:nvSpPr>
        <p:spPr>
          <a:xfrm>
            <a:off x="2114550" y="321945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3" name="矩形 17"/>
          <p:cNvSpPr/>
          <p:nvPr>
            <p:custDataLst>
              <p:tags r:id="rId8"/>
            </p:custDataLst>
          </p:nvPr>
        </p:nvSpPr>
        <p:spPr>
          <a:xfrm flipH="1">
            <a:off x="10782300" y="3810000"/>
            <a:ext cx="704850" cy="2228850"/>
          </a:xfrm>
          <a:custGeom>
            <a:gdLst>
              <a:gd name="connsiteX0" fmla="*/ 57150 w 895350"/>
              <a:gd name="connsiteY0" fmla="*/ 0 h 2228850"/>
              <a:gd name="connsiteX1" fmla="*/ 895350 w 895350"/>
              <a:gd name="connsiteY1" fmla="*/ 0 h 2228850"/>
              <a:gd name="connsiteX2" fmla="*/ 857250 w 895350"/>
              <a:gd name="connsiteY2" fmla="*/ 2019300 h 2228850"/>
              <a:gd name="connsiteX3" fmla="*/ 0 w 895350"/>
              <a:gd name="connsiteY3" fmla="*/ 2228850 h 2228850"/>
              <a:gd name="connsiteX4" fmla="*/ 57150 w 895350"/>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2228850">
                <a:moveTo>
                  <a:pt x="57150" y="0"/>
                </a:moveTo>
                <a:lnTo>
                  <a:pt x="895350" y="0"/>
                </a:lnTo>
                <a:lnTo>
                  <a:pt x="857250" y="2019300"/>
                </a:lnTo>
                <a:lnTo>
                  <a:pt x="0" y="2228850"/>
                </a:lnTo>
                <a:lnTo>
                  <a:pt x="57150" y="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4" name="矩形 17"/>
          <p:cNvSpPr/>
          <p:nvPr>
            <p:custDataLst>
              <p:tags r:id="rId9"/>
            </p:custDataLst>
          </p:nvPr>
        </p:nvSpPr>
        <p:spPr>
          <a:xfrm flipH="1">
            <a:off x="10020300" y="3524250"/>
            <a:ext cx="457200" cy="2228850"/>
          </a:xfrm>
          <a:custGeom>
            <a:gdLst>
              <a:gd name="connsiteX0" fmla="*/ 57150 w 1130968"/>
              <a:gd name="connsiteY0" fmla="*/ 0 h 2228850"/>
              <a:gd name="connsiteX1" fmla="*/ 1130968 w 1130968"/>
              <a:gd name="connsiteY1" fmla="*/ 0 h 2228850"/>
              <a:gd name="connsiteX2" fmla="*/ 998621 w 1130968"/>
              <a:gd name="connsiteY2" fmla="*/ 2114550 h 2228850"/>
              <a:gd name="connsiteX3" fmla="*/ 0 w 1130968"/>
              <a:gd name="connsiteY3" fmla="*/ 2228850 h 2228850"/>
              <a:gd name="connsiteX4" fmla="*/ 57150 w 1130968"/>
              <a:gd name="connsiteY4" fmla="*/ 0 h 222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0968" h="2228850">
                <a:moveTo>
                  <a:pt x="57150" y="0"/>
                </a:moveTo>
                <a:lnTo>
                  <a:pt x="1130968" y="0"/>
                </a:lnTo>
                <a:lnTo>
                  <a:pt x="998621" y="2114550"/>
                </a:lnTo>
                <a:lnTo>
                  <a:pt x="0" y="2228850"/>
                </a:lnTo>
                <a:lnTo>
                  <a:pt x="57150" y="0"/>
                </a:lnTo>
                <a:close/>
              </a:path>
            </a:pathLst>
          </a:custGeom>
          <a:gradFill flip="none" rotWithShape="1">
            <a:gsLst>
              <a:gs pos="0">
                <a:srgbClr val="960583"/>
              </a:gs>
              <a:gs pos="100000">
                <a:srgbClr val="960583">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5" name="矩形 17"/>
          <p:cNvSpPr/>
          <p:nvPr>
            <p:custDataLst>
              <p:tags r:id="rId10"/>
            </p:custDataLst>
          </p:nvPr>
        </p:nvSpPr>
        <p:spPr>
          <a:xfrm flipH="1">
            <a:off x="9382125" y="3276600"/>
            <a:ext cx="400050" cy="2305050"/>
          </a:xfrm>
          <a:custGeom>
            <a:gdLst>
              <a:gd name="connsiteX0" fmla="*/ 57150 w 508172"/>
              <a:gd name="connsiteY0" fmla="*/ 76200 h 2305050"/>
              <a:gd name="connsiteX1" fmla="*/ 508172 w 508172"/>
              <a:gd name="connsiteY1" fmla="*/ 0 h 2305050"/>
              <a:gd name="connsiteX2" fmla="*/ 421674 w 508172"/>
              <a:gd name="connsiteY2" fmla="*/ 2190750 h 2305050"/>
              <a:gd name="connsiteX3" fmla="*/ 0 w 508172"/>
              <a:gd name="connsiteY3" fmla="*/ 2305050 h 2305050"/>
              <a:gd name="connsiteX4" fmla="*/ 57150 w 508172"/>
              <a:gd name="connsiteY4" fmla="*/ 76200 h 2305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8172" h="2305050">
                <a:moveTo>
                  <a:pt x="57150" y="76200"/>
                </a:moveTo>
                <a:lnTo>
                  <a:pt x="508172" y="0"/>
                </a:lnTo>
                <a:lnTo>
                  <a:pt x="421674" y="2190750"/>
                </a:lnTo>
                <a:lnTo>
                  <a:pt x="0" y="2305050"/>
                </a:lnTo>
                <a:lnTo>
                  <a:pt x="57150" y="76200"/>
                </a:lnTo>
                <a:close/>
              </a:path>
            </a:pathLst>
          </a:custGeom>
          <a:gradFill flip="none" rotWithShape="1">
            <a:gsLst>
              <a:gs pos="0">
                <a:srgbClr val="011694"/>
              </a:gs>
              <a:gs pos="100000">
                <a:srgbClr val="011694">
                  <a:alpha val="0"/>
                </a:srgbClr>
              </a:gs>
            </a:gsLst>
            <a:lin ang="162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6" name="椭圆 23"/>
          <p:cNvSpPr/>
          <p:nvPr>
            <p:custDataLst>
              <p:tags r:id="rId11"/>
            </p:custDataLst>
          </p:nvPr>
        </p:nvSpPr>
        <p:spPr>
          <a:xfrm>
            <a:off x="3257550" y="1135"/>
            <a:ext cx="5629275" cy="5744028"/>
          </a:xfrm>
          <a:prstGeom prst="ellipse">
            <a:avLst/>
          </a:prstGeom>
          <a:gradFill flip="none" rotWithShape="1">
            <a:gsLst>
              <a:gs pos="0">
                <a:srgbClr val="0117A1">
                  <a:alpha val="43922"/>
                </a:srgbClr>
              </a:gs>
              <a:gs pos="100000">
                <a:srgbClr val="0117A1">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7" name="文本框 24"/>
          <p:cNvSpPr txBox="1"/>
          <p:nvPr>
            <p:custDataLst>
              <p:tags r:id="rId12"/>
            </p:custDataLst>
          </p:nvPr>
        </p:nvSpPr>
        <p:spPr>
          <a:xfrm>
            <a:off x="1542136" y="5324547"/>
            <a:ext cx="8764829" cy="1862048"/>
          </a:xfrm>
          <a:prstGeom prst="rect">
            <a:avLst/>
          </a:prstGeom>
          <a:noFill/>
          <a:ln w="9525" cap="flat" cmpd="sng" algn="ctr">
            <a:noFill/>
            <a:prstDash val="solid"/>
            <a:round/>
            <a:headEnd type="none" w="med" len="med"/>
            <a:tailEnd type="none" w="med" len="med"/>
          </a:ln>
        </p:spPr>
        <p:txBody>
          <a:bodyPr wrap="square" rtlCol="0">
            <a:spAutoFit/>
            <a:scene3d>
              <a:camera prst="perspectiveRelaxedModerately">
                <a:rot lat="17400000" lon="0" rev="0"/>
              </a:camera>
              <a:lightRig rig="threePt" dir="t"/>
            </a:scene3d>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rPr>
              <a:t>PART TWO </a:t>
            </a:r>
            <a:endParaRPr kumimoji="0" lang="en-US" altLang="zh-CN" sz="11500" b="0" i="0" u="none" strike="noStrike" kern="1200" cap="none" spc="0" normalizeH="0" baseline="0" noProof="0">
              <a:ln w="9525" cap="flat" cmpd="sng" algn="ctr">
                <a:noFill/>
                <a:prstDash val="solid"/>
                <a:round/>
                <a:headEnd type="none" w="med" len="med"/>
                <a:tailEnd type="none" w="med" len="med"/>
              </a:ln>
              <a:solidFill>
                <a:srgbClr val="FFFFFF">
                  <a:alpha val="23922"/>
                </a:srgbClr>
              </a:solidFill>
              <a:uLnTx/>
              <a:uFillTx/>
              <a:latin typeface="思源宋体 Heavy" pitchFamily="18" charset="-122"/>
              <a:ea typeface="思源宋体 Heavy" pitchFamily="18" charset="-122"/>
              <a:cs typeface="Arial"/>
              <a:sym typeface="Wingdings" panose="05000000000000000000" pitchFamily="2" charset="2"/>
            </a:endParaRPr>
          </a:p>
        </p:txBody>
      </p:sp>
      <p:sp>
        <p:nvSpPr>
          <p:cNvPr id="14348" name="PA-文本框 25"/>
          <p:cNvSpPr txBox="1"/>
          <p:nvPr>
            <p:custDataLst>
              <p:tags r:id="rId13"/>
            </p:custDataLst>
          </p:nvPr>
        </p:nvSpPr>
        <p:spPr>
          <a:xfrm>
            <a:off x="3681928" y="2605601"/>
            <a:ext cx="4939270"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rPr>
              <a:t>热门技术</a:t>
            </a:r>
            <a:endParaRPr kumimoji="0" lang="zh-CN" altLang="en-US" sz="8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Heavy" pitchFamily="18" charset="-122"/>
              <a:ea typeface="思源宋体 Heavy" pitchFamily="18" charset="-122"/>
              <a:cs typeface="等线" panose="02010600030101010101" charset="-122"/>
              <a:sym typeface="Wingdings" panose="05000000000000000000" pitchFamily="2" charset="2"/>
            </a:endParaRPr>
          </a:p>
        </p:txBody>
      </p:sp>
      <p:sp>
        <p:nvSpPr>
          <p:cNvPr id="14349" name="文本框 26"/>
          <p:cNvSpPr txBox="1"/>
          <p:nvPr>
            <p:custDataLst>
              <p:tags r:id="rId14"/>
            </p:custDataLst>
          </p:nvPr>
        </p:nvSpPr>
        <p:spPr>
          <a:xfrm>
            <a:off x="4420271" y="788640"/>
            <a:ext cx="3462584" cy="315471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9900" b="1" i="0" u="none" strike="noStrike" kern="1200" cap="none" spc="0" normalizeH="0" baseline="0" noProof="0">
                <a:ln w="9525" cap="flat" cmpd="sng" algn="ctr">
                  <a:noFill/>
                  <a:prstDash val="solid"/>
                  <a:round/>
                  <a:headEnd type="none" w="med" len="med"/>
                  <a:tailEnd type="none" w="med" len="med"/>
                </a:ln>
                <a:solidFill>
                  <a:srgbClr val="FFFFFF">
                    <a:alpha val="14118"/>
                  </a:srgbClr>
                </a:solidFill>
                <a:uLnTx/>
                <a:uFillTx/>
                <a:latin typeface="思源宋体 Heavy" pitchFamily="18" charset="-122"/>
                <a:ea typeface="思源宋体 Heavy" pitchFamily="18" charset="-122"/>
                <a:cs typeface="Arial"/>
                <a:sym typeface="Wingdings" panose="05000000000000000000" pitchFamily="2" charset="2"/>
              </a:rPr>
              <a:t>02</a:t>
            </a:r>
            <a:endParaRPr kumimoji="0" lang="zh-CN" altLang="en-US" sz="19900" b="1" i="0" u="none" strike="noStrike" kern="1200" cap="none" spc="0" normalizeH="0" baseline="0" noProof="0">
              <a:solidFill>
                <a:schemeClr val="bg1">
                  <a:alpha val="14000"/>
                </a:schemeClr>
              </a:solidFill>
              <a:uLnTx/>
              <a:uFillTx/>
              <a:latin typeface="思源宋体 Heavy" pitchFamily="18" charset="-122"/>
              <a:ea typeface="思源宋体 Heavy" pitchFamily="18" charset="-122"/>
            </a:endParaRPr>
          </a:p>
        </p:txBody>
      </p:sp>
      <p:sp>
        <p:nvSpPr>
          <p:cNvPr id="14350" name="文本框 27"/>
          <p:cNvSpPr txBox="1"/>
          <p:nvPr>
            <p:custDataLst>
              <p:tags r:id="rId15"/>
            </p:custDataLst>
          </p:nvPr>
        </p:nvSpPr>
        <p:spPr>
          <a:xfrm>
            <a:off x="3733800" y="3952146"/>
            <a:ext cx="4683112" cy="6614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2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A6A6A6"/>
                </a:solidFill>
                <a:uLnTx/>
                <a:uFillTx/>
                <a:latin typeface="微软雅黑" panose="020b0503020204020204" pitchFamily="34" charset="-122"/>
                <a:ea typeface="微软雅黑" panose="020b0503020204020204" pitchFamily="34" charset="-122"/>
                <a:cs typeface="Arial"/>
                <a:sym typeface="思源黑体" pitchFamily="34" charset="-122"/>
              </a:rPr>
              <a:t>The average person is always waiting for an opportunity to come The average person is always waiting for an</a:t>
            </a:r>
            <a:endParaRPr kumimoji="0" lang="zh-CN" altLang="en-US" sz="1000" b="0" i="0" u="none" strike="noStrike" kern="1200" cap="none" spc="0" normalizeH="0" baseline="0" noProof="0">
              <a:solidFill>
                <a:schemeClr val="bg1">
                  <a:lumMod val="65000"/>
                </a:schemeClr>
              </a:solidFill>
              <a:uLnTx/>
              <a:uFillTx/>
              <a:latin typeface="微软雅黑" panose="020b0503020204020204" pitchFamily="34" charset="-122"/>
              <a:ea typeface="微软雅黑" panose="020b0503020204020204" pitchFamily="34" charset="-122"/>
              <a:sym typeface="思源黑体" pitchFamily="34" charset="-122"/>
            </a:endParaRPr>
          </a:p>
        </p:txBody>
      </p:sp>
      <p:sp>
        <p:nvSpPr>
          <p:cNvPr id="14351" name="任意多边形: 形状 28"/>
          <p:cNvSpPr/>
          <p:nvPr>
            <p:custDataLst>
              <p:tags r:id="rId16"/>
            </p:custDataLst>
          </p:nvPr>
        </p:nvSpPr>
        <p:spPr>
          <a:xfrm>
            <a:off x="9919228"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52" name="任意多边形: 形状 29"/>
          <p:cNvSpPr/>
          <p:nvPr>
            <p:custDataLst>
              <p:tags r:id="rId17"/>
            </p:custDataLst>
          </p:nvPr>
        </p:nvSpPr>
        <p:spPr>
          <a:xfrm>
            <a:off x="106777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53" name="任意多边形: 形状 30"/>
          <p:cNvSpPr/>
          <p:nvPr>
            <p:custDataLst>
              <p:tags r:id="rId18"/>
            </p:custDataLst>
          </p:nvPr>
        </p:nvSpPr>
        <p:spPr>
          <a:xfrm>
            <a:off x="2023003" y="1822169"/>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960583"/>
              </a:gs>
              <a:gs pos="63000">
                <a:srgbClr val="960583">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54" name="任意多边形: 形状 31"/>
          <p:cNvSpPr/>
          <p:nvPr>
            <p:custDataLst>
              <p:tags r:id="rId19"/>
            </p:custDataLst>
          </p:nvPr>
        </p:nvSpPr>
        <p:spPr>
          <a:xfrm>
            <a:off x="1016264" y="998770"/>
            <a:ext cx="101072" cy="1397281"/>
          </a:xfrm>
          <a:custGeom>
            <a:gdLst>
              <a:gd name="connsiteX0" fmla="*/ 171451 w 346076"/>
              <a:gd name="connsiteY0" fmla="*/ 0 h 2004219"/>
              <a:gd name="connsiteX1" fmla="*/ 342902 w 346076"/>
              <a:gd name="connsiteY1" fmla="*/ 171450 h 2004219"/>
              <a:gd name="connsiteX2" fmla="*/ 338255 w 346076"/>
              <a:gd name="connsiteY2" fmla="*/ 194469 h 2004219"/>
              <a:gd name="connsiteX3" fmla="*/ 346076 w 346076"/>
              <a:gd name="connsiteY3" fmla="*/ 194469 h 2004219"/>
              <a:gd name="connsiteX4" fmla="*/ 167171 w 346076"/>
              <a:gd name="connsiteY4" fmla="*/ 2004219 h 2004219"/>
              <a:gd name="connsiteX5" fmla="*/ 3175 w 346076"/>
              <a:gd name="connsiteY5" fmla="*/ 194469 h 2004219"/>
              <a:gd name="connsiteX6" fmla="*/ 4647 w 346076"/>
              <a:gd name="connsiteY6" fmla="*/ 194469 h 2004219"/>
              <a:gd name="connsiteX7" fmla="*/ 0 w 346076"/>
              <a:gd name="connsiteY7" fmla="*/ 171450 h 2004219"/>
              <a:gd name="connsiteX8" fmla="*/ 171451 w 346076"/>
              <a:gd name="connsiteY8" fmla="*/ 0 h 20042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76" h="2004219">
                <a:moveTo>
                  <a:pt x="171451" y="0"/>
                </a:moveTo>
                <a:cubicBezTo>
                  <a:pt x="266141" y="0"/>
                  <a:pt x="342902" y="76761"/>
                  <a:pt x="342902" y="171450"/>
                </a:cubicBezTo>
                <a:lnTo>
                  <a:pt x="338255" y="194469"/>
                </a:lnTo>
                <a:lnTo>
                  <a:pt x="346076" y="194469"/>
                </a:lnTo>
                <a:lnTo>
                  <a:pt x="167171" y="2004219"/>
                </a:lnTo>
                <a:lnTo>
                  <a:pt x="3175" y="194469"/>
                </a:lnTo>
                <a:lnTo>
                  <a:pt x="4647" y="194469"/>
                </a:lnTo>
                <a:lnTo>
                  <a:pt x="0" y="171450"/>
                </a:lnTo>
                <a:cubicBezTo>
                  <a:pt x="0" y="76761"/>
                  <a:pt x="76761" y="0"/>
                  <a:pt x="171451" y="0"/>
                </a:cubicBezTo>
                <a:close/>
              </a:path>
            </a:pathLst>
          </a:custGeom>
          <a:gradFill flip="none" rotWithShape="1">
            <a:gsLst>
              <a:gs pos="0">
                <a:srgbClr val="011694"/>
              </a:gs>
              <a:gs pos="100000">
                <a:srgbClr val="011694">
                  <a:alpha val="0"/>
                </a:srgbClr>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750"/>
                                        <p:tgtEl>
                                          <p:spTgt spid="14339"/>
                                        </p:tgtEl>
                                      </p:cBhvr>
                                    </p:animEffect>
                                  </p:childTnLst>
                                </p:cTn>
                              </p:par>
                            </p:childTnLst>
                          </p:cTn>
                        </p:par>
                        <p:par>
                          <p:cTn id="8" fill="hold" nodeType="afterGroup">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14347"/>
                                        </p:tgtEl>
                                        <p:attrNameLst>
                                          <p:attrName>style.visibility</p:attrName>
                                        </p:attrNameLst>
                                      </p:cBhvr>
                                      <p:to>
                                        <p:strVal val="visible"/>
                                      </p:to>
                                    </p:set>
                                    <p:animEffect transition="in" filter="barn(inVertical)">
                                      <p:cBhvr>
                                        <p:cTn id="11" dur="750"/>
                                        <p:tgtEl>
                                          <p:spTgt spid="14347"/>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wipe(down)">
                                      <p:cBhvr>
                                        <p:cTn id="15" dur="750"/>
                                        <p:tgtEl>
                                          <p:spTgt spid="143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wipe(down)">
                                      <p:cBhvr>
                                        <p:cTn id="18" dur="750"/>
                                        <p:tgtEl>
                                          <p:spTgt spid="1434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342"/>
                                        </p:tgtEl>
                                        <p:attrNameLst>
                                          <p:attrName>style.visibility</p:attrName>
                                        </p:attrNameLst>
                                      </p:cBhvr>
                                      <p:to>
                                        <p:strVal val="visible"/>
                                      </p:to>
                                    </p:set>
                                    <p:animEffect transition="in" filter="wipe(down)">
                                      <p:cBhvr>
                                        <p:cTn id="21" dur="750"/>
                                        <p:tgtEl>
                                          <p:spTgt spid="1434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343"/>
                                        </p:tgtEl>
                                        <p:attrNameLst>
                                          <p:attrName>style.visibility</p:attrName>
                                        </p:attrNameLst>
                                      </p:cBhvr>
                                      <p:to>
                                        <p:strVal val="visible"/>
                                      </p:to>
                                    </p:set>
                                    <p:animEffect transition="in" filter="wipe(down)">
                                      <p:cBhvr>
                                        <p:cTn id="24" dur="750"/>
                                        <p:tgtEl>
                                          <p:spTgt spid="1434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wipe(down)">
                                      <p:cBhvr>
                                        <p:cTn id="27" dur="750"/>
                                        <p:tgtEl>
                                          <p:spTgt spid="1434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345"/>
                                        </p:tgtEl>
                                        <p:attrNameLst>
                                          <p:attrName>style.visibility</p:attrName>
                                        </p:attrNameLst>
                                      </p:cBhvr>
                                      <p:to>
                                        <p:strVal val="visible"/>
                                      </p:to>
                                    </p:set>
                                    <p:animEffect transition="in" filter="wipe(down)">
                                      <p:cBhvr>
                                        <p:cTn id="30" dur="750"/>
                                        <p:tgtEl>
                                          <p:spTgt spid="14345"/>
                                        </p:tgtEl>
                                      </p:cBhvr>
                                    </p:animEffect>
                                  </p:childTnLst>
                                </p:cTn>
                              </p:par>
                            </p:childTnLst>
                          </p:cTn>
                        </p:par>
                        <p:par>
                          <p:cTn id="31" fill="hold" nodeType="afterGroup">
                            <p:stCondLst>
                              <p:cond delay="2250"/>
                            </p:stCondLst>
                            <p:childTnLst>
                              <p:par>
                                <p:cTn id="32" presetID="2" presetClass="entr" presetSubtype="4" fill="hold" grpId="0" nodeType="afterEffect">
                                  <p:stCondLst>
                                    <p:cond delay="0"/>
                                  </p:stCondLst>
                                  <p:childTnLst>
                                    <p:set>
                                      <p:cBhvr>
                                        <p:cTn id="33" dur="1" fill="hold">
                                          <p:stCondLst>
                                            <p:cond delay="0"/>
                                          </p:stCondLst>
                                        </p:cTn>
                                        <p:tgtEl>
                                          <p:spTgt spid="14354"/>
                                        </p:tgtEl>
                                        <p:attrNameLst>
                                          <p:attrName>style.visibility</p:attrName>
                                        </p:attrNameLst>
                                      </p:cBhvr>
                                      <p:to>
                                        <p:strVal val="visible"/>
                                      </p:to>
                                    </p:set>
                                    <p:anim calcmode="lin" valueType="num">
                                      <p:cBhvr additive="base">
                                        <p:cTn id="34" dur="750" fill="hold"/>
                                        <p:tgtEl>
                                          <p:spTgt spid="14354"/>
                                        </p:tgtEl>
                                        <p:attrNameLst>
                                          <p:attrName>ppt_x</p:attrName>
                                        </p:attrNameLst>
                                      </p:cBhvr>
                                      <p:tavLst>
                                        <p:tav tm="0">
                                          <p:val>
                                            <p:strVal val="#ppt_x"/>
                                          </p:val>
                                        </p:tav>
                                        <p:tav tm="100000">
                                          <p:val>
                                            <p:strVal val="#ppt_x"/>
                                          </p:val>
                                        </p:tav>
                                      </p:tavLst>
                                    </p:anim>
                                    <p:anim calcmode="lin" valueType="num">
                                      <p:cBhvr additive="base">
                                        <p:cTn id="35" dur="750" fill="hold"/>
                                        <p:tgtEl>
                                          <p:spTgt spid="1435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14353"/>
                                        </p:tgtEl>
                                        <p:attrNameLst>
                                          <p:attrName>style.visibility</p:attrName>
                                        </p:attrNameLst>
                                      </p:cBhvr>
                                      <p:to>
                                        <p:strVal val="visible"/>
                                      </p:to>
                                    </p:set>
                                    <p:anim calcmode="lin" valueType="num">
                                      <p:cBhvr additive="base">
                                        <p:cTn id="38" dur="750" fill="hold"/>
                                        <p:tgtEl>
                                          <p:spTgt spid="14353"/>
                                        </p:tgtEl>
                                        <p:attrNameLst>
                                          <p:attrName>ppt_x</p:attrName>
                                        </p:attrNameLst>
                                      </p:cBhvr>
                                      <p:tavLst>
                                        <p:tav tm="0">
                                          <p:val>
                                            <p:strVal val="#ppt_x"/>
                                          </p:val>
                                        </p:tav>
                                        <p:tav tm="100000">
                                          <p:val>
                                            <p:strVal val="#ppt_x"/>
                                          </p:val>
                                        </p:tav>
                                      </p:tavLst>
                                    </p:anim>
                                    <p:anim calcmode="lin" valueType="num">
                                      <p:cBhvr additive="base">
                                        <p:cTn id="39" dur="750" fill="hold"/>
                                        <p:tgtEl>
                                          <p:spTgt spid="1435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14351"/>
                                        </p:tgtEl>
                                        <p:attrNameLst>
                                          <p:attrName>style.visibility</p:attrName>
                                        </p:attrNameLst>
                                      </p:cBhvr>
                                      <p:to>
                                        <p:strVal val="visible"/>
                                      </p:to>
                                    </p:set>
                                    <p:anim calcmode="lin" valueType="num">
                                      <p:cBhvr additive="base">
                                        <p:cTn id="42" dur="750" fill="hold"/>
                                        <p:tgtEl>
                                          <p:spTgt spid="14351"/>
                                        </p:tgtEl>
                                        <p:attrNameLst>
                                          <p:attrName>ppt_x</p:attrName>
                                        </p:attrNameLst>
                                      </p:cBhvr>
                                      <p:tavLst>
                                        <p:tav tm="0">
                                          <p:val>
                                            <p:strVal val="#ppt_x"/>
                                          </p:val>
                                        </p:tav>
                                        <p:tav tm="100000">
                                          <p:val>
                                            <p:strVal val="#ppt_x"/>
                                          </p:val>
                                        </p:tav>
                                      </p:tavLst>
                                    </p:anim>
                                    <p:anim calcmode="lin" valueType="num">
                                      <p:cBhvr additive="base">
                                        <p:cTn id="43" dur="750" fill="hold"/>
                                        <p:tgtEl>
                                          <p:spTgt spid="1435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14352"/>
                                        </p:tgtEl>
                                        <p:attrNameLst>
                                          <p:attrName>style.visibility</p:attrName>
                                        </p:attrNameLst>
                                      </p:cBhvr>
                                      <p:to>
                                        <p:strVal val="visible"/>
                                      </p:to>
                                    </p:set>
                                    <p:anim calcmode="lin" valueType="num">
                                      <p:cBhvr additive="base">
                                        <p:cTn id="46" dur="750" fill="hold"/>
                                        <p:tgtEl>
                                          <p:spTgt spid="14352"/>
                                        </p:tgtEl>
                                        <p:attrNameLst>
                                          <p:attrName>ppt_x</p:attrName>
                                        </p:attrNameLst>
                                      </p:cBhvr>
                                      <p:tavLst>
                                        <p:tav tm="0">
                                          <p:val>
                                            <p:strVal val="#ppt_x"/>
                                          </p:val>
                                        </p:tav>
                                        <p:tav tm="100000">
                                          <p:val>
                                            <p:strVal val="#ppt_x"/>
                                          </p:val>
                                        </p:tav>
                                      </p:tavLst>
                                    </p:anim>
                                    <p:anim calcmode="lin" valueType="num">
                                      <p:cBhvr additive="base">
                                        <p:cTn id="47" dur="750" fill="hold"/>
                                        <p:tgtEl>
                                          <p:spTgt spid="14352"/>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14346"/>
                                        </p:tgtEl>
                                        <p:attrNameLst>
                                          <p:attrName>style.visibility</p:attrName>
                                        </p:attrNameLst>
                                      </p:cBhvr>
                                      <p:to>
                                        <p:strVal val="visible"/>
                                      </p:to>
                                    </p:set>
                                    <p:animEffect transition="in" filter="wipe(up)">
                                      <p:cBhvr>
                                        <p:cTn id="51" dur="750"/>
                                        <p:tgtEl>
                                          <p:spTgt spid="14346"/>
                                        </p:tgtEl>
                                      </p:cBhvr>
                                    </p:animEffect>
                                  </p:childTnLst>
                                </p:cTn>
                              </p:par>
                            </p:childTnLst>
                          </p:cTn>
                        </p:par>
                        <p:par>
                          <p:cTn id="52" fill="hold" nodeType="afterGroup">
                            <p:stCondLst>
                              <p:cond delay="4250"/>
                            </p:stCondLst>
                            <p:childTnLst>
                              <p:par>
                                <p:cTn id="53" presetID="53" presetClass="entr" presetSubtype="16" fill="hold" grpId="0" nodeType="afterEffect">
                                  <p:stCondLst>
                                    <p:cond delay="0"/>
                                  </p:stCondLst>
                                  <p:childTnLst>
                                    <p:set>
                                      <p:cBhvr>
                                        <p:cTn id="54" dur="1" fill="hold">
                                          <p:stCondLst>
                                            <p:cond delay="0"/>
                                          </p:stCondLst>
                                        </p:cTn>
                                        <p:tgtEl>
                                          <p:spTgt spid="14349"/>
                                        </p:tgtEl>
                                        <p:attrNameLst>
                                          <p:attrName>style.visibility</p:attrName>
                                        </p:attrNameLst>
                                      </p:cBhvr>
                                      <p:to>
                                        <p:strVal val="visible"/>
                                      </p:to>
                                    </p:set>
                                    <p:anim calcmode="lin" valueType="num">
                                      <p:cBhvr>
                                        <p:cTn id="55" dur="750" fill="hold"/>
                                        <p:tgtEl>
                                          <p:spTgt spid="14349"/>
                                        </p:tgtEl>
                                        <p:attrNameLst>
                                          <p:attrName>ppt_w</p:attrName>
                                        </p:attrNameLst>
                                      </p:cBhvr>
                                      <p:tavLst>
                                        <p:tav tm="0">
                                          <p:val>
                                            <p:fltVal val="0"/>
                                          </p:val>
                                        </p:tav>
                                        <p:tav tm="100000">
                                          <p:val>
                                            <p:strVal val="#ppt_w"/>
                                          </p:val>
                                        </p:tav>
                                      </p:tavLst>
                                    </p:anim>
                                    <p:anim calcmode="lin" valueType="num">
                                      <p:cBhvr>
                                        <p:cTn id="56" dur="750" fill="hold"/>
                                        <p:tgtEl>
                                          <p:spTgt spid="14349"/>
                                        </p:tgtEl>
                                        <p:attrNameLst>
                                          <p:attrName>ppt_h</p:attrName>
                                        </p:attrNameLst>
                                      </p:cBhvr>
                                      <p:tavLst>
                                        <p:tav tm="0">
                                          <p:val>
                                            <p:fltVal val="0"/>
                                          </p:val>
                                        </p:tav>
                                        <p:tav tm="100000">
                                          <p:val>
                                            <p:strVal val="#ppt_h"/>
                                          </p:val>
                                        </p:tav>
                                      </p:tavLst>
                                    </p:anim>
                                    <p:animEffect transition="in" filter="fade">
                                      <p:cBhvr>
                                        <p:cTn id="57" dur="750"/>
                                        <p:tgtEl>
                                          <p:spTgt spid="14349"/>
                                        </p:tgtEl>
                                      </p:cBhvr>
                                    </p:animEffect>
                                  </p:childTnLst>
                                </p:cTn>
                              </p:par>
                            </p:childTnLst>
                          </p:cTn>
                        </p:par>
                        <p:par>
                          <p:cTn id="58" fill="hold" nodeType="afterGroup">
                            <p:stCondLst>
                              <p:cond delay="5000"/>
                            </p:stCondLst>
                            <p:childTnLst>
                              <p:par>
                                <p:cTn id="59" presetID="0" presetClass="entr" presetSubtype="0" fill="hold" grpId="0" nodeType="afterEffect">
                                  <p:stCondLst>
                                    <p:cond delay="0"/>
                                  </p:stCondLst>
                                  <p:iterate type="lt">
                                    <p:tmPct val="10000"/>
                                  </p:iterate>
                                  <p:childTnLst>
                                    <p:set>
                                      <p:cBhvr>
                                        <p:cTn id="60" dur="1" fill="hold">
                                          <p:stCondLst>
                                            <p:cond delay="0"/>
                                          </p:stCondLst>
                                        </p:cTn>
                                        <p:tgtEl>
                                          <p:spTgt spid="14348"/>
                                        </p:tgtEl>
                                        <p:attrNameLst>
                                          <p:attrName>style.visibility</p:attrName>
                                        </p:attrNameLst>
                                      </p:cBhvr>
                                      <p:to>
                                        <p:strVal val="visible"/>
                                      </p:to>
                                    </p:set>
                                    <p:anim calcmode="lin" valueType="num">
                                      <p:cBhvr>
                                        <p:cTn id="61" dur="750" fill="hold">
                                          <p:stCondLst>
                                            <p:cond delay="0"/>
                                          </p:stCondLst>
                                        </p:cTn>
                                        <p:tgtEl>
                                          <p:spTgt spid="14348"/>
                                        </p:tgtEl>
                                        <p:attrNameLst>
                                          <p:attrName>ppt_x</p:attrName>
                                        </p:attrNameLst>
                                      </p:cBhvr>
                                      <p:tavLst>
                                        <p:tav tm="0" fmla="#ppt_x-(-#ppt_w/2*cos(ppt_r/180*pi))*((1.5-1.5*$)^2-(1.5-1.5*$)^3)">
                                          <p:val>
                                            <p:fltVal val="0"/>
                                          </p:val>
                                        </p:tav>
                                        <p:tav tm="100000">
                                          <p:val>
                                            <p:fltVal val="1"/>
                                          </p:val>
                                        </p:tav>
                                      </p:tavLst>
                                    </p:anim>
                                    <p:anim calcmode="lin" valueType="num">
                                      <p:cBhvr>
                                        <p:cTn id="62" dur="750" fill="hold">
                                          <p:stCondLst>
                                            <p:cond delay="0"/>
                                          </p:stCondLst>
                                        </p:cTn>
                                        <p:tgtEl>
                                          <p:spTgt spid="14348"/>
                                        </p:tgtEl>
                                        <p:attrNameLst>
                                          <p:attrName>ppt_y</p:attrName>
                                        </p:attrNameLst>
                                      </p:cBhvr>
                                      <p:tavLst>
                                        <p:tav tm="0" fmla="#ppt_y+(-#ppt_h/2*cos(ppt_r/180*pi))*((1.5-1.5*$)^2-(1.5-1.5*$)^3)">
                                          <p:val>
                                            <p:fltVal val="0"/>
                                          </p:val>
                                        </p:tav>
                                        <p:tav tm="100000">
                                          <p:val>
                                            <p:fltVal val="1"/>
                                          </p:val>
                                        </p:tav>
                                      </p:tavLst>
                                    </p:anim>
                                    <p:anim calcmode="lin" valueType="num">
                                      <p:cBhvr>
                                        <p:cTn id="63" dur="750" fill="hold">
                                          <p:stCondLst>
                                            <p:cond delay="0"/>
                                          </p:stCondLst>
                                        </p:cTn>
                                        <p:tgtEl>
                                          <p:spTgt spid="14348"/>
                                        </p:tgtEl>
                                        <p:attrNameLst>
                                          <p:attrName>ppt_h</p:attrName>
                                        </p:attrNameLst>
                                      </p:cBhvr>
                                      <p:tavLst>
                                        <p:tav tm="0" fmla="#ppt_h-(-#ppt_h)*((1.5-1.5*$)^2-(1.5-1.5*$)^3)">
                                          <p:val>
                                            <p:fltVal val="0"/>
                                          </p:val>
                                        </p:tav>
                                        <p:tav tm="100000">
                                          <p:val>
                                            <p:fltVal val="1"/>
                                          </p:val>
                                        </p:tav>
                                      </p:tavLst>
                                    </p:anim>
                                    <p:anim calcmode="lin" valueType="num">
                                      <p:cBhvr>
                                        <p:cTn id="64" dur="750" fill="hold">
                                          <p:stCondLst>
                                            <p:cond delay="0"/>
                                          </p:stCondLst>
                                        </p:cTn>
                                        <p:tgtEl>
                                          <p:spTgt spid="14348"/>
                                        </p:tgtEl>
                                        <p:attrNameLst>
                                          <p:attrName>ppt_w</p:attrName>
                                        </p:attrNameLst>
                                      </p:cBhvr>
                                      <p:tavLst>
                                        <p:tav tm="0" fmla="#ppt_w-(-#ppt_w)*((1.5-1.5*$)^2-(1.5-1.5*$)^3)">
                                          <p:val>
                                            <p:fltVal val="0"/>
                                          </p:val>
                                        </p:tav>
                                        <p:tav tm="100000">
                                          <p:val>
                                            <p:fltVal val="1"/>
                                          </p:val>
                                        </p:tav>
                                      </p:tavLst>
                                    </p:anim>
                                  </p:childTnLst>
                                </p:cTn>
                              </p:par>
                            </p:childTnLst>
                          </p:cTn>
                        </p:par>
                        <p:par>
                          <p:cTn id="65" fill="hold" nodeType="afterGroup">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14350"/>
                                        </p:tgtEl>
                                        <p:attrNameLst>
                                          <p:attrName>style.visibility</p:attrName>
                                        </p:attrNameLst>
                                      </p:cBhvr>
                                      <p:to>
                                        <p:strVal val="visible"/>
                                      </p:to>
                                    </p:set>
                                    <p:animEffect transition="in" filter="fade">
                                      <p:cBhvr>
                                        <p:cTn id="68" dur="750"/>
                                        <p:tgtEl>
                                          <p:spTgt spid="14350"/>
                                        </p:tgtEl>
                                      </p:cBhvr>
                                    </p:animEffect>
                                    <p:anim calcmode="lin" valueType="num">
                                      <p:cBhvr>
                                        <p:cTn id="69" dur="750" fill="hold"/>
                                        <p:tgtEl>
                                          <p:spTgt spid="14350"/>
                                        </p:tgtEl>
                                        <p:attrNameLst>
                                          <p:attrName>ppt_x</p:attrName>
                                        </p:attrNameLst>
                                      </p:cBhvr>
                                      <p:tavLst>
                                        <p:tav tm="0">
                                          <p:val>
                                            <p:strVal val="#ppt_x"/>
                                          </p:val>
                                        </p:tav>
                                        <p:tav tm="100000">
                                          <p:val>
                                            <p:strVal val="#ppt_x"/>
                                          </p:val>
                                        </p:tav>
                                      </p:tavLst>
                                    </p:anim>
                                    <p:anim calcmode="lin" valueType="num">
                                      <p:cBhvr>
                                        <p:cTn id="70" dur="750" fill="hold"/>
                                        <p:tgtEl>
                                          <p:spTgt spid="143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362" name="矩形: 圆角 16"/>
          <p:cNvSpPr/>
          <p:nvPr>
            <p:custDataLst>
              <p:tags r:id="rId3"/>
            </p:custDataLst>
          </p:nvPr>
        </p:nvSpPr>
        <p:spPr>
          <a:xfrm rot="8099998">
            <a:off x="1445569" y="3195423"/>
            <a:ext cx="1079302" cy="1079302"/>
          </a:xfrm>
          <a:custGeom>
            <a:gdLst>
              <a:gd name="connsiteX0" fmla="*/ 0 w 1426088"/>
              <a:gd name="connsiteY0" fmla="*/ 237686 h 1426088"/>
              <a:gd name="connsiteX1" fmla="*/ 237686 w 1426088"/>
              <a:gd name="connsiteY1" fmla="*/ 0 h 1426088"/>
              <a:gd name="connsiteX2" fmla="*/ 1188402 w 1426088"/>
              <a:gd name="connsiteY2" fmla="*/ 0 h 1426088"/>
              <a:gd name="connsiteX3" fmla="*/ 1426088 w 1426088"/>
              <a:gd name="connsiteY3" fmla="*/ 237686 h 1426088"/>
              <a:gd name="connsiteX4" fmla="*/ 1426088 w 1426088"/>
              <a:gd name="connsiteY4" fmla="*/ 1188402 h 1426088"/>
              <a:gd name="connsiteX5" fmla="*/ 1188402 w 1426088"/>
              <a:gd name="connsiteY5" fmla="*/ 1426088 h 1426088"/>
              <a:gd name="connsiteX6" fmla="*/ 237686 w 1426088"/>
              <a:gd name="connsiteY6" fmla="*/ 1426088 h 1426088"/>
              <a:gd name="connsiteX7" fmla="*/ 0 w 1426088"/>
              <a:gd name="connsiteY7" fmla="*/ 1188402 h 1426088"/>
              <a:gd name="connsiteX8" fmla="*/ 0 w 1426088"/>
              <a:gd name="connsiteY8" fmla="*/ 237686 h 1426088"/>
              <a:gd name="connsiteX0-1" fmla="*/ 0 w 1426088"/>
              <a:gd name="connsiteY0-2" fmla="*/ 237686 h 1426088"/>
              <a:gd name="connsiteX1-3" fmla="*/ 237686 w 1426088"/>
              <a:gd name="connsiteY1-4" fmla="*/ 0 h 1426088"/>
              <a:gd name="connsiteX2-5" fmla="*/ 1426088 w 1426088"/>
              <a:gd name="connsiteY2-6" fmla="*/ 237686 h 1426088"/>
              <a:gd name="connsiteX3-7" fmla="*/ 1426088 w 1426088"/>
              <a:gd name="connsiteY3-8" fmla="*/ 1188402 h 1426088"/>
              <a:gd name="connsiteX4-9" fmla="*/ 1188402 w 1426088"/>
              <a:gd name="connsiteY4-10" fmla="*/ 1426088 h 1426088"/>
              <a:gd name="connsiteX5-11" fmla="*/ 237686 w 1426088"/>
              <a:gd name="connsiteY5-12" fmla="*/ 1426088 h 1426088"/>
              <a:gd name="connsiteX6-13" fmla="*/ 0 w 1426088"/>
              <a:gd name="connsiteY6-14" fmla="*/ 1188402 h 1426088"/>
              <a:gd name="connsiteX7-15" fmla="*/ 0 w 1426088"/>
              <a:gd name="connsiteY7-16" fmla="*/ 237686 h 1426088"/>
              <a:gd name="connsiteX0-17" fmla="*/ 0 w 1426088"/>
              <a:gd name="connsiteY0-18" fmla="*/ 237686 h 1426088"/>
              <a:gd name="connsiteX1-19" fmla="*/ 237686 w 1426088"/>
              <a:gd name="connsiteY1-20" fmla="*/ 0 h 1426088"/>
              <a:gd name="connsiteX2-21" fmla="*/ 1426088 w 1426088"/>
              <a:gd name="connsiteY2-22" fmla="*/ 1188402 h 1426088"/>
              <a:gd name="connsiteX3-23" fmla="*/ 1188402 w 1426088"/>
              <a:gd name="connsiteY3-24" fmla="*/ 1426088 h 1426088"/>
              <a:gd name="connsiteX4-25" fmla="*/ 237686 w 1426088"/>
              <a:gd name="connsiteY4-26" fmla="*/ 1426088 h 1426088"/>
              <a:gd name="connsiteX5-27" fmla="*/ 0 w 1426088"/>
              <a:gd name="connsiteY5-28" fmla="*/ 1188402 h 1426088"/>
              <a:gd name="connsiteX6-29" fmla="*/ 0 w 1426088"/>
              <a:gd name="connsiteY6-30" fmla="*/ 237686 h 14260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26088" h="1426088">
                <a:moveTo>
                  <a:pt x="0" y="237686"/>
                </a:moveTo>
                <a:cubicBezTo>
                  <a:pt x="0" y="106416"/>
                  <a:pt x="106416" y="0"/>
                  <a:pt x="237686" y="0"/>
                </a:cubicBezTo>
                <a:lnTo>
                  <a:pt x="1426088" y="1188402"/>
                </a:lnTo>
                <a:cubicBezTo>
                  <a:pt x="1426088" y="1319672"/>
                  <a:pt x="1319672" y="1426088"/>
                  <a:pt x="1188402" y="1426088"/>
                </a:cubicBezTo>
                <a:lnTo>
                  <a:pt x="237686" y="1426088"/>
                </a:lnTo>
                <a:cubicBezTo>
                  <a:pt x="106416" y="1426088"/>
                  <a:pt x="0" y="1319672"/>
                  <a:pt x="0" y="1188402"/>
                </a:cubicBezTo>
                <a:lnTo>
                  <a:pt x="0" y="237686"/>
                </a:lnTo>
                <a:close/>
              </a:path>
            </a:pathLst>
          </a:custGeom>
          <a:gradFill flip="none" rotWithShape="1">
            <a:gsLst>
              <a:gs pos="0">
                <a:srgbClr val="0117A1"/>
              </a:gs>
              <a:gs pos="100000">
                <a:srgbClr val="0117A1">
                  <a:alpha val="43922"/>
                </a:srgbClr>
              </a:gs>
            </a:gsLst>
            <a:lin ang="5400000" scaled="1"/>
            <a:tileRect l="-100000" t="-100000"/>
          </a:gradFill>
          <a:ln w="12700" cap="flat" cmpd="sng" algn="ctr">
            <a:noFill/>
            <a:prstDash val="solid"/>
            <a:miter lim="800000"/>
            <a:headEnd type="none" w="med" len="med"/>
            <a:tailEnd type="none" w="med" len="med"/>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mn-lt"/>
            </a:endParaRPr>
          </a:p>
        </p:txBody>
      </p:sp>
      <p:sp>
        <p:nvSpPr>
          <p:cNvPr id="15363" name="矩形: 圆角 16"/>
          <p:cNvSpPr/>
          <p:nvPr>
            <p:custDataLst>
              <p:tags r:id="rId4"/>
            </p:custDataLst>
          </p:nvPr>
        </p:nvSpPr>
        <p:spPr>
          <a:xfrm rot="8099998">
            <a:off x="3848418" y="3195422"/>
            <a:ext cx="1079302" cy="1079302"/>
          </a:xfrm>
          <a:custGeom>
            <a:gdLst>
              <a:gd name="connsiteX0" fmla="*/ 0 w 1426088"/>
              <a:gd name="connsiteY0" fmla="*/ 237686 h 1426088"/>
              <a:gd name="connsiteX1" fmla="*/ 237686 w 1426088"/>
              <a:gd name="connsiteY1" fmla="*/ 0 h 1426088"/>
              <a:gd name="connsiteX2" fmla="*/ 1188402 w 1426088"/>
              <a:gd name="connsiteY2" fmla="*/ 0 h 1426088"/>
              <a:gd name="connsiteX3" fmla="*/ 1426088 w 1426088"/>
              <a:gd name="connsiteY3" fmla="*/ 237686 h 1426088"/>
              <a:gd name="connsiteX4" fmla="*/ 1426088 w 1426088"/>
              <a:gd name="connsiteY4" fmla="*/ 1188402 h 1426088"/>
              <a:gd name="connsiteX5" fmla="*/ 1188402 w 1426088"/>
              <a:gd name="connsiteY5" fmla="*/ 1426088 h 1426088"/>
              <a:gd name="connsiteX6" fmla="*/ 237686 w 1426088"/>
              <a:gd name="connsiteY6" fmla="*/ 1426088 h 1426088"/>
              <a:gd name="connsiteX7" fmla="*/ 0 w 1426088"/>
              <a:gd name="connsiteY7" fmla="*/ 1188402 h 1426088"/>
              <a:gd name="connsiteX8" fmla="*/ 0 w 1426088"/>
              <a:gd name="connsiteY8" fmla="*/ 237686 h 1426088"/>
              <a:gd name="connsiteX0-1" fmla="*/ 0 w 1426088"/>
              <a:gd name="connsiteY0-2" fmla="*/ 237686 h 1426088"/>
              <a:gd name="connsiteX1-3" fmla="*/ 237686 w 1426088"/>
              <a:gd name="connsiteY1-4" fmla="*/ 0 h 1426088"/>
              <a:gd name="connsiteX2-5" fmla="*/ 1426088 w 1426088"/>
              <a:gd name="connsiteY2-6" fmla="*/ 237686 h 1426088"/>
              <a:gd name="connsiteX3-7" fmla="*/ 1426088 w 1426088"/>
              <a:gd name="connsiteY3-8" fmla="*/ 1188402 h 1426088"/>
              <a:gd name="connsiteX4-9" fmla="*/ 1188402 w 1426088"/>
              <a:gd name="connsiteY4-10" fmla="*/ 1426088 h 1426088"/>
              <a:gd name="connsiteX5-11" fmla="*/ 237686 w 1426088"/>
              <a:gd name="connsiteY5-12" fmla="*/ 1426088 h 1426088"/>
              <a:gd name="connsiteX6-13" fmla="*/ 0 w 1426088"/>
              <a:gd name="connsiteY6-14" fmla="*/ 1188402 h 1426088"/>
              <a:gd name="connsiteX7-15" fmla="*/ 0 w 1426088"/>
              <a:gd name="connsiteY7-16" fmla="*/ 237686 h 1426088"/>
              <a:gd name="connsiteX0-17" fmla="*/ 0 w 1426088"/>
              <a:gd name="connsiteY0-18" fmla="*/ 237686 h 1426088"/>
              <a:gd name="connsiteX1-19" fmla="*/ 237686 w 1426088"/>
              <a:gd name="connsiteY1-20" fmla="*/ 0 h 1426088"/>
              <a:gd name="connsiteX2-21" fmla="*/ 1426088 w 1426088"/>
              <a:gd name="connsiteY2-22" fmla="*/ 1188402 h 1426088"/>
              <a:gd name="connsiteX3-23" fmla="*/ 1188402 w 1426088"/>
              <a:gd name="connsiteY3-24" fmla="*/ 1426088 h 1426088"/>
              <a:gd name="connsiteX4-25" fmla="*/ 237686 w 1426088"/>
              <a:gd name="connsiteY4-26" fmla="*/ 1426088 h 1426088"/>
              <a:gd name="connsiteX5-27" fmla="*/ 0 w 1426088"/>
              <a:gd name="connsiteY5-28" fmla="*/ 1188402 h 1426088"/>
              <a:gd name="connsiteX6-29" fmla="*/ 0 w 1426088"/>
              <a:gd name="connsiteY6-30" fmla="*/ 237686 h 14260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26088" h="1426088">
                <a:moveTo>
                  <a:pt x="0" y="237686"/>
                </a:moveTo>
                <a:cubicBezTo>
                  <a:pt x="0" y="106416"/>
                  <a:pt x="106416" y="0"/>
                  <a:pt x="237686" y="0"/>
                </a:cubicBezTo>
                <a:lnTo>
                  <a:pt x="1426088" y="1188402"/>
                </a:lnTo>
                <a:cubicBezTo>
                  <a:pt x="1426088" y="1319672"/>
                  <a:pt x="1319672" y="1426088"/>
                  <a:pt x="1188402" y="1426088"/>
                </a:cubicBezTo>
                <a:lnTo>
                  <a:pt x="237686" y="1426088"/>
                </a:lnTo>
                <a:cubicBezTo>
                  <a:pt x="106416" y="1426088"/>
                  <a:pt x="0" y="1319672"/>
                  <a:pt x="0" y="1188402"/>
                </a:cubicBezTo>
                <a:lnTo>
                  <a:pt x="0" y="237686"/>
                </a:lnTo>
                <a:close/>
              </a:path>
            </a:pathLst>
          </a:custGeom>
          <a:gradFill flip="none" rotWithShape="1">
            <a:gsLst>
              <a:gs pos="0">
                <a:srgbClr val="960583">
                  <a:alpha val="43922"/>
                </a:srgbClr>
              </a:gs>
              <a:gs pos="100000">
                <a:srgbClr val="960583"/>
              </a:gs>
            </a:gsLst>
            <a:lin ang="5400000" scaled="1"/>
            <a:tileRect l="-100000" t="-100000"/>
          </a:gradFill>
          <a:ln w="12700" cap="flat" cmpd="sng" algn="ctr">
            <a:noFill/>
            <a:prstDash val="solid"/>
            <a:miter lim="800000"/>
            <a:headEnd type="none" w="med" len="med"/>
            <a:tailEnd type="none" w="med" len="med"/>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mn-lt"/>
            </a:endParaRPr>
          </a:p>
        </p:txBody>
      </p:sp>
      <p:sp>
        <p:nvSpPr>
          <p:cNvPr id="15364" name="矩形: 圆角 16"/>
          <p:cNvSpPr/>
          <p:nvPr>
            <p:custDataLst>
              <p:tags r:id="rId5"/>
            </p:custDataLst>
          </p:nvPr>
        </p:nvSpPr>
        <p:spPr>
          <a:xfrm rot="8099998">
            <a:off x="6251267" y="3195422"/>
            <a:ext cx="1079302" cy="1079302"/>
          </a:xfrm>
          <a:custGeom>
            <a:gdLst>
              <a:gd name="connsiteX0" fmla="*/ 0 w 1426088"/>
              <a:gd name="connsiteY0" fmla="*/ 237686 h 1426088"/>
              <a:gd name="connsiteX1" fmla="*/ 237686 w 1426088"/>
              <a:gd name="connsiteY1" fmla="*/ 0 h 1426088"/>
              <a:gd name="connsiteX2" fmla="*/ 1188402 w 1426088"/>
              <a:gd name="connsiteY2" fmla="*/ 0 h 1426088"/>
              <a:gd name="connsiteX3" fmla="*/ 1426088 w 1426088"/>
              <a:gd name="connsiteY3" fmla="*/ 237686 h 1426088"/>
              <a:gd name="connsiteX4" fmla="*/ 1426088 w 1426088"/>
              <a:gd name="connsiteY4" fmla="*/ 1188402 h 1426088"/>
              <a:gd name="connsiteX5" fmla="*/ 1188402 w 1426088"/>
              <a:gd name="connsiteY5" fmla="*/ 1426088 h 1426088"/>
              <a:gd name="connsiteX6" fmla="*/ 237686 w 1426088"/>
              <a:gd name="connsiteY6" fmla="*/ 1426088 h 1426088"/>
              <a:gd name="connsiteX7" fmla="*/ 0 w 1426088"/>
              <a:gd name="connsiteY7" fmla="*/ 1188402 h 1426088"/>
              <a:gd name="connsiteX8" fmla="*/ 0 w 1426088"/>
              <a:gd name="connsiteY8" fmla="*/ 237686 h 1426088"/>
              <a:gd name="connsiteX0-1" fmla="*/ 0 w 1426088"/>
              <a:gd name="connsiteY0-2" fmla="*/ 237686 h 1426088"/>
              <a:gd name="connsiteX1-3" fmla="*/ 237686 w 1426088"/>
              <a:gd name="connsiteY1-4" fmla="*/ 0 h 1426088"/>
              <a:gd name="connsiteX2-5" fmla="*/ 1426088 w 1426088"/>
              <a:gd name="connsiteY2-6" fmla="*/ 237686 h 1426088"/>
              <a:gd name="connsiteX3-7" fmla="*/ 1426088 w 1426088"/>
              <a:gd name="connsiteY3-8" fmla="*/ 1188402 h 1426088"/>
              <a:gd name="connsiteX4-9" fmla="*/ 1188402 w 1426088"/>
              <a:gd name="connsiteY4-10" fmla="*/ 1426088 h 1426088"/>
              <a:gd name="connsiteX5-11" fmla="*/ 237686 w 1426088"/>
              <a:gd name="connsiteY5-12" fmla="*/ 1426088 h 1426088"/>
              <a:gd name="connsiteX6-13" fmla="*/ 0 w 1426088"/>
              <a:gd name="connsiteY6-14" fmla="*/ 1188402 h 1426088"/>
              <a:gd name="connsiteX7-15" fmla="*/ 0 w 1426088"/>
              <a:gd name="connsiteY7-16" fmla="*/ 237686 h 1426088"/>
              <a:gd name="connsiteX0-17" fmla="*/ 0 w 1426088"/>
              <a:gd name="connsiteY0-18" fmla="*/ 237686 h 1426088"/>
              <a:gd name="connsiteX1-19" fmla="*/ 237686 w 1426088"/>
              <a:gd name="connsiteY1-20" fmla="*/ 0 h 1426088"/>
              <a:gd name="connsiteX2-21" fmla="*/ 1426088 w 1426088"/>
              <a:gd name="connsiteY2-22" fmla="*/ 1188402 h 1426088"/>
              <a:gd name="connsiteX3-23" fmla="*/ 1188402 w 1426088"/>
              <a:gd name="connsiteY3-24" fmla="*/ 1426088 h 1426088"/>
              <a:gd name="connsiteX4-25" fmla="*/ 237686 w 1426088"/>
              <a:gd name="connsiteY4-26" fmla="*/ 1426088 h 1426088"/>
              <a:gd name="connsiteX5-27" fmla="*/ 0 w 1426088"/>
              <a:gd name="connsiteY5-28" fmla="*/ 1188402 h 1426088"/>
              <a:gd name="connsiteX6-29" fmla="*/ 0 w 1426088"/>
              <a:gd name="connsiteY6-30" fmla="*/ 237686 h 14260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26088" h="1426088">
                <a:moveTo>
                  <a:pt x="0" y="237686"/>
                </a:moveTo>
                <a:cubicBezTo>
                  <a:pt x="0" y="106416"/>
                  <a:pt x="106416" y="0"/>
                  <a:pt x="237686" y="0"/>
                </a:cubicBezTo>
                <a:lnTo>
                  <a:pt x="1426088" y="1188402"/>
                </a:lnTo>
                <a:cubicBezTo>
                  <a:pt x="1426088" y="1319672"/>
                  <a:pt x="1319672" y="1426088"/>
                  <a:pt x="1188402" y="1426088"/>
                </a:cubicBezTo>
                <a:lnTo>
                  <a:pt x="237686" y="1426088"/>
                </a:lnTo>
                <a:cubicBezTo>
                  <a:pt x="106416" y="1426088"/>
                  <a:pt x="0" y="1319672"/>
                  <a:pt x="0" y="1188402"/>
                </a:cubicBezTo>
                <a:lnTo>
                  <a:pt x="0" y="237686"/>
                </a:lnTo>
                <a:close/>
              </a:path>
            </a:pathLst>
          </a:custGeom>
          <a:gradFill flip="none" rotWithShape="1">
            <a:gsLst>
              <a:gs pos="0">
                <a:srgbClr val="0117A1"/>
              </a:gs>
              <a:gs pos="100000">
                <a:srgbClr val="0117A1">
                  <a:alpha val="43922"/>
                </a:srgbClr>
              </a:gs>
            </a:gsLst>
            <a:lin ang="5400000" scaled="1"/>
            <a:tileRect l="-100000" t="-100000"/>
          </a:gradFill>
          <a:ln w="12700" cap="flat" cmpd="sng" algn="ctr">
            <a:noFill/>
            <a:prstDash val="solid"/>
            <a:miter lim="800000"/>
            <a:headEnd type="none" w="med" len="med"/>
            <a:tailEnd type="none" w="med" len="med"/>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mn-lt"/>
            </a:endParaRPr>
          </a:p>
        </p:txBody>
      </p:sp>
      <p:grpSp>
        <p:nvGrpSpPr>
          <p:cNvPr id="15365" name="组合 4"/>
          <p:cNvGrpSpPr/>
          <p:nvPr>
            <p:custDataLst>
              <p:tags r:id="rId6"/>
            </p:custDataLst>
          </p:nvPr>
        </p:nvGrpSpPr>
        <p:grpSpPr>
          <a:xfrm>
            <a:off x="1243013" y="4073525"/>
            <a:ext cx="1638300" cy="1085850"/>
            <a:chOff x="1402585" y="2208672"/>
            <a:chExt cx="2241975" cy="1085884"/>
          </a:xfrm>
        </p:grpSpPr>
        <p:sp>
          <p:nvSpPr>
            <p:cNvPr id="15366" name="矩形 5"/>
            <p:cNvSpPr/>
            <p:nvPr>
              <p:custDataLst>
                <p:tags r:id="rId7"/>
              </p:custDataLst>
            </p:nvPr>
          </p:nvSpPr>
          <p:spPr>
            <a:xfrm>
              <a:off x="1402586" y="2590324"/>
              <a:ext cx="2241974" cy="7042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400">
                  <a:solidFill>
                    <a:srgbClr val="FFFFFF"/>
                  </a:solidFill>
                  <a:latin typeface="微软雅黑" panose="020b0503020204020204" pitchFamily="34" charset="-122"/>
                  <a:ea typeface="等线" panose="02010600030101010101" charset="-122"/>
                  <a:sym typeface="等线"/>
                </a:rPr>
                <a:t>点击输入相关标题点击输入标题。</a:t>
              </a:r>
              <a:endParaRPr lang="en-US" altLang="zh-CN" sz="1400">
                <a:solidFill>
                  <a:srgbClr val="FFFFFF"/>
                </a:solidFill>
                <a:latin typeface="微软雅黑" panose="020b0503020204020204" pitchFamily="34" charset="-122"/>
                <a:ea typeface="Arial"/>
                <a:sym typeface="等线"/>
              </a:endParaRPr>
            </a:p>
          </p:txBody>
        </p:sp>
        <p:sp>
          <p:nvSpPr>
            <p:cNvPr id="15367" name="矩形 6"/>
            <p:cNvSpPr/>
            <p:nvPr>
              <p:custDataLst>
                <p:tags r:id="rId8"/>
              </p:custDataLst>
            </p:nvPr>
          </p:nvSpPr>
          <p:spPr>
            <a:xfrm>
              <a:off x="1402585" y="2208672"/>
              <a:ext cx="2241974" cy="40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grpSp>
        <p:nvGrpSpPr>
          <p:cNvPr id="15368" name="组合 7"/>
          <p:cNvGrpSpPr/>
          <p:nvPr>
            <p:custDataLst>
              <p:tags r:id="rId9"/>
            </p:custDataLst>
          </p:nvPr>
        </p:nvGrpSpPr>
        <p:grpSpPr>
          <a:xfrm>
            <a:off x="3646488" y="4073525"/>
            <a:ext cx="1638300" cy="1085850"/>
            <a:chOff x="1402585" y="2208672"/>
            <a:chExt cx="2241975" cy="1085884"/>
          </a:xfrm>
        </p:grpSpPr>
        <p:sp>
          <p:nvSpPr>
            <p:cNvPr id="15369" name="矩形 8"/>
            <p:cNvSpPr/>
            <p:nvPr>
              <p:custDataLst>
                <p:tags r:id="rId10"/>
              </p:custDataLst>
            </p:nvPr>
          </p:nvSpPr>
          <p:spPr>
            <a:xfrm>
              <a:off x="1402586" y="2590324"/>
              <a:ext cx="2241974" cy="7042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400">
                  <a:solidFill>
                    <a:srgbClr val="FFFFFF"/>
                  </a:solidFill>
                  <a:latin typeface="微软雅黑" panose="020b0503020204020204" pitchFamily="34" charset="-122"/>
                  <a:ea typeface="等线" panose="02010600030101010101" charset="-122"/>
                  <a:sym typeface="等线"/>
                </a:rPr>
                <a:t>点击输入相关标题点击输入标题。</a:t>
              </a:r>
              <a:endParaRPr lang="en-US" altLang="zh-CN" sz="1400">
                <a:solidFill>
                  <a:srgbClr val="FFFFFF"/>
                </a:solidFill>
                <a:latin typeface="微软雅黑" panose="020b0503020204020204" pitchFamily="34" charset="-122"/>
                <a:ea typeface="Arial"/>
                <a:sym typeface="等线"/>
              </a:endParaRPr>
            </a:p>
          </p:txBody>
        </p:sp>
        <p:sp>
          <p:nvSpPr>
            <p:cNvPr id="15370" name="矩形 9"/>
            <p:cNvSpPr/>
            <p:nvPr>
              <p:custDataLst>
                <p:tags r:id="rId11"/>
              </p:custDataLst>
            </p:nvPr>
          </p:nvSpPr>
          <p:spPr>
            <a:xfrm>
              <a:off x="1402585" y="2208672"/>
              <a:ext cx="2241974" cy="40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grpSp>
        <p:nvGrpSpPr>
          <p:cNvPr id="15371" name="组合 10"/>
          <p:cNvGrpSpPr/>
          <p:nvPr>
            <p:custDataLst>
              <p:tags r:id="rId12"/>
            </p:custDataLst>
          </p:nvPr>
        </p:nvGrpSpPr>
        <p:grpSpPr>
          <a:xfrm>
            <a:off x="6048375" y="4073525"/>
            <a:ext cx="1638300" cy="1085850"/>
            <a:chOff x="1402585" y="2208672"/>
            <a:chExt cx="2241975" cy="1085884"/>
          </a:xfrm>
        </p:grpSpPr>
        <p:sp>
          <p:nvSpPr>
            <p:cNvPr id="15372" name="矩形 11"/>
            <p:cNvSpPr/>
            <p:nvPr>
              <p:custDataLst>
                <p:tags r:id="rId13"/>
              </p:custDataLst>
            </p:nvPr>
          </p:nvSpPr>
          <p:spPr>
            <a:xfrm>
              <a:off x="1402586" y="2590324"/>
              <a:ext cx="2241974" cy="70423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400">
                  <a:solidFill>
                    <a:srgbClr val="FFFFFF"/>
                  </a:solidFill>
                  <a:latin typeface="微软雅黑" panose="020b0503020204020204" pitchFamily="34" charset="-122"/>
                  <a:ea typeface="等线" panose="02010600030101010101" charset="-122"/>
                  <a:sym typeface="等线"/>
                </a:rPr>
                <a:t>点击输入相关标题点击输入标题。</a:t>
              </a:r>
              <a:endParaRPr lang="en-US" altLang="zh-CN" sz="1400">
                <a:solidFill>
                  <a:srgbClr val="FFFFFF"/>
                </a:solidFill>
                <a:latin typeface="微软雅黑" panose="020b0503020204020204" pitchFamily="34" charset="-122"/>
                <a:ea typeface="Arial"/>
                <a:sym typeface="等线"/>
              </a:endParaRPr>
            </a:p>
          </p:txBody>
        </p:sp>
        <p:sp>
          <p:nvSpPr>
            <p:cNvPr id="15373" name="矩形 12"/>
            <p:cNvSpPr/>
            <p:nvPr>
              <p:custDataLst>
                <p:tags r:id="rId14"/>
              </p:custDataLst>
            </p:nvPr>
          </p:nvSpPr>
          <p:spPr>
            <a:xfrm>
              <a:off x="1402585" y="2208672"/>
              <a:ext cx="2241974" cy="40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输入小标题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grpSp>
        <p:nvGrpSpPr>
          <p:cNvPr id="15374" name="组合 13"/>
          <p:cNvGrpSpPr/>
          <p:nvPr>
            <p:custDataLst>
              <p:tags r:id="rId15"/>
            </p:custDataLst>
          </p:nvPr>
        </p:nvGrpSpPr>
        <p:grpSpPr>
          <a:xfrm>
            <a:off x="1152525" y="1473200"/>
            <a:ext cx="6534150" cy="1393825"/>
            <a:chOff x="0" y="799"/>
            <a:chExt cx="10290" cy="2196"/>
          </a:xfrm>
        </p:grpSpPr>
        <p:sp>
          <p:nvSpPr>
            <p:cNvPr id="15375" name="文本框 14"/>
            <p:cNvSpPr txBox="1"/>
            <p:nvPr>
              <p:custDataLst>
                <p:tags r:id="rId16"/>
              </p:custDataLst>
            </p:nvPr>
          </p:nvSpPr>
          <p:spPr>
            <a:xfrm>
              <a:off x="405" y="799"/>
              <a:ext cx="608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algn="ctr">
                <a:defRPr sz="2000" b="1">
                  <a:solidFill>
                    <a:prstClr val="black">
                      <a:lumMod val="50000"/>
                      <a:lumOff val="50000"/>
                    </a:prstClr>
                  </a:solidFill>
                  <a:latin typeface="思源黑体 CN Medium" pitchFamily="34" charset="-122"/>
                  <a:ea typeface="思源黑体 CN Medium" pitchFamily="34" charset="-122"/>
                  <a:cs typeface="+mn-ea"/>
                </a:defRPr>
              </a:lvl1pPr>
            </a:lstStyle>
            <a:p>
              <a:pPr marL="0" marR="0" lvl="0" indent="0" algn="l" defTabSz="914400" rtl="0" eaLnBrk="1" fontAlgn="auto" latinLnBrk="0" hangingPunct="1">
                <a:lnSpc>
                  <a:spcPct val="100000"/>
                </a:lnSpc>
                <a:spcBef>
                  <a:spcPct val="0"/>
                </a:spcBef>
                <a:spcAft>
                  <a:spcPct val="0"/>
                </a:spcAft>
                <a:buClrTx/>
                <a:buSzPct val="25000"/>
                <a:buFontTx/>
                <a:buNone/>
              </a:pPr>
              <a:r>
                <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rPr>
                <a:t>请您在此处输入相关小标题</a:t>
              </a:r>
              <a:endParaRPr kumimoji="0" lang="zh-CN" altLang="en-US" sz="2000" b="1" i="0" u="none" strike="noStrike" kern="1200" cap="all"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15376" name="矩形 15"/>
            <p:cNvSpPr/>
            <p:nvPr>
              <p:custDataLst>
                <p:tags r:id="rId17"/>
              </p:custDataLst>
            </p:nvPr>
          </p:nvSpPr>
          <p:spPr>
            <a:xfrm>
              <a:off x="450" y="1755"/>
              <a:ext cx="9840" cy="12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1600">
                  <a:solidFill>
                    <a:srgbClr val="FFFFFF"/>
                  </a:solidFill>
                  <a:latin typeface="微软雅黑" panose="020b0503020204020204" pitchFamily="34" charset="-122"/>
                  <a:ea typeface="等线" panose="02010600030101010101" charset="-122"/>
                  <a:sym typeface="等线"/>
                </a:rPr>
                <a:t>点击输入标题点击输入相关标题。点击输入标题。点击输入标题。点击输入标题。点击输入标题点击输入相关标题。点击输入标题。</a:t>
              </a:r>
              <a:endParaRPr lang="en-US" altLang="zh-CN" sz="1600">
                <a:solidFill>
                  <a:srgbClr val="FFFFFF"/>
                </a:solidFill>
                <a:latin typeface="微软雅黑" panose="020b0503020204020204" pitchFamily="34" charset="-122"/>
                <a:ea typeface="Arial"/>
                <a:sym typeface="等线"/>
              </a:endParaRPr>
            </a:p>
          </p:txBody>
        </p:sp>
        <p:sp>
          <p:nvSpPr>
            <p:cNvPr id="15377" name="PA_矩形 9"/>
            <p:cNvSpPr/>
            <p:nvPr>
              <p:custDataLst>
                <p:tags r:id="rId18"/>
              </p:custDataLst>
            </p:nvPr>
          </p:nvSpPr>
          <p:spPr>
            <a:xfrm>
              <a:off x="0" y="831"/>
              <a:ext cx="227" cy="1007"/>
            </a:xfrm>
            <a:prstGeom prst="rect">
              <a:avLst/>
            </a:prstGeom>
            <a:solidFill>
              <a:srgbClr val="0117A1"/>
            </a:solidFill>
            <a:ln>
              <a:noFill/>
              <a:miter lim="800000"/>
            </a:ln>
            <a:effectLst/>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rgbClr val="FFFFFF"/>
                </a:solidFill>
                <a:latin typeface="微软雅黑" panose="020b0503020204020204" pitchFamily="34" charset="-122"/>
                <a:ea typeface="等线" panose="02010600030101010101" charset="-122"/>
                <a:sym typeface="等线"/>
              </a:endParaRPr>
            </a:p>
          </p:txBody>
        </p:sp>
      </p:grpSp>
      <p:sp>
        <p:nvSpPr>
          <p:cNvPr id="15378" name="文本框 17"/>
          <p:cNvSpPr txBox="1"/>
          <p:nvPr>
            <p:custDataLst>
              <p:tags r:id="rId19"/>
            </p:custDataLst>
          </p:nvPr>
        </p:nvSpPr>
        <p:spPr>
          <a:xfrm>
            <a:off x="1548497" y="3363376"/>
            <a:ext cx="737503" cy="4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a:defRPr sz="2000" b="1">
                <a:solidFill>
                  <a:schemeClr val="bg1"/>
                </a:solidFill>
                <a:latin typeface="思源黑体 CN Medium" pitchFamily="34" charset="-122"/>
                <a:ea typeface="思源黑体 CN Medium" pitchFamily="34" charset="-122"/>
                <a:cs typeface="+mn-ea"/>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01</a:t>
            </a:r>
            <a:endPar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endParaRPr>
          </a:p>
        </p:txBody>
      </p:sp>
      <p:sp>
        <p:nvSpPr>
          <p:cNvPr id="15379" name="文本框 18"/>
          <p:cNvSpPr txBox="1"/>
          <p:nvPr>
            <p:custDataLst>
              <p:tags r:id="rId20"/>
            </p:custDataLst>
          </p:nvPr>
        </p:nvSpPr>
        <p:spPr>
          <a:xfrm>
            <a:off x="4027546" y="3325276"/>
            <a:ext cx="677804" cy="44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a:defRPr sz="2000" b="1">
                <a:solidFill>
                  <a:schemeClr val="bg1"/>
                </a:solidFill>
                <a:latin typeface="思源黑体 CN Medium" pitchFamily="34" charset="-122"/>
                <a:ea typeface="思源黑体 CN Medium" pitchFamily="34" charset="-122"/>
                <a:cs typeface="+mn-ea"/>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02</a:t>
            </a:r>
            <a:endPar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endParaRPr>
          </a:p>
        </p:txBody>
      </p:sp>
      <p:sp>
        <p:nvSpPr>
          <p:cNvPr id="15380" name="文本框 19"/>
          <p:cNvSpPr txBox="1"/>
          <p:nvPr>
            <p:custDataLst>
              <p:tags r:id="rId21"/>
            </p:custDataLst>
          </p:nvPr>
        </p:nvSpPr>
        <p:spPr>
          <a:xfrm>
            <a:off x="6392295" y="3249076"/>
            <a:ext cx="827655" cy="4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a:defRPr sz="2000" b="1">
                <a:solidFill>
                  <a:schemeClr val="bg1"/>
                </a:solidFill>
                <a:latin typeface="思源黑体 CN Medium" pitchFamily="34" charset="-122"/>
                <a:ea typeface="思源黑体 CN Medium" pitchFamily="34" charset="-122"/>
                <a:cs typeface="+mn-ea"/>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rPr>
              <a:t>03</a:t>
            </a:r>
            <a:endParaRPr kumimoji="0" lang="en-US" altLang="zh-CN"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mn-lt"/>
            </a:endParaRPr>
          </a:p>
        </p:txBody>
      </p:sp>
      <p:pic>
        <p:nvPicPr>
          <p:cNvPr id="15381" name="图片 20"/>
          <p:cNvPicPr>
            <a:picLocks noChangeAspect="1"/>
          </p:cNvPicPr>
          <p:nvPr>
            <p:custDataLst>
              <p:tags r:id="rId23"/>
            </p:custDataLst>
          </p:nvPr>
        </p:nvPicPr>
        <p:blipFill>
          <a:blip r:embed="rId22"/>
          <a:srcRect l="25049" t="43" r="35393"/>
          <a:stretch>
            <a:fillRect/>
          </a:stretch>
        </p:blipFill>
        <p:spPr>
          <a:xfrm>
            <a:off x="8281988" y="1368425"/>
            <a:ext cx="2795587" cy="3875088"/>
          </a:xfrm>
          <a:prstGeom prst="rect">
            <a:avLst/>
          </a:prstGeom>
          <a:noFill/>
          <a:ln cap="flat">
            <a:noFill/>
            <a:prstDash val="solid"/>
            <a:miter lim="1000000"/>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381"/>
                                        </p:tgtEl>
                                        <p:attrNameLst>
                                          <p:attrName>style.visibility</p:attrName>
                                        </p:attrNameLst>
                                      </p:cBhvr>
                                      <p:to>
                                        <p:strVal val="visible"/>
                                      </p:to>
                                    </p:set>
                                    <p:animEffect transition="in" filter="fade">
                                      <p:cBhvr>
                                        <p:cTn id="7" dur="500"/>
                                        <p:tgtEl>
                                          <p:spTgt spid="15381"/>
                                        </p:tgtEl>
                                      </p:cBhvr>
                                    </p:animEffect>
                                    <p:anim calcmode="lin" valueType="num">
                                      <p:cBhvr>
                                        <p:cTn id="8" dur="500" fill="hold"/>
                                        <p:tgtEl>
                                          <p:spTgt spid="15381"/>
                                        </p:tgtEl>
                                        <p:attrNameLst>
                                          <p:attrName>ppt_x</p:attrName>
                                        </p:attrNameLst>
                                      </p:cBhvr>
                                      <p:tavLst>
                                        <p:tav tm="0">
                                          <p:val>
                                            <p:strVal val="#ppt_x"/>
                                          </p:val>
                                        </p:tav>
                                        <p:tav tm="100000">
                                          <p:val>
                                            <p:strVal val="#ppt_x"/>
                                          </p:val>
                                        </p:tav>
                                      </p:tavLst>
                                    </p:anim>
                                    <p:anim calcmode="lin" valueType="num">
                                      <p:cBhvr>
                                        <p:cTn id="9" dur="500" fill="hold"/>
                                        <p:tgtEl>
                                          <p:spTgt spid="1538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0-#ppt_w/2"/>
                                          </p:val>
                                        </p:tav>
                                        <p:tav tm="100000">
                                          <p:val>
                                            <p:strVal val="#ppt_x"/>
                                          </p:val>
                                        </p:tav>
                                      </p:tavLst>
                                    </p:anim>
                                    <p:anim calcmode="lin" valueType="num">
                                      <p:cBhvr additive="base">
                                        <p:cTn id="14" dur="500" fill="hold"/>
                                        <p:tgtEl>
                                          <p:spTgt spid="1536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363"/>
                                        </p:tgtEl>
                                        <p:attrNameLst>
                                          <p:attrName>style.visibility</p:attrName>
                                        </p:attrNameLst>
                                      </p:cBhvr>
                                      <p:to>
                                        <p:strVal val="visible"/>
                                      </p:to>
                                    </p:set>
                                    <p:anim calcmode="lin" valueType="num">
                                      <p:cBhvr additive="base">
                                        <p:cTn id="17" dur="500" fill="hold"/>
                                        <p:tgtEl>
                                          <p:spTgt spid="15363"/>
                                        </p:tgtEl>
                                        <p:attrNameLst>
                                          <p:attrName>ppt_x</p:attrName>
                                        </p:attrNameLst>
                                      </p:cBhvr>
                                      <p:tavLst>
                                        <p:tav tm="0">
                                          <p:val>
                                            <p:strVal val="0-#ppt_w/2"/>
                                          </p:val>
                                        </p:tav>
                                        <p:tav tm="100000">
                                          <p:val>
                                            <p:strVal val="#ppt_x"/>
                                          </p:val>
                                        </p:tav>
                                      </p:tavLst>
                                    </p:anim>
                                    <p:anim calcmode="lin" valueType="num">
                                      <p:cBhvr additive="base">
                                        <p:cTn id="18" dur="500" fill="hold"/>
                                        <p:tgtEl>
                                          <p:spTgt spid="1536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364"/>
                                        </p:tgtEl>
                                        <p:attrNameLst>
                                          <p:attrName>style.visibility</p:attrName>
                                        </p:attrNameLst>
                                      </p:cBhvr>
                                      <p:to>
                                        <p:strVal val="visible"/>
                                      </p:to>
                                    </p:set>
                                    <p:anim calcmode="lin" valueType="num">
                                      <p:cBhvr additive="base">
                                        <p:cTn id="21" dur="500" fill="hold"/>
                                        <p:tgtEl>
                                          <p:spTgt spid="15364"/>
                                        </p:tgtEl>
                                        <p:attrNameLst>
                                          <p:attrName>ppt_x</p:attrName>
                                        </p:attrNameLst>
                                      </p:cBhvr>
                                      <p:tavLst>
                                        <p:tav tm="0">
                                          <p:val>
                                            <p:strVal val="0-#ppt_w/2"/>
                                          </p:val>
                                        </p:tav>
                                        <p:tav tm="100000">
                                          <p:val>
                                            <p:strVal val="#ppt_x"/>
                                          </p:val>
                                        </p:tav>
                                      </p:tavLst>
                                    </p:anim>
                                    <p:anim calcmode="lin" valueType="num">
                                      <p:cBhvr additive="base">
                                        <p:cTn id="22" dur="500" fill="hold"/>
                                        <p:tgtEl>
                                          <p:spTgt spid="1536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365"/>
                                        </p:tgtEl>
                                        <p:attrNameLst>
                                          <p:attrName>style.visibility</p:attrName>
                                        </p:attrNameLst>
                                      </p:cBhvr>
                                      <p:to>
                                        <p:strVal val="visible"/>
                                      </p:to>
                                    </p:set>
                                    <p:anim calcmode="lin" valueType="num">
                                      <p:cBhvr additive="base">
                                        <p:cTn id="25" dur="500" fill="hold"/>
                                        <p:tgtEl>
                                          <p:spTgt spid="15365"/>
                                        </p:tgtEl>
                                        <p:attrNameLst>
                                          <p:attrName>ppt_x</p:attrName>
                                        </p:attrNameLst>
                                      </p:cBhvr>
                                      <p:tavLst>
                                        <p:tav tm="0">
                                          <p:val>
                                            <p:strVal val="0-#ppt_w/2"/>
                                          </p:val>
                                        </p:tav>
                                        <p:tav tm="100000">
                                          <p:val>
                                            <p:strVal val="#ppt_x"/>
                                          </p:val>
                                        </p:tav>
                                      </p:tavLst>
                                    </p:anim>
                                    <p:anim calcmode="lin" valueType="num">
                                      <p:cBhvr additive="base">
                                        <p:cTn id="26" dur="500" fill="hold"/>
                                        <p:tgtEl>
                                          <p:spTgt spid="1536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5368"/>
                                        </p:tgtEl>
                                        <p:attrNameLst>
                                          <p:attrName>style.visibility</p:attrName>
                                        </p:attrNameLst>
                                      </p:cBhvr>
                                      <p:to>
                                        <p:strVal val="visible"/>
                                      </p:to>
                                    </p:set>
                                    <p:anim calcmode="lin" valueType="num">
                                      <p:cBhvr additive="base">
                                        <p:cTn id="29" dur="500" fill="hold"/>
                                        <p:tgtEl>
                                          <p:spTgt spid="15368"/>
                                        </p:tgtEl>
                                        <p:attrNameLst>
                                          <p:attrName>ppt_x</p:attrName>
                                        </p:attrNameLst>
                                      </p:cBhvr>
                                      <p:tavLst>
                                        <p:tav tm="0">
                                          <p:val>
                                            <p:strVal val="0-#ppt_w/2"/>
                                          </p:val>
                                        </p:tav>
                                        <p:tav tm="100000">
                                          <p:val>
                                            <p:strVal val="#ppt_x"/>
                                          </p:val>
                                        </p:tav>
                                      </p:tavLst>
                                    </p:anim>
                                    <p:anim calcmode="lin" valueType="num">
                                      <p:cBhvr additive="base">
                                        <p:cTn id="30" dur="500" fill="hold"/>
                                        <p:tgtEl>
                                          <p:spTgt spid="1536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371"/>
                                        </p:tgtEl>
                                        <p:attrNameLst>
                                          <p:attrName>style.visibility</p:attrName>
                                        </p:attrNameLst>
                                      </p:cBhvr>
                                      <p:to>
                                        <p:strVal val="visible"/>
                                      </p:to>
                                    </p:set>
                                    <p:anim calcmode="lin" valueType="num">
                                      <p:cBhvr additive="base">
                                        <p:cTn id="33" dur="500" fill="hold"/>
                                        <p:tgtEl>
                                          <p:spTgt spid="15371"/>
                                        </p:tgtEl>
                                        <p:attrNameLst>
                                          <p:attrName>ppt_x</p:attrName>
                                        </p:attrNameLst>
                                      </p:cBhvr>
                                      <p:tavLst>
                                        <p:tav tm="0">
                                          <p:val>
                                            <p:strVal val="0-#ppt_w/2"/>
                                          </p:val>
                                        </p:tav>
                                        <p:tav tm="100000">
                                          <p:val>
                                            <p:strVal val="#ppt_x"/>
                                          </p:val>
                                        </p:tav>
                                      </p:tavLst>
                                    </p:anim>
                                    <p:anim calcmode="lin" valueType="num">
                                      <p:cBhvr additive="base">
                                        <p:cTn id="34" dur="500" fill="hold"/>
                                        <p:tgtEl>
                                          <p:spTgt spid="1537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374"/>
                                        </p:tgtEl>
                                        <p:attrNameLst>
                                          <p:attrName>style.visibility</p:attrName>
                                        </p:attrNameLst>
                                      </p:cBhvr>
                                      <p:to>
                                        <p:strVal val="visible"/>
                                      </p:to>
                                    </p:set>
                                    <p:anim calcmode="lin" valueType="num">
                                      <p:cBhvr additive="base">
                                        <p:cTn id="37" dur="500" fill="hold"/>
                                        <p:tgtEl>
                                          <p:spTgt spid="15374"/>
                                        </p:tgtEl>
                                        <p:attrNameLst>
                                          <p:attrName>ppt_x</p:attrName>
                                        </p:attrNameLst>
                                      </p:cBhvr>
                                      <p:tavLst>
                                        <p:tav tm="0">
                                          <p:val>
                                            <p:strVal val="0-#ppt_w/2"/>
                                          </p:val>
                                        </p:tav>
                                        <p:tav tm="100000">
                                          <p:val>
                                            <p:strVal val="#ppt_x"/>
                                          </p:val>
                                        </p:tav>
                                      </p:tavLst>
                                    </p:anim>
                                    <p:anim calcmode="lin" valueType="num">
                                      <p:cBhvr additive="base">
                                        <p:cTn id="38" dur="500" fill="hold"/>
                                        <p:tgtEl>
                                          <p:spTgt spid="1537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378"/>
                                        </p:tgtEl>
                                        <p:attrNameLst>
                                          <p:attrName>style.visibility</p:attrName>
                                        </p:attrNameLst>
                                      </p:cBhvr>
                                      <p:to>
                                        <p:strVal val="visible"/>
                                      </p:to>
                                    </p:set>
                                    <p:anim calcmode="lin" valueType="num">
                                      <p:cBhvr additive="base">
                                        <p:cTn id="41" dur="500" fill="hold"/>
                                        <p:tgtEl>
                                          <p:spTgt spid="15378"/>
                                        </p:tgtEl>
                                        <p:attrNameLst>
                                          <p:attrName>ppt_x</p:attrName>
                                        </p:attrNameLst>
                                      </p:cBhvr>
                                      <p:tavLst>
                                        <p:tav tm="0">
                                          <p:val>
                                            <p:strVal val="0-#ppt_w/2"/>
                                          </p:val>
                                        </p:tav>
                                        <p:tav tm="100000">
                                          <p:val>
                                            <p:strVal val="#ppt_x"/>
                                          </p:val>
                                        </p:tav>
                                      </p:tavLst>
                                    </p:anim>
                                    <p:anim calcmode="lin" valueType="num">
                                      <p:cBhvr additive="base">
                                        <p:cTn id="42" dur="500" fill="hold"/>
                                        <p:tgtEl>
                                          <p:spTgt spid="1537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5379"/>
                                        </p:tgtEl>
                                        <p:attrNameLst>
                                          <p:attrName>style.visibility</p:attrName>
                                        </p:attrNameLst>
                                      </p:cBhvr>
                                      <p:to>
                                        <p:strVal val="visible"/>
                                      </p:to>
                                    </p:set>
                                    <p:anim calcmode="lin" valueType="num">
                                      <p:cBhvr additive="base">
                                        <p:cTn id="45" dur="500" fill="hold"/>
                                        <p:tgtEl>
                                          <p:spTgt spid="15379"/>
                                        </p:tgtEl>
                                        <p:attrNameLst>
                                          <p:attrName>ppt_x</p:attrName>
                                        </p:attrNameLst>
                                      </p:cBhvr>
                                      <p:tavLst>
                                        <p:tav tm="0">
                                          <p:val>
                                            <p:strVal val="0-#ppt_w/2"/>
                                          </p:val>
                                        </p:tav>
                                        <p:tav tm="100000">
                                          <p:val>
                                            <p:strVal val="#ppt_x"/>
                                          </p:val>
                                        </p:tav>
                                      </p:tavLst>
                                    </p:anim>
                                    <p:anim calcmode="lin" valueType="num">
                                      <p:cBhvr additive="base">
                                        <p:cTn id="46" dur="500" fill="hold"/>
                                        <p:tgtEl>
                                          <p:spTgt spid="1537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380"/>
                                        </p:tgtEl>
                                        <p:attrNameLst>
                                          <p:attrName>style.visibility</p:attrName>
                                        </p:attrNameLst>
                                      </p:cBhvr>
                                      <p:to>
                                        <p:strVal val="visible"/>
                                      </p:to>
                                    </p:set>
                                    <p:anim calcmode="lin" valueType="num">
                                      <p:cBhvr additive="base">
                                        <p:cTn id="49" dur="500" fill="hold"/>
                                        <p:tgtEl>
                                          <p:spTgt spid="15380"/>
                                        </p:tgtEl>
                                        <p:attrNameLst>
                                          <p:attrName>ppt_x</p:attrName>
                                        </p:attrNameLst>
                                      </p:cBhvr>
                                      <p:tavLst>
                                        <p:tav tm="0">
                                          <p:val>
                                            <p:strVal val="0-#ppt_w/2"/>
                                          </p:val>
                                        </p:tav>
                                        <p:tav tm="100000">
                                          <p:val>
                                            <p:strVal val="#ppt_x"/>
                                          </p:val>
                                        </p:tav>
                                      </p:tavLst>
                                    </p:anim>
                                    <p:anim calcmode="lin" valueType="num">
                                      <p:cBhvr additive="base">
                                        <p:cTn id="50" dur="500" fill="hold"/>
                                        <p:tgtEl>
                                          <p:spTgt spid="15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ags/tag1.xml><?xml version="1.0" encoding="utf-8"?>
<p:tagLst xmlns:p="http://schemas.openxmlformats.org/presentationml/2006/main">
  <p:tag name="AS_UNIQUEID" val="796"/>
</p:tagLst>
</file>

<file path=ppt/tags/tag10.xml><?xml version="1.0" encoding="utf-8"?>
<p:tagLst xmlns:p="http://schemas.openxmlformats.org/presentationml/2006/main">
  <p:tag name="AS_UNIQUEID" val="623"/>
</p:tagLst>
</file>

<file path=ppt/tags/tag100.xml><?xml version="1.0" encoding="utf-8"?>
<p:tagLst xmlns:p="http://schemas.openxmlformats.org/presentationml/2006/main">
  <p:tag name="AS_UNIQUEID" val="80"/>
</p:tagLst>
</file>

<file path=ppt/tags/tag101.xml><?xml version="1.0" encoding="utf-8"?>
<p:tagLst xmlns:p="http://schemas.openxmlformats.org/presentationml/2006/main">
  <p:tag name="AS_UNIQUEID" val="81"/>
</p:tagLst>
</file>

<file path=ppt/tags/tag102.xml><?xml version="1.0" encoding="utf-8"?>
<p:tagLst xmlns:p="http://schemas.openxmlformats.org/presentationml/2006/main">
  <p:tag name="AS_UNIQUEID" val="82"/>
</p:tagLst>
</file>

<file path=ppt/tags/tag103.xml><?xml version="1.0" encoding="utf-8"?>
<p:tagLst xmlns:p="http://schemas.openxmlformats.org/presentationml/2006/main">
  <p:tag name="AS_UNIQUEID" val="83"/>
</p:tagLst>
</file>

<file path=ppt/tags/tag104.xml><?xml version="1.0" encoding="utf-8"?>
<p:tagLst xmlns:p="http://schemas.openxmlformats.org/presentationml/2006/main">
  <p:tag name="AS_UNIQUEID" val="84"/>
</p:tagLst>
</file>

<file path=ppt/tags/tag105.xml><?xml version="1.0" encoding="utf-8"?>
<p:tagLst xmlns:p="http://schemas.openxmlformats.org/presentationml/2006/main">
  <p:tag name="AS_UNIQUEID" val="658"/>
</p:tagLst>
</file>

<file path=ppt/tags/tag106.xml><?xml version="1.0" encoding="utf-8"?>
<p:tagLst xmlns:p="http://schemas.openxmlformats.org/presentationml/2006/main">
  <p:tag name="AS_UNIQUEID" val="85"/>
</p:tagLst>
</file>

<file path=ppt/tags/tag107.xml><?xml version="1.0" encoding="utf-8"?>
<p:tagLst xmlns:p="http://schemas.openxmlformats.org/presentationml/2006/main">
  <p:tag name="AS_UNIQUEID" val="86"/>
  <p:tag name="PA" val="v5.2.10"/>
  <p:tag name="RESOURCELIBID_ANIM" val="451"/>
</p:tagLst>
</file>

<file path=ppt/tags/tag108.xml><?xml version="1.0" encoding="utf-8"?>
<p:tagLst xmlns:p="http://schemas.openxmlformats.org/presentationml/2006/main">
  <p:tag name="AS_UNIQUEID" val="87"/>
</p:tagLst>
</file>

<file path=ppt/tags/tag109.xml><?xml version="1.0" encoding="utf-8"?>
<p:tagLst xmlns:p="http://schemas.openxmlformats.org/presentationml/2006/main">
  <p:tag name="AS_UNIQUEID" val="807"/>
</p:tagLst>
</file>

<file path=ppt/tags/tag11.xml><?xml version="1.0" encoding="utf-8"?>
<p:tagLst xmlns:p="http://schemas.openxmlformats.org/presentationml/2006/main">
  <p:tag name="AS_UNIQUEID" val="624"/>
</p:tagLst>
</file>

<file path=ppt/tags/tag110.xml><?xml version="1.0" encoding="utf-8"?>
<p:tagLst xmlns:p="http://schemas.openxmlformats.org/presentationml/2006/main">
  <p:tag name="AS_UNIQUEID" val="660"/>
</p:tagLst>
</file>

<file path=ppt/tags/tag111.xml><?xml version="1.0" encoding="utf-8"?>
<p:tagLst xmlns:p="http://schemas.openxmlformats.org/presentationml/2006/main">
  <p:tag name="AS_UNIQUEID" val="661"/>
</p:tagLst>
</file>

<file path=ppt/tags/tag112.xml><?xml version="1.0" encoding="utf-8"?>
<p:tagLst xmlns:p="http://schemas.openxmlformats.org/presentationml/2006/main">
  <p:tag name="AS_UNIQUEID" val="34"/>
</p:tagLst>
</file>

<file path=ppt/tags/tag113.xml><?xml version="1.0" encoding="utf-8"?>
<p:tagLst xmlns:p="http://schemas.openxmlformats.org/presentationml/2006/main">
  <p:tag name="AS_UNIQUEID" val="36"/>
</p:tagLst>
</file>

<file path=ppt/tags/tag114.xml><?xml version="1.0" encoding="utf-8"?>
<p:tagLst xmlns:p="http://schemas.openxmlformats.org/presentationml/2006/main">
  <p:tag name="AS_UNIQUEID" val="38"/>
</p:tagLst>
</file>

<file path=ppt/tags/tag115.xml><?xml version="1.0" encoding="utf-8"?>
<p:tagLst xmlns:p="http://schemas.openxmlformats.org/presentationml/2006/main">
  <p:tag name="AS_UNIQUEID" val="808"/>
</p:tagLst>
</file>

<file path=ppt/tags/tag116.xml><?xml version="1.0" encoding="utf-8"?>
<p:tagLst xmlns:p="http://schemas.openxmlformats.org/presentationml/2006/main">
  <p:tag name="AS_UNIQUEID" val="80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7.xml><?xml version="1.0" encoding="utf-8"?>
<p:tagLst xmlns:p="http://schemas.openxmlformats.org/presentationml/2006/main">
  <p:tag name="AS_UNIQUEID" val="81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8.xml><?xml version="1.0" encoding="utf-8"?>
<p:tagLst xmlns:p="http://schemas.openxmlformats.org/presentationml/2006/main">
  <p:tag name="AS_UNIQUEID" val="81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9.xml><?xml version="1.0" encoding="utf-8"?>
<p:tagLst xmlns:p="http://schemas.openxmlformats.org/presentationml/2006/main">
  <p:tag name="AS_UNIQUEID" val="81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p="http://schemas.openxmlformats.org/presentationml/2006/main">
  <p:tag name="AS_UNIQUEID" val="625"/>
</p:tagLst>
</file>

<file path=ppt/tags/tag120.xml><?xml version="1.0" encoding="utf-8"?>
<p:tagLst xmlns:p="http://schemas.openxmlformats.org/presentationml/2006/main">
  <p:tag name="AS_UNIQUEID" val="81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1.xml><?xml version="1.0" encoding="utf-8"?>
<p:tagLst xmlns:p="http://schemas.openxmlformats.org/presentationml/2006/main">
  <p:tag name="AS_UNIQUEID" val="814"/>
</p:tagLst>
</file>

<file path=ppt/tags/tag122.xml><?xml version="1.0" encoding="utf-8"?>
<p:tagLst xmlns:p="http://schemas.openxmlformats.org/presentationml/2006/main">
  <p:tag name="AS_UNIQUEID" val="81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3.xml><?xml version="1.0" encoding="utf-8"?>
<p:tagLst xmlns:p="http://schemas.openxmlformats.org/presentationml/2006/main">
  <p:tag name="AS_UNIQUEID" val="81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4.xml><?xml version="1.0" encoding="utf-8"?>
<p:tagLst xmlns:p="http://schemas.openxmlformats.org/presentationml/2006/main">
  <p:tag name="AS_UNIQUEID" val="81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5.xml><?xml version="1.0" encoding="utf-8"?>
<p:tagLst xmlns:p="http://schemas.openxmlformats.org/presentationml/2006/main">
  <p:tag name="AS_UNIQUEID" val="81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6.xml><?xml version="1.0" encoding="utf-8"?>
<p:tagLst xmlns:p="http://schemas.openxmlformats.org/presentationml/2006/main">
  <p:tag name="AS_UNIQUEID" val="8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7.xml><?xml version="1.0" encoding="utf-8"?>
<p:tagLst xmlns:p="http://schemas.openxmlformats.org/presentationml/2006/main">
  <p:tag name="AS_UNIQUEID" val="820"/>
</p:tagLst>
</file>

<file path=ppt/tags/tag128.xml><?xml version="1.0" encoding="utf-8"?>
<p:tagLst xmlns:p="http://schemas.openxmlformats.org/presentationml/2006/main">
  <p:tag name="AS_UNIQUEID" val="82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9.xml><?xml version="1.0" encoding="utf-8"?>
<p:tagLst xmlns:p="http://schemas.openxmlformats.org/presentationml/2006/main">
  <p:tag name="AS_UNIQUEID" val="82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AS_UNIQUEID" val="798"/>
</p:tagLst>
</file>

<file path=ppt/tags/tag130.xml><?xml version="1.0" encoding="utf-8"?>
<p:tagLst xmlns:p="http://schemas.openxmlformats.org/presentationml/2006/main">
  <p:tag name="AS_UNIQUEID" val="82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1.xml><?xml version="1.0" encoding="utf-8"?>
<p:tagLst xmlns:p="http://schemas.openxmlformats.org/presentationml/2006/main">
  <p:tag name="AS_UNIQUEID" val="8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2.xml><?xml version="1.0" encoding="utf-8"?>
<p:tagLst xmlns:p="http://schemas.openxmlformats.org/presentationml/2006/main">
  <p:tag name="AS_UNIQUEID" val="8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3.xml><?xml version="1.0" encoding="utf-8"?>
<p:tagLst xmlns:p="http://schemas.openxmlformats.org/presentationml/2006/main">
  <p:tag name="AS_UNIQUEID" val="826"/>
</p:tagLst>
</file>

<file path=ppt/tags/tag134.xml><?xml version="1.0" encoding="utf-8"?>
<p:tagLst xmlns:p="http://schemas.openxmlformats.org/presentationml/2006/main">
  <p:tag name="AS_UNIQUEID" val="82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5.xml><?xml version="1.0" encoding="utf-8"?>
<p:tagLst xmlns:p="http://schemas.openxmlformats.org/presentationml/2006/main">
  <p:tag name="AS_UNIQUEID" val="82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6.xml><?xml version="1.0" encoding="utf-8"?>
<p:tagLst xmlns:p="http://schemas.openxmlformats.org/presentationml/2006/main">
  <p:tag name="AS_UNIQUEID" val="82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7.xml><?xml version="1.0" encoding="utf-8"?>
<p:tagLst xmlns:p="http://schemas.openxmlformats.org/presentationml/2006/main">
  <p:tag name="AS_UNIQUEID" val="83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8.xml><?xml version="1.0" encoding="utf-8"?>
<p:tagLst xmlns:p="http://schemas.openxmlformats.org/presentationml/2006/main">
  <p:tag name="AS_UNIQUEID" val="83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9.xml><?xml version="1.0" encoding="utf-8"?>
<p:tagLst xmlns:p="http://schemas.openxmlformats.org/presentationml/2006/main">
  <p:tag name="AS_UNIQUEID" val="83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xml><?xml version="1.0" encoding="utf-8"?>
<p:tagLst xmlns:p="http://schemas.openxmlformats.org/presentationml/2006/main">
  <p:tag name="AS_UNIQUEID" val="627"/>
</p:tagLst>
</file>

<file path=ppt/tags/tag140.xml><?xml version="1.0" encoding="utf-8"?>
<p:tagLst xmlns:p="http://schemas.openxmlformats.org/presentationml/2006/main">
  <p:tag name="AS_UNIQUEID" val="833"/>
</p:tagLst>
</file>

<file path=ppt/tags/tag141.xml><?xml version="1.0" encoding="utf-8"?>
<p:tagLst xmlns:p="http://schemas.openxmlformats.org/presentationml/2006/main">
  <p:tag name="AS_UNIQUEID" val="83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2.xml><?xml version="1.0" encoding="utf-8"?>
<p:tagLst xmlns:p="http://schemas.openxmlformats.org/presentationml/2006/main">
  <p:tag name="AS_UNIQUEID" val="83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3.xml><?xml version="1.0" encoding="utf-8"?>
<p:tagLst xmlns:p="http://schemas.openxmlformats.org/presentationml/2006/main">
  <p:tag name="AS_UNIQUEID" val="83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4.xml><?xml version="1.0" encoding="utf-8"?>
<p:tagLst xmlns:p="http://schemas.openxmlformats.org/presentationml/2006/main">
  <p:tag name="AS_UNIQUEID" val="83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5.xml><?xml version="1.0" encoding="utf-8"?>
<p:tagLst xmlns:p="http://schemas.openxmlformats.org/presentationml/2006/main">
  <p:tag name="AS_UNIQUEID" val="83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6.xml><?xml version="1.0" encoding="utf-8"?>
<p:tagLst xmlns:p="http://schemas.openxmlformats.org/presentationml/2006/main">
  <p:tag name="AS_UNIQUEID" val="83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7.xml><?xml version="1.0" encoding="utf-8"?>
<p:tagLst xmlns:p="http://schemas.openxmlformats.org/presentationml/2006/main">
  <p:tag name="AS_UNIQUEID" val="8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8.xml><?xml version="1.0" encoding="utf-8"?>
<p:tagLst xmlns:p="http://schemas.openxmlformats.org/presentationml/2006/main">
  <p:tag name="AS_UNIQUEID" val="84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9.xml><?xml version="1.0" encoding="utf-8"?>
<p:tagLst xmlns:p="http://schemas.openxmlformats.org/presentationml/2006/main">
  <p:tag name="AS_UNIQUEID" val="842"/>
</p:tagLst>
</file>

<file path=ppt/tags/tag15.xml><?xml version="1.0" encoding="utf-8"?>
<p:tagLst xmlns:p="http://schemas.openxmlformats.org/presentationml/2006/main">
  <p:tag name="AS_UNIQUEID" val="628"/>
</p:tagLst>
</file>

<file path=ppt/tags/tag150.xml><?xml version="1.0" encoding="utf-8"?>
<p:tagLst xmlns:p="http://schemas.openxmlformats.org/presentationml/2006/main">
  <p:tag name="AS_UNIQUEID" val="84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1.xml><?xml version="1.0" encoding="utf-8"?>
<p:tagLst xmlns:p="http://schemas.openxmlformats.org/presentationml/2006/main">
  <p:tag name="AS_UNIQUEID" val="84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2.xml><?xml version="1.0" encoding="utf-8"?>
<p:tagLst xmlns:p="http://schemas.openxmlformats.org/presentationml/2006/main">
  <p:tag name="AS_UNIQUEID" val="84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3.xml><?xml version="1.0" encoding="utf-8"?>
<p:tagLst xmlns:p="http://schemas.openxmlformats.org/presentationml/2006/main">
  <p:tag name="AS_UNIQUEID" val="84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4.xml><?xml version="1.0" encoding="utf-8"?>
<p:tagLst xmlns:p="http://schemas.openxmlformats.org/presentationml/2006/main">
  <p:tag name="AS_UNIQUEID" val="847"/>
</p:tagLst>
</file>

<file path=ppt/tags/tag155.xml><?xml version="1.0" encoding="utf-8"?>
<p:tagLst xmlns:p="http://schemas.openxmlformats.org/presentationml/2006/main">
  <p:tag name="AS_UNIQUEID" val="84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56.xml><?xml version="1.0" encoding="utf-8"?>
<p:tagLst xmlns:p="http://schemas.openxmlformats.org/presentationml/2006/main">
  <p:tag name="AS_UNIQUEID" val="84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57.xml><?xml version="1.0" encoding="utf-8"?>
<p:tagLst xmlns:p="http://schemas.openxmlformats.org/presentationml/2006/main">
  <p:tag name="AS_UNIQUEID" val="85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58.xml><?xml version="1.0" encoding="utf-8"?>
<p:tagLst xmlns:p="http://schemas.openxmlformats.org/presentationml/2006/main">
  <p:tag name="AS_UNIQUEID" val="851"/>
</p:tagLst>
</file>

<file path=ppt/tags/tag159.xml><?xml version="1.0" encoding="utf-8"?>
<p:tagLst xmlns:p="http://schemas.openxmlformats.org/presentationml/2006/main">
  <p:tag name="AS_UNIQUEID" val="85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xml><?xml version="1.0" encoding="utf-8"?>
<p:tagLst xmlns:p="http://schemas.openxmlformats.org/presentationml/2006/main">
  <p:tag name="AS_UNIQUEID" val="629"/>
</p:tagLst>
</file>

<file path=ppt/tags/tag160.xml><?xml version="1.0" encoding="utf-8"?>
<p:tagLst xmlns:p="http://schemas.openxmlformats.org/presentationml/2006/main">
  <p:tag name="AS_UNIQUEID" val="85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1.xml><?xml version="1.0" encoding="utf-8"?>
<p:tagLst xmlns:p="http://schemas.openxmlformats.org/presentationml/2006/main">
  <p:tag name="AS_UNIQUEID" val="85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2.xml><?xml version="1.0" encoding="utf-8"?>
<p:tagLst xmlns:p="http://schemas.openxmlformats.org/presentationml/2006/main">
  <p:tag name="AS_UNIQUEID" val="85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3.xml><?xml version="1.0" encoding="utf-8"?>
<p:tagLst xmlns:p="http://schemas.openxmlformats.org/presentationml/2006/main">
  <p:tag name="AS_UNIQUEID" val="85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4.xml><?xml version="1.0" encoding="utf-8"?>
<p:tagLst xmlns:p="http://schemas.openxmlformats.org/presentationml/2006/main">
  <p:tag name="AS_UNIQUEID" val="85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5.xml><?xml version="1.0" encoding="utf-8"?>
<p:tagLst xmlns:p="http://schemas.openxmlformats.org/presentationml/2006/main">
  <p:tag name="AS_UNIQUEID" val="858"/>
</p:tagLst>
</file>

<file path=ppt/tags/tag166.xml><?xml version="1.0" encoding="utf-8"?>
<p:tagLst xmlns:p="http://schemas.openxmlformats.org/presentationml/2006/main">
  <p:tag name="AS_UNIQUEID" val="85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67.xml><?xml version="1.0" encoding="utf-8"?>
<p:tagLst xmlns:p="http://schemas.openxmlformats.org/presentationml/2006/main">
  <p:tag name="AS_UNIQUEID" val="86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68.xml><?xml version="1.0" encoding="utf-8"?>
<p:tagLst xmlns:p="http://schemas.openxmlformats.org/presentationml/2006/main">
  <p:tag name="AS_UNIQUEID" val="86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69.xml><?xml version="1.0" encoding="utf-8"?>
<p:tagLst xmlns:p="http://schemas.openxmlformats.org/presentationml/2006/main">
  <p:tag name="AS_UNIQUEID" val="86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xml><?xml version="1.0" encoding="utf-8"?>
<p:tagLst xmlns:p="http://schemas.openxmlformats.org/presentationml/2006/main">
  <p:tag name="AS_UNIQUEID" val="630"/>
</p:tagLst>
</file>

<file path=ppt/tags/tag170.xml><?xml version="1.0" encoding="utf-8"?>
<p:tagLst xmlns:p="http://schemas.openxmlformats.org/presentationml/2006/main">
  <p:tag name="AS_UNIQUEID" val="86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71.xml><?xml version="1.0" encoding="utf-8"?>
<p:tagLst xmlns:p="http://schemas.openxmlformats.org/presentationml/2006/main">
  <p:tag name="AS_UNIQUEID" val="864"/>
</p:tagLst>
</file>

<file path=ppt/tags/tag172.xml><?xml version="1.0" encoding="utf-8"?>
<p:tagLst xmlns:p="http://schemas.openxmlformats.org/presentationml/2006/main">
  <p:tag name="AS_UNIQUEID" val="86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3.xml><?xml version="1.0" encoding="utf-8"?>
<p:tagLst xmlns:p="http://schemas.openxmlformats.org/presentationml/2006/main">
  <p:tag name="AS_UNIQUEID" val="86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4.xml><?xml version="1.0" encoding="utf-8"?>
<p:tagLst xmlns:p="http://schemas.openxmlformats.org/presentationml/2006/main">
  <p:tag name="AS_UNIQUEID" val="86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5.xml><?xml version="1.0" encoding="utf-8"?>
<p:tagLst xmlns:p="http://schemas.openxmlformats.org/presentationml/2006/main">
  <p:tag name="AS_UNIQUEID" val="86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76.xml><?xml version="1.0" encoding="utf-8"?>
<p:tagLst xmlns:p="http://schemas.openxmlformats.org/presentationml/2006/main">
  <p:tag name="AS_UNIQUEID" val="869"/>
</p:tagLst>
</file>

<file path=ppt/tags/tag177.xml><?xml version="1.0" encoding="utf-8"?>
<p:tagLst xmlns:p="http://schemas.openxmlformats.org/presentationml/2006/main">
  <p:tag name="AS_UNIQUEID" val="87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8.xml><?xml version="1.0" encoding="utf-8"?>
<p:tagLst xmlns:p="http://schemas.openxmlformats.org/presentationml/2006/main">
  <p:tag name="AS_UNIQUEID" val="87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9.xml><?xml version="1.0" encoding="utf-8"?>
<p:tagLst xmlns:p="http://schemas.openxmlformats.org/presentationml/2006/main">
  <p:tag name="AS_UNIQUEID" val="87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xml><?xml version="1.0" encoding="utf-8"?>
<p:tagLst xmlns:p="http://schemas.openxmlformats.org/presentationml/2006/main">
  <p:tag name="AS_UNIQUEID" val="631"/>
</p:tagLst>
</file>

<file path=ppt/tags/tag180.xml><?xml version="1.0" encoding="utf-8"?>
<p:tagLst xmlns:p="http://schemas.openxmlformats.org/presentationml/2006/main">
  <p:tag name="AS_UNIQUEID" val="8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1.xml><?xml version="1.0" encoding="utf-8"?>
<p:tagLst xmlns:p="http://schemas.openxmlformats.org/presentationml/2006/main">
  <p:tag name="AS_UNIQUEID" val="8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82.xml><?xml version="1.0" encoding="utf-8"?>
<p:tagLst xmlns:p="http://schemas.openxmlformats.org/presentationml/2006/main">
  <p:tag name="AS_UNIQUEID" val="875"/>
</p:tagLst>
</file>

<file path=ppt/tags/tag183.xml><?xml version="1.0" encoding="utf-8"?>
<p:tagLst xmlns:p="http://schemas.openxmlformats.org/presentationml/2006/main">
  <p:tag name="AS_UNIQUEID" val="87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4.xml><?xml version="1.0" encoding="utf-8"?>
<p:tagLst xmlns:p="http://schemas.openxmlformats.org/presentationml/2006/main">
  <p:tag name="AS_UNIQUEID" val="87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5.xml><?xml version="1.0" encoding="utf-8"?>
<p:tagLst xmlns:p="http://schemas.openxmlformats.org/presentationml/2006/main">
  <p:tag name="AS_UNIQUEID" val="87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6.xml><?xml version="1.0" encoding="utf-8"?>
<p:tagLst xmlns:p="http://schemas.openxmlformats.org/presentationml/2006/main">
  <p:tag name="AS_UNIQUEID" val="879"/>
</p:tagLst>
</file>

<file path=ppt/tags/tag187.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88.xml><?xml version="1.0" encoding="utf-8"?>
<p:tagLst xmlns:p="http://schemas.openxmlformats.org/presentationml/2006/main">
  <p:tag name="AS_UNIQUEID" val="880"/>
</p:tagLst>
</file>

<file path=ppt/tags/tag189.xml><?xml version="1.0" encoding="utf-8"?>
<p:tagLst xmlns:p="http://schemas.openxmlformats.org/presentationml/2006/main">
  <p:tag name="AS_UNIQUEID" val="881"/>
</p:tagLst>
</file>

<file path=ppt/tags/tag19.xml><?xml version="1.0" encoding="utf-8"?>
<p:tagLst xmlns:p="http://schemas.openxmlformats.org/presentationml/2006/main">
  <p:tag name="AS_UNIQUEID" val="799"/>
</p:tagLst>
</file>

<file path=ppt/tags/tag190.xml><?xml version="1.0" encoding="utf-8"?>
<p:tagLst xmlns:p="http://schemas.openxmlformats.org/presentationml/2006/main">
  <p:tag name="AS_UNIQUEID" val="882"/>
</p:tagLst>
</file>

<file path=ppt/tags/tag191.xml><?xml version="1.0" encoding="utf-8"?>
<p:tagLst xmlns:p="http://schemas.openxmlformats.org/presentationml/2006/main">
  <p:tag name="AS_UNIQUEID" val="883"/>
</p:tagLst>
</file>

<file path=ppt/tags/tag192.xml><?xml version="1.0" encoding="utf-8"?>
<p:tagLst xmlns:p="http://schemas.openxmlformats.org/presentationml/2006/main">
  <p:tag name="AS_UNIQUEID" val="884"/>
</p:tagLst>
</file>

<file path=ppt/tags/tag193.xml><?xml version="1.0" encoding="utf-8"?>
<p:tagLst xmlns:p="http://schemas.openxmlformats.org/presentationml/2006/main">
  <p:tag name="AS_UNIQUEID" val="885"/>
</p:tagLst>
</file>

<file path=ppt/tags/tag194.xml><?xml version="1.0" encoding="utf-8"?>
<p:tagLst xmlns:p="http://schemas.openxmlformats.org/presentationml/2006/main">
  <p:tag name="AS_UNIQUEID" val="886"/>
</p:tagLst>
</file>

<file path=ppt/tags/tag195.xml><?xml version="1.0" encoding="utf-8"?>
<p:tagLst xmlns:p="http://schemas.openxmlformats.org/presentationml/2006/main">
  <p:tag name="AS_UNIQUEID" val="887"/>
</p:tagLst>
</file>

<file path=ppt/tags/tag196.xml><?xml version="1.0" encoding="utf-8"?>
<p:tagLst xmlns:p="http://schemas.openxmlformats.org/presentationml/2006/main">
  <p:tag name="AS_UNIQUEID" val="88"/>
</p:tagLst>
</file>

<file path=ppt/tags/tag197.xml><?xml version="1.0" encoding="utf-8"?>
<p:tagLst xmlns:p="http://schemas.openxmlformats.org/presentationml/2006/main">
  <p:tag name="AS_UNIQUEID" val="663"/>
</p:tagLst>
</file>

<file path=ppt/tags/tag198.xml><?xml version="1.0" encoding="utf-8"?>
<p:tagLst xmlns:p="http://schemas.openxmlformats.org/presentationml/2006/main">
  <p:tag name="AS_UNIQUEID" val="89"/>
</p:tagLst>
</file>

<file path=ppt/tags/tag199.xml><?xml version="1.0" encoding="utf-8"?>
<p:tagLst xmlns:p="http://schemas.openxmlformats.org/presentationml/2006/main">
  <p:tag name="AS_UNIQUEID" val="90"/>
</p:tagLst>
</file>

<file path=ppt/tags/tag2.xml><?xml version="1.0" encoding="utf-8"?>
<p:tagLst xmlns:p="http://schemas.openxmlformats.org/presentationml/2006/main">
  <p:tag name="AS_UNIQUEID" val="615"/>
</p:tagLst>
</file>

<file path=ppt/tags/tag20.xml><?xml version="1.0" encoding="utf-8"?>
<p:tagLst xmlns:p="http://schemas.openxmlformats.org/presentationml/2006/main">
  <p:tag name="AS_UNIQUEID" val="633"/>
</p:tagLst>
</file>

<file path=ppt/tags/tag200.xml><?xml version="1.0" encoding="utf-8"?>
<p:tagLst xmlns:p="http://schemas.openxmlformats.org/presentationml/2006/main">
  <p:tag name="AS_UNIQUEID" val="91"/>
</p:tagLst>
</file>

<file path=ppt/tags/tag201.xml><?xml version="1.0" encoding="utf-8"?>
<p:tagLst xmlns:p="http://schemas.openxmlformats.org/presentationml/2006/main">
  <p:tag name="AS_UNIQUEID" val="92"/>
</p:tagLst>
</file>

<file path=ppt/tags/tag202.xml><?xml version="1.0" encoding="utf-8"?>
<p:tagLst xmlns:p="http://schemas.openxmlformats.org/presentationml/2006/main">
  <p:tag name="AS_UNIQUEID" val="93"/>
</p:tagLst>
</file>

<file path=ppt/tags/tag203.xml><?xml version="1.0" encoding="utf-8"?>
<p:tagLst xmlns:p="http://schemas.openxmlformats.org/presentationml/2006/main">
  <p:tag name="AS_UNIQUEID" val="94"/>
</p:tagLst>
</file>

<file path=ppt/tags/tag204.xml><?xml version="1.0" encoding="utf-8"?>
<p:tagLst xmlns:p="http://schemas.openxmlformats.org/presentationml/2006/main">
  <p:tag name="AS_UNIQUEID" val="95"/>
</p:tagLst>
</file>

<file path=ppt/tags/tag205.xml><?xml version="1.0" encoding="utf-8"?>
<p:tagLst xmlns:p="http://schemas.openxmlformats.org/presentationml/2006/main">
  <p:tag name="AS_UNIQUEID" val="96"/>
</p:tagLst>
</file>

<file path=ppt/tags/tag206.xml><?xml version="1.0" encoding="utf-8"?>
<p:tagLst xmlns:p="http://schemas.openxmlformats.org/presentationml/2006/main">
  <p:tag name="AS_UNIQUEID" val="97"/>
</p:tagLst>
</file>

<file path=ppt/tags/tag207.xml><?xml version="1.0" encoding="utf-8"?>
<p:tagLst xmlns:p="http://schemas.openxmlformats.org/presentationml/2006/main">
  <p:tag name="AS_UNIQUEID" val="98"/>
</p:tagLst>
</file>

<file path=ppt/tags/tag208.xml><?xml version="1.0" encoding="utf-8"?>
<p:tagLst xmlns:p="http://schemas.openxmlformats.org/presentationml/2006/main">
  <p:tag name="AS_UNIQUEID" val="664"/>
</p:tagLst>
</file>

<file path=ppt/tags/tag209.xml><?xml version="1.0" encoding="utf-8"?>
<p:tagLst xmlns:p="http://schemas.openxmlformats.org/presentationml/2006/main">
  <p:tag name="AS_UNIQUEID" val="99"/>
</p:tagLst>
</file>

<file path=ppt/tags/tag21.xml><?xml version="1.0" encoding="utf-8"?>
<p:tagLst xmlns:p="http://schemas.openxmlformats.org/presentationml/2006/main">
  <p:tag name="AS_UNIQUEID" val="634"/>
</p:tagLst>
</file>

<file path=ppt/tags/tag210.xml><?xml version="1.0" encoding="utf-8"?>
<p:tagLst xmlns:p="http://schemas.openxmlformats.org/presentationml/2006/main">
  <p:tag name="AS_UNIQUEID" val="100"/>
</p:tagLst>
</file>

<file path=ppt/tags/tag211.xml><?xml version="1.0" encoding="utf-8"?>
<p:tagLst xmlns:p="http://schemas.openxmlformats.org/presentationml/2006/main">
  <p:tag name="AS_UNIQUEID" val="665"/>
</p:tagLst>
</file>

<file path=ppt/tags/tag212.xml><?xml version="1.0" encoding="utf-8"?>
<p:tagLst xmlns:p="http://schemas.openxmlformats.org/presentationml/2006/main">
  <p:tag name="AS_UNIQUEID" val="101"/>
</p:tagLst>
</file>

<file path=ppt/tags/tag213.xml><?xml version="1.0" encoding="utf-8"?>
<p:tagLst xmlns:p="http://schemas.openxmlformats.org/presentationml/2006/main">
  <p:tag name="AS_UNIQUEID" val="102"/>
</p:tagLst>
</file>

<file path=ppt/tags/tag214.xml><?xml version="1.0" encoding="utf-8"?>
<p:tagLst xmlns:p="http://schemas.openxmlformats.org/presentationml/2006/main">
  <p:tag name="AS_UNIQUEID" val="103"/>
</p:tagLst>
</file>

<file path=ppt/tags/tag215.xml><?xml version="1.0" encoding="utf-8"?>
<p:tagLst xmlns:p="http://schemas.openxmlformats.org/presentationml/2006/main">
  <p:tag name="AS_UNIQUEID" val="104"/>
</p:tagLst>
</file>

<file path=ppt/tags/tag216.xml><?xml version="1.0" encoding="utf-8"?>
<p:tagLst xmlns:p="http://schemas.openxmlformats.org/presentationml/2006/main">
  <p:tag name="AS_UNIQUEID" val="105"/>
</p:tagLst>
</file>

<file path=ppt/tags/tag217.xml><?xml version="1.0" encoding="utf-8"?>
<p:tagLst xmlns:p="http://schemas.openxmlformats.org/presentationml/2006/main">
  <p:tag name="AS_UNIQUEID" val="106"/>
</p:tagLst>
</file>

<file path=ppt/tags/tag218.xml><?xml version="1.0" encoding="utf-8"?>
<p:tagLst xmlns:p="http://schemas.openxmlformats.org/presentationml/2006/main">
  <p:tag name="AS_UNIQUEID" val="107"/>
</p:tagLst>
</file>

<file path=ppt/tags/tag219.xml><?xml version="1.0" encoding="utf-8"?>
<p:tagLst xmlns:p="http://schemas.openxmlformats.org/presentationml/2006/main">
  <p:tag name="AS_UNIQUEID" val="666"/>
</p:tagLst>
</file>

<file path=ppt/tags/tag22.xml><?xml version="1.0" encoding="utf-8"?>
<p:tagLst xmlns:p="http://schemas.openxmlformats.org/presentationml/2006/main">
  <p:tag name="AS_UNIQUEID" val="635"/>
</p:tagLst>
</file>

<file path=ppt/tags/tag220.xml><?xml version="1.0" encoding="utf-8"?>
<p:tagLst xmlns:p="http://schemas.openxmlformats.org/presentationml/2006/main">
  <p:tag name="AS_UNIQUEID" val="108"/>
</p:tagLst>
</file>

<file path=ppt/tags/tag221.xml><?xml version="1.0" encoding="utf-8"?>
<p:tagLst xmlns:p="http://schemas.openxmlformats.org/presentationml/2006/main">
  <p:tag name="AS_UNIQUEID" val="109"/>
</p:tagLst>
</file>

<file path=ppt/tags/tag222.xml><?xml version="1.0" encoding="utf-8"?>
<p:tagLst xmlns:p="http://schemas.openxmlformats.org/presentationml/2006/main">
  <p:tag name="AS_UNIQUEID" val="888"/>
</p:tagLst>
</file>

<file path=ppt/tags/tag223.xml><?xml version="1.0" encoding="utf-8"?>
<p:tagLst xmlns:p="http://schemas.openxmlformats.org/presentationml/2006/main">
  <p:tag name="AS_UNIQUEID" val="110"/>
</p:tagLst>
</file>

<file path=ppt/tags/tag224.xml><?xml version="1.0" encoding="utf-8"?>
<p:tagLst xmlns:p="http://schemas.openxmlformats.org/presentationml/2006/main">
  <p:tag name="AS_UNIQUEID" val="111"/>
</p:tagLst>
</file>

<file path=ppt/tags/tag225.xml><?xml version="1.0" encoding="utf-8"?>
<p:tagLst xmlns:p="http://schemas.openxmlformats.org/presentationml/2006/main">
  <p:tag name="AS_UNIQUEID" val="112"/>
</p:tagLst>
</file>

<file path=ppt/tags/tag226.xml><?xml version="1.0" encoding="utf-8"?>
<p:tagLst xmlns:p="http://schemas.openxmlformats.org/presentationml/2006/main">
  <p:tag name="AS_UNIQUEID" val="113"/>
</p:tagLst>
</file>

<file path=ppt/tags/tag227.xml><?xml version="1.0" encoding="utf-8"?>
<p:tagLst xmlns:p="http://schemas.openxmlformats.org/presentationml/2006/main">
  <p:tag name="AS_UNIQUEID" val="114"/>
</p:tagLst>
</file>

<file path=ppt/tags/tag228.xml><?xml version="1.0" encoding="utf-8"?>
<p:tagLst xmlns:p="http://schemas.openxmlformats.org/presentationml/2006/main">
  <p:tag name="AS_UNIQUEID" val="115"/>
</p:tagLst>
</file>

<file path=ppt/tags/tag229.xml><?xml version="1.0" encoding="utf-8"?>
<p:tagLst xmlns:p="http://schemas.openxmlformats.org/presentationml/2006/main">
  <p:tag name="AS_UNIQUEID" val="116"/>
</p:tagLst>
</file>

<file path=ppt/tags/tag23.xml><?xml version="1.0" encoding="utf-8"?>
<p:tagLst xmlns:p="http://schemas.openxmlformats.org/presentationml/2006/main">
  <p:tag name="AS_UNIQUEID" val="636"/>
</p:tagLst>
</file>

<file path=ppt/tags/tag230.xml><?xml version="1.0" encoding="utf-8"?>
<p:tagLst xmlns:p="http://schemas.openxmlformats.org/presentationml/2006/main">
  <p:tag name="AS_UNIQUEID" val="117"/>
</p:tagLst>
</file>

<file path=ppt/tags/tag231.xml><?xml version="1.0" encoding="utf-8"?>
<p:tagLst xmlns:p="http://schemas.openxmlformats.org/presentationml/2006/main">
  <p:tag name="AS_UNIQUEID" val="118"/>
</p:tagLst>
</file>

<file path=ppt/tags/tag232.xml><?xml version="1.0" encoding="utf-8"?>
<p:tagLst xmlns:p="http://schemas.openxmlformats.org/presentationml/2006/main">
  <p:tag name="AS_UNIQUEID" val="119"/>
</p:tagLst>
</file>

<file path=ppt/tags/tag233.xml><?xml version="1.0" encoding="utf-8"?>
<p:tagLst xmlns:p="http://schemas.openxmlformats.org/presentationml/2006/main">
  <p:tag name="AS_UNIQUEID" val="120"/>
</p:tagLst>
</file>

<file path=ppt/tags/tag234.xml><?xml version="1.0" encoding="utf-8"?>
<p:tagLst xmlns:p="http://schemas.openxmlformats.org/presentationml/2006/main">
  <p:tag name="AS_UNIQUEID" val="121"/>
</p:tagLst>
</file>

<file path=ppt/tags/tag235.xml><?xml version="1.0" encoding="utf-8"?>
<p:tagLst xmlns:p="http://schemas.openxmlformats.org/presentationml/2006/main">
  <p:tag name="AS_UNIQUEID" val="668"/>
</p:tagLst>
</file>

<file path=ppt/tags/tag236.xml><?xml version="1.0" encoding="utf-8"?>
<p:tagLst xmlns:p="http://schemas.openxmlformats.org/presentationml/2006/main">
  <p:tag name="AS_UNIQUEID" val="669"/>
</p:tagLst>
</file>

<file path=ppt/tags/tag237.xml><?xml version="1.0" encoding="utf-8"?>
<p:tagLst xmlns:p="http://schemas.openxmlformats.org/presentationml/2006/main">
  <p:tag name="AS_UNIQUEID" val="122"/>
</p:tagLst>
</file>

<file path=ppt/tags/tag238.xml><?xml version="1.0" encoding="utf-8"?>
<p:tagLst xmlns:p="http://schemas.openxmlformats.org/presentationml/2006/main">
  <p:tag name="AS_UNIQUEID" val="123"/>
</p:tagLst>
</file>

<file path=ppt/tags/tag239.xml><?xml version="1.0" encoding="utf-8"?>
<p:tagLst xmlns:p="http://schemas.openxmlformats.org/presentationml/2006/main">
  <p:tag name="AS_UNIQUEID" val="124"/>
</p:tagLst>
</file>

<file path=ppt/tags/tag24.xml><?xml version="1.0" encoding="utf-8"?>
<p:tagLst xmlns:p="http://schemas.openxmlformats.org/presentationml/2006/main">
  <p:tag name="AS_UNIQUEID" val="637"/>
</p:tagLst>
</file>

<file path=ppt/tags/tag240.xml><?xml version="1.0" encoding="utf-8"?>
<p:tagLst xmlns:p="http://schemas.openxmlformats.org/presentationml/2006/main">
  <p:tag name="AS_UNIQUEID" val="125"/>
</p:tagLst>
</file>

<file path=ppt/tags/tag241.xml><?xml version="1.0" encoding="utf-8"?>
<p:tagLst xmlns:p="http://schemas.openxmlformats.org/presentationml/2006/main">
  <p:tag name="AS_UNIQUEID" val="670"/>
</p:tagLst>
</file>

<file path=ppt/tags/tag242.xml><?xml version="1.0" encoding="utf-8"?>
<p:tagLst xmlns:p="http://schemas.openxmlformats.org/presentationml/2006/main">
  <p:tag name="AS_UNIQUEID" val="671"/>
</p:tagLst>
</file>

<file path=ppt/tags/tag243.xml><?xml version="1.0" encoding="utf-8"?>
<p:tagLst xmlns:p="http://schemas.openxmlformats.org/presentationml/2006/main">
  <p:tag name="AS_UNIQUEID" val="126"/>
</p:tagLst>
</file>

<file path=ppt/tags/tag244.xml><?xml version="1.0" encoding="utf-8"?>
<p:tagLst xmlns:p="http://schemas.openxmlformats.org/presentationml/2006/main">
  <p:tag name="AS_UNIQUEID" val="127"/>
</p:tagLst>
</file>

<file path=ppt/tags/tag245.xml><?xml version="1.0" encoding="utf-8"?>
<p:tagLst xmlns:p="http://schemas.openxmlformats.org/presentationml/2006/main">
  <p:tag name="AS_UNIQUEID" val="128"/>
</p:tagLst>
</file>

<file path=ppt/tags/tag246.xml><?xml version="1.0" encoding="utf-8"?>
<p:tagLst xmlns:p="http://schemas.openxmlformats.org/presentationml/2006/main">
  <p:tag name="AS_UNIQUEID" val="129"/>
</p:tagLst>
</file>

<file path=ppt/tags/tag247.xml><?xml version="1.0" encoding="utf-8"?>
<p:tagLst xmlns:p="http://schemas.openxmlformats.org/presentationml/2006/main">
  <p:tag name="AS_UNIQUEID" val="672"/>
</p:tagLst>
</file>

<file path=ppt/tags/tag248.xml><?xml version="1.0" encoding="utf-8"?>
<p:tagLst xmlns:p="http://schemas.openxmlformats.org/presentationml/2006/main">
  <p:tag name="AS_UNIQUEID" val="673"/>
</p:tagLst>
</file>

<file path=ppt/tags/tag249.xml><?xml version="1.0" encoding="utf-8"?>
<p:tagLst xmlns:p="http://schemas.openxmlformats.org/presentationml/2006/main">
  <p:tag name="AS_UNIQUEID" val="130"/>
</p:tagLst>
</file>

<file path=ppt/tags/tag25.xml><?xml version="1.0" encoding="utf-8"?>
<p:tagLst xmlns:p="http://schemas.openxmlformats.org/presentationml/2006/main">
  <p:tag name="AS_UNIQUEID" val="638"/>
</p:tagLst>
</file>

<file path=ppt/tags/tag250.xml><?xml version="1.0" encoding="utf-8"?>
<p:tagLst xmlns:p="http://schemas.openxmlformats.org/presentationml/2006/main">
  <p:tag name="AS_UNIQUEID" val="131"/>
</p:tagLst>
</file>

<file path=ppt/tags/tag251.xml><?xml version="1.0" encoding="utf-8"?>
<p:tagLst xmlns:p="http://schemas.openxmlformats.org/presentationml/2006/main">
  <p:tag name="AS_UNIQUEID" val="132"/>
</p:tagLst>
</file>

<file path=ppt/tags/tag252.xml><?xml version="1.0" encoding="utf-8"?>
<p:tagLst xmlns:p="http://schemas.openxmlformats.org/presentationml/2006/main">
  <p:tag name="AS_UNIQUEID" val="133"/>
</p:tagLst>
</file>

<file path=ppt/tags/tag253.xml><?xml version="1.0" encoding="utf-8"?>
<p:tagLst xmlns:p="http://schemas.openxmlformats.org/presentationml/2006/main">
  <p:tag name="AS_UNIQUEID" val="674"/>
</p:tagLst>
</file>

<file path=ppt/tags/tag254.xml><?xml version="1.0" encoding="utf-8"?>
<p:tagLst xmlns:p="http://schemas.openxmlformats.org/presentationml/2006/main">
  <p:tag name="AS_UNIQUEID" val="675"/>
</p:tagLst>
</file>

<file path=ppt/tags/tag255.xml><?xml version="1.0" encoding="utf-8"?>
<p:tagLst xmlns:p="http://schemas.openxmlformats.org/presentationml/2006/main">
  <p:tag name="AS_UNIQUEID" val="134"/>
</p:tagLst>
</file>

<file path=ppt/tags/tag256.xml><?xml version="1.0" encoding="utf-8"?>
<p:tagLst xmlns:p="http://schemas.openxmlformats.org/presentationml/2006/main">
  <p:tag name="AS_UNIQUEID" val="135"/>
</p:tagLst>
</file>

<file path=ppt/tags/tag257.xml><?xml version="1.0" encoding="utf-8"?>
<p:tagLst xmlns:p="http://schemas.openxmlformats.org/presentationml/2006/main">
  <p:tag name="AS_UNIQUEID" val="136"/>
</p:tagLst>
</file>

<file path=ppt/tags/tag258.xml><?xml version="1.0" encoding="utf-8"?>
<p:tagLst xmlns:p="http://schemas.openxmlformats.org/presentationml/2006/main">
  <p:tag name="AS_UNIQUEID" val="137"/>
</p:tagLst>
</file>

<file path=ppt/tags/tag259.xml><?xml version="1.0" encoding="utf-8"?>
<p:tagLst xmlns:p="http://schemas.openxmlformats.org/presentationml/2006/main">
  <p:tag name="AS_UNIQUEID" val="138"/>
</p:tagLst>
</file>

<file path=ppt/tags/tag26.xml><?xml version="1.0" encoding="utf-8"?>
<p:tagLst xmlns:p="http://schemas.openxmlformats.org/presentationml/2006/main">
  <p:tag name="AS_UNIQUEID" val="800"/>
</p:tagLst>
</file>

<file path=ppt/tags/tag260.xml><?xml version="1.0" encoding="utf-8"?>
<p:tagLst xmlns:p="http://schemas.openxmlformats.org/presentationml/2006/main">
  <p:tag name="AS_UNIQUEID" val="889"/>
</p:tagLst>
</file>

<file path=ppt/tags/tag261.xml><?xml version="1.0" encoding="utf-8"?>
<p:tagLst xmlns:p="http://schemas.openxmlformats.org/presentationml/2006/main">
  <p:tag name="AS_UNIQUEID" val="139"/>
</p:tagLst>
</file>

<file path=ppt/tags/tag262.xml><?xml version="1.0" encoding="utf-8"?>
<p:tagLst xmlns:p="http://schemas.openxmlformats.org/presentationml/2006/main">
  <p:tag name="AS_UNIQUEID" val="140"/>
</p:tagLst>
</file>

<file path=ppt/tags/tag263.xml><?xml version="1.0" encoding="utf-8"?>
<p:tagLst xmlns:p="http://schemas.openxmlformats.org/presentationml/2006/main">
  <p:tag name="AS_UNIQUEID" val="141"/>
</p:tagLst>
</file>

<file path=ppt/tags/tag264.xml><?xml version="1.0" encoding="utf-8"?>
<p:tagLst xmlns:p="http://schemas.openxmlformats.org/presentationml/2006/main">
  <p:tag name="AS_UNIQUEID" val="142"/>
</p:tagLst>
</file>

<file path=ppt/tags/tag265.xml><?xml version="1.0" encoding="utf-8"?>
<p:tagLst xmlns:p="http://schemas.openxmlformats.org/presentationml/2006/main">
  <p:tag name="AS_UNIQUEID" val="143"/>
</p:tagLst>
</file>

<file path=ppt/tags/tag266.xml><?xml version="1.0" encoding="utf-8"?>
<p:tagLst xmlns:p="http://schemas.openxmlformats.org/presentationml/2006/main">
  <p:tag name="AS_UNIQUEID" val="144"/>
</p:tagLst>
</file>

<file path=ppt/tags/tag267.xml><?xml version="1.0" encoding="utf-8"?>
<p:tagLst xmlns:p="http://schemas.openxmlformats.org/presentationml/2006/main">
  <p:tag name="AS_UNIQUEID" val="145"/>
</p:tagLst>
</file>

<file path=ppt/tags/tag268.xml><?xml version="1.0" encoding="utf-8"?>
<p:tagLst xmlns:p="http://schemas.openxmlformats.org/presentationml/2006/main">
  <p:tag name="AS_UNIQUEID" val="146"/>
</p:tagLst>
</file>

<file path=ppt/tags/tag269.xml><?xml version="1.0" encoding="utf-8"?>
<p:tagLst xmlns:p="http://schemas.openxmlformats.org/presentationml/2006/main">
  <p:tag name="AS_UNIQUEID" val="147"/>
</p:tagLst>
</file>

<file path=ppt/tags/tag27.xml><?xml version="1.0" encoding="utf-8"?>
<p:tagLst xmlns:p="http://schemas.openxmlformats.org/presentationml/2006/main">
  <p:tag name="AS_UNIQUEID" val="640"/>
</p:tagLst>
</file>

<file path=ppt/tags/tag270.xml><?xml version="1.0" encoding="utf-8"?>
<p:tagLst xmlns:p="http://schemas.openxmlformats.org/presentationml/2006/main">
  <p:tag name="AS_UNIQUEID" val="148"/>
</p:tagLst>
</file>

<file path=ppt/tags/tag271.xml><?xml version="1.0" encoding="utf-8"?>
<p:tagLst xmlns:p="http://schemas.openxmlformats.org/presentationml/2006/main">
  <p:tag name="AS_UNIQUEID" val="149"/>
  <p:tag name="PA" val="v5.2.10"/>
  <p:tag name="RESOURCELIBID_ANIM" val="451"/>
</p:tagLst>
</file>

<file path=ppt/tags/tag272.xml><?xml version="1.0" encoding="utf-8"?>
<p:tagLst xmlns:p="http://schemas.openxmlformats.org/presentationml/2006/main">
  <p:tag name="AS_UNIQUEID" val="150"/>
</p:tagLst>
</file>

<file path=ppt/tags/tag273.xml><?xml version="1.0" encoding="utf-8"?>
<p:tagLst xmlns:p="http://schemas.openxmlformats.org/presentationml/2006/main">
  <p:tag name="AS_UNIQUEID" val="151"/>
</p:tagLst>
</file>

<file path=ppt/tags/tag274.xml><?xml version="1.0" encoding="utf-8"?>
<p:tagLst xmlns:p="http://schemas.openxmlformats.org/presentationml/2006/main">
  <p:tag name="AS_UNIQUEID" val="152"/>
</p:tagLst>
</file>

<file path=ppt/tags/tag275.xml><?xml version="1.0" encoding="utf-8"?>
<p:tagLst xmlns:p="http://schemas.openxmlformats.org/presentationml/2006/main">
  <p:tag name="AS_UNIQUEID" val="153"/>
</p:tagLst>
</file>

<file path=ppt/tags/tag276.xml><?xml version="1.0" encoding="utf-8"?>
<p:tagLst xmlns:p="http://schemas.openxmlformats.org/presentationml/2006/main">
  <p:tag name="AS_UNIQUEID" val="154"/>
</p:tagLst>
</file>

<file path=ppt/tags/tag277.xml><?xml version="1.0" encoding="utf-8"?>
<p:tagLst xmlns:p="http://schemas.openxmlformats.org/presentationml/2006/main">
  <p:tag name="AS_UNIQUEID" val="155"/>
</p:tagLst>
</file>

<file path=ppt/tags/tag278.xml><?xml version="1.0" encoding="utf-8"?>
<p:tagLst xmlns:p="http://schemas.openxmlformats.org/presentationml/2006/main">
  <p:tag name="AS_UNIQUEID" val="890"/>
</p:tagLst>
</file>

<file path=ppt/tags/tag279.xml><?xml version="1.0" encoding="utf-8"?>
<p:tagLst xmlns:p="http://schemas.openxmlformats.org/presentationml/2006/main">
  <p:tag name="AS_UNIQUEID" val="156"/>
</p:tagLst>
</file>

<file path=ppt/tags/tag28.xml><?xml version="1.0" encoding="utf-8"?>
<p:tagLst xmlns:p="http://schemas.openxmlformats.org/presentationml/2006/main">
  <p:tag name="AS_UNIQUEID" val="641"/>
</p:tagLst>
</file>

<file path=ppt/tags/tag280.xml><?xml version="1.0" encoding="utf-8"?>
<p:tagLst xmlns:p="http://schemas.openxmlformats.org/presentationml/2006/main">
  <p:tag name="AS_UNIQUEID" val="678"/>
</p:tagLst>
</file>

<file path=ppt/tags/tag281.xml><?xml version="1.0" encoding="utf-8"?>
<p:tagLst xmlns:p="http://schemas.openxmlformats.org/presentationml/2006/main">
  <p:tag name="AS_UNIQUEID" val="157"/>
</p:tagLst>
</file>

<file path=ppt/tags/tag282.xml><?xml version="1.0" encoding="utf-8"?>
<p:tagLst xmlns:p="http://schemas.openxmlformats.org/presentationml/2006/main">
  <p:tag name="AS_UNIQUEID" val="679"/>
</p:tagLst>
</file>

<file path=ppt/tags/tag283.xml><?xml version="1.0" encoding="utf-8"?>
<p:tagLst xmlns:p="http://schemas.openxmlformats.org/presentationml/2006/main">
  <p:tag name="AS_UNIQUEID" val="158"/>
</p:tagLst>
</file>

<file path=ppt/tags/tag284.xml><?xml version="1.0" encoding="utf-8"?>
<p:tagLst xmlns:p="http://schemas.openxmlformats.org/presentationml/2006/main">
  <p:tag name="AS_UNIQUEID" val="159"/>
</p:tagLst>
</file>

<file path=ppt/tags/tag285.xml><?xml version="1.0" encoding="utf-8"?>
<p:tagLst xmlns:p="http://schemas.openxmlformats.org/presentationml/2006/main">
  <p:tag name="AS_UNIQUEID" val="160"/>
</p:tagLst>
</file>

<file path=ppt/tags/tag286.xml><?xml version="1.0" encoding="utf-8"?>
<p:tagLst xmlns:p="http://schemas.openxmlformats.org/presentationml/2006/main">
  <p:tag name="AS_UNIQUEID" val="680"/>
</p:tagLst>
</file>

<file path=ppt/tags/tag287.xml><?xml version="1.0" encoding="utf-8"?>
<p:tagLst xmlns:p="http://schemas.openxmlformats.org/presentationml/2006/main">
  <p:tag name="AS_UNIQUEID" val="161"/>
</p:tagLst>
</file>

<file path=ppt/tags/tag288.xml><?xml version="1.0" encoding="utf-8"?>
<p:tagLst xmlns:p="http://schemas.openxmlformats.org/presentationml/2006/main">
  <p:tag name="AS_UNIQUEID" val="162"/>
</p:tagLst>
</file>

<file path=ppt/tags/tag289.xml><?xml version="1.0" encoding="utf-8"?>
<p:tagLst xmlns:p="http://schemas.openxmlformats.org/presentationml/2006/main">
  <p:tag name="AS_UNIQUEID" val="163"/>
</p:tagLst>
</file>

<file path=ppt/tags/tag29.xml><?xml version="1.0" encoding="utf-8"?>
<p:tagLst xmlns:p="http://schemas.openxmlformats.org/presentationml/2006/main">
  <p:tag name="AS_UNIQUEID" val="642"/>
</p:tagLst>
</file>

<file path=ppt/tags/tag290.xml><?xml version="1.0" encoding="utf-8"?>
<p:tagLst xmlns:p="http://schemas.openxmlformats.org/presentationml/2006/main">
  <p:tag name="AS_UNIQUEID" val="164"/>
</p:tagLst>
</file>

<file path=ppt/tags/tag291.xml><?xml version="1.0" encoding="utf-8"?>
<p:tagLst xmlns:p="http://schemas.openxmlformats.org/presentationml/2006/main">
  <p:tag name="AS_UNIQUEID" val="681"/>
</p:tagLst>
</file>

<file path=ppt/tags/tag292.xml><?xml version="1.0" encoding="utf-8"?>
<p:tagLst xmlns:p="http://schemas.openxmlformats.org/presentationml/2006/main">
  <p:tag name="AS_UNIQUEID" val="165"/>
</p:tagLst>
</file>

<file path=ppt/tags/tag293.xml><?xml version="1.0" encoding="utf-8"?>
<p:tagLst xmlns:p="http://schemas.openxmlformats.org/presentationml/2006/main">
  <p:tag name="AS_UNIQUEID" val="166"/>
</p:tagLst>
</file>

<file path=ppt/tags/tag294.xml><?xml version="1.0" encoding="utf-8"?>
<p:tagLst xmlns:p="http://schemas.openxmlformats.org/presentationml/2006/main">
  <p:tag name="AS_UNIQUEID" val="682"/>
</p:tagLst>
</file>

<file path=ppt/tags/tag295.xml><?xml version="1.0" encoding="utf-8"?>
<p:tagLst xmlns:p="http://schemas.openxmlformats.org/presentationml/2006/main">
  <p:tag name="AS_UNIQUEID" val="167"/>
</p:tagLst>
</file>

<file path=ppt/tags/tag296.xml><?xml version="1.0" encoding="utf-8"?>
<p:tagLst xmlns:p="http://schemas.openxmlformats.org/presentationml/2006/main">
  <p:tag name="AS_UNIQUEID" val="683"/>
</p:tagLst>
</file>

<file path=ppt/tags/tag297.xml><?xml version="1.0" encoding="utf-8"?>
<p:tagLst xmlns:p="http://schemas.openxmlformats.org/presentationml/2006/main">
  <p:tag name="AS_UNIQUEID" val="168"/>
</p:tagLst>
</file>

<file path=ppt/tags/tag298.xml><?xml version="1.0" encoding="utf-8"?>
<p:tagLst xmlns:p="http://schemas.openxmlformats.org/presentationml/2006/main">
  <p:tag name="AS_UNIQUEID" val="169"/>
</p:tagLst>
</file>

<file path=ppt/tags/tag299.xml><?xml version="1.0" encoding="utf-8"?>
<p:tagLst xmlns:p="http://schemas.openxmlformats.org/presentationml/2006/main">
  <p:tag name="AS_UNIQUEID" val="170"/>
</p:tagLst>
</file>

<file path=ppt/tags/tag3.xml><?xml version="1.0" encoding="utf-8"?>
<p:tagLst xmlns:p="http://schemas.openxmlformats.org/presentationml/2006/main">
  <p:tag name="AS_UNIQUEID" val="616"/>
</p:tagLst>
</file>

<file path=ppt/tags/tag30.xml><?xml version="1.0" encoding="utf-8"?>
<p:tagLst xmlns:p="http://schemas.openxmlformats.org/presentationml/2006/main">
  <p:tag name="AS_UNIQUEID" val="643"/>
</p:tagLst>
</file>

<file path=ppt/tags/tag300.xml><?xml version="1.0" encoding="utf-8"?>
<p:tagLst xmlns:p="http://schemas.openxmlformats.org/presentationml/2006/main">
  <p:tag name="AS_UNIQUEID" val="684"/>
</p:tagLst>
</file>

<file path=ppt/tags/tag301.xml><?xml version="1.0" encoding="utf-8"?>
<p:tagLst xmlns:p="http://schemas.openxmlformats.org/presentationml/2006/main">
  <p:tag name="AS_UNIQUEID" val="171"/>
</p:tagLst>
</file>

<file path=ppt/tags/tag302.xml><?xml version="1.0" encoding="utf-8"?>
<p:tagLst xmlns:p="http://schemas.openxmlformats.org/presentationml/2006/main">
  <p:tag name="AS_UNIQUEID" val="172"/>
</p:tagLst>
</file>

<file path=ppt/tags/tag303.xml><?xml version="1.0" encoding="utf-8"?>
<p:tagLst xmlns:p="http://schemas.openxmlformats.org/presentationml/2006/main">
  <p:tag name="AS_UNIQUEID" val="173"/>
</p:tagLst>
</file>

<file path=ppt/tags/tag304.xml><?xml version="1.0" encoding="utf-8"?>
<p:tagLst xmlns:p="http://schemas.openxmlformats.org/presentationml/2006/main">
  <p:tag name="AS_UNIQUEID" val="174"/>
</p:tagLst>
</file>

<file path=ppt/tags/tag305.xml><?xml version="1.0" encoding="utf-8"?>
<p:tagLst xmlns:p="http://schemas.openxmlformats.org/presentationml/2006/main">
  <p:tag name="AS_UNIQUEID" val="685"/>
</p:tagLst>
</file>

<file path=ppt/tags/tag306.xml><?xml version="1.0" encoding="utf-8"?>
<p:tagLst xmlns:p="http://schemas.openxmlformats.org/presentationml/2006/main">
  <p:tag name="AS_UNIQUEID" val="175"/>
</p:tagLst>
</file>

<file path=ppt/tags/tag307.xml><?xml version="1.0" encoding="utf-8"?>
<p:tagLst xmlns:p="http://schemas.openxmlformats.org/presentationml/2006/main">
  <p:tag name="AS_UNIQUEID" val="176"/>
</p:tagLst>
</file>

<file path=ppt/tags/tag308.xml><?xml version="1.0" encoding="utf-8"?>
<p:tagLst xmlns:p="http://schemas.openxmlformats.org/presentationml/2006/main">
  <p:tag name="AS_UNIQUEID" val="686"/>
</p:tagLst>
</file>

<file path=ppt/tags/tag309.xml><?xml version="1.0" encoding="utf-8"?>
<p:tagLst xmlns:p="http://schemas.openxmlformats.org/presentationml/2006/main">
  <p:tag name="AS_UNIQUEID" val="177"/>
</p:tagLst>
</file>

<file path=ppt/tags/tag31.xml><?xml version="1.0" encoding="utf-8"?>
<p:tagLst xmlns:p="http://schemas.openxmlformats.org/presentationml/2006/main">
  <p:tag name="AS_UNIQUEID" val="644"/>
</p:tagLst>
</file>

<file path=ppt/tags/tag310.xml><?xml version="1.0" encoding="utf-8"?>
<p:tagLst xmlns:p="http://schemas.openxmlformats.org/presentationml/2006/main">
  <p:tag name="AS_UNIQUEID" val="687"/>
</p:tagLst>
</file>

<file path=ppt/tags/tag311.xml><?xml version="1.0" encoding="utf-8"?>
<p:tagLst xmlns:p="http://schemas.openxmlformats.org/presentationml/2006/main">
  <p:tag name="AS_UNIQUEID" val="178"/>
</p:tagLst>
</file>

<file path=ppt/tags/tag312.xml><?xml version="1.0" encoding="utf-8"?>
<p:tagLst xmlns:p="http://schemas.openxmlformats.org/presentationml/2006/main">
  <p:tag name="AS_UNIQUEID" val="179"/>
</p:tagLst>
</file>

<file path=ppt/tags/tag313.xml><?xml version="1.0" encoding="utf-8"?>
<p:tagLst xmlns:p="http://schemas.openxmlformats.org/presentationml/2006/main">
  <p:tag name="AS_UNIQUEID" val="180"/>
</p:tagLst>
</file>

<file path=ppt/tags/tag314.xml><?xml version="1.0" encoding="utf-8"?>
<p:tagLst xmlns:p="http://schemas.openxmlformats.org/presentationml/2006/main">
  <p:tag name="AS_UNIQUEID" val="688"/>
</p:tagLst>
</file>

<file path=ppt/tags/tag315.xml><?xml version="1.0" encoding="utf-8"?>
<p:tagLst xmlns:p="http://schemas.openxmlformats.org/presentationml/2006/main">
  <p:tag name="AS_UNIQUEID" val="181"/>
</p:tagLst>
</file>

<file path=ppt/tags/tag316.xml><?xml version="1.0" encoding="utf-8"?>
<p:tagLst xmlns:p="http://schemas.openxmlformats.org/presentationml/2006/main">
  <p:tag name="AS_UNIQUEID" val="182"/>
</p:tagLst>
</file>

<file path=ppt/tags/tag317.xml><?xml version="1.0" encoding="utf-8"?>
<p:tagLst xmlns:p="http://schemas.openxmlformats.org/presentationml/2006/main">
  <p:tag name="AS_UNIQUEID" val="183"/>
</p:tagLst>
</file>

<file path=ppt/tags/tag318.xml><?xml version="1.0" encoding="utf-8"?>
<p:tagLst xmlns:p="http://schemas.openxmlformats.org/presentationml/2006/main">
  <p:tag name="AS_UNIQUEID" val="184"/>
</p:tagLst>
</file>

<file path=ppt/tags/tag319.xml><?xml version="1.0" encoding="utf-8"?>
<p:tagLst xmlns:p="http://schemas.openxmlformats.org/presentationml/2006/main">
  <p:tag name="AS_UNIQUEID" val="689"/>
</p:tagLst>
</file>

<file path=ppt/tags/tag32.xml><?xml version="1.0" encoding="utf-8"?>
<p:tagLst xmlns:p="http://schemas.openxmlformats.org/presentationml/2006/main">
  <p:tag name="AS_UNIQUEID" val="645"/>
</p:tagLst>
</file>

<file path=ppt/tags/tag320.xml><?xml version="1.0" encoding="utf-8"?>
<p:tagLst xmlns:p="http://schemas.openxmlformats.org/presentationml/2006/main">
  <p:tag name="AS_UNIQUEID" val="185"/>
</p:tagLst>
</file>

<file path=ppt/tags/tag321.xml><?xml version="1.0" encoding="utf-8"?>
<p:tagLst xmlns:p="http://schemas.openxmlformats.org/presentationml/2006/main">
  <p:tag name="AS_UNIQUEID" val="186"/>
</p:tagLst>
</file>

<file path=ppt/tags/tag322.xml><?xml version="1.0" encoding="utf-8"?>
<p:tagLst xmlns:p="http://schemas.openxmlformats.org/presentationml/2006/main">
  <p:tag name="AS_UNIQUEID" val="187"/>
</p:tagLst>
</file>

<file path=ppt/tags/tag323.xml><?xml version="1.0" encoding="utf-8"?>
<p:tagLst xmlns:p="http://schemas.openxmlformats.org/presentationml/2006/main">
  <p:tag name="AS_UNIQUEID" val="188"/>
</p:tagLst>
</file>

<file path=ppt/tags/tag324.xml><?xml version="1.0" encoding="utf-8"?>
<p:tagLst xmlns:p="http://schemas.openxmlformats.org/presentationml/2006/main">
  <p:tag name="AS_UNIQUEID" val="189"/>
</p:tagLst>
</file>

<file path=ppt/tags/tag325.xml><?xml version="1.0" encoding="utf-8"?>
<p:tagLst xmlns:p="http://schemas.openxmlformats.org/presentationml/2006/main">
  <p:tag name="AS_UNIQUEID" val="891"/>
</p:tagLst>
</file>

<file path=ppt/tags/tag326.xml><?xml version="1.0" encoding="utf-8"?>
<p:tagLst xmlns:p="http://schemas.openxmlformats.org/presentationml/2006/main">
  <p:tag name="AS_UNIQUEID" val="190"/>
</p:tagLst>
</file>

<file path=ppt/tags/tag327.xml><?xml version="1.0" encoding="utf-8"?>
<p:tagLst xmlns:p="http://schemas.openxmlformats.org/presentationml/2006/main">
  <p:tag name="AS_UNIQUEID" val="691"/>
</p:tagLst>
</file>

<file path=ppt/tags/tag328.xml><?xml version="1.0" encoding="utf-8"?>
<p:tagLst xmlns:p="http://schemas.openxmlformats.org/presentationml/2006/main">
  <p:tag name="AS_UNIQUEID" val="692"/>
</p:tagLst>
</file>

<file path=ppt/tags/tag329.xml><?xml version="1.0" encoding="utf-8"?>
<p:tagLst xmlns:p="http://schemas.openxmlformats.org/presentationml/2006/main">
  <p:tag name="AS_UNIQUEID" val="191"/>
</p:tagLst>
</file>

<file path=ppt/tags/tag33.xml><?xml version="1.0" encoding="utf-8"?>
<p:tagLst xmlns:p="http://schemas.openxmlformats.org/presentationml/2006/main">
  <p:tag name="AS_UNIQUEID" val="646"/>
</p:tagLst>
</file>

<file path=ppt/tags/tag330.xml><?xml version="1.0" encoding="utf-8"?>
<p:tagLst xmlns:p="http://schemas.openxmlformats.org/presentationml/2006/main">
  <p:tag name="AS_UNIQUEID" val="192"/>
</p:tagLst>
</file>

<file path=ppt/tags/tag331.xml><?xml version="1.0" encoding="utf-8"?>
<p:tagLst xmlns:p="http://schemas.openxmlformats.org/presentationml/2006/main">
  <p:tag name="AS_UNIQUEID" val="193"/>
</p:tagLst>
</file>

<file path=ppt/tags/tag332.xml><?xml version="1.0" encoding="utf-8"?>
<p:tagLst xmlns:p="http://schemas.openxmlformats.org/presentationml/2006/main">
  <p:tag name="AS_UNIQUEID" val="194"/>
</p:tagLst>
</file>

<file path=ppt/tags/tag333.xml><?xml version="1.0" encoding="utf-8"?>
<p:tagLst xmlns:p="http://schemas.openxmlformats.org/presentationml/2006/main">
  <p:tag name="AS_UNIQUEID" val="693"/>
</p:tagLst>
</file>

<file path=ppt/tags/tag334.xml><?xml version="1.0" encoding="utf-8"?>
<p:tagLst xmlns:p="http://schemas.openxmlformats.org/presentationml/2006/main">
  <p:tag name="AS_UNIQUEID" val="694"/>
</p:tagLst>
</file>

<file path=ppt/tags/tag335.xml><?xml version="1.0" encoding="utf-8"?>
<p:tagLst xmlns:p="http://schemas.openxmlformats.org/presentationml/2006/main">
  <p:tag name="AS_UNIQUEID" val="195"/>
</p:tagLst>
</file>

<file path=ppt/tags/tag336.xml><?xml version="1.0" encoding="utf-8"?>
<p:tagLst xmlns:p="http://schemas.openxmlformats.org/presentationml/2006/main">
  <p:tag name="AS_UNIQUEID" val="196"/>
</p:tagLst>
</file>

<file path=ppt/tags/tag337.xml><?xml version="1.0" encoding="utf-8"?>
<p:tagLst xmlns:p="http://schemas.openxmlformats.org/presentationml/2006/main">
  <p:tag name="AS_UNIQUEID" val="197"/>
</p:tagLst>
</file>

<file path=ppt/tags/tag338.xml><?xml version="1.0" encoding="utf-8"?>
<p:tagLst xmlns:p="http://schemas.openxmlformats.org/presentationml/2006/main">
  <p:tag name="AS_UNIQUEID" val="198"/>
</p:tagLst>
</file>

<file path=ppt/tags/tag339.xml><?xml version="1.0" encoding="utf-8"?>
<p:tagLst xmlns:p="http://schemas.openxmlformats.org/presentationml/2006/main">
  <p:tag name="AS_UNIQUEID" val="695"/>
</p:tagLst>
</file>

<file path=ppt/tags/tag34.xml><?xml version="1.0" encoding="utf-8"?>
<p:tagLst xmlns:p="http://schemas.openxmlformats.org/presentationml/2006/main">
  <p:tag name="AS_UNIQUEID" val="647"/>
</p:tagLst>
</file>

<file path=ppt/tags/tag340.xml><?xml version="1.0" encoding="utf-8"?>
<p:tagLst xmlns:p="http://schemas.openxmlformats.org/presentationml/2006/main">
  <p:tag name="AS_UNIQUEID" val="696"/>
</p:tagLst>
</file>

<file path=ppt/tags/tag341.xml><?xml version="1.0" encoding="utf-8"?>
<p:tagLst xmlns:p="http://schemas.openxmlformats.org/presentationml/2006/main">
  <p:tag name="AS_UNIQUEID" val="199"/>
</p:tagLst>
</file>

<file path=ppt/tags/tag342.xml><?xml version="1.0" encoding="utf-8"?>
<p:tagLst xmlns:p="http://schemas.openxmlformats.org/presentationml/2006/main">
  <p:tag name="AS_UNIQUEID" val="200"/>
</p:tagLst>
</file>

<file path=ppt/tags/tag343.xml><?xml version="1.0" encoding="utf-8"?>
<p:tagLst xmlns:p="http://schemas.openxmlformats.org/presentationml/2006/main">
  <p:tag name="AS_UNIQUEID" val="201"/>
</p:tagLst>
</file>

<file path=ppt/tags/tag344.xml><?xml version="1.0" encoding="utf-8"?>
<p:tagLst xmlns:p="http://schemas.openxmlformats.org/presentationml/2006/main">
  <p:tag name="AS_UNIQUEID" val="202"/>
</p:tagLst>
</file>

<file path=ppt/tags/tag345.xml><?xml version="1.0" encoding="utf-8"?>
<p:tagLst xmlns:p="http://schemas.openxmlformats.org/presentationml/2006/main">
  <p:tag name="AS_UNIQUEID" val="203"/>
</p:tagLst>
</file>

<file path=ppt/tags/tag346.xml><?xml version="1.0" encoding="utf-8"?>
<p:tagLst xmlns:p="http://schemas.openxmlformats.org/presentationml/2006/main">
  <p:tag name="AS_UNIQUEID" val="892"/>
</p:tagLst>
</file>

<file path=ppt/tags/tag347.xml><?xml version="1.0" encoding="utf-8"?>
<p:tagLst xmlns:p="http://schemas.openxmlformats.org/presentationml/2006/main">
  <p:tag name="AS_UNIQUEID" val="204"/>
</p:tagLst>
</file>

<file path=ppt/tags/tag348.xml><?xml version="1.0" encoding="utf-8"?>
<p:tagLst xmlns:p="http://schemas.openxmlformats.org/presentationml/2006/main">
  <p:tag name="AS_UNIQUEID" val="205"/>
</p:tagLst>
</file>

<file path=ppt/tags/tag349.xml><?xml version="1.0" encoding="utf-8"?>
<p:tagLst xmlns:p="http://schemas.openxmlformats.org/presentationml/2006/main">
  <p:tag name="AS_UNIQUEID" val="206"/>
</p:tagLst>
</file>

<file path=ppt/tags/tag35.xml><?xml version="1.0" encoding="utf-8"?>
<p:tagLst xmlns:p="http://schemas.openxmlformats.org/presentationml/2006/main">
  <p:tag name="AS_UNIQUEID" val="801"/>
</p:tagLst>
</file>

<file path=ppt/tags/tag350.xml><?xml version="1.0" encoding="utf-8"?>
<p:tagLst xmlns:p="http://schemas.openxmlformats.org/presentationml/2006/main">
  <p:tag name="AS_UNIQUEID" val="207"/>
</p:tagLst>
</file>

<file path=ppt/tags/tag351.xml><?xml version="1.0" encoding="utf-8"?>
<p:tagLst xmlns:p="http://schemas.openxmlformats.org/presentationml/2006/main">
  <p:tag name="AS_UNIQUEID" val="208"/>
</p:tagLst>
</file>

<file path=ppt/tags/tag352.xml><?xml version="1.0" encoding="utf-8"?>
<p:tagLst xmlns:p="http://schemas.openxmlformats.org/presentationml/2006/main">
  <p:tag name="AS_UNIQUEID" val="209"/>
</p:tagLst>
</file>

<file path=ppt/tags/tag353.xml><?xml version="1.0" encoding="utf-8"?>
<p:tagLst xmlns:p="http://schemas.openxmlformats.org/presentationml/2006/main">
  <p:tag name="AS_UNIQUEID" val="210"/>
</p:tagLst>
</file>

<file path=ppt/tags/tag354.xml><?xml version="1.0" encoding="utf-8"?>
<p:tagLst xmlns:p="http://schemas.openxmlformats.org/presentationml/2006/main">
  <p:tag name="AS_UNIQUEID" val="211"/>
</p:tagLst>
</file>

<file path=ppt/tags/tag355.xml><?xml version="1.0" encoding="utf-8"?>
<p:tagLst xmlns:p="http://schemas.openxmlformats.org/presentationml/2006/main">
  <p:tag name="AS_UNIQUEID" val="698"/>
</p:tagLst>
</file>

<file path=ppt/tags/tag356.xml><?xml version="1.0" encoding="utf-8"?>
<p:tagLst xmlns:p="http://schemas.openxmlformats.org/presentationml/2006/main">
  <p:tag name="AS_UNIQUEID" val="212"/>
</p:tagLst>
</file>

<file path=ppt/tags/tag357.xml><?xml version="1.0" encoding="utf-8"?>
<p:tagLst xmlns:p="http://schemas.openxmlformats.org/presentationml/2006/main">
  <p:tag name="AS_UNIQUEID" val="213"/>
</p:tagLst>
</file>

<file path=ppt/tags/tag358.xml><?xml version="1.0" encoding="utf-8"?>
<p:tagLst xmlns:p="http://schemas.openxmlformats.org/presentationml/2006/main">
  <p:tag name="AS_UNIQUEID" val="699"/>
</p:tagLst>
</file>

<file path=ppt/tags/tag359.xml><?xml version="1.0" encoding="utf-8"?>
<p:tagLst xmlns:p="http://schemas.openxmlformats.org/presentationml/2006/main">
  <p:tag name="AS_UNIQUEID" val="214"/>
</p:tagLst>
</file>

<file path=ppt/tags/tag36.xml><?xml version="1.0" encoding="utf-8"?>
<p:tagLst xmlns:p="http://schemas.openxmlformats.org/presentationml/2006/main">
  <p:tag name="AS_UNIQUEID" val="20"/>
</p:tagLst>
</file>

<file path=ppt/tags/tag360.xml><?xml version="1.0" encoding="utf-8"?>
<p:tagLst xmlns:p="http://schemas.openxmlformats.org/presentationml/2006/main">
  <p:tag name="AS_UNIQUEID" val="215"/>
</p:tagLst>
</file>

<file path=ppt/tags/tag361.xml><?xml version="1.0" encoding="utf-8"?>
<p:tagLst xmlns:p="http://schemas.openxmlformats.org/presentationml/2006/main">
  <p:tag name="AS_UNIQUEID" val="700"/>
</p:tagLst>
</file>

<file path=ppt/tags/tag362.xml><?xml version="1.0" encoding="utf-8"?>
<p:tagLst xmlns:p="http://schemas.openxmlformats.org/presentationml/2006/main">
  <p:tag name="AS_UNIQUEID" val="216"/>
</p:tagLst>
</file>

<file path=ppt/tags/tag363.xml><?xml version="1.0" encoding="utf-8"?>
<p:tagLst xmlns:p="http://schemas.openxmlformats.org/presentationml/2006/main">
  <p:tag name="AS_UNIQUEID" val="217"/>
</p:tagLst>
</file>

<file path=ppt/tags/tag364.xml><?xml version="1.0" encoding="utf-8"?>
<p:tagLst xmlns:p="http://schemas.openxmlformats.org/presentationml/2006/main">
  <p:tag name="AS_UNIQUEID" val="701"/>
</p:tagLst>
</file>

<file path=ppt/tags/tag365.xml><?xml version="1.0" encoding="utf-8"?>
<p:tagLst xmlns:p="http://schemas.openxmlformats.org/presentationml/2006/main">
  <p:tag name="AS_UNIQUEID" val="218"/>
</p:tagLst>
</file>

<file path=ppt/tags/tag366.xml><?xml version="1.0" encoding="utf-8"?>
<p:tagLst xmlns:p="http://schemas.openxmlformats.org/presentationml/2006/main">
  <p:tag name="AS_UNIQUEID" val="219"/>
</p:tagLst>
</file>

<file path=ppt/tags/tag367.xml><?xml version="1.0" encoding="utf-8"?>
<p:tagLst xmlns:p="http://schemas.openxmlformats.org/presentationml/2006/main">
  <p:tag name="AS_UNIQUEID" val="220"/>
</p:tagLst>
</file>

<file path=ppt/tags/tag368.xml><?xml version="1.0" encoding="utf-8"?>
<p:tagLst xmlns:p="http://schemas.openxmlformats.org/presentationml/2006/main">
  <p:tag name="AS_UNIQUEID" val="221"/>
</p:tagLst>
</file>

<file path=ppt/tags/tag369.xml><?xml version="1.0" encoding="utf-8"?>
<p:tagLst xmlns:p="http://schemas.openxmlformats.org/presentationml/2006/main">
  <p:tag name="AS_UNIQUEID" val="222"/>
</p:tagLst>
</file>

<file path=ppt/tags/tag37.xml><?xml version="1.0" encoding="utf-8"?>
<p:tagLst xmlns:p="http://schemas.openxmlformats.org/presentationml/2006/main">
  <p:tag name="AS_UNIQUEID" val="21"/>
</p:tagLst>
</file>

<file path=ppt/tags/tag370.xml><?xml version="1.0" encoding="utf-8"?>
<p:tagLst xmlns:p="http://schemas.openxmlformats.org/presentationml/2006/main">
  <p:tag name="AS_UNIQUEID" val="223"/>
</p:tagLst>
</file>

<file path=ppt/tags/tag371.xml><?xml version="1.0" encoding="utf-8"?>
<p:tagLst xmlns:p="http://schemas.openxmlformats.org/presentationml/2006/main">
  <p:tag name="AS_UNIQUEID" val="224"/>
</p:tagLst>
</file>

<file path=ppt/tags/tag372.xml><?xml version="1.0" encoding="utf-8"?>
<p:tagLst xmlns:p="http://schemas.openxmlformats.org/presentationml/2006/main">
  <p:tag name="AS_UNIQUEID" val="225"/>
</p:tagLst>
</file>

<file path=ppt/tags/tag373.xml><?xml version="1.0" encoding="utf-8"?>
<p:tagLst xmlns:p="http://schemas.openxmlformats.org/presentationml/2006/main">
  <p:tag name="AS_UNIQUEID" val="893"/>
</p:tagLst>
</file>

<file path=ppt/tags/tag374.xml><?xml version="1.0" encoding="utf-8"?>
<p:tagLst xmlns:p="http://schemas.openxmlformats.org/presentationml/2006/main">
  <p:tag name="AS_UNIQUEID" val="703"/>
</p:tagLst>
</file>

<file path=ppt/tags/tag375.xml><?xml version="1.0" encoding="utf-8"?>
<p:tagLst xmlns:p="http://schemas.openxmlformats.org/presentationml/2006/main">
  <p:tag name="AS_UNIQUEID" val="226"/>
</p:tagLst>
</file>

<file path=ppt/tags/tag376.xml><?xml version="1.0" encoding="utf-8"?>
<p:tagLst xmlns:p="http://schemas.openxmlformats.org/presentationml/2006/main">
  <p:tag name="AS_UNIQUEID" val="704"/>
</p:tagLst>
</file>

<file path=ppt/tags/tag377.xml><?xml version="1.0" encoding="utf-8"?>
<p:tagLst xmlns:p="http://schemas.openxmlformats.org/presentationml/2006/main">
  <p:tag name="AS_UNIQUEID" val="705"/>
</p:tagLst>
</file>

<file path=ppt/tags/tag378.xml><?xml version="1.0" encoding="utf-8"?>
<p:tagLst xmlns:p="http://schemas.openxmlformats.org/presentationml/2006/main">
  <p:tag name="AS_UNIQUEID" val="227"/>
</p:tagLst>
</file>

<file path=ppt/tags/tag379.xml><?xml version="1.0" encoding="utf-8"?>
<p:tagLst xmlns:p="http://schemas.openxmlformats.org/presentationml/2006/main">
  <p:tag name="AS_UNIQUEID" val="706"/>
</p:tagLst>
</file>

<file path=ppt/tags/tag38.xml><?xml version="1.0" encoding="utf-8"?>
<p:tagLst xmlns:p="http://schemas.openxmlformats.org/presentationml/2006/main">
  <p:tag name="AS_UNIQUEID" val="22"/>
</p:tagLst>
</file>

<file path=ppt/tags/tag380.xml><?xml version="1.0" encoding="utf-8"?>
<p:tagLst xmlns:p="http://schemas.openxmlformats.org/presentationml/2006/main">
  <p:tag name="AS_UNIQUEID" val="228"/>
</p:tagLst>
</file>

<file path=ppt/tags/tag381.xml><?xml version="1.0" encoding="utf-8"?>
<p:tagLst xmlns:p="http://schemas.openxmlformats.org/presentationml/2006/main">
  <p:tag name="AS_UNIQUEID" val="229"/>
</p:tagLst>
</file>

<file path=ppt/tags/tag382.xml><?xml version="1.0" encoding="utf-8"?>
<p:tagLst xmlns:p="http://schemas.openxmlformats.org/presentationml/2006/main">
  <p:tag name="AS_UNIQUEID" val="230"/>
</p:tagLst>
</file>

<file path=ppt/tags/tag383.xml><?xml version="1.0" encoding="utf-8"?>
<p:tagLst xmlns:p="http://schemas.openxmlformats.org/presentationml/2006/main">
  <p:tag name="AS_UNIQUEID" val="231"/>
</p:tagLst>
</file>

<file path=ppt/tags/tag384.xml><?xml version="1.0" encoding="utf-8"?>
<p:tagLst xmlns:p="http://schemas.openxmlformats.org/presentationml/2006/main">
  <p:tag name="AS_UNIQUEID" val="232"/>
</p:tagLst>
</file>

<file path=ppt/tags/tag385.xml><?xml version="1.0" encoding="utf-8"?>
<p:tagLst xmlns:p="http://schemas.openxmlformats.org/presentationml/2006/main">
  <p:tag name="AS_UNIQUEID" val="233"/>
</p:tagLst>
</file>

<file path=ppt/tags/tag386.xml><?xml version="1.0" encoding="utf-8"?>
<p:tagLst xmlns:p="http://schemas.openxmlformats.org/presentationml/2006/main">
  <p:tag name="AS_UNIQUEID" val="234"/>
</p:tagLst>
</file>

<file path=ppt/tags/tag387.xml><?xml version="1.0" encoding="utf-8"?>
<p:tagLst xmlns:p="http://schemas.openxmlformats.org/presentationml/2006/main">
  <p:tag name="AS_UNIQUEID" val="707"/>
</p:tagLst>
</file>

<file path=ppt/tags/tag388.xml><?xml version="1.0" encoding="utf-8"?>
<p:tagLst xmlns:p="http://schemas.openxmlformats.org/presentationml/2006/main">
  <p:tag name="AS_UNIQUEID" val="235"/>
</p:tagLst>
</file>

<file path=ppt/tags/tag389.xml><?xml version="1.0" encoding="utf-8"?>
<p:tagLst xmlns:p="http://schemas.openxmlformats.org/presentationml/2006/main">
  <p:tag name="AS_UNIQUEID" val="236"/>
</p:tagLst>
</file>

<file path=ppt/tags/tag39.xml><?xml version="1.0" encoding="utf-8"?>
<p:tagLst xmlns:p="http://schemas.openxmlformats.org/presentationml/2006/main">
  <p:tag name="AS_UNIQUEID" val="23"/>
</p:tagLst>
</file>

<file path=ppt/tags/tag390.xml><?xml version="1.0" encoding="utf-8"?>
<p:tagLst xmlns:p="http://schemas.openxmlformats.org/presentationml/2006/main">
  <p:tag name="AS_UNIQUEID" val="237"/>
</p:tagLst>
</file>

<file path=ppt/tags/tag391.xml><?xml version="1.0" encoding="utf-8"?>
<p:tagLst xmlns:p="http://schemas.openxmlformats.org/presentationml/2006/main">
  <p:tag name="AS_UNIQUEID" val="708"/>
</p:tagLst>
</file>

<file path=ppt/tags/tag392.xml><?xml version="1.0" encoding="utf-8"?>
<p:tagLst xmlns:p="http://schemas.openxmlformats.org/presentationml/2006/main">
  <p:tag name="AS_UNIQUEID" val="238"/>
</p:tagLst>
</file>

<file path=ppt/tags/tag393.xml><?xml version="1.0" encoding="utf-8"?>
<p:tagLst xmlns:p="http://schemas.openxmlformats.org/presentationml/2006/main">
  <p:tag name="AS_UNIQUEID" val="239"/>
</p:tagLst>
</file>

<file path=ppt/tags/tag394.xml><?xml version="1.0" encoding="utf-8"?>
<p:tagLst xmlns:p="http://schemas.openxmlformats.org/presentationml/2006/main">
  <p:tag name="AS_UNIQUEID" val="240"/>
</p:tagLst>
</file>

<file path=ppt/tags/tag395.xml><?xml version="1.0" encoding="utf-8"?>
<p:tagLst xmlns:p="http://schemas.openxmlformats.org/presentationml/2006/main">
  <p:tag name="AS_UNIQUEID" val="241"/>
</p:tagLst>
</file>

<file path=ppt/tags/tag396.xml><?xml version="1.0" encoding="utf-8"?>
<p:tagLst xmlns:p="http://schemas.openxmlformats.org/presentationml/2006/main">
  <p:tag name="AS_UNIQUEID" val="242"/>
</p:tagLst>
</file>

<file path=ppt/tags/tag397.xml><?xml version="1.0" encoding="utf-8"?>
<p:tagLst xmlns:p="http://schemas.openxmlformats.org/presentationml/2006/main">
  <p:tag name="AS_UNIQUEID" val="243"/>
</p:tagLst>
</file>

<file path=ppt/tags/tag398.xml><?xml version="1.0" encoding="utf-8"?>
<p:tagLst xmlns:p="http://schemas.openxmlformats.org/presentationml/2006/main">
  <p:tag name="AS_UNIQUEID" val="244"/>
</p:tagLst>
</file>

<file path=ppt/tags/tag399.xml><?xml version="1.0" encoding="utf-8"?>
<p:tagLst xmlns:p="http://schemas.openxmlformats.org/presentationml/2006/main">
  <p:tag name="AS_UNIQUEID" val="245"/>
</p:tagLst>
</file>

<file path=ppt/tags/tag4.xml><?xml version="1.0" encoding="utf-8"?>
<p:tagLst xmlns:p="http://schemas.openxmlformats.org/presentationml/2006/main">
  <p:tag name="AS_UNIQUEID" val="617"/>
</p:tagLst>
</file>

<file path=ppt/tags/tag40.xml><?xml version="1.0" encoding="utf-8"?>
<p:tagLst xmlns:p="http://schemas.openxmlformats.org/presentationml/2006/main">
  <p:tag name="AS_UNIQUEID" val="24"/>
</p:tagLst>
</file>

<file path=ppt/tags/tag400.xml><?xml version="1.0" encoding="utf-8"?>
<p:tagLst xmlns:p="http://schemas.openxmlformats.org/presentationml/2006/main">
  <p:tag name="AS_UNIQUEID" val="246"/>
</p:tagLst>
</file>

<file path=ppt/tags/tag401.xml><?xml version="1.0" encoding="utf-8"?>
<p:tagLst xmlns:p="http://schemas.openxmlformats.org/presentationml/2006/main">
  <p:tag name="AS_UNIQUEID" val="247"/>
</p:tagLst>
</file>

<file path=ppt/tags/tag402.xml><?xml version="1.0" encoding="utf-8"?>
<p:tagLst xmlns:p="http://schemas.openxmlformats.org/presentationml/2006/main">
  <p:tag name="AS_UNIQUEID" val="248"/>
</p:tagLst>
</file>

<file path=ppt/tags/tag403.xml><?xml version="1.0" encoding="utf-8"?>
<p:tagLst xmlns:p="http://schemas.openxmlformats.org/presentationml/2006/main">
  <p:tag name="AS_UNIQUEID" val="709"/>
</p:tagLst>
</file>

<file path=ppt/tags/tag404.xml><?xml version="1.0" encoding="utf-8"?>
<p:tagLst xmlns:p="http://schemas.openxmlformats.org/presentationml/2006/main">
  <p:tag name="AS_UNIQUEID" val="249"/>
</p:tagLst>
</file>

<file path=ppt/tags/tag405.xml><?xml version="1.0" encoding="utf-8"?>
<p:tagLst xmlns:p="http://schemas.openxmlformats.org/presentationml/2006/main">
  <p:tag name="AS_UNIQUEID" val="710"/>
</p:tagLst>
</file>

<file path=ppt/tags/tag406.xml><?xml version="1.0" encoding="utf-8"?>
<p:tagLst xmlns:p="http://schemas.openxmlformats.org/presentationml/2006/main">
  <p:tag name="AS_UNIQUEID" val="711"/>
</p:tagLst>
</file>

<file path=ppt/tags/tag407.xml><?xml version="1.0" encoding="utf-8"?>
<p:tagLst xmlns:p="http://schemas.openxmlformats.org/presentationml/2006/main">
  <p:tag name="AS_UNIQUEID" val="250"/>
</p:tagLst>
</file>

<file path=ppt/tags/tag408.xml><?xml version="1.0" encoding="utf-8"?>
<p:tagLst xmlns:p="http://schemas.openxmlformats.org/presentationml/2006/main">
  <p:tag name="AS_UNIQUEID" val="712"/>
</p:tagLst>
</file>

<file path=ppt/tags/tag409.xml><?xml version="1.0" encoding="utf-8"?>
<p:tagLst xmlns:p="http://schemas.openxmlformats.org/presentationml/2006/main">
  <p:tag name="AS_UNIQUEID" val="251"/>
</p:tagLst>
</file>

<file path=ppt/tags/tag41.xml><?xml version="1.0" encoding="utf-8"?>
<p:tagLst xmlns:p="http://schemas.openxmlformats.org/presentationml/2006/main">
  <p:tag name="AS_UNIQUEID" val="25"/>
</p:tagLst>
</file>

<file path=ppt/tags/tag410.xml><?xml version="1.0" encoding="utf-8"?>
<p:tagLst xmlns:p="http://schemas.openxmlformats.org/presentationml/2006/main">
  <p:tag name="AS_UNIQUEID" val="252"/>
</p:tagLst>
</file>

<file path=ppt/tags/tag411.xml><?xml version="1.0" encoding="utf-8"?>
<p:tagLst xmlns:p="http://schemas.openxmlformats.org/presentationml/2006/main">
  <p:tag name="AS_UNIQUEID" val="253"/>
</p:tagLst>
</file>

<file path=ppt/tags/tag412.xml><?xml version="1.0" encoding="utf-8"?>
<p:tagLst xmlns:p="http://schemas.openxmlformats.org/presentationml/2006/main">
  <p:tag name="AS_UNIQUEID" val="254"/>
</p:tagLst>
</file>

<file path=ppt/tags/tag413.xml><?xml version="1.0" encoding="utf-8"?>
<p:tagLst xmlns:p="http://schemas.openxmlformats.org/presentationml/2006/main">
  <p:tag name="AS_UNIQUEID" val="255"/>
</p:tagLst>
</file>

<file path=ppt/tags/tag414.xml><?xml version="1.0" encoding="utf-8"?>
<p:tagLst xmlns:p="http://schemas.openxmlformats.org/presentationml/2006/main">
  <p:tag name="AS_UNIQUEID" val="256"/>
</p:tagLst>
</file>

<file path=ppt/tags/tag415.xml><?xml version="1.0" encoding="utf-8"?>
<p:tagLst xmlns:p="http://schemas.openxmlformats.org/presentationml/2006/main">
  <p:tag name="AS_UNIQUEID" val="257"/>
</p:tagLst>
</file>

<file path=ppt/tags/tag416.xml><?xml version="1.0" encoding="utf-8"?>
<p:tagLst xmlns:p="http://schemas.openxmlformats.org/presentationml/2006/main">
  <p:tag name="AS_UNIQUEID" val="713"/>
</p:tagLst>
</file>

<file path=ppt/tags/tag417.xml><?xml version="1.0" encoding="utf-8"?>
<p:tagLst xmlns:p="http://schemas.openxmlformats.org/presentationml/2006/main">
  <p:tag name="AS_UNIQUEID" val="258"/>
</p:tagLst>
</file>

<file path=ppt/tags/tag418.xml><?xml version="1.0" encoding="utf-8"?>
<p:tagLst xmlns:p="http://schemas.openxmlformats.org/presentationml/2006/main">
  <p:tag name="AS_UNIQUEID" val="259"/>
</p:tagLst>
</file>

<file path=ppt/tags/tag419.xml><?xml version="1.0" encoding="utf-8"?>
<p:tagLst xmlns:p="http://schemas.openxmlformats.org/presentationml/2006/main">
  <p:tag name="AS_UNIQUEID" val="260"/>
</p:tagLst>
</file>

<file path=ppt/tags/tag42.xml><?xml version="1.0" encoding="utf-8"?>
<p:tagLst xmlns:p="http://schemas.openxmlformats.org/presentationml/2006/main">
  <p:tag name="AS_UNIQUEID" val="26"/>
</p:tagLst>
</file>

<file path=ppt/tags/tag420.xml><?xml version="1.0" encoding="utf-8"?>
<p:tagLst xmlns:p="http://schemas.openxmlformats.org/presentationml/2006/main">
  <p:tag name="AS_UNIQUEID" val="714"/>
</p:tagLst>
</file>

<file path=ppt/tags/tag421.xml><?xml version="1.0" encoding="utf-8"?>
<p:tagLst xmlns:p="http://schemas.openxmlformats.org/presentationml/2006/main">
  <p:tag name="AS_UNIQUEID" val="261"/>
</p:tagLst>
</file>

<file path=ppt/tags/tag422.xml><?xml version="1.0" encoding="utf-8"?>
<p:tagLst xmlns:p="http://schemas.openxmlformats.org/presentationml/2006/main">
  <p:tag name="AS_UNIQUEID" val="262"/>
</p:tagLst>
</file>

<file path=ppt/tags/tag423.xml><?xml version="1.0" encoding="utf-8"?>
<p:tagLst xmlns:p="http://schemas.openxmlformats.org/presentationml/2006/main">
  <p:tag name="AS_UNIQUEID" val="263"/>
</p:tagLst>
</file>

<file path=ppt/tags/tag424.xml><?xml version="1.0" encoding="utf-8"?>
<p:tagLst xmlns:p="http://schemas.openxmlformats.org/presentationml/2006/main">
  <p:tag name="AS_UNIQUEID" val="264"/>
</p:tagLst>
</file>

<file path=ppt/tags/tag425.xml><?xml version="1.0" encoding="utf-8"?>
<p:tagLst xmlns:p="http://schemas.openxmlformats.org/presentationml/2006/main">
  <p:tag name="AS_UNIQUEID" val="265"/>
</p:tagLst>
</file>

<file path=ppt/tags/tag426.xml><?xml version="1.0" encoding="utf-8"?>
<p:tagLst xmlns:p="http://schemas.openxmlformats.org/presentationml/2006/main">
  <p:tag name="AS_UNIQUEID" val="266"/>
</p:tagLst>
</file>

<file path=ppt/tags/tag427.xml><?xml version="1.0" encoding="utf-8"?>
<p:tagLst xmlns:p="http://schemas.openxmlformats.org/presentationml/2006/main">
  <p:tag name="AS_UNIQUEID" val="267"/>
</p:tagLst>
</file>

<file path=ppt/tags/tag428.xml><?xml version="1.0" encoding="utf-8"?>
<p:tagLst xmlns:p="http://schemas.openxmlformats.org/presentationml/2006/main">
  <p:tag name="AS_UNIQUEID" val="268"/>
</p:tagLst>
</file>

<file path=ppt/tags/tag429.xml><?xml version="1.0" encoding="utf-8"?>
<p:tagLst xmlns:p="http://schemas.openxmlformats.org/presentationml/2006/main">
  <p:tag name="AS_UNIQUEID" val="269"/>
</p:tagLst>
</file>

<file path=ppt/tags/tag43.xml><?xml version="1.0" encoding="utf-8"?>
<p:tagLst xmlns:p="http://schemas.openxmlformats.org/presentationml/2006/main">
  <p:tag name="AS_UNIQUEID" val="27"/>
</p:tagLst>
</file>

<file path=ppt/tags/tag430.xml><?xml version="1.0" encoding="utf-8"?>
<p:tagLst xmlns:p="http://schemas.openxmlformats.org/presentationml/2006/main">
  <p:tag name="AS_UNIQUEID" val="270"/>
</p:tagLst>
</file>

<file path=ppt/tags/tag431.xml><?xml version="1.0" encoding="utf-8"?>
<p:tagLst xmlns:p="http://schemas.openxmlformats.org/presentationml/2006/main">
  <p:tag name="AS_UNIQUEID" val="894"/>
</p:tagLst>
</file>

<file path=ppt/tags/tag432.xml><?xml version="1.0" encoding="utf-8"?>
<p:tagLst xmlns:p="http://schemas.openxmlformats.org/presentationml/2006/main">
  <p:tag name="AS_UNIQUEID" val="271"/>
</p:tagLst>
</file>

<file path=ppt/tags/tag433.xml><?xml version="1.0" encoding="utf-8"?>
<p:tagLst xmlns:p="http://schemas.openxmlformats.org/presentationml/2006/main">
  <p:tag name="AS_UNIQUEID" val="272"/>
</p:tagLst>
</file>

<file path=ppt/tags/tag434.xml><?xml version="1.0" encoding="utf-8"?>
<p:tagLst xmlns:p="http://schemas.openxmlformats.org/presentationml/2006/main">
  <p:tag name="AS_UNIQUEID" val="273"/>
</p:tagLst>
</file>

<file path=ppt/tags/tag435.xml><?xml version="1.0" encoding="utf-8"?>
<p:tagLst xmlns:p="http://schemas.openxmlformats.org/presentationml/2006/main">
  <p:tag name="AS_UNIQUEID" val="274"/>
</p:tagLst>
</file>

<file path=ppt/tags/tag436.xml><?xml version="1.0" encoding="utf-8"?>
<p:tagLst xmlns:p="http://schemas.openxmlformats.org/presentationml/2006/main">
  <p:tag name="AS_UNIQUEID" val="275"/>
</p:tagLst>
</file>

<file path=ppt/tags/tag437.xml><?xml version="1.0" encoding="utf-8"?>
<p:tagLst xmlns:p="http://schemas.openxmlformats.org/presentationml/2006/main">
  <p:tag name="AS_UNIQUEID" val="276"/>
</p:tagLst>
</file>

<file path=ppt/tags/tag438.xml><?xml version="1.0" encoding="utf-8"?>
<p:tagLst xmlns:p="http://schemas.openxmlformats.org/presentationml/2006/main">
  <p:tag name="AS_UNIQUEID" val="277"/>
</p:tagLst>
</file>

<file path=ppt/tags/tag439.xml><?xml version="1.0" encoding="utf-8"?>
<p:tagLst xmlns:p="http://schemas.openxmlformats.org/presentationml/2006/main">
  <p:tag name="AS_UNIQUEID" val="278"/>
</p:tagLst>
</file>

<file path=ppt/tags/tag44.xml><?xml version="1.0" encoding="utf-8"?>
<p:tagLst xmlns:p="http://schemas.openxmlformats.org/presentationml/2006/main">
  <p:tag name="AS_UNIQUEID" val="28"/>
</p:tagLst>
</file>

<file path=ppt/tags/tag440.xml><?xml version="1.0" encoding="utf-8"?>
<p:tagLst xmlns:p="http://schemas.openxmlformats.org/presentationml/2006/main">
  <p:tag name="AS_UNIQUEID" val="279"/>
</p:tagLst>
</file>

<file path=ppt/tags/tag441.xml><?xml version="1.0" encoding="utf-8"?>
<p:tagLst xmlns:p="http://schemas.openxmlformats.org/presentationml/2006/main">
  <p:tag name="AS_UNIQUEID" val="280"/>
</p:tagLst>
</file>

<file path=ppt/tags/tag442.xml><?xml version="1.0" encoding="utf-8"?>
<p:tagLst xmlns:p="http://schemas.openxmlformats.org/presentationml/2006/main">
  <p:tag name="AS_UNIQUEID" val="281"/>
  <p:tag name="PA" val="v5.2.10"/>
  <p:tag name="RESOURCELIBID_ANIM" val="451"/>
</p:tagLst>
</file>

<file path=ppt/tags/tag443.xml><?xml version="1.0" encoding="utf-8"?>
<p:tagLst xmlns:p="http://schemas.openxmlformats.org/presentationml/2006/main">
  <p:tag name="AS_UNIQUEID" val="282"/>
</p:tagLst>
</file>

<file path=ppt/tags/tag444.xml><?xml version="1.0" encoding="utf-8"?>
<p:tagLst xmlns:p="http://schemas.openxmlformats.org/presentationml/2006/main">
  <p:tag name="AS_UNIQUEID" val="283"/>
</p:tagLst>
</file>

<file path=ppt/tags/tag445.xml><?xml version="1.0" encoding="utf-8"?>
<p:tagLst xmlns:p="http://schemas.openxmlformats.org/presentationml/2006/main">
  <p:tag name="AS_UNIQUEID" val="284"/>
</p:tagLst>
</file>

<file path=ppt/tags/tag446.xml><?xml version="1.0" encoding="utf-8"?>
<p:tagLst xmlns:p="http://schemas.openxmlformats.org/presentationml/2006/main">
  <p:tag name="AS_UNIQUEID" val="285"/>
</p:tagLst>
</file>

<file path=ppt/tags/tag447.xml><?xml version="1.0" encoding="utf-8"?>
<p:tagLst xmlns:p="http://schemas.openxmlformats.org/presentationml/2006/main">
  <p:tag name="AS_UNIQUEID" val="286"/>
</p:tagLst>
</file>

<file path=ppt/tags/tag448.xml><?xml version="1.0" encoding="utf-8"?>
<p:tagLst xmlns:p="http://schemas.openxmlformats.org/presentationml/2006/main">
  <p:tag name="AS_UNIQUEID" val="287"/>
</p:tagLst>
</file>

<file path=ppt/tags/tag449.xml><?xml version="1.0" encoding="utf-8"?>
<p:tagLst xmlns:p="http://schemas.openxmlformats.org/presentationml/2006/main">
  <p:tag name="AS_UNIQUEID" val="895"/>
</p:tagLst>
</file>

<file path=ppt/tags/tag45.xml><?xml version="1.0" encoding="utf-8"?>
<p:tagLst xmlns:p="http://schemas.openxmlformats.org/presentationml/2006/main">
  <p:tag name="AS_UNIQUEID" val="649"/>
</p:tagLst>
</file>

<file path=ppt/tags/tag450.xml><?xml version="1.0" encoding="utf-8"?>
<p:tagLst xmlns:p="http://schemas.openxmlformats.org/presentationml/2006/main">
  <p:tag name="AS_UNIQUEID" val="288"/>
</p:tagLst>
</file>

<file path=ppt/tags/tag451.xml><?xml version="1.0" encoding="utf-8"?>
<p:tagLst xmlns:p="http://schemas.openxmlformats.org/presentationml/2006/main">
  <p:tag name="AS_UNIQUEID" val="289"/>
</p:tagLst>
</file>

<file path=ppt/tags/tag452.xml><?xml version="1.0" encoding="utf-8"?>
<p:tagLst xmlns:p="http://schemas.openxmlformats.org/presentationml/2006/main">
  <p:tag name="AS_UNIQUEID" val="290"/>
</p:tagLst>
</file>

<file path=ppt/tags/tag453.xml><?xml version="1.0" encoding="utf-8"?>
<p:tagLst xmlns:p="http://schemas.openxmlformats.org/presentationml/2006/main">
  <p:tag name="AS_UNIQUEID" val="717"/>
</p:tagLst>
</file>

<file path=ppt/tags/tag454.xml><?xml version="1.0" encoding="utf-8"?>
<p:tagLst xmlns:p="http://schemas.openxmlformats.org/presentationml/2006/main">
  <p:tag name="AS_UNIQUEID" val="291"/>
</p:tagLst>
</file>

<file path=ppt/tags/tag455.xml><?xml version="1.0" encoding="utf-8"?>
<p:tagLst xmlns:p="http://schemas.openxmlformats.org/presentationml/2006/main">
  <p:tag name="AS_UNIQUEID" val="292"/>
</p:tagLst>
</file>

<file path=ppt/tags/tag456.xml><?xml version="1.0" encoding="utf-8"?>
<p:tagLst xmlns:p="http://schemas.openxmlformats.org/presentationml/2006/main">
  <p:tag name="AS_UNIQUEID" val="718"/>
</p:tagLst>
</file>

<file path=ppt/tags/tag457.xml><?xml version="1.0" encoding="utf-8"?>
<p:tagLst xmlns:p="http://schemas.openxmlformats.org/presentationml/2006/main">
  <p:tag name="AS_UNIQUEID" val="293"/>
</p:tagLst>
</file>

<file path=ppt/tags/tag458.xml><?xml version="1.0" encoding="utf-8"?>
<p:tagLst xmlns:p="http://schemas.openxmlformats.org/presentationml/2006/main">
  <p:tag name="AS_UNIQUEID" val="294"/>
</p:tagLst>
</file>

<file path=ppt/tags/tag459.xml><?xml version="1.0" encoding="utf-8"?>
<p:tagLst xmlns:p="http://schemas.openxmlformats.org/presentationml/2006/main">
  <p:tag name="AS_UNIQUEID" val="719"/>
</p:tagLst>
</file>

<file path=ppt/tags/tag46.xml><?xml version="1.0" encoding="utf-8"?>
<p:tagLst xmlns:p="http://schemas.openxmlformats.org/presentationml/2006/main">
  <p:tag name="AS_UNIQUEID" val="29"/>
</p:tagLst>
</file>

<file path=ppt/tags/tag460.xml><?xml version="1.0" encoding="utf-8"?>
<p:tagLst xmlns:p="http://schemas.openxmlformats.org/presentationml/2006/main">
  <p:tag name="AS_UNIQUEID" val="295"/>
</p:tagLst>
</file>

<file path=ppt/tags/tag461.xml><?xml version="1.0" encoding="utf-8"?>
<p:tagLst xmlns:p="http://schemas.openxmlformats.org/presentationml/2006/main">
  <p:tag name="AS_UNIQUEID" val="296"/>
</p:tagLst>
</file>

<file path=ppt/tags/tag462.xml><?xml version="1.0" encoding="utf-8"?>
<p:tagLst xmlns:p="http://schemas.openxmlformats.org/presentationml/2006/main">
  <p:tag name="AS_UNIQUEID" val="720"/>
</p:tagLst>
</file>

<file path=ppt/tags/tag463.xml><?xml version="1.0" encoding="utf-8"?>
<p:tagLst xmlns:p="http://schemas.openxmlformats.org/presentationml/2006/main">
  <p:tag name="AS_UNIQUEID" val="297"/>
</p:tagLst>
</file>

<file path=ppt/tags/tag464.xml><?xml version="1.0" encoding="utf-8"?>
<p:tagLst xmlns:p="http://schemas.openxmlformats.org/presentationml/2006/main">
  <p:tag name="AS_UNIQUEID" val="298"/>
</p:tagLst>
</file>

<file path=ppt/tags/tag465.xml><?xml version="1.0" encoding="utf-8"?>
<p:tagLst xmlns:p="http://schemas.openxmlformats.org/presentationml/2006/main">
  <p:tag name="AS_UNIQUEID" val="299"/>
  <p:tag name="PA" val="v3.0.0"/>
</p:tagLst>
</file>

<file path=ppt/tags/tag466.xml><?xml version="1.0" encoding="utf-8"?>
<p:tagLst xmlns:p="http://schemas.openxmlformats.org/presentationml/2006/main">
  <p:tag name="AS_UNIQUEID" val="300"/>
</p:tagLst>
</file>

<file path=ppt/tags/tag467.xml><?xml version="1.0" encoding="utf-8"?>
<p:tagLst xmlns:p="http://schemas.openxmlformats.org/presentationml/2006/main">
  <p:tag name="AS_UNIQUEID" val="301"/>
</p:tagLst>
</file>

<file path=ppt/tags/tag468.xml><?xml version="1.0" encoding="utf-8"?>
<p:tagLst xmlns:p="http://schemas.openxmlformats.org/presentationml/2006/main">
  <p:tag name="AS_UNIQUEID" val="302"/>
</p:tagLst>
</file>

<file path=ppt/tags/tag469.xml><?xml version="1.0" encoding="utf-8"?>
<p:tagLst xmlns:p="http://schemas.openxmlformats.org/presentationml/2006/main">
  <p:tag name="AS_UNIQUEID" val="303"/>
</p:tagLst>
</file>

<file path=ppt/tags/tag47.xml><?xml version="1.0" encoding="utf-8"?>
<p:tagLst xmlns:p="http://schemas.openxmlformats.org/presentationml/2006/main">
  <p:tag name="AS_UNIQUEID" val="30"/>
  <p:tag name="PA" val="v5.2.10"/>
  <p:tag name="RESOURCELIBID_ANIM" val="451"/>
</p:tagLst>
</file>

<file path=ppt/tags/tag470.xml><?xml version="1.0" encoding="utf-8"?>
<p:tagLst xmlns:p="http://schemas.openxmlformats.org/presentationml/2006/main">
  <p:tag name="AS_UNIQUEID" val="896"/>
</p:tagLst>
</file>

<file path=ppt/tags/tag471.xml><?xml version="1.0" encoding="utf-8"?>
<p:tagLst xmlns:p="http://schemas.openxmlformats.org/presentationml/2006/main">
  <p:tag name="AS_UNIQUEID" val="722"/>
</p:tagLst>
</file>

<file path=ppt/tags/tag472.xml><?xml version="1.0" encoding="utf-8"?>
<p:tagLst xmlns:p="http://schemas.openxmlformats.org/presentationml/2006/main">
  <p:tag name="AS_UNIQUEID" val="304"/>
</p:tagLst>
</file>

<file path=ppt/tags/tag473.xml><?xml version="1.0" encoding="utf-8"?>
<p:tagLst xmlns:p="http://schemas.openxmlformats.org/presentationml/2006/main">
  <p:tag name="AS_UNIQUEID" val="305"/>
</p:tagLst>
</file>

<file path=ppt/tags/tag474.xml><?xml version="1.0" encoding="utf-8"?>
<p:tagLst xmlns:p="http://schemas.openxmlformats.org/presentationml/2006/main">
  <p:tag name="AS_UNIQUEID" val="306"/>
</p:tagLst>
</file>

<file path=ppt/tags/tag475.xml><?xml version="1.0" encoding="utf-8"?>
<p:tagLst xmlns:p="http://schemas.openxmlformats.org/presentationml/2006/main">
  <p:tag name="AS_UNIQUEID" val="307"/>
</p:tagLst>
</file>

<file path=ppt/tags/tag476.xml><?xml version="1.0" encoding="utf-8"?>
<p:tagLst xmlns:p="http://schemas.openxmlformats.org/presentationml/2006/main">
  <p:tag name="AS_UNIQUEID" val="308"/>
</p:tagLst>
</file>

<file path=ppt/tags/tag477.xml><?xml version="1.0" encoding="utf-8"?>
<p:tagLst xmlns:p="http://schemas.openxmlformats.org/presentationml/2006/main">
  <p:tag name="AS_UNIQUEID" val="309"/>
</p:tagLst>
</file>

<file path=ppt/tags/tag478.xml><?xml version="1.0" encoding="utf-8"?>
<p:tagLst xmlns:p="http://schemas.openxmlformats.org/presentationml/2006/main">
  <p:tag name="AS_UNIQUEID" val="310"/>
</p:tagLst>
</file>

<file path=ppt/tags/tag479.xml><?xml version="1.0" encoding="utf-8"?>
<p:tagLst xmlns:p="http://schemas.openxmlformats.org/presentationml/2006/main">
  <p:tag name="AS_UNIQUEID" val="311"/>
</p:tagLst>
</file>

<file path=ppt/tags/tag48.xml><?xml version="1.0" encoding="utf-8"?>
<p:tagLst xmlns:p="http://schemas.openxmlformats.org/presentationml/2006/main">
  <p:tag name="AS_UNIQUEID" val="31"/>
</p:tagLst>
</file>

<file path=ppt/tags/tag480.xml><?xml version="1.0" encoding="utf-8"?>
<p:tagLst xmlns:p="http://schemas.openxmlformats.org/presentationml/2006/main">
  <p:tag name="AS_UNIQUEID" val="312"/>
</p:tagLst>
</file>

<file path=ppt/tags/tag481.xml><?xml version="1.0" encoding="utf-8"?>
<p:tagLst xmlns:p="http://schemas.openxmlformats.org/presentationml/2006/main">
  <p:tag name="AS_UNIQUEID" val="313"/>
</p:tagLst>
</file>

<file path=ppt/tags/tag482.xml><?xml version="1.0" encoding="utf-8"?>
<p:tagLst xmlns:p="http://schemas.openxmlformats.org/presentationml/2006/main">
  <p:tag name="AS_UNIQUEID" val="314"/>
</p:tagLst>
</file>

<file path=ppt/tags/tag483.xml><?xml version="1.0" encoding="utf-8"?>
<p:tagLst xmlns:p="http://schemas.openxmlformats.org/presentationml/2006/main">
  <p:tag name="AS_UNIQUEID" val="315"/>
</p:tagLst>
</file>

<file path=ppt/tags/tag484.xml><?xml version="1.0" encoding="utf-8"?>
<p:tagLst xmlns:p="http://schemas.openxmlformats.org/presentationml/2006/main">
  <p:tag name="AS_UNIQUEID" val="316"/>
</p:tagLst>
</file>

<file path=ppt/tags/tag485.xml><?xml version="1.0" encoding="utf-8"?>
<p:tagLst xmlns:p="http://schemas.openxmlformats.org/presentationml/2006/main">
  <p:tag name="AS_UNIQUEID" val="317"/>
</p:tagLst>
</file>

<file path=ppt/tags/tag486.xml><?xml version="1.0" encoding="utf-8"?>
<p:tagLst xmlns:p="http://schemas.openxmlformats.org/presentationml/2006/main">
  <p:tag name="AS_UNIQUEID" val="318"/>
</p:tagLst>
</file>

<file path=ppt/tags/tag487.xml><?xml version="1.0" encoding="utf-8"?>
<p:tagLst xmlns:p="http://schemas.openxmlformats.org/presentationml/2006/main">
  <p:tag name="AS_UNIQUEID" val="319"/>
</p:tagLst>
</file>

<file path=ppt/tags/tag488.xml><?xml version="1.0" encoding="utf-8"?>
<p:tagLst xmlns:p="http://schemas.openxmlformats.org/presentationml/2006/main">
  <p:tag name="AS_UNIQUEID" val="320"/>
</p:tagLst>
</file>

<file path=ppt/tags/tag489.xml><?xml version="1.0" encoding="utf-8"?>
<p:tagLst xmlns:p="http://schemas.openxmlformats.org/presentationml/2006/main">
  <p:tag name="AS_UNIQUEID" val="321"/>
</p:tagLst>
</file>

<file path=ppt/tags/tag49.xml><?xml version="1.0" encoding="utf-8"?>
<p:tagLst xmlns:p="http://schemas.openxmlformats.org/presentationml/2006/main">
  <p:tag name="AS_UNIQUEID" val="802"/>
</p:tagLst>
</file>

<file path=ppt/tags/tag490.xml><?xml version="1.0" encoding="utf-8"?>
<p:tagLst xmlns:p="http://schemas.openxmlformats.org/presentationml/2006/main">
  <p:tag name="AS_UNIQUEID" val="897"/>
</p:tagLst>
</file>

<file path=ppt/tags/tag491.xml><?xml version="1.0" encoding="utf-8"?>
<p:tagLst xmlns:p="http://schemas.openxmlformats.org/presentationml/2006/main">
  <p:tag name="AS_UNIQUEID" val="724"/>
</p:tagLst>
</file>

<file path=ppt/tags/tag492.xml><?xml version="1.0" encoding="utf-8"?>
<p:tagLst xmlns:p="http://schemas.openxmlformats.org/presentationml/2006/main">
  <p:tag name="AS_UNIQUEID" val="322"/>
</p:tagLst>
</file>

<file path=ppt/tags/tag493.xml><?xml version="1.0" encoding="utf-8"?>
<p:tagLst xmlns:p="http://schemas.openxmlformats.org/presentationml/2006/main">
  <p:tag name="AS_UNIQUEID" val="323"/>
</p:tagLst>
</file>

<file path=ppt/tags/tag494.xml><?xml version="1.0" encoding="utf-8"?>
<p:tagLst xmlns:p="http://schemas.openxmlformats.org/presentationml/2006/main">
  <p:tag name="AS_UNIQUEID" val="324"/>
</p:tagLst>
</file>

<file path=ppt/tags/tag495.xml><?xml version="1.0" encoding="utf-8"?>
<p:tagLst xmlns:p="http://schemas.openxmlformats.org/presentationml/2006/main">
  <p:tag name="AS_UNIQUEID" val="325"/>
</p:tagLst>
</file>

<file path=ppt/tags/tag496.xml><?xml version="1.0" encoding="utf-8"?>
<p:tagLst xmlns:p="http://schemas.openxmlformats.org/presentationml/2006/main">
  <p:tag name="AS_UNIQUEID" val="326"/>
</p:tagLst>
</file>

<file path=ppt/tags/tag497.xml><?xml version="1.0" encoding="utf-8"?>
<p:tagLst xmlns:p="http://schemas.openxmlformats.org/presentationml/2006/main">
  <p:tag name="AS_UNIQUEID" val="327"/>
</p:tagLst>
</file>

<file path=ppt/tags/tag498.xml><?xml version="1.0" encoding="utf-8"?>
<p:tagLst xmlns:p="http://schemas.openxmlformats.org/presentationml/2006/main">
  <p:tag name="AS_UNIQUEID" val="328"/>
</p:tagLst>
</file>

<file path=ppt/tags/tag499.xml><?xml version="1.0" encoding="utf-8"?>
<p:tagLst xmlns:p="http://schemas.openxmlformats.org/presentationml/2006/main">
  <p:tag name="AS_UNIQUEID" val="329"/>
</p:tagLst>
</file>

<file path=ppt/tags/tag5.xml><?xml version="1.0" encoding="utf-8"?>
<p:tagLst xmlns:p="http://schemas.openxmlformats.org/presentationml/2006/main">
  <p:tag name="AS_UNIQUEID" val="618"/>
</p:tagLst>
</file>

<file path=ppt/tags/tag50.xml><?xml version="1.0" encoding="utf-8"?>
<p:tagLst xmlns:p="http://schemas.openxmlformats.org/presentationml/2006/main">
  <p:tag name="AS_UNIQUEID" val="35"/>
</p:tagLst>
</file>

<file path=ppt/tags/tag500.xml><?xml version="1.0" encoding="utf-8"?>
<p:tagLst xmlns:p="http://schemas.openxmlformats.org/presentationml/2006/main">
  <p:tag name="AS_UNIQUEID" val="330"/>
</p:tagLst>
</file>

<file path=ppt/tags/tag501.xml><?xml version="1.0" encoding="utf-8"?>
<p:tagLst xmlns:p="http://schemas.openxmlformats.org/presentationml/2006/main">
  <p:tag name="AS_UNIQUEID" val="331"/>
</p:tagLst>
</file>

<file path=ppt/tags/tag502.xml><?xml version="1.0" encoding="utf-8"?>
<p:tagLst xmlns:p="http://schemas.openxmlformats.org/presentationml/2006/main">
  <p:tag name="AS_UNIQUEID" val="332"/>
</p:tagLst>
</file>

<file path=ppt/tags/tag503.xml><?xml version="1.0" encoding="utf-8"?>
<p:tagLst xmlns:p="http://schemas.openxmlformats.org/presentationml/2006/main">
  <p:tag name="AS_UNIQUEID" val="333"/>
</p:tagLst>
</file>

<file path=ppt/tags/tag504.xml><?xml version="1.0" encoding="utf-8"?>
<p:tagLst xmlns:p="http://schemas.openxmlformats.org/presentationml/2006/main">
  <p:tag name="AS_UNIQUEID" val="334"/>
</p:tagLst>
</file>

<file path=ppt/tags/tag505.xml><?xml version="1.0" encoding="utf-8"?>
<p:tagLst xmlns:p="http://schemas.openxmlformats.org/presentationml/2006/main">
  <p:tag name="AS_UNIQUEID" val="335"/>
</p:tagLst>
</file>

<file path=ppt/tags/tag506.xml><?xml version="1.0" encoding="utf-8"?>
<p:tagLst xmlns:p="http://schemas.openxmlformats.org/presentationml/2006/main">
  <p:tag name="AS_UNIQUEID" val="336"/>
</p:tagLst>
</file>

<file path=ppt/tags/tag507.xml><?xml version="1.0" encoding="utf-8"?>
<p:tagLst xmlns:p="http://schemas.openxmlformats.org/presentationml/2006/main">
  <p:tag name="AS_UNIQUEID" val="337"/>
</p:tagLst>
</file>

<file path=ppt/tags/tag508.xml><?xml version="1.0" encoding="utf-8"?>
<p:tagLst xmlns:p="http://schemas.openxmlformats.org/presentationml/2006/main">
  <p:tag name="AS_UNIQUEID" val="338"/>
</p:tagLst>
</file>

<file path=ppt/tags/tag509.xml><?xml version="1.0" encoding="utf-8"?>
<p:tagLst xmlns:p="http://schemas.openxmlformats.org/presentationml/2006/main">
  <p:tag name="AS_UNIQUEID" val="339"/>
</p:tagLst>
</file>

<file path=ppt/tags/tag51.xml><?xml version="1.0" encoding="utf-8"?>
<p:tagLst xmlns:p="http://schemas.openxmlformats.org/presentationml/2006/main">
  <p:tag name="AS_UNIQUEID" val="37"/>
</p:tagLst>
</file>

<file path=ppt/tags/tag510.xml><?xml version="1.0" encoding="utf-8"?>
<p:tagLst xmlns:p="http://schemas.openxmlformats.org/presentationml/2006/main">
  <p:tag name="AS_UNIQUEID" val="340"/>
</p:tagLst>
</file>

<file path=ppt/tags/tag511.xml><?xml version="1.0" encoding="utf-8"?>
<p:tagLst xmlns:p="http://schemas.openxmlformats.org/presentationml/2006/main">
  <p:tag name="AS_UNIQUEID" val="341"/>
</p:tagLst>
</file>

<file path=ppt/tags/tag512.xml><?xml version="1.0" encoding="utf-8"?>
<p:tagLst xmlns:p="http://schemas.openxmlformats.org/presentationml/2006/main">
  <p:tag name="AS_UNIQUEID" val="342"/>
</p:tagLst>
</file>

<file path=ppt/tags/tag513.xml><?xml version="1.0" encoding="utf-8"?>
<p:tagLst xmlns:p="http://schemas.openxmlformats.org/presentationml/2006/main">
  <p:tag name="AS_UNIQUEID" val="343"/>
</p:tagLst>
</file>

<file path=ppt/tags/tag514.xml><?xml version="1.0" encoding="utf-8"?>
<p:tagLst xmlns:p="http://schemas.openxmlformats.org/presentationml/2006/main">
  <p:tag name="AS_UNIQUEID" val="344"/>
</p:tagLst>
</file>

<file path=ppt/tags/tag515.xml><?xml version="1.0" encoding="utf-8"?>
<p:tagLst xmlns:p="http://schemas.openxmlformats.org/presentationml/2006/main">
  <p:tag name="AS_UNIQUEID" val="345"/>
</p:tagLst>
</file>

<file path=ppt/tags/tag516.xml><?xml version="1.0" encoding="utf-8"?>
<p:tagLst xmlns:p="http://schemas.openxmlformats.org/presentationml/2006/main">
  <p:tag name="AS_UNIQUEID" val="725"/>
</p:tagLst>
</file>

<file path=ppt/tags/tag517.xml><?xml version="1.0" encoding="utf-8"?>
<p:tagLst xmlns:p="http://schemas.openxmlformats.org/presentationml/2006/main">
  <p:tag name="AS_UNIQUEID" val="346"/>
</p:tagLst>
</file>

<file path=ppt/tags/tag518.xml><?xml version="1.0" encoding="utf-8"?>
<p:tagLst xmlns:p="http://schemas.openxmlformats.org/presentationml/2006/main">
  <p:tag name="AS_UNIQUEID" val="347"/>
</p:tagLst>
</file>

<file path=ppt/tags/tag519.xml><?xml version="1.0" encoding="utf-8"?>
<p:tagLst xmlns:p="http://schemas.openxmlformats.org/presentationml/2006/main">
  <p:tag name="AS_UNIQUEID" val="348"/>
</p:tagLst>
</file>

<file path=ppt/tags/tag52.xml><?xml version="1.0" encoding="utf-8"?>
<p:tagLst xmlns:p="http://schemas.openxmlformats.org/presentationml/2006/main">
  <p:tag name="AS_UNIQUEID" val="39"/>
</p:tagLst>
</file>

<file path=ppt/tags/tag520.xml><?xml version="1.0" encoding="utf-8"?>
<p:tagLst xmlns:p="http://schemas.openxmlformats.org/presentationml/2006/main">
  <p:tag name="AS_UNIQUEID" val="349"/>
</p:tagLst>
</file>

<file path=ppt/tags/tag521.xml><?xml version="1.0" encoding="utf-8"?>
<p:tagLst xmlns:p="http://schemas.openxmlformats.org/presentationml/2006/main">
  <p:tag name="AS_UNIQUEID" val="726"/>
</p:tagLst>
</file>

<file path=ppt/tags/tag522.xml><?xml version="1.0" encoding="utf-8"?>
<p:tagLst xmlns:p="http://schemas.openxmlformats.org/presentationml/2006/main">
  <p:tag name="AS_UNIQUEID" val="350"/>
</p:tagLst>
</file>

<file path=ppt/tags/tag523.xml><?xml version="1.0" encoding="utf-8"?>
<p:tagLst xmlns:p="http://schemas.openxmlformats.org/presentationml/2006/main">
  <p:tag name="AS_UNIQUEID" val="351"/>
</p:tagLst>
</file>

<file path=ppt/tags/tag524.xml><?xml version="1.0" encoding="utf-8"?>
<p:tagLst xmlns:p="http://schemas.openxmlformats.org/presentationml/2006/main">
  <p:tag name="AS_UNIQUEID" val="352"/>
</p:tagLst>
</file>

<file path=ppt/tags/tag525.xml><?xml version="1.0" encoding="utf-8"?>
<p:tagLst xmlns:p="http://schemas.openxmlformats.org/presentationml/2006/main">
  <p:tag name="AS_UNIQUEID" val="353"/>
</p:tagLst>
</file>

<file path=ppt/tags/tag526.xml><?xml version="1.0" encoding="utf-8"?>
<p:tagLst xmlns:p="http://schemas.openxmlformats.org/presentationml/2006/main">
  <p:tag name="AS_UNIQUEID" val="354"/>
</p:tagLst>
</file>

<file path=ppt/tags/tag527.xml><?xml version="1.0" encoding="utf-8"?>
<p:tagLst xmlns:p="http://schemas.openxmlformats.org/presentationml/2006/main">
  <p:tag name="AS_UNIQUEID" val="727"/>
</p:tagLst>
</file>

<file path=ppt/tags/tag528.xml><?xml version="1.0" encoding="utf-8"?>
<p:tagLst xmlns:p="http://schemas.openxmlformats.org/presentationml/2006/main">
  <p:tag name="AS_UNIQUEID" val="355"/>
</p:tagLst>
</file>

<file path=ppt/tags/tag529.xml><?xml version="1.0" encoding="utf-8"?>
<p:tagLst xmlns:p="http://schemas.openxmlformats.org/presentationml/2006/main">
  <p:tag name="AS_UNIQUEID" val="356"/>
</p:tagLst>
</file>

<file path=ppt/tags/tag53.xml><?xml version="1.0" encoding="utf-8"?>
<p:tagLst xmlns:p="http://schemas.openxmlformats.org/presentationml/2006/main">
  <p:tag name="AS_UNIQUEID" val="803"/>
</p:tagLst>
</file>

<file path=ppt/tags/tag530.xml><?xml version="1.0" encoding="utf-8"?>
<p:tagLst xmlns:p="http://schemas.openxmlformats.org/presentationml/2006/main">
  <p:tag name="AS_UNIQUEID" val="728"/>
</p:tagLst>
</file>

<file path=ppt/tags/tag531.xml><?xml version="1.0" encoding="utf-8"?>
<p:tagLst xmlns:p="http://schemas.openxmlformats.org/presentationml/2006/main">
  <p:tag name="AS_UNIQUEID" val="357"/>
</p:tagLst>
</file>

<file path=ppt/tags/tag532.xml><?xml version="1.0" encoding="utf-8"?>
<p:tagLst xmlns:p="http://schemas.openxmlformats.org/presentationml/2006/main">
  <p:tag name="AS_UNIQUEID" val="358"/>
</p:tagLst>
</file>

<file path=ppt/tags/tag533.xml><?xml version="1.0" encoding="utf-8"?>
<p:tagLst xmlns:p="http://schemas.openxmlformats.org/presentationml/2006/main">
  <p:tag name="AS_UNIQUEID" val="729"/>
</p:tagLst>
</file>

<file path=ppt/tags/tag534.xml><?xml version="1.0" encoding="utf-8"?>
<p:tagLst xmlns:p="http://schemas.openxmlformats.org/presentationml/2006/main">
  <p:tag name="AS_UNIQUEID" val="359"/>
</p:tagLst>
</file>

<file path=ppt/tags/tag535.xml><?xml version="1.0" encoding="utf-8"?>
<p:tagLst xmlns:p="http://schemas.openxmlformats.org/presentationml/2006/main">
  <p:tag name="AS_UNIQUEID" val="360"/>
</p:tagLst>
</file>

<file path=ppt/tags/tag536.xml><?xml version="1.0" encoding="utf-8"?>
<p:tagLst xmlns:p="http://schemas.openxmlformats.org/presentationml/2006/main">
  <p:tag name="AS_UNIQUEID" val="361"/>
</p:tagLst>
</file>

<file path=ppt/tags/tag537.xml><?xml version="1.0" encoding="utf-8"?>
<p:tagLst xmlns:p="http://schemas.openxmlformats.org/presentationml/2006/main">
  <p:tag name="AS_UNIQUEID" val="730"/>
</p:tagLst>
</file>

<file path=ppt/tags/tag538.xml><?xml version="1.0" encoding="utf-8"?>
<p:tagLst xmlns:p="http://schemas.openxmlformats.org/presentationml/2006/main">
  <p:tag name="AS_UNIQUEID" val="362"/>
</p:tagLst>
</file>

<file path=ppt/tags/tag539.xml><?xml version="1.0" encoding="utf-8"?>
<p:tagLst xmlns:p="http://schemas.openxmlformats.org/presentationml/2006/main">
  <p:tag name="AS_UNIQUEID" val="363"/>
</p:tagLst>
</file>

<file path=ppt/tags/tag54.xml><?xml version="1.0" encoding="utf-8"?>
<p:tagLst xmlns:p="http://schemas.openxmlformats.org/presentationml/2006/main">
  <p:tag name="AS_UNIQUEID" val="40"/>
</p:tagLst>
</file>

<file path=ppt/tags/tag540.xml><?xml version="1.0" encoding="utf-8"?>
<p:tagLst xmlns:p="http://schemas.openxmlformats.org/presentationml/2006/main">
  <p:tag name="AS_UNIQUEID" val="364"/>
</p:tagLst>
</file>

<file path=ppt/tags/tag541.xml><?xml version="1.0" encoding="utf-8"?>
<p:tagLst xmlns:p="http://schemas.openxmlformats.org/presentationml/2006/main">
  <p:tag name="AS_UNIQUEID" val="365"/>
</p:tagLst>
</file>

<file path=ppt/tags/tag542.xml><?xml version="1.0" encoding="utf-8"?>
<p:tagLst xmlns:p="http://schemas.openxmlformats.org/presentationml/2006/main">
  <p:tag name="AS_UNIQUEID" val="366"/>
</p:tagLst>
</file>

<file path=ppt/tags/tag543.xml><?xml version="1.0" encoding="utf-8"?>
<p:tagLst xmlns:p="http://schemas.openxmlformats.org/presentationml/2006/main">
  <p:tag name="AS_UNIQUEID" val="367"/>
</p:tagLst>
</file>

<file path=ppt/tags/tag544.xml><?xml version="1.0" encoding="utf-8"?>
<p:tagLst xmlns:p="http://schemas.openxmlformats.org/presentationml/2006/main">
  <p:tag name="AS_UNIQUEID" val="368"/>
</p:tagLst>
</file>

<file path=ppt/tags/tag545.xml><?xml version="1.0" encoding="utf-8"?>
<p:tagLst xmlns:p="http://schemas.openxmlformats.org/presentationml/2006/main">
  <p:tag name="AS_UNIQUEID" val="369"/>
</p:tagLst>
</file>

<file path=ppt/tags/tag546.xml><?xml version="1.0" encoding="utf-8"?>
<p:tagLst xmlns:p="http://schemas.openxmlformats.org/presentationml/2006/main">
  <p:tag name="AS_UNIQUEID" val="370"/>
</p:tagLst>
</file>

<file path=ppt/tags/tag547.xml><?xml version="1.0" encoding="utf-8"?>
<p:tagLst xmlns:p="http://schemas.openxmlformats.org/presentationml/2006/main">
  <p:tag name="AS_UNIQUEID" val="731"/>
</p:tagLst>
</file>

<file path=ppt/tags/tag548.xml><?xml version="1.0" encoding="utf-8"?>
<p:tagLst xmlns:p="http://schemas.openxmlformats.org/presentationml/2006/main">
  <p:tag name="AS_UNIQUEID" val="371"/>
</p:tagLst>
</file>

<file path=ppt/tags/tag549.xml><?xml version="1.0" encoding="utf-8"?>
<p:tagLst xmlns:p="http://schemas.openxmlformats.org/presentationml/2006/main">
  <p:tag name="AS_UNIQUEID" val="372"/>
</p:tagLst>
</file>

<file path=ppt/tags/tag55.xml><?xml version="1.0" encoding="utf-8"?>
<p:tagLst xmlns:p="http://schemas.openxmlformats.org/presentationml/2006/main">
  <p:tag name="AS_UNIQUEID" val="41"/>
</p:tagLst>
</file>

<file path=ppt/tags/tag550.xml><?xml version="1.0" encoding="utf-8"?>
<p:tagLst xmlns:p="http://schemas.openxmlformats.org/presentationml/2006/main">
  <p:tag name="AS_UNIQUEID" val="373"/>
</p:tagLst>
</file>

<file path=ppt/tags/tag551.xml><?xml version="1.0" encoding="utf-8"?>
<p:tagLst xmlns:p="http://schemas.openxmlformats.org/presentationml/2006/main">
  <p:tag name="AS_UNIQUEID" val="374"/>
</p:tagLst>
</file>

<file path=ppt/tags/tag552.xml><?xml version="1.0" encoding="utf-8"?>
<p:tagLst xmlns:p="http://schemas.openxmlformats.org/presentationml/2006/main">
  <p:tag name="AS_UNIQUEID" val="375"/>
</p:tagLst>
</file>

<file path=ppt/tags/tag553.xml><?xml version="1.0" encoding="utf-8"?>
<p:tagLst xmlns:p="http://schemas.openxmlformats.org/presentationml/2006/main">
  <p:tag name="AS_UNIQUEID" val="376"/>
</p:tagLst>
</file>

<file path=ppt/tags/tag554.xml><?xml version="1.0" encoding="utf-8"?>
<p:tagLst xmlns:p="http://schemas.openxmlformats.org/presentationml/2006/main">
  <p:tag name="AS_UNIQUEID" val="377"/>
</p:tagLst>
</file>

<file path=ppt/tags/tag555.xml><?xml version="1.0" encoding="utf-8"?>
<p:tagLst xmlns:p="http://schemas.openxmlformats.org/presentationml/2006/main">
  <p:tag name="AS_UNIQUEID" val="378"/>
</p:tagLst>
</file>

<file path=ppt/tags/tag556.xml><?xml version="1.0" encoding="utf-8"?>
<p:tagLst xmlns:p="http://schemas.openxmlformats.org/presentationml/2006/main">
  <p:tag name="AS_UNIQUEID" val="379"/>
</p:tagLst>
</file>

<file path=ppt/tags/tag557.xml><?xml version="1.0" encoding="utf-8"?>
<p:tagLst xmlns:p="http://schemas.openxmlformats.org/presentationml/2006/main">
  <p:tag name="AS_UNIQUEID" val="380"/>
</p:tagLst>
</file>

<file path=ppt/tags/tag558.xml><?xml version="1.0" encoding="utf-8"?>
<p:tagLst xmlns:p="http://schemas.openxmlformats.org/presentationml/2006/main">
  <p:tag name="AS_UNIQUEID" val="381"/>
</p:tagLst>
</file>

<file path=ppt/tags/tag559.xml><?xml version="1.0" encoding="utf-8"?>
<p:tagLst xmlns:p="http://schemas.openxmlformats.org/presentationml/2006/main">
  <p:tag name="AS_UNIQUEID" val="732"/>
</p:tagLst>
</file>

<file path=ppt/tags/tag56.xml><?xml version="1.0" encoding="utf-8"?>
<p:tagLst xmlns:p="http://schemas.openxmlformats.org/presentationml/2006/main">
  <p:tag name="AS_UNIQUEID" val="42"/>
</p:tagLst>
</file>

<file path=ppt/tags/tag560.xml><?xml version="1.0" encoding="utf-8"?>
<p:tagLst xmlns:p="http://schemas.openxmlformats.org/presentationml/2006/main">
  <p:tag name="AS_UNIQUEID" val="382"/>
</p:tagLst>
</file>

<file path=ppt/tags/tag561.xml><?xml version="1.0" encoding="utf-8"?>
<p:tagLst xmlns:p="http://schemas.openxmlformats.org/presentationml/2006/main">
  <p:tag name="AS_UNIQUEID" val="383"/>
</p:tagLst>
</file>

<file path=ppt/tags/tag562.xml><?xml version="1.0" encoding="utf-8"?>
<p:tagLst xmlns:p="http://schemas.openxmlformats.org/presentationml/2006/main">
  <p:tag name="AS_UNIQUEID" val="384"/>
</p:tagLst>
</file>

<file path=ppt/tags/tag563.xml><?xml version="1.0" encoding="utf-8"?>
<p:tagLst xmlns:p="http://schemas.openxmlformats.org/presentationml/2006/main">
  <p:tag name="AS_UNIQUEID" val="385"/>
</p:tagLst>
</file>

<file path=ppt/tags/tag564.xml><?xml version="1.0" encoding="utf-8"?>
<p:tagLst xmlns:p="http://schemas.openxmlformats.org/presentationml/2006/main">
  <p:tag name="AS_UNIQUEID" val="386"/>
</p:tagLst>
</file>

<file path=ppt/tags/tag565.xml><?xml version="1.0" encoding="utf-8"?>
<p:tagLst xmlns:p="http://schemas.openxmlformats.org/presentationml/2006/main">
  <p:tag name="AS_UNIQUEID" val="387"/>
</p:tagLst>
</file>

<file path=ppt/tags/tag566.xml><?xml version="1.0" encoding="utf-8"?>
<p:tagLst xmlns:p="http://schemas.openxmlformats.org/presentationml/2006/main">
  <p:tag name="AS_UNIQUEID" val="388"/>
</p:tagLst>
</file>

<file path=ppt/tags/tag567.xml><?xml version="1.0" encoding="utf-8"?>
<p:tagLst xmlns:p="http://schemas.openxmlformats.org/presentationml/2006/main">
  <p:tag name="AS_UNIQUEID" val="389"/>
</p:tagLst>
</file>

<file path=ppt/tags/tag568.xml><?xml version="1.0" encoding="utf-8"?>
<p:tagLst xmlns:p="http://schemas.openxmlformats.org/presentationml/2006/main">
  <p:tag name="AS_UNIQUEID" val="390"/>
</p:tagLst>
</file>

<file path=ppt/tags/tag569.xml><?xml version="1.0" encoding="utf-8"?>
<p:tagLst xmlns:p="http://schemas.openxmlformats.org/presentationml/2006/main">
  <p:tag name="AS_UNIQUEID" val="898"/>
</p:tagLst>
</file>

<file path=ppt/tags/tag57.xml><?xml version="1.0" encoding="utf-8"?>
<p:tagLst xmlns:p="http://schemas.openxmlformats.org/presentationml/2006/main">
  <p:tag name="AS_UNIQUEID" val="43"/>
</p:tagLst>
</file>

<file path=ppt/tags/tag570.xml><?xml version="1.0" encoding="utf-8"?>
<p:tagLst xmlns:p="http://schemas.openxmlformats.org/presentationml/2006/main">
  <p:tag name="AS_UNIQUEID" val="734"/>
</p:tagLst>
</file>

<file path=ppt/tags/tag571.xml><?xml version="1.0" encoding="utf-8"?>
<p:tagLst xmlns:p="http://schemas.openxmlformats.org/presentationml/2006/main">
  <p:tag name="AS_UNIQUEID" val="735"/>
</p:tagLst>
</file>

<file path=ppt/tags/tag572.xml><?xml version="1.0" encoding="utf-8"?>
<p:tagLst xmlns:p="http://schemas.openxmlformats.org/presentationml/2006/main">
  <p:tag name="AS_UNIQUEID" val="391"/>
</p:tagLst>
</file>

<file path=ppt/tags/tag573.xml><?xml version="1.0" encoding="utf-8"?>
<p:tagLst xmlns:p="http://schemas.openxmlformats.org/presentationml/2006/main">
  <p:tag name="AS_UNIQUEID" val="392"/>
</p:tagLst>
</file>

<file path=ppt/tags/tag574.xml><?xml version="1.0" encoding="utf-8"?>
<p:tagLst xmlns:p="http://schemas.openxmlformats.org/presentationml/2006/main">
  <p:tag name="AS_UNIQUEID" val="393"/>
</p:tagLst>
</file>

<file path=ppt/tags/tag575.xml><?xml version="1.0" encoding="utf-8"?>
<p:tagLst xmlns:p="http://schemas.openxmlformats.org/presentationml/2006/main">
  <p:tag name="AS_UNIQUEID" val="394"/>
</p:tagLst>
</file>

<file path=ppt/tags/tag576.xml><?xml version="1.0" encoding="utf-8"?>
<p:tagLst xmlns:p="http://schemas.openxmlformats.org/presentationml/2006/main">
  <p:tag name="AS_UNIQUEID" val="395"/>
</p:tagLst>
</file>

<file path=ppt/tags/tag577.xml><?xml version="1.0" encoding="utf-8"?>
<p:tagLst xmlns:p="http://schemas.openxmlformats.org/presentationml/2006/main">
  <p:tag name="AS_UNIQUEID" val="396"/>
</p:tagLst>
</file>

<file path=ppt/tags/tag578.xml><?xml version="1.0" encoding="utf-8"?>
<p:tagLst xmlns:p="http://schemas.openxmlformats.org/presentationml/2006/main">
  <p:tag name="AS_UNIQUEID" val="397"/>
</p:tagLst>
</file>

<file path=ppt/tags/tag579.xml><?xml version="1.0" encoding="utf-8"?>
<p:tagLst xmlns:p="http://schemas.openxmlformats.org/presentationml/2006/main">
  <p:tag name="AS_UNIQUEID" val="398"/>
</p:tagLst>
</file>

<file path=ppt/tags/tag58.xml><?xml version="1.0" encoding="utf-8"?>
<p:tagLst xmlns:p="http://schemas.openxmlformats.org/presentationml/2006/main">
  <p:tag name="AS_UNIQUEID" val="44"/>
</p:tagLst>
</file>

<file path=ppt/tags/tag580.xml><?xml version="1.0" encoding="utf-8"?>
<p:tagLst xmlns:p="http://schemas.openxmlformats.org/presentationml/2006/main">
  <p:tag name="AS_UNIQUEID" val="399"/>
</p:tagLst>
</file>

<file path=ppt/tags/tag581.xml><?xml version="1.0" encoding="utf-8"?>
<p:tagLst xmlns:p="http://schemas.openxmlformats.org/presentationml/2006/main">
  <p:tag name="AS_UNIQUEID" val="400"/>
</p:tagLst>
</file>

<file path=ppt/tags/tag582.xml><?xml version="1.0" encoding="utf-8"?>
<p:tagLst xmlns:p="http://schemas.openxmlformats.org/presentationml/2006/main">
  <p:tag name="AS_UNIQUEID" val="401"/>
</p:tagLst>
</file>

<file path=ppt/tags/tag583.xml><?xml version="1.0" encoding="utf-8"?>
<p:tagLst xmlns:p="http://schemas.openxmlformats.org/presentationml/2006/main">
  <p:tag name="AS_UNIQUEID" val="402"/>
</p:tagLst>
</file>

<file path=ppt/tags/tag584.xml><?xml version="1.0" encoding="utf-8"?>
<p:tagLst xmlns:p="http://schemas.openxmlformats.org/presentationml/2006/main">
  <p:tag name="AS_UNIQUEID" val="403"/>
</p:tagLst>
</file>

<file path=ppt/tags/tag585.xml><?xml version="1.0" encoding="utf-8"?>
<p:tagLst xmlns:p="http://schemas.openxmlformats.org/presentationml/2006/main">
  <p:tag name="AS_UNIQUEID" val="404"/>
</p:tagLst>
</file>

<file path=ppt/tags/tag586.xml><?xml version="1.0" encoding="utf-8"?>
<p:tagLst xmlns:p="http://schemas.openxmlformats.org/presentationml/2006/main">
  <p:tag name="AS_UNIQUEID" val="736"/>
</p:tagLst>
</file>

<file path=ppt/tags/tag587.xml><?xml version="1.0" encoding="utf-8"?>
<p:tagLst xmlns:p="http://schemas.openxmlformats.org/presentationml/2006/main">
  <p:tag name="AS_UNIQUEID" val="405"/>
</p:tagLst>
</file>

<file path=ppt/tags/tag588.xml><?xml version="1.0" encoding="utf-8"?>
<p:tagLst xmlns:p="http://schemas.openxmlformats.org/presentationml/2006/main">
  <p:tag name="AS_UNIQUEID" val="406"/>
</p:tagLst>
</file>

<file path=ppt/tags/tag589.xml><?xml version="1.0" encoding="utf-8"?>
<p:tagLst xmlns:p="http://schemas.openxmlformats.org/presentationml/2006/main">
  <p:tag name="AS_UNIQUEID" val="737"/>
</p:tagLst>
</file>

<file path=ppt/tags/tag59.xml><?xml version="1.0" encoding="utf-8"?>
<p:tagLst xmlns:p="http://schemas.openxmlformats.org/presentationml/2006/main">
  <p:tag name="AS_UNIQUEID" val="45"/>
</p:tagLst>
</file>

<file path=ppt/tags/tag590.xml><?xml version="1.0" encoding="utf-8"?>
<p:tagLst xmlns:p="http://schemas.openxmlformats.org/presentationml/2006/main">
  <p:tag name="AS_UNIQUEID" val="407"/>
</p:tagLst>
</file>

<file path=ppt/tags/tag591.xml><?xml version="1.0" encoding="utf-8"?>
<p:tagLst xmlns:p="http://schemas.openxmlformats.org/presentationml/2006/main">
  <p:tag name="AS_UNIQUEID" val="408"/>
</p:tagLst>
</file>

<file path=ppt/tags/tag592.xml><?xml version="1.0" encoding="utf-8"?>
<p:tagLst xmlns:p="http://schemas.openxmlformats.org/presentationml/2006/main">
  <p:tag name="AS_UNIQUEID" val="738"/>
</p:tagLst>
</file>

<file path=ppt/tags/tag593.xml><?xml version="1.0" encoding="utf-8"?>
<p:tagLst xmlns:p="http://schemas.openxmlformats.org/presentationml/2006/main">
  <p:tag name="AS_UNIQUEID" val="409"/>
</p:tagLst>
</file>

<file path=ppt/tags/tag594.xml><?xml version="1.0" encoding="utf-8"?>
<p:tagLst xmlns:p="http://schemas.openxmlformats.org/presentationml/2006/main">
  <p:tag name="AS_UNIQUEID" val="410"/>
</p:tagLst>
</file>

<file path=ppt/tags/tag595.xml><?xml version="1.0" encoding="utf-8"?>
<p:tagLst xmlns:p="http://schemas.openxmlformats.org/presentationml/2006/main">
  <p:tag name="AS_UNIQUEID" val="899"/>
</p:tagLst>
</file>

<file path=ppt/tags/tag596.xml><?xml version="1.0" encoding="utf-8"?>
<p:tagLst xmlns:p="http://schemas.openxmlformats.org/presentationml/2006/main">
  <p:tag name="AS_UNIQUEID" val="411"/>
</p:tagLst>
</file>

<file path=ppt/tags/tag597.xml><?xml version="1.0" encoding="utf-8"?>
<p:tagLst xmlns:p="http://schemas.openxmlformats.org/presentationml/2006/main">
  <p:tag name="AS_UNIQUEID" val="412"/>
</p:tagLst>
</file>

<file path=ppt/tags/tag598.xml><?xml version="1.0" encoding="utf-8"?>
<p:tagLst xmlns:p="http://schemas.openxmlformats.org/presentationml/2006/main">
  <p:tag name="AS_UNIQUEID" val="413"/>
</p:tagLst>
</file>

<file path=ppt/tags/tag599.xml><?xml version="1.0" encoding="utf-8"?>
<p:tagLst xmlns:p="http://schemas.openxmlformats.org/presentationml/2006/main">
  <p:tag name="AS_UNIQUEID" val="414"/>
</p:tagLst>
</file>

<file path=ppt/tags/tag6.xml><?xml version="1.0" encoding="utf-8"?>
<p:tagLst xmlns:p="http://schemas.openxmlformats.org/presentationml/2006/main">
  <p:tag name="AS_UNIQUEID" val="619"/>
</p:tagLst>
</file>

<file path=ppt/tags/tag60.xml><?xml version="1.0" encoding="utf-8"?>
<p:tagLst xmlns:p="http://schemas.openxmlformats.org/presentationml/2006/main">
  <p:tag name="AS_UNIQUEID" val="46"/>
</p:tagLst>
</file>

<file path=ppt/tags/tag600.xml><?xml version="1.0" encoding="utf-8"?>
<p:tagLst xmlns:p="http://schemas.openxmlformats.org/presentationml/2006/main">
  <p:tag name="AS_UNIQUEID" val="415"/>
</p:tagLst>
</file>

<file path=ppt/tags/tag601.xml><?xml version="1.0" encoding="utf-8"?>
<p:tagLst xmlns:p="http://schemas.openxmlformats.org/presentationml/2006/main">
  <p:tag name="AS_UNIQUEID" val="416"/>
</p:tagLst>
</file>

<file path=ppt/tags/tag602.xml><?xml version="1.0" encoding="utf-8"?>
<p:tagLst xmlns:p="http://schemas.openxmlformats.org/presentationml/2006/main">
  <p:tag name="AS_UNIQUEID" val="417"/>
</p:tagLst>
</file>

<file path=ppt/tags/tag603.xml><?xml version="1.0" encoding="utf-8"?>
<p:tagLst xmlns:p="http://schemas.openxmlformats.org/presentationml/2006/main">
  <p:tag name="AS_UNIQUEID" val="418"/>
</p:tagLst>
</file>

<file path=ppt/tags/tag604.xml><?xml version="1.0" encoding="utf-8"?>
<p:tagLst xmlns:p="http://schemas.openxmlformats.org/presentationml/2006/main">
  <p:tag name="AS_UNIQUEID" val="419"/>
</p:tagLst>
</file>

<file path=ppt/tags/tag605.xml><?xml version="1.0" encoding="utf-8"?>
<p:tagLst xmlns:p="http://schemas.openxmlformats.org/presentationml/2006/main">
  <p:tag name="AS_UNIQUEID" val="420"/>
</p:tagLst>
</file>

<file path=ppt/tags/tag606.xml><?xml version="1.0" encoding="utf-8"?>
<p:tagLst xmlns:p="http://schemas.openxmlformats.org/presentationml/2006/main">
  <p:tag name="AS_UNIQUEID" val="421"/>
  <p:tag name="PA" val="v5.2.10"/>
  <p:tag name="RESOURCELIBID_ANIM" val="451"/>
</p:tagLst>
</file>

<file path=ppt/tags/tag607.xml><?xml version="1.0" encoding="utf-8"?>
<p:tagLst xmlns:p="http://schemas.openxmlformats.org/presentationml/2006/main">
  <p:tag name="AS_UNIQUEID" val="422"/>
</p:tagLst>
</file>

<file path=ppt/tags/tag608.xml><?xml version="1.0" encoding="utf-8"?>
<p:tagLst xmlns:p="http://schemas.openxmlformats.org/presentationml/2006/main">
  <p:tag name="AS_UNIQUEID" val="423"/>
</p:tagLst>
</file>

<file path=ppt/tags/tag609.xml><?xml version="1.0" encoding="utf-8"?>
<p:tagLst xmlns:p="http://schemas.openxmlformats.org/presentationml/2006/main">
  <p:tag name="AS_UNIQUEID" val="424"/>
</p:tagLst>
</file>

<file path=ppt/tags/tag61.xml><?xml version="1.0" encoding="utf-8"?>
<p:tagLst xmlns:p="http://schemas.openxmlformats.org/presentationml/2006/main">
  <p:tag name="AS_UNIQUEID" val="47"/>
</p:tagLst>
</file>

<file path=ppt/tags/tag610.xml><?xml version="1.0" encoding="utf-8"?>
<p:tagLst xmlns:p="http://schemas.openxmlformats.org/presentationml/2006/main">
  <p:tag name="AS_UNIQUEID" val="425"/>
</p:tagLst>
</file>

<file path=ppt/tags/tag611.xml><?xml version="1.0" encoding="utf-8"?>
<p:tagLst xmlns:p="http://schemas.openxmlformats.org/presentationml/2006/main">
  <p:tag name="AS_UNIQUEID" val="426"/>
</p:tagLst>
</file>

<file path=ppt/tags/tag612.xml><?xml version="1.0" encoding="utf-8"?>
<p:tagLst xmlns:p="http://schemas.openxmlformats.org/presentationml/2006/main">
  <p:tag name="AS_UNIQUEID" val="427"/>
</p:tagLst>
</file>

<file path=ppt/tags/tag613.xml><?xml version="1.0" encoding="utf-8"?>
<p:tagLst xmlns:p="http://schemas.openxmlformats.org/presentationml/2006/main">
  <p:tag name="AS_UNIQUEID" val="900"/>
</p:tagLst>
</file>

<file path=ppt/tags/tag614.xml><?xml version="1.0" encoding="utf-8"?>
<p:tagLst xmlns:p="http://schemas.openxmlformats.org/presentationml/2006/main">
  <p:tag name="AS_UNIQUEID" val="741"/>
</p:tagLst>
</file>

<file path=ppt/tags/tag615.xml><?xml version="1.0" encoding="utf-8"?>
<p:tagLst xmlns:p="http://schemas.openxmlformats.org/presentationml/2006/main">
  <p:tag name="AS_UNIQUEID" val="428"/>
</p:tagLst>
</file>

<file path=ppt/tags/tag616.xml><?xml version="1.0" encoding="utf-8"?>
<p:tagLst xmlns:p="http://schemas.openxmlformats.org/presentationml/2006/main">
  <p:tag name="AS_UNIQUEID" val="429"/>
</p:tagLst>
</file>

<file path=ppt/tags/tag617.xml><?xml version="1.0" encoding="utf-8"?>
<p:tagLst xmlns:p="http://schemas.openxmlformats.org/presentationml/2006/main">
  <p:tag name="AS_UNIQUEID" val="430"/>
</p:tagLst>
</file>

<file path=ppt/tags/tag618.xml><?xml version="1.0" encoding="utf-8"?>
<p:tagLst xmlns:p="http://schemas.openxmlformats.org/presentationml/2006/main">
  <p:tag name="AS_UNIQUEID" val="431"/>
</p:tagLst>
</file>

<file path=ppt/tags/tag619.xml><?xml version="1.0" encoding="utf-8"?>
<p:tagLst xmlns:p="http://schemas.openxmlformats.org/presentationml/2006/main">
  <p:tag name="AS_UNIQUEID" val="432"/>
</p:tagLst>
</file>

<file path=ppt/tags/tag62.xml><?xml version="1.0" encoding="utf-8"?>
<p:tagLst xmlns:p="http://schemas.openxmlformats.org/presentationml/2006/main">
  <p:tag name="AS_UNIQUEID" val="48"/>
</p:tagLst>
</file>

<file path=ppt/tags/tag620.xml><?xml version="1.0" encoding="utf-8"?>
<p:tagLst xmlns:p="http://schemas.openxmlformats.org/presentationml/2006/main">
  <p:tag name="AS_UNIQUEID" val="433"/>
</p:tagLst>
</file>

<file path=ppt/tags/tag621.xml><?xml version="1.0" encoding="utf-8"?>
<p:tagLst xmlns:p="http://schemas.openxmlformats.org/presentationml/2006/main">
  <p:tag name="AS_UNIQUEID" val="434"/>
</p:tagLst>
</file>

<file path=ppt/tags/tag622.xml><?xml version="1.0" encoding="utf-8"?>
<p:tagLst xmlns:p="http://schemas.openxmlformats.org/presentationml/2006/main">
  <p:tag name="AS_UNIQUEID" val="435"/>
</p:tagLst>
</file>

<file path=ppt/tags/tag623.xml><?xml version="1.0" encoding="utf-8"?>
<p:tagLst xmlns:p="http://schemas.openxmlformats.org/presentationml/2006/main">
  <p:tag name="AS_UNIQUEID" val="742"/>
</p:tagLst>
</file>

<file path=ppt/tags/tag624.xml><?xml version="1.0" encoding="utf-8"?>
<p:tagLst xmlns:p="http://schemas.openxmlformats.org/presentationml/2006/main">
  <p:tag name="AS_UNIQUEID" val="436"/>
</p:tagLst>
</file>

<file path=ppt/tags/tag625.xml><?xml version="1.0" encoding="utf-8"?>
<p:tagLst xmlns:p="http://schemas.openxmlformats.org/presentationml/2006/main">
  <p:tag name="AS_UNIQUEID" val="437"/>
</p:tagLst>
</file>

<file path=ppt/tags/tag626.xml><?xml version="1.0" encoding="utf-8"?>
<p:tagLst xmlns:p="http://schemas.openxmlformats.org/presentationml/2006/main">
  <p:tag name="AS_UNIQUEID" val="438"/>
</p:tagLst>
</file>

<file path=ppt/tags/tag627.xml><?xml version="1.0" encoding="utf-8"?>
<p:tagLst xmlns:p="http://schemas.openxmlformats.org/presentationml/2006/main">
  <p:tag name="AS_UNIQUEID" val="439"/>
</p:tagLst>
</file>

<file path=ppt/tags/tag628.xml><?xml version="1.0" encoding="utf-8"?>
<p:tagLst xmlns:p="http://schemas.openxmlformats.org/presentationml/2006/main">
  <p:tag name="AS_UNIQUEID" val="901"/>
</p:tagLst>
</file>

<file path=ppt/tags/tag629.xml><?xml version="1.0" encoding="utf-8"?>
<p:tagLst xmlns:p="http://schemas.openxmlformats.org/presentationml/2006/main">
  <p:tag name="AS_UNIQUEID" val="744"/>
</p:tagLst>
</file>

<file path=ppt/tags/tag63.xml><?xml version="1.0" encoding="utf-8"?>
<p:tagLst xmlns:p="http://schemas.openxmlformats.org/presentationml/2006/main">
  <p:tag name="AS_UNIQUEID" val="652"/>
</p:tagLst>
</file>

<file path=ppt/tags/tag630.xml><?xml version="1.0" encoding="utf-8"?>
<p:tagLst xmlns:p="http://schemas.openxmlformats.org/presentationml/2006/main">
  <p:tag name="AS_UNIQUEID" val="440"/>
</p:tagLst>
</file>

<file path=ppt/tags/tag631.xml><?xml version="1.0" encoding="utf-8"?>
<p:tagLst xmlns:p="http://schemas.openxmlformats.org/presentationml/2006/main">
  <p:tag name="AS_UNIQUEID" val="441"/>
</p:tagLst>
</file>

<file path=ppt/tags/tag632.xml><?xml version="1.0" encoding="utf-8"?>
<p:tagLst xmlns:p="http://schemas.openxmlformats.org/presentationml/2006/main">
  <p:tag name="AS_UNIQUEID" val="442"/>
</p:tagLst>
</file>

<file path=ppt/tags/tag633.xml><?xml version="1.0" encoding="utf-8"?>
<p:tagLst xmlns:p="http://schemas.openxmlformats.org/presentationml/2006/main">
  <p:tag name="AS_UNIQUEID" val="443"/>
</p:tagLst>
</file>

<file path=ppt/tags/tag634.xml><?xml version="1.0" encoding="utf-8"?>
<p:tagLst xmlns:p="http://schemas.openxmlformats.org/presentationml/2006/main">
  <p:tag name="AS_UNIQUEID" val="444"/>
</p:tagLst>
</file>

<file path=ppt/tags/tag635.xml><?xml version="1.0" encoding="utf-8"?>
<p:tagLst xmlns:p="http://schemas.openxmlformats.org/presentationml/2006/main">
  <p:tag name="AS_UNIQUEID" val="745"/>
</p:tagLst>
</file>

<file path=ppt/tags/tag636.xml><?xml version="1.0" encoding="utf-8"?>
<p:tagLst xmlns:p="http://schemas.openxmlformats.org/presentationml/2006/main">
  <p:tag name="AS_UNIQUEID" val="746"/>
</p:tagLst>
</file>

<file path=ppt/tags/tag637.xml><?xml version="1.0" encoding="utf-8"?>
<p:tagLst xmlns:p="http://schemas.openxmlformats.org/presentationml/2006/main">
  <p:tag name="AS_UNIQUEID" val="445"/>
</p:tagLst>
</file>

<file path=ppt/tags/tag638.xml><?xml version="1.0" encoding="utf-8"?>
<p:tagLst xmlns:p="http://schemas.openxmlformats.org/presentationml/2006/main">
  <p:tag name="AS_UNIQUEID" val="446"/>
</p:tagLst>
</file>

<file path=ppt/tags/tag639.xml><?xml version="1.0" encoding="utf-8"?>
<p:tagLst xmlns:p="http://schemas.openxmlformats.org/presentationml/2006/main">
  <p:tag name="AS_UNIQUEID" val="747"/>
</p:tagLst>
</file>

<file path=ppt/tags/tag64.xml><?xml version="1.0" encoding="utf-8"?>
<p:tagLst xmlns:p="http://schemas.openxmlformats.org/presentationml/2006/main">
  <p:tag name="AS_UNIQUEID" val="49"/>
</p:tagLst>
</file>

<file path=ppt/tags/tag640.xml><?xml version="1.0" encoding="utf-8"?>
<p:tagLst xmlns:p="http://schemas.openxmlformats.org/presentationml/2006/main">
  <p:tag name="AS_UNIQUEID" val="447"/>
</p:tagLst>
</file>

<file path=ppt/tags/tag641.xml><?xml version="1.0" encoding="utf-8"?>
<p:tagLst xmlns:p="http://schemas.openxmlformats.org/presentationml/2006/main">
  <p:tag name="AS_UNIQUEID" val="448"/>
</p:tagLst>
</file>

<file path=ppt/tags/tag642.xml><?xml version="1.0" encoding="utf-8"?>
<p:tagLst xmlns:p="http://schemas.openxmlformats.org/presentationml/2006/main">
  <p:tag name="AS_UNIQUEID" val="748"/>
</p:tagLst>
</file>

<file path=ppt/tags/tag643.xml><?xml version="1.0" encoding="utf-8"?>
<p:tagLst xmlns:p="http://schemas.openxmlformats.org/presentationml/2006/main">
  <p:tag name="AS_UNIQUEID" val="449"/>
</p:tagLst>
</file>

<file path=ppt/tags/tag644.xml><?xml version="1.0" encoding="utf-8"?>
<p:tagLst xmlns:p="http://schemas.openxmlformats.org/presentationml/2006/main">
  <p:tag name="AS_UNIQUEID" val="450"/>
</p:tagLst>
</file>

<file path=ppt/tags/tag645.xml><?xml version="1.0" encoding="utf-8"?>
<p:tagLst xmlns:p="http://schemas.openxmlformats.org/presentationml/2006/main">
  <p:tag name="AS_UNIQUEID" val="749"/>
</p:tagLst>
</file>

<file path=ppt/tags/tag646.xml><?xml version="1.0" encoding="utf-8"?>
<p:tagLst xmlns:p="http://schemas.openxmlformats.org/presentationml/2006/main">
  <p:tag name="AS_UNIQUEID" val="451"/>
</p:tagLst>
</file>

<file path=ppt/tags/tag647.xml><?xml version="1.0" encoding="utf-8"?>
<p:tagLst xmlns:p="http://schemas.openxmlformats.org/presentationml/2006/main">
  <p:tag name="AS_UNIQUEID" val="452"/>
</p:tagLst>
</file>

<file path=ppt/tags/tag648.xml><?xml version="1.0" encoding="utf-8"?>
<p:tagLst xmlns:p="http://schemas.openxmlformats.org/presentationml/2006/main">
  <p:tag name="AS_UNIQUEID" val="453"/>
</p:tagLst>
</file>

<file path=ppt/tags/tag649.xml><?xml version="1.0" encoding="utf-8"?>
<p:tagLst xmlns:p="http://schemas.openxmlformats.org/presentationml/2006/main">
  <p:tag name="AS_UNIQUEID" val="454"/>
</p:tagLst>
</file>

<file path=ppt/tags/tag65.xml><?xml version="1.0" encoding="utf-8"?>
<p:tagLst xmlns:p="http://schemas.openxmlformats.org/presentationml/2006/main">
  <p:tag name="AS_UNIQUEID" val="50"/>
  <p:tag name="PA" val="v5.2.10"/>
  <p:tag name="RESOURCELIBID_ANIM" val="451"/>
</p:tagLst>
</file>

<file path=ppt/tags/tag650.xml><?xml version="1.0" encoding="utf-8"?>
<p:tagLst xmlns:p="http://schemas.openxmlformats.org/presentationml/2006/main">
  <p:tag name="AS_UNIQUEID" val="455"/>
</p:tagLst>
</file>

<file path=ppt/tags/tag651.xml><?xml version="1.0" encoding="utf-8"?>
<p:tagLst xmlns:p="http://schemas.openxmlformats.org/presentationml/2006/main">
  <p:tag name="AS_UNIQUEID" val="456"/>
</p:tagLst>
</file>

<file path=ppt/tags/tag652.xml><?xml version="1.0" encoding="utf-8"?>
<p:tagLst xmlns:p="http://schemas.openxmlformats.org/presentationml/2006/main">
  <p:tag name="AS_UNIQUEID" val="750"/>
</p:tagLst>
</file>

<file path=ppt/tags/tag653.xml><?xml version="1.0" encoding="utf-8"?>
<p:tagLst xmlns:p="http://schemas.openxmlformats.org/presentationml/2006/main">
  <p:tag name="AS_UNIQUEID" val="457"/>
</p:tagLst>
</file>

<file path=ppt/tags/tag654.xml><?xml version="1.0" encoding="utf-8"?>
<p:tagLst xmlns:p="http://schemas.openxmlformats.org/presentationml/2006/main">
  <p:tag name="AS_UNIQUEID" val="458"/>
</p:tagLst>
</file>

<file path=ppt/tags/tag655.xml><?xml version="1.0" encoding="utf-8"?>
<p:tagLst xmlns:p="http://schemas.openxmlformats.org/presentationml/2006/main">
  <p:tag name="AS_UNIQUEID" val="459"/>
</p:tagLst>
</file>

<file path=ppt/tags/tag656.xml><?xml version="1.0" encoding="utf-8"?>
<p:tagLst xmlns:p="http://schemas.openxmlformats.org/presentationml/2006/main">
  <p:tag name="AS_UNIQUEID" val="460"/>
</p:tagLst>
</file>

<file path=ppt/tags/tag657.xml><?xml version="1.0" encoding="utf-8"?>
<p:tagLst xmlns:p="http://schemas.openxmlformats.org/presentationml/2006/main">
  <p:tag name="AS_UNIQUEID" val="461"/>
</p:tagLst>
</file>

<file path=ppt/tags/tag658.xml><?xml version="1.0" encoding="utf-8"?>
<p:tagLst xmlns:p="http://schemas.openxmlformats.org/presentationml/2006/main">
  <p:tag name="AS_UNIQUEID" val="462"/>
</p:tagLst>
</file>

<file path=ppt/tags/tag659.xml><?xml version="1.0" encoding="utf-8"?>
<p:tagLst xmlns:p="http://schemas.openxmlformats.org/presentationml/2006/main">
  <p:tag name="AS_UNIQUEID" val="751"/>
</p:tagLst>
</file>

<file path=ppt/tags/tag66.xml><?xml version="1.0" encoding="utf-8"?>
<p:tagLst xmlns:p="http://schemas.openxmlformats.org/presentationml/2006/main">
  <p:tag name="AS_UNIQUEID" val="51"/>
</p:tagLst>
</file>

<file path=ppt/tags/tag660.xml><?xml version="1.0" encoding="utf-8"?>
<p:tagLst xmlns:p="http://schemas.openxmlformats.org/presentationml/2006/main">
  <p:tag name="AS_UNIQUEID" val="463"/>
</p:tagLst>
</file>

<file path=ppt/tags/tag661.xml><?xml version="1.0" encoding="utf-8"?>
<p:tagLst xmlns:p="http://schemas.openxmlformats.org/presentationml/2006/main">
  <p:tag name="AS_UNIQUEID" val="464"/>
</p:tagLst>
</file>

<file path=ppt/tags/tag662.xml><?xml version="1.0" encoding="utf-8"?>
<p:tagLst xmlns:p="http://schemas.openxmlformats.org/presentationml/2006/main">
  <p:tag name="AS_UNIQUEID" val="752"/>
</p:tagLst>
</file>

<file path=ppt/tags/tag663.xml><?xml version="1.0" encoding="utf-8"?>
<p:tagLst xmlns:p="http://schemas.openxmlformats.org/presentationml/2006/main">
  <p:tag name="AS_UNIQUEID" val="465"/>
</p:tagLst>
</file>

<file path=ppt/tags/tag664.xml><?xml version="1.0" encoding="utf-8"?>
<p:tagLst xmlns:p="http://schemas.openxmlformats.org/presentationml/2006/main">
  <p:tag name="AS_UNIQUEID" val="466"/>
</p:tagLst>
</file>

<file path=ppt/tags/tag665.xml><?xml version="1.0" encoding="utf-8"?>
<p:tagLst xmlns:p="http://schemas.openxmlformats.org/presentationml/2006/main">
  <p:tag name="AS_UNIQUEID" val="753"/>
</p:tagLst>
</file>

<file path=ppt/tags/tag666.xml><?xml version="1.0" encoding="utf-8"?>
<p:tagLst xmlns:p="http://schemas.openxmlformats.org/presentationml/2006/main">
  <p:tag name="AS_UNIQUEID" val="467"/>
</p:tagLst>
</file>

<file path=ppt/tags/tag667.xml><?xml version="1.0" encoding="utf-8"?>
<p:tagLst xmlns:p="http://schemas.openxmlformats.org/presentationml/2006/main">
  <p:tag name="AS_UNIQUEID" val="468"/>
</p:tagLst>
</file>

<file path=ppt/tags/tag668.xml><?xml version="1.0" encoding="utf-8"?>
<p:tagLst xmlns:p="http://schemas.openxmlformats.org/presentationml/2006/main">
  <p:tag name="AS_UNIQUEID" val="902"/>
</p:tagLst>
</file>

<file path=ppt/tags/tag669.xml><?xml version="1.0" encoding="utf-8"?>
<p:tagLst xmlns:p="http://schemas.openxmlformats.org/presentationml/2006/main">
  <p:tag name="AS_UNIQUEID" val="755"/>
</p:tagLst>
</file>

<file path=ppt/tags/tag67.xml><?xml version="1.0" encoding="utf-8"?>
<p:tagLst xmlns:p="http://schemas.openxmlformats.org/presentationml/2006/main">
  <p:tag name="AS_UNIQUEID" val="804"/>
</p:tagLst>
</file>

<file path=ppt/tags/tag670.xml><?xml version="1.0" encoding="utf-8"?>
<p:tagLst xmlns:p="http://schemas.openxmlformats.org/presentationml/2006/main">
  <p:tag name="AS_UNIQUEID" val="756"/>
</p:tagLst>
</file>

<file path=ppt/tags/tag671.xml><?xml version="1.0" encoding="utf-8"?>
<p:tagLst xmlns:p="http://schemas.openxmlformats.org/presentationml/2006/main">
  <p:tag name="AS_UNIQUEID" val="469"/>
</p:tagLst>
</file>

<file path=ppt/tags/tag672.xml><?xml version="1.0" encoding="utf-8"?>
<p:tagLst xmlns:p="http://schemas.openxmlformats.org/presentationml/2006/main">
  <p:tag name="AS_UNIQUEID" val="470"/>
</p:tagLst>
</file>

<file path=ppt/tags/tag673.xml><?xml version="1.0" encoding="utf-8"?>
<p:tagLst xmlns:p="http://schemas.openxmlformats.org/presentationml/2006/main">
  <p:tag name="AS_UNIQUEID" val="471"/>
</p:tagLst>
</file>

<file path=ppt/tags/tag674.xml><?xml version="1.0" encoding="utf-8"?>
<p:tagLst xmlns:p="http://schemas.openxmlformats.org/presentationml/2006/main">
  <p:tag name="AS_UNIQUEID" val="472"/>
</p:tagLst>
</file>

<file path=ppt/tags/tag675.xml><?xml version="1.0" encoding="utf-8"?>
<p:tagLst xmlns:p="http://schemas.openxmlformats.org/presentationml/2006/main">
  <p:tag name="AS_UNIQUEID" val="473"/>
</p:tagLst>
</file>

<file path=ppt/tags/tag676.xml><?xml version="1.0" encoding="utf-8"?>
<p:tagLst xmlns:p="http://schemas.openxmlformats.org/presentationml/2006/main">
  <p:tag name="AS_UNIQUEID" val="474"/>
</p:tagLst>
</file>

<file path=ppt/tags/tag677.xml><?xml version="1.0" encoding="utf-8"?>
<p:tagLst xmlns:p="http://schemas.openxmlformats.org/presentationml/2006/main">
  <p:tag name="AS_UNIQUEID" val="903"/>
</p:tagLst>
</file>

<file path=ppt/tags/tag678.xml><?xml version="1.0" encoding="utf-8"?>
<p:tagLst xmlns:p="http://schemas.openxmlformats.org/presentationml/2006/main">
  <p:tag name="AS_UNIQUEID" val="758"/>
</p:tagLst>
</file>

<file path=ppt/tags/tag679.xml><?xml version="1.0" encoding="utf-8"?>
<p:tagLst xmlns:p="http://schemas.openxmlformats.org/presentationml/2006/main">
  <p:tag name="AS_UNIQUEID" val="475"/>
</p:tagLst>
</file>

<file path=ppt/tags/tag68.xml><?xml version="1.0" encoding="utf-8"?>
<p:tagLst xmlns:p="http://schemas.openxmlformats.org/presentationml/2006/main">
  <p:tag name="AS_UNIQUEID" val="52"/>
</p:tagLst>
</file>

<file path=ppt/tags/tag680.xml><?xml version="1.0" encoding="utf-8"?>
<p:tagLst xmlns:p="http://schemas.openxmlformats.org/presentationml/2006/main">
  <p:tag name="AS_UNIQUEID" val="476"/>
</p:tagLst>
</file>

<file path=ppt/tags/tag681.xml><?xml version="1.0" encoding="utf-8"?>
<p:tagLst xmlns:p="http://schemas.openxmlformats.org/presentationml/2006/main">
  <p:tag name="AS_UNIQUEID" val="759"/>
</p:tagLst>
</file>

<file path=ppt/tags/tag682.xml><?xml version="1.0" encoding="utf-8"?>
<p:tagLst xmlns:p="http://schemas.openxmlformats.org/presentationml/2006/main">
  <p:tag name="AS_UNIQUEID" val="477"/>
</p:tagLst>
</file>

<file path=ppt/tags/tag683.xml><?xml version="1.0" encoding="utf-8"?>
<p:tagLst xmlns:p="http://schemas.openxmlformats.org/presentationml/2006/main">
  <p:tag name="AS_UNIQUEID" val="760"/>
</p:tagLst>
</file>

<file path=ppt/tags/tag684.xml><?xml version="1.0" encoding="utf-8"?>
<p:tagLst xmlns:p="http://schemas.openxmlformats.org/presentationml/2006/main">
  <p:tag name="AS_UNIQUEID" val="478"/>
</p:tagLst>
</file>

<file path=ppt/tags/tag685.xml><?xml version="1.0" encoding="utf-8"?>
<p:tagLst xmlns:p="http://schemas.openxmlformats.org/presentationml/2006/main">
  <p:tag name="AS_UNIQUEID" val="479"/>
</p:tagLst>
</file>

<file path=ppt/tags/tag686.xml><?xml version="1.0" encoding="utf-8"?>
<p:tagLst xmlns:p="http://schemas.openxmlformats.org/presentationml/2006/main">
  <p:tag name="AS_UNIQUEID" val="480"/>
</p:tagLst>
</file>

<file path=ppt/tags/tag687.xml><?xml version="1.0" encoding="utf-8"?>
<p:tagLst xmlns:p="http://schemas.openxmlformats.org/presentationml/2006/main">
  <p:tag name="AS_UNIQUEID" val="761"/>
</p:tagLst>
</file>

<file path=ppt/tags/tag688.xml><?xml version="1.0" encoding="utf-8"?>
<p:tagLst xmlns:p="http://schemas.openxmlformats.org/presentationml/2006/main">
  <p:tag name="AS_UNIQUEID" val="481"/>
</p:tagLst>
</file>

<file path=ppt/tags/tag689.xml><?xml version="1.0" encoding="utf-8"?>
<p:tagLst xmlns:p="http://schemas.openxmlformats.org/presentationml/2006/main">
  <p:tag name="AS_UNIQUEID" val="762"/>
</p:tagLst>
</file>

<file path=ppt/tags/tag69.xml><?xml version="1.0" encoding="utf-8"?>
<p:tagLst xmlns:p="http://schemas.openxmlformats.org/presentationml/2006/main">
  <p:tag name="AS_UNIQUEID" val="53"/>
</p:tagLst>
</file>

<file path=ppt/tags/tag690.xml><?xml version="1.0" encoding="utf-8"?>
<p:tagLst xmlns:p="http://schemas.openxmlformats.org/presentationml/2006/main">
  <p:tag name="AS_UNIQUEID" val="482"/>
</p:tagLst>
</file>

<file path=ppt/tags/tag691.xml><?xml version="1.0" encoding="utf-8"?>
<p:tagLst xmlns:p="http://schemas.openxmlformats.org/presentationml/2006/main">
  <p:tag name="AS_UNIQUEID" val="483"/>
</p:tagLst>
</file>

<file path=ppt/tags/tag692.xml><?xml version="1.0" encoding="utf-8"?>
<p:tagLst xmlns:p="http://schemas.openxmlformats.org/presentationml/2006/main">
  <p:tag name="AS_UNIQUEID" val="484"/>
</p:tagLst>
</file>

<file path=ppt/tags/tag693.xml><?xml version="1.0" encoding="utf-8"?>
<p:tagLst xmlns:p="http://schemas.openxmlformats.org/presentationml/2006/main">
  <p:tag name="AS_UNIQUEID" val="763"/>
</p:tagLst>
</file>

<file path=ppt/tags/tag694.xml><?xml version="1.0" encoding="utf-8"?>
<p:tagLst xmlns:p="http://schemas.openxmlformats.org/presentationml/2006/main">
  <p:tag name="AS_UNIQUEID" val="485"/>
</p:tagLst>
</file>

<file path=ppt/tags/tag695.xml><?xml version="1.0" encoding="utf-8"?>
<p:tagLst xmlns:p="http://schemas.openxmlformats.org/presentationml/2006/main">
  <p:tag name="AS_UNIQUEID" val="764"/>
</p:tagLst>
</file>

<file path=ppt/tags/tag696.xml><?xml version="1.0" encoding="utf-8"?>
<p:tagLst xmlns:p="http://schemas.openxmlformats.org/presentationml/2006/main">
  <p:tag name="AS_UNIQUEID" val="486"/>
</p:tagLst>
</file>

<file path=ppt/tags/tag697.xml><?xml version="1.0" encoding="utf-8"?>
<p:tagLst xmlns:p="http://schemas.openxmlformats.org/presentationml/2006/main">
  <p:tag name="AS_UNIQUEID" val="487"/>
</p:tagLst>
</file>

<file path=ppt/tags/tag698.xml><?xml version="1.0" encoding="utf-8"?>
<p:tagLst xmlns:p="http://schemas.openxmlformats.org/presentationml/2006/main">
  <p:tag name="AS_UNIQUEID" val="488"/>
</p:tagLst>
</file>

<file path=ppt/tags/tag699.xml><?xml version="1.0" encoding="utf-8"?>
<p:tagLst xmlns:p="http://schemas.openxmlformats.org/presentationml/2006/main">
  <p:tag name="AS_UNIQUEID" val="765"/>
</p:tagLst>
</file>

<file path=ppt/tags/tag7.xml><?xml version="1.0" encoding="utf-8"?>
<p:tagLst xmlns:p="http://schemas.openxmlformats.org/presentationml/2006/main">
  <p:tag name="AS_UNIQUEID" val="797"/>
</p:tagLst>
</file>

<file path=ppt/tags/tag70.xml><?xml version="1.0" encoding="utf-8"?>
<p:tagLst xmlns:p="http://schemas.openxmlformats.org/presentationml/2006/main">
  <p:tag name="AS_UNIQUEID" val="54"/>
</p:tagLst>
</file>

<file path=ppt/tags/tag700.xml><?xml version="1.0" encoding="utf-8"?>
<p:tagLst xmlns:p="http://schemas.openxmlformats.org/presentationml/2006/main">
  <p:tag name="AS_UNIQUEID" val="489"/>
</p:tagLst>
</file>

<file path=ppt/tags/tag701.xml><?xml version="1.0" encoding="utf-8"?>
<p:tagLst xmlns:p="http://schemas.openxmlformats.org/presentationml/2006/main">
  <p:tag name="AS_UNIQUEID" val="766"/>
</p:tagLst>
</file>

<file path=ppt/tags/tag702.xml><?xml version="1.0" encoding="utf-8"?>
<p:tagLst xmlns:p="http://schemas.openxmlformats.org/presentationml/2006/main">
  <p:tag name="AS_UNIQUEID" val="490"/>
</p:tagLst>
</file>

<file path=ppt/tags/tag703.xml><?xml version="1.0" encoding="utf-8"?>
<p:tagLst xmlns:p="http://schemas.openxmlformats.org/presentationml/2006/main">
  <p:tag name="AS_UNIQUEID" val="491"/>
</p:tagLst>
</file>

<file path=ppt/tags/tag704.xml><?xml version="1.0" encoding="utf-8"?>
<p:tagLst xmlns:p="http://schemas.openxmlformats.org/presentationml/2006/main">
  <p:tag name="AS_UNIQUEID" val="492"/>
</p:tagLst>
</file>

<file path=ppt/tags/tag705.xml><?xml version="1.0" encoding="utf-8"?>
<p:tagLst xmlns:p="http://schemas.openxmlformats.org/presentationml/2006/main">
  <p:tag name="AS_UNIQUEID" val="904"/>
</p:tagLst>
</file>

<file path=ppt/tags/tag706.xml><?xml version="1.0" encoding="utf-8"?>
<p:tagLst xmlns:p="http://schemas.openxmlformats.org/presentationml/2006/main">
  <p:tag name="AS_UNIQUEID" val="493"/>
</p:tagLst>
</file>

<file path=ppt/tags/tag707.xml><?xml version="1.0" encoding="utf-8"?>
<p:tagLst xmlns:p="http://schemas.openxmlformats.org/presentationml/2006/main">
  <p:tag name="AS_UNIQUEID" val="494"/>
</p:tagLst>
</file>

<file path=ppt/tags/tag708.xml><?xml version="1.0" encoding="utf-8"?>
<p:tagLst xmlns:p="http://schemas.openxmlformats.org/presentationml/2006/main">
  <p:tag name="AS_UNIQUEID" val="495"/>
</p:tagLst>
</file>

<file path=ppt/tags/tag709.xml><?xml version="1.0" encoding="utf-8"?>
<p:tagLst xmlns:p="http://schemas.openxmlformats.org/presentationml/2006/main">
  <p:tag name="AS_UNIQUEID" val="496"/>
</p:tagLst>
</file>

<file path=ppt/tags/tag71.xml><?xml version="1.0" encoding="utf-8"?>
<p:tagLst xmlns:p="http://schemas.openxmlformats.org/presentationml/2006/main">
  <p:tag name="AS_UNIQUEID" val="55"/>
</p:tagLst>
</file>

<file path=ppt/tags/tag710.xml><?xml version="1.0" encoding="utf-8"?>
<p:tagLst xmlns:p="http://schemas.openxmlformats.org/presentationml/2006/main">
  <p:tag name="AS_UNIQUEID" val="497"/>
</p:tagLst>
</file>

<file path=ppt/tags/tag711.xml><?xml version="1.0" encoding="utf-8"?>
<p:tagLst xmlns:p="http://schemas.openxmlformats.org/presentationml/2006/main">
  <p:tag name="AS_UNIQUEID" val="498"/>
</p:tagLst>
</file>

<file path=ppt/tags/tag712.xml><?xml version="1.0" encoding="utf-8"?>
<p:tagLst xmlns:p="http://schemas.openxmlformats.org/presentationml/2006/main">
  <p:tag name="AS_UNIQUEID" val="499"/>
</p:tagLst>
</file>

<file path=ppt/tags/tag713.xml><?xml version="1.0" encoding="utf-8"?>
<p:tagLst xmlns:p="http://schemas.openxmlformats.org/presentationml/2006/main">
  <p:tag name="AS_UNIQUEID" val="500"/>
</p:tagLst>
</file>

<file path=ppt/tags/tag714.xml><?xml version="1.0" encoding="utf-8"?>
<p:tagLst xmlns:p="http://schemas.openxmlformats.org/presentationml/2006/main">
  <p:tag name="AS_UNIQUEID" val="501"/>
</p:tagLst>
</file>

<file path=ppt/tags/tag715.xml><?xml version="1.0" encoding="utf-8"?>
<p:tagLst xmlns:p="http://schemas.openxmlformats.org/presentationml/2006/main">
  <p:tag name="AS_UNIQUEID" val="502"/>
</p:tagLst>
</file>

<file path=ppt/tags/tag716.xml><?xml version="1.0" encoding="utf-8"?>
<p:tagLst xmlns:p="http://schemas.openxmlformats.org/presentationml/2006/main">
  <p:tag name="AS_UNIQUEID" val="503"/>
  <p:tag name="PA" val="v5.2.10"/>
  <p:tag name="RESOURCELIBID_ANIM" val="451"/>
</p:tagLst>
</file>

<file path=ppt/tags/tag717.xml><?xml version="1.0" encoding="utf-8"?>
<p:tagLst xmlns:p="http://schemas.openxmlformats.org/presentationml/2006/main">
  <p:tag name="AS_UNIQUEID" val="504"/>
</p:tagLst>
</file>

<file path=ppt/tags/tag718.xml><?xml version="1.0" encoding="utf-8"?>
<p:tagLst xmlns:p="http://schemas.openxmlformats.org/presentationml/2006/main">
  <p:tag name="AS_UNIQUEID" val="505"/>
</p:tagLst>
</file>

<file path=ppt/tags/tag719.xml><?xml version="1.0" encoding="utf-8"?>
<p:tagLst xmlns:p="http://schemas.openxmlformats.org/presentationml/2006/main">
  <p:tag name="AS_UNIQUEID" val="506"/>
</p:tagLst>
</file>

<file path=ppt/tags/tag72.xml><?xml version="1.0" encoding="utf-8"?>
<p:tagLst xmlns:p="http://schemas.openxmlformats.org/presentationml/2006/main">
  <p:tag name="AS_UNIQUEID" val="56"/>
</p:tagLst>
</file>

<file path=ppt/tags/tag720.xml><?xml version="1.0" encoding="utf-8"?>
<p:tagLst xmlns:p="http://schemas.openxmlformats.org/presentationml/2006/main">
  <p:tag name="AS_UNIQUEID" val="507"/>
</p:tagLst>
</file>

<file path=ppt/tags/tag721.xml><?xml version="1.0" encoding="utf-8"?>
<p:tagLst xmlns:p="http://schemas.openxmlformats.org/presentationml/2006/main">
  <p:tag name="AS_UNIQUEID" val="508"/>
</p:tagLst>
</file>

<file path=ppt/tags/tag722.xml><?xml version="1.0" encoding="utf-8"?>
<p:tagLst xmlns:p="http://schemas.openxmlformats.org/presentationml/2006/main">
  <p:tag name="AS_UNIQUEID" val="509"/>
</p:tagLst>
</file>

<file path=ppt/tags/tag723.xml><?xml version="1.0" encoding="utf-8"?>
<p:tagLst xmlns:p="http://schemas.openxmlformats.org/presentationml/2006/main">
  <p:tag name="AS_UNIQUEID" val="905"/>
</p:tagLst>
</file>

<file path=ppt/tags/tag724.xml><?xml version="1.0" encoding="utf-8"?>
<p:tagLst xmlns:p="http://schemas.openxmlformats.org/presentationml/2006/main">
  <p:tag name="AS_UNIQUEID" val="769"/>
</p:tagLst>
</file>

<file path=ppt/tags/tag725.xml><?xml version="1.0" encoding="utf-8"?>
<p:tagLst xmlns:p="http://schemas.openxmlformats.org/presentationml/2006/main">
  <p:tag name="AS_UNIQUEID" val="510"/>
</p:tagLst>
</file>

<file path=ppt/tags/tag726.xml><?xml version="1.0" encoding="utf-8"?>
<p:tagLst xmlns:p="http://schemas.openxmlformats.org/presentationml/2006/main">
  <p:tag name="AS_UNIQUEID" val="511"/>
</p:tagLst>
</file>

<file path=ppt/tags/tag727.xml><?xml version="1.0" encoding="utf-8"?>
<p:tagLst xmlns:p="http://schemas.openxmlformats.org/presentationml/2006/main">
  <p:tag name="AS_UNIQUEID" val="512"/>
</p:tagLst>
</file>

<file path=ppt/tags/tag728.xml><?xml version="1.0" encoding="utf-8"?>
<p:tagLst xmlns:p="http://schemas.openxmlformats.org/presentationml/2006/main">
  <p:tag name="AS_UNIQUEID" val="513"/>
</p:tagLst>
</file>

<file path=ppt/tags/tag729.xml><?xml version="1.0" encoding="utf-8"?>
<p:tagLst xmlns:p="http://schemas.openxmlformats.org/presentationml/2006/main">
  <p:tag name="AS_UNIQUEID" val="514"/>
</p:tagLst>
</file>

<file path=ppt/tags/tag73.xml><?xml version="1.0" encoding="utf-8"?>
<p:tagLst xmlns:p="http://schemas.openxmlformats.org/presentationml/2006/main">
  <p:tag name="AS_UNIQUEID" val="57"/>
</p:tagLst>
</file>

<file path=ppt/tags/tag730.xml><?xml version="1.0" encoding="utf-8"?>
<p:tagLst xmlns:p="http://schemas.openxmlformats.org/presentationml/2006/main">
  <p:tag name="AS_UNIQUEID" val="515"/>
</p:tagLst>
</file>

<file path=ppt/tags/tag731.xml><?xml version="1.0" encoding="utf-8"?>
<p:tagLst xmlns:p="http://schemas.openxmlformats.org/presentationml/2006/main">
  <p:tag name="AS_UNIQUEID" val="516"/>
</p:tagLst>
</file>

<file path=ppt/tags/tag732.xml><?xml version="1.0" encoding="utf-8"?>
<p:tagLst xmlns:p="http://schemas.openxmlformats.org/presentationml/2006/main">
  <p:tag name="AS_UNIQUEID" val="517"/>
</p:tagLst>
</file>

<file path=ppt/tags/tag733.xml><?xml version="1.0" encoding="utf-8"?>
<p:tagLst xmlns:p="http://schemas.openxmlformats.org/presentationml/2006/main">
  <p:tag name="AS_UNIQUEID" val="518"/>
</p:tagLst>
</file>

<file path=ppt/tags/tag734.xml><?xml version="1.0" encoding="utf-8"?>
<p:tagLst xmlns:p="http://schemas.openxmlformats.org/presentationml/2006/main">
  <p:tag name="AS_UNIQUEID" val="519"/>
</p:tagLst>
</file>

<file path=ppt/tags/tag735.xml><?xml version="1.0" encoding="utf-8"?>
<p:tagLst xmlns:p="http://schemas.openxmlformats.org/presentationml/2006/main">
  <p:tag name="AS_UNIQUEID" val="770"/>
</p:tagLst>
</file>

<file path=ppt/tags/tag736.xml><?xml version="1.0" encoding="utf-8"?>
<p:tagLst xmlns:p="http://schemas.openxmlformats.org/presentationml/2006/main">
  <p:tag name="AS_UNIQUEID" val="520"/>
</p:tagLst>
</file>

<file path=ppt/tags/tag737.xml><?xml version="1.0" encoding="utf-8"?>
<p:tagLst xmlns:p="http://schemas.openxmlformats.org/presentationml/2006/main">
  <p:tag name="AS_UNIQUEID" val="521"/>
</p:tagLst>
</file>

<file path=ppt/tags/tag738.xml><?xml version="1.0" encoding="utf-8"?>
<p:tagLst xmlns:p="http://schemas.openxmlformats.org/presentationml/2006/main">
  <p:tag name="AS_UNIQUEID" val="522"/>
</p:tagLst>
</file>

<file path=ppt/tags/tag739.xml><?xml version="1.0" encoding="utf-8"?>
<p:tagLst xmlns:p="http://schemas.openxmlformats.org/presentationml/2006/main">
  <p:tag name="AS_UNIQUEID" val="523"/>
</p:tagLst>
</file>

<file path=ppt/tags/tag74.xml><?xml version="1.0" encoding="utf-8"?>
<p:tagLst xmlns:p="http://schemas.openxmlformats.org/presentationml/2006/main">
  <p:tag name="AS_UNIQUEID" val="58"/>
</p:tagLst>
</file>

<file path=ppt/tags/tag740.xml><?xml version="1.0" encoding="utf-8"?>
<p:tagLst xmlns:p="http://schemas.openxmlformats.org/presentationml/2006/main">
  <p:tag name="AS_UNIQUEID" val="524"/>
</p:tagLst>
</file>

<file path=ppt/tags/tag741.xml><?xml version="1.0" encoding="utf-8"?>
<p:tagLst xmlns:p="http://schemas.openxmlformats.org/presentationml/2006/main">
  <p:tag name="AS_UNIQUEID" val="525"/>
</p:tagLst>
</file>

<file path=ppt/tags/tag742.xml><?xml version="1.0" encoding="utf-8"?>
<p:tagLst xmlns:p="http://schemas.openxmlformats.org/presentationml/2006/main">
  <p:tag name="AS_UNIQUEID" val="526"/>
</p:tagLst>
</file>

<file path=ppt/tags/tag743.xml><?xml version="1.0" encoding="utf-8"?>
<p:tagLst xmlns:p="http://schemas.openxmlformats.org/presentationml/2006/main">
  <p:tag name="AS_UNIQUEID" val="906"/>
</p:tagLst>
</file>

<file path=ppt/tags/tag744.xml><?xml version="1.0" encoding="utf-8"?>
<p:tagLst xmlns:p="http://schemas.openxmlformats.org/presentationml/2006/main">
  <p:tag name="AS_UNIQUEID" val="527"/>
</p:tagLst>
</file>

<file path=ppt/tags/tag745.xml><?xml version="1.0" encoding="utf-8"?>
<p:tagLst xmlns:p="http://schemas.openxmlformats.org/presentationml/2006/main">
  <p:tag name="AS_UNIQUEID" val="528"/>
</p:tagLst>
</file>

<file path=ppt/tags/tag746.xml><?xml version="1.0" encoding="utf-8"?>
<p:tagLst xmlns:p="http://schemas.openxmlformats.org/presentationml/2006/main">
  <p:tag name="AS_UNIQUEID" val="529"/>
</p:tagLst>
</file>

<file path=ppt/tags/tag747.xml><?xml version="1.0" encoding="utf-8"?>
<p:tagLst xmlns:p="http://schemas.openxmlformats.org/presentationml/2006/main">
  <p:tag name="AS_UNIQUEID" val="530"/>
</p:tagLst>
</file>

<file path=ppt/tags/tag748.xml><?xml version="1.0" encoding="utf-8"?>
<p:tagLst xmlns:p="http://schemas.openxmlformats.org/presentationml/2006/main">
  <p:tag name="AS_UNIQUEID" val="531"/>
</p:tagLst>
</file>

<file path=ppt/tags/tag749.xml><?xml version="1.0" encoding="utf-8"?>
<p:tagLst xmlns:p="http://schemas.openxmlformats.org/presentationml/2006/main">
  <p:tag name="AS_UNIQUEID" val="532"/>
</p:tagLst>
</file>

<file path=ppt/tags/tag75.xml><?xml version="1.0" encoding="utf-8"?>
<p:tagLst xmlns:p="http://schemas.openxmlformats.org/presentationml/2006/main">
  <p:tag name="AS_UNIQUEID" val="59"/>
</p:tagLst>
</file>

<file path=ppt/tags/tag750.xml><?xml version="1.0" encoding="utf-8"?>
<p:tagLst xmlns:p="http://schemas.openxmlformats.org/presentationml/2006/main">
  <p:tag name="AS_UNIQUEID" val="533"/>
</p:tagLst>
</file>

<file path=ppt/tags/tag751.xml><?xml version="1.0" encoding="utf-8"?>
<p:tagLst xmlns:p="http://schemas.openxmlformats.org/presentationml/2006/main">
  <p:tag name="AS_UNIQUEID" val="534"/>
</p:tagLst>
</file>

<file path=ppt/tags/tag752.xml><?xml version="1.0" encoding="utf-8"?>
<p:tagLst xmlns:p="http://schemas.openxmlformats.org/presentationml/2006/main">
  <p:tag name="AS_UNIQUEID" val="535"/>
</p:tagLst>
</file>

<file path=ppt/tags/tag753.xml><?xml version="1.0" encoding="utf-8"?>
<p:tagLst xmlns:p="http://schemas.openxmlformats.org/presentationml/2006/main">
  <p:tag name="AS_UNIQUEID" val="772"/>
</p:tagLst>
</file>

<file path=ppt/tags/tag754.xml><?xml version="1.0" encoding="utf-8"?>
<p:tagLst xmlns:p="http://schemas.openxmlformats.org/presentationml/2006/main">
  <p:tag name="AS_UNIQUEID" val="536"/>
</p:tagLst>
</file>

<file path=ppt/tags/tag755.xml><?xml version="1.0" encoding="utf-8"?>
<p:tagLst xmlns:p="http://schemas.openxmlformats.org/presentationml/2006/main">
  <p:tag name="AS_UNIQUEID" val="537"/>
</p:tagLst>
</file>

<file path=ppt/tags/tag756.xml><?xml version="1.0" encoding="utf-8"?>
<p:tagLst xmlns:p="http://schemas.openxmlformats.org/presentationml/2006/main">
  <p:tag name="AS_UNIQUEID" val="907"/>
</p:tagLst>
</file>

<file path=ppt/tags/tag757.xml><?xml version="1.0" encoding="utf-8"?>
<p:tagLst xmlns:p="http://schemas.openxmlformats.org/presentationml/2006/main">
  <p:tag name="AS_UNIQUEID" val="774"/>
</p:tagLst>
</file>

<file path=ppt/tags/tag758.xml><?xml version="1.0" encoding="utf-8"?>
<p:tagLst xmlns:p="http://schemas.openxmlformats.org/presentationml/2006/main">
  <p:tag name="AS_UNIQUEID" val="538"/>
</p:tagLst>
</file>

<file path=ppt/tags/tag759.xml><?xml version="1.0" encoding="utf-8"?>
<p:tagLst xmlns:p="http://schemas.openxmlformats.org/presentationml/2006/main">
  <p:tag name="AS_UNIQUEID" val="539"/>
</p:tagLst>
</file>

<file path=ppt/tags/tag76.xml><?xml version="1.0" encoding="utf-8"?>
<p:tagLst xmlns:p="http://schemas.openxmlformats.org/presentationml/2006/main">
  <p:tag name="AS_UNIQUEID" val="60"/>
</p:tagLst>
</file>

<file path=ppt/tags/tag760.xml><?xml version="1.0" encoding="utf-8"?>
<p:tagLst xmlns:p="http://schemas.openxmlformats.org/presentationml/2006/main">
  <p:tag name="AS_UNIQUEID" val="540"/>
</p:tagLst>
</file>

<file path=ppt/tags/tag761.xml><?xml version="1.0" encoding="utf-8"?>
<p:tagLst xmlns:p="http://schemas.openxmlformats.org/presentationml/2006/main">
  <p:tag name="AS_UNIQUEID" val="541"/>
</p:tagLst>
</file>

<file path=ppt/tags/tag762.xml><?xml version="1.0" encoding="utf-8"?>
<p:tagLst xmlns:p="http://schemas.openxmlformats.org/presentationml/2006/main">
  <p:tag name="AS_UNIQUEID" val="542"/>
</p:tagLst>
</file>

<file path=ppt/tags/tag763.xml><?xml version="1.0" encoding="utf-8"?>
<p:tagLst xmlns:p="http://schemas.openxmlformats.org/presentationml/2006/main">
  <p:tag name="AS_UNIQUEID" val="543"/>
</p:tagLst>
</file>

<file path=ppt/tags/tag764.xml><?xml version="1.0" encoding="utf-8"?>
<p:tagLst xmlns:p="http://schemas.openxmlformats.org/presentationml/2006/main">
  <p:tag name="AS_UNIQUEID" val="544"/>
</p:tagLst>
</file>

<file path=ppt/tags/tag765.xml><?xml version="1.0" encoding="utf-8"?>
<p:tagLst xmlns:p="http://schemas.openxmlformats.org/presentationml/2006/main">
  <p:tag name="AS_UNIQUEID" val="545"/>
</p:tagLst>
</file>

<file path=ppt/tags/tag766.xml><?xml version="1.0" encoding="utf-8"?>
<p:tagLst xmlns:p="http://schemas.openxmlformats.org/presentationml/2006/main">
  <p:tag name="AS_UNIQUEID" val="546"/>
</p:tagLst>
</file>

<file path=ppt/tags/tag767.xml><?xml version="1.0" encoding="utf-8"?>
<p:tagLst xmlns:p="http://schemas.openxmlformats.org/presentationml/2006/main">
  <p:tag name="AS_UNIQUEID" val="547"/>
</p:tagLst>
</file>

<file path=ppt/tags/tag768.xml><?xml version="1.0" encoding="utf-8"?>
<p:tagLst xmlns:p="http://schemas.openxmlformats.org/presentationml/2006/main">
  <p:tag name="AS_UNIQUEID" val="548"/>
</p:tagLst>
</file>

<file path=ppt/tags/tag769.xml><?xml version="1.0" encoding="utf-8"?>
<p:tagLst xmlns:p="http://schemas.openxmlformats.org/presentationml/2006/main">
  <p:tag name="AS_UNIQUEID" val="549"/>
</p:tagLst>
</file>

<file path=ppt/tags/tag77.xml><?xml version="1.0" encoding="utf-8"?>
<p:tagLst xmlns:p="http://schemas.openxmlformats.org/presentationml/2006/main">
  <p:tag name="AS_UNIQUEID" val="654"/>
</p:tagLst>
</file>

<file path=ppt/tags/tag770.xml><?xml version="1.0" encoding="utf-8"?>
<p:tagLst xmlns:p="http://schemas.openxmlformats.org/presentationml/2006/main">
  <p:tag name="AS_UNIQUEID" val="550"/>
</p:tagLst>
</file>

<file path=ppt/tags/tag771.xml><?xml version="1.0" encoding="utf-8"?>
<p:tagLst xmlns:p="http://schemas.openxmlformats.org/presentationml/2006/main">
  <p:tag name="AS_UNIQUEID" val="551"/>
</p:tagLst>
</file>

<file path=ppt/tags/tag772.xml><?xml version="1.0" encoding="utf-8"?>
<p:tagLst xmlns:p="http://schemas.openxmlformats.org/presentationml/2006/main">
  <p:tag name="AS_UNIQUEID" val="552"/>
</p:tagLst>
</file>

<file path=ppt/tags/tag773.xml><?xml version="1.0" encoding="utf-8"?>
<p:tagLst xmlns:p="http://schemas.openxmlformats.org/presentationml/2006/main">
  <p:tag name="AS_UNIQUEID" val="553"/>
</p:tagLst>
</file>

<file path=ppt/tags/tag774.xml><?xml version="1.0" encoding="utf-8"?>
<p:tagLst xmlns:p="http://schemas.openxmlformats.org/presentationml/2006/main">
  <p:tag name="AS_UNIQUEID" val="554"/>
</p:tagLst>
</file>

<file path=ppt/tags/tag775.xml><?xml version="1.0" encoding="utf-8"?>
<p:tagLst xmlns:p="http://schemas.openxmlformats.org/presentationml/2006/main">
  <p:tag name="AS_UNIQUEID" val="555"/>
</p:tagLst>
</file>

<file path=ppt/tags/tag776.xml><?xml version="1.0" encoding="utf-8"?>
<p:tagLst xmlns:p="http://schemas.openxmlformats.org/presentationml/2006/main">
  <p:tag name="AS_UNIQUEID" val="556"/>
</p:tagLst>
</file>

<file path=ppt/tags/tag777.xml><?xml version="1.0" encoding="utf-8"?>
<p:tagLst xmlns:p="http://schemas.openxmlformats.org/presentationml/2006/main">
  <p:tag name="AS_UNIQUEID" val="557"/>
</p:tagLst>
</file>

<file path=ppt/tags/tag778.xml><?xml version="1.0" encoding="utf-8"?>
<p:tagLst xmlns:p="http://schemas.openxmlformats.org/presentationml/2006/main">
  <p:tag name="AS_UNIQUEID" val="558"/>
</p:tagLst>
</file>

<file path=ppt/tags/tag779.xml><?xml version="1.0" encoding="utf-8"?>
<p:tagLst xmlns:p="http://schemas.openxmlformats.org/presentationml/2006/main">
  <p:tag name="AS_UNIQUEID" val="559"/>
</p:tagLst>
</file>

<file path=ppt/tags/tag78.xml><?xml version="1.0" encoding="utf-8"?>
<p:tagLst xmlns:p="http://schemas.openxmlformats.org/presentationml/2006/main">
  <p:tag name="AS_UNIQUEID" val="61"/>
</p:tagLst>
</file>

<file path=ppt/tags/tag780.xml><?xml version="1.0" encoding="utf-8"?>
<p:tagLst xmlns:p="http://schemas.openxmlformats.org/presentationml/2006/main">
  <p:tag name="AS_UNIQUEID" val="908"/>
</p:tagLst>
</file>

<file path=ppt/tags/tag781.xml><?xml version="1.0" encoding="utf-8"?>
<p:tagLst xmlns:p="http://schemas.openxmlformats.org/presentationml/2006/main">
  <p:tag name="AS_UNIQUEID" val="776"/>
</p:tagLst>
</file>

<file path=ppt/tags/tag782.xml><?xml version="1.0" encoding="utf-8"?>
<p:tagLst xmlns:p="http://schemas.openxmlformats.org/presentationml/2006/main">
  <p:tag name="AS_UNIQUEID" val="560"/>
</p:tagLst>
</file>

<file path=ppt/tags/tag783.xml><?xml version="1.0" encoding="utf-8"?>
<p:tagLst xmlns:p="http://schemas.openxmlformats.org/presentationml/2006/main">
  <p:tag name="AS_UNIQUEID" val="777"/>
</p:tagLst>
</file>

<file path=ppt/tags/tag784.xml><?xml version="1.0" encoding="utf-8"?>
<p:tagLst xmlns:p="http://schemas.openxmlformats.org/presentationml/2006/main">
  <p:tag name="AS_UNIQUEID" val="778"/>
</p:tagLst>
</file>

<file path=ppt/tags/tag785.xml><?xml version="1.0" encoding="utf-8"?>
<p:tagLst xmlns:p="http://schemas.openxmlformats.org/presentationml/2006/main">
  <p:tag name="AS_UNIQUEID" val="561"/>
</p:tagLst>
</file>

<file path=ppt/tags/tag786.xml><?xml version="1.0" encoding="utf-8"?>
<p:tagLst xmlns:p="http://schemas.openxmlformats.org/presentationml/2006/main">
  <p:tag name="AS_UNIQUEID" val="562"/>
</p:tagLst>
</file>

<file path=ppt/tags/tag787.xml><?xml version="1.0" encoding="utf-8"?>
<p:tagLst xmlns:p="http://schemas.openxmlformats.org/presentationml/2006/main">
  <p:tag name="AS_UNIQUEID" val="779"/>
</p:tagLst>
</file>

<file path=ppt/tags/tag788.xml><?xml version="1.0" encoding="utf-8"?>
<p:tagLst xmlns:p="http://schemas.openxmlformats.org/presentationml/2006/main">
  <p:tag name="AS_UNIQUEID" val="563"/>
</p:tagLst>
</file>

<file path=ppt/tags/tag789.xml><?xml version="1.0" encoding="utf-8"?>
<p:tagLst xmlns:p="http://schemas.openxmlformats.org/presentationml/2006/main">
  <p:tag name="AS_UNIQUEID" val="564"/>
</p:tagLst>
</file>

<file path=ppt/tags/tag79.xml><?xml version="1.0" encoding="utf-8"?>
<p:tagLst xmlns:p="http://schemas.openxmlformats.org/presentationml/2006/main">
  <p:tag name="AS_UNIQUEID" val="62"/>
  <p:tag name="PA" val="v5.2.10"/>
  <p:tag name="RESOURCELIBID_ANIM" val="451"/>
</p:tagLst>
</file>

<file path=ppt/tags/tag790.xml><?xml version="1.0" encoding="utf-8"?>
<p:tagLst xmlns:p="http://schemas.openxmlformats.org/presentationml/2006/main">
  <p:tag name="AS_UNIQUEID" val="780"/>
</p:tagLst>
</file>

<file path=ppt/tags/tag791.xml><?xml version="1.0" encoding="utf-8"?>
<p:tagLst xmlns:p="http://schemas.openxmlformats.org/presentationml/2006/main">
  <p:tag name="AS_UNIQUEID" val="781"/>
</p:tagLst>
</file>

<file path=ppt/tags/tag792.xml><?xml version="1.0" encoding="utf-8"?>
<p:tagLst xmlns:p="http://schemas.openxmlformats.org/presentationml/2006/main">
  <p:tag name="AS_UNIQUEID" val="565"/>
</p:tagLst>
</file>

<file path=ppt/tags/tag793.xml><?xml version="1.0" encoding="utf-8"?>
<p:tagLst xmlns:p="http://schemas.openxmlformats.org/presentationml/2006/main">
  <p:tag name="AS_UNIQUEID" val="566"/>
</p:tagLst>
</file>

<file path=ppt/tags/tag794.xml><?xml version="1.0" encoding="utf-8"?>
<p:tagLst xmlns:p="http://schemas.openxmlformats.org/presentationml/2006/main">
  <p:tag name="AS_UNIQUEID" val="782"/>
</p:tagLst>
</file>

<file path=ppt/tags/tag795.xml><?xml version="1.0" encoding="utf-8"?>
<p:tagLst xmlns:p="http://schemas.openxmlformats.org/presentationml/2006/main">
  <p:tag name="AS_UNIQUEID" val="567"/>
</p:tagLst>
</file>

<file path=ppt/tags/tag796.xml><?xml version="1.0" encoding="utf-8"?>
<p:tagLst xmlns:p="http://schemas.openxmlformats.org/presentationml/2006/main">
  <p:tag name="AS_UNIQUEID" val="568"/>
</p:tagLst>
</file>

<file path=ppt/tags/tag797.xml><?xml version="1.0" encoding="utf-8"?>
<p:tagLst xmlns:p="http://schemas.openxmlformats.org/presentationml/2006/main">
  <p:tag name="AS_UNIQUEID" val="783"/>
</p:tagLst>
</file>

<file path=ppt/tags/tag798.xml><?xml version="1.0" encoding="utf-8"?>
<p:tagLst xmlns:p="http://schemas.openxmlformats.org/presentationml/2006/main">
  <p:tag name="AS_UNIQUEID" val="569"/>
</p:tagLst>
</file>

<file path=ppt/tags/tag799.xml><?xml version="1.0" encoding="utf-8"?>
<p:tagLst xmlns:p="http://schemas.openxmlformats.org/presentationml/2006/main">
  <p:tag name="AS_UNIQUEID" val="570"/>
</p:tagLst>
</file>

<file path=ppt/tags/tag8.xml><?xml version="1.0" encoding="utf-8"?>
<p:tagLst xmlns:p="http://schemas.openxmlformats.org/presentationml/2006/main">
  <p:tag name="AS_UNIQUEID" val="621"/>
</p:tagLst>
</file>

<file path=ppt/tags/tag80.xml><?xml version="1.0" encoding="utf-8"?>
<p:tagLst xmlns:p="http://schemas.openxmlformats.org/presentationml/2006/main">
  <p:tag name="AS_UNIQUEID" val="63"/>
</p:tagLst>
</file>

<file path=ppt/tags/tag800.xml><?xml version="1.0" encoding="utf-8"?>
<p:tagLst xmlns:p="http://schemas.openxmlformats.org/presentationml/2006/main">
  <p:tag name="AS_UNIQUEID" val="784"/>
</p:tagLst>
</file>

<file path=ppt/tags/tag801.xml><?xml version="1.0" encoding="utf-8"?>
<p:tagLst xmlns:p="http://schemas.openxmlformats.org/presentationml/2006/main">
  <p:tag name="AS_UNIQUEID" val="571"/>
</p:tagLst>
</file>

<file path=ppt/tags/tag802.xml><?xml version="1.0" encoding="utf-8"?>
<p:tagLst xmlns:p="http://schemas.openxmlformats.org/presentationml/2006/main">
  <p:tag name="AS_UNIQUEID" val="572"/>
</p:tagLst>
</file>

<file path=ppt/tags/tag803.xml><?xml version="1.0" encoding="utf-8"?>
<p:tagLst xmlns:p="http://schemas.openxmlformats.org/presentationml/2006/main">
  <p:tag name="AS_UNIQUEID" val="785"/>
</p:tagLst>
</file>

<file path=ppt/tags/tag804.xml><?xml version="1.0" encoding="utf-8"?>
<p:tagLst xmlns:p="http://schemas.openxmlformats.org/presentationml/2006/main">
  <p:tag name="AS_UNIQUEID" val="573"/>
</p:tagLst>
</file>

<file path=ppt/tags/tag805.xml><?xml version="1.0" encoding="utf-8"?>
<p:tagLst xmlns:p="http://schemas.openxmlformats.org/presentationml/2006/main">
  <p:tag name="AS_UNIQUEID" val="574"/>
</p:tagLst>
</file>

<file path=ppt/tags/tag806.xml><?xml version="1.0" encoding="utf-8"?>
<p:tagLst xmlns:p="http://schemas.openxmlformats.org/presentationml/2006/main">
  <p:tag name="AS_UNIQUEID" val="575"/>
</p:tagLst>
</file>

<file path=ppt/tags/tag807.xml><?xml version="1.0" encoding="utf-8"?>
<p:tagLst xmlns:p="http://schemas.openxmlformats.org/presentationml/2006/main">
  <p:tag name="AS_UNIQUEID" val="576"/>
</p:tagLst>
</file>

<file path=ppt/tags/tag808.xml><?xml version="1.0" encoding="utf-8"?>
<p:tagLst xmlns:p="http://schemas.openxmlformats.org/presentationml/2006/main">
  <p:tag name="AS_UNIQUEID" val="577"/>
</p:tagLst>
</file>

<file path=ppt/tags/tag809.xml><?xml version="1.0" encoding="utf-8"?>
<p:tagLst xmlns:p="http://schemas.openxmlformats.org/presentationml/2006/main">
  <p:tag name="AS_UNIQUEID" val="578"/>
</p:tagLst>
</file>

<file path=ppt/tags/tag81.xml><?xml version="1.0" encoding="utf-8"?>
<p:tagLst xmlns:p="http://schemas.openxmlformats.org/presentationml/2006/main">
  <p:tag name="AS_UNIQUEID" val="805"/>
</p:tagLst>
</file>

<file path=ppt/tags/tag810.xml><?xml version="1.0" encoding="utf-8"?>
<p:tagLst xmlns:p="http://schemas.openxmlformats.org/presentationml/2006/main">
  <p:tag name="AS_UNIQUEID" val="786"/>
</p:tagLst>
</file>

<file path=ppt/tags/tag811.xml><?xml version="1.0" encoding="utf-8"?>
<p:tagLst xmlns:p="http://schemas.openxmlformats.org/presentationml/2006/main">
  <p:tag name="AS_UNIQUEID" val="579"/>
</p:tagLst>
</file>

<file path=ppt/tags/tag812.xml><?xml version="1.0" encoding="utf-8"?>
<p:tagLst xmlns:p="http://schemas.openxmlformats.org/presentationml/2006/main">
  <p:tag name="AS_UNIQUEID" val="580"/>
</p:tagLst>
</file>

<file path=ppt/tags/tag813.xml><?xml version="1.0" encoding="utf-8"?>
<p:tagLst xmlns:p="http://schemas.openxmlformats.org/presentationml/2006/main">
  <p:tag name="AS_UNIQUEID" val="787"/>
</p:tagLst>
</file>

<file path=ppt/tags/tag814.xml><?xml version="1.0" encoding="utf-8"?>
<p:tagLst xmlns:p="http://schemas.openxmlformats.org/presentationml/2006/main">
  <p:tag name="AS_UNIQUEID" val="581"/>
</p:tagLst>
</file>

<file path=ppt/tags/tag815.xml><?xml version="1.0" encoding="utf-8"?>
<p:tagLst xmlns:p="http://schemas.openxmlformats.org/presentationml/2006/main">
  <p:tag name="AS_UNIQUEID" val="582"/>
</p:tagLst>
</file>

<file path=ppt/tags/tag816.xml><?xml version="1.0" encoding="utf-8"?>
<p:tagLst xmlns:p="http://schemas.openxmlformats.org/presentationml/2006/main">
  <p:tag name="AS_UNIQUEID" val="788"/>
</p:tagLst>
</file>

<file path=ppt/tags/tag817.xml><?xml version="1.0" encoding="utf-8"?>
<p:tagLst xmlns:p="http://schemas.openxmlformats.org/presentationml/2006/main">
  <p:tag name="AS_UNIQUEID" val="583"/>
</p:tagLst>
</file>

<file path=ppt/tags/tag818.xml><?xml version="1.0" encoding="utf-8"?>
<p:tagLst xmlns:p="http://schemas.openxmlformats.org/presentationml/2006/main">
  <p:tag name="AS_UNIQUEID" val="584"/>
</p:tagLst>
</file>

<file path=ppt/tags/tag819.xml><?xml version="1.0" encoding="utf-8"?>
<p:tagLst xmlns:p="http://schemas.openxmlformats.org/presentationml/2006/main">
  <p:tag name="AS_UNIQUEID" val="585"/>
</p:tagLst>
</file>

<file path=ppt/tags/tag82.xml><?xml version="1.0" encoding="utf-8"?>
<p:tagLst xmlns:p="http://schemas.openxmlformats.org/presentationml/2006/main">
  <p:tag name="AS_UNIQUEID" val="64"/>
</p:tagLst>
</file>

<file path=ppt/tags/tag820.xml><?xml version="1.0" encoding="utf-8"?>
<p:tagLst xmlns:p="http://schemas.openxmlformats.org/presentationml/2006/main">
  <p:tag name="AS_UNIQUEID" val="586"/>
</p:tagLst>
</file>

<file path=ppt/tags/tag821.xml><?xml version="1.0" encoding="utf-8"?>
<p:tagLst xmlns:p="http://schemas.openxmlformats.org/presentationml/2006/main">
  <p:tag name="AS_UNIQUEID" val="587"/>
</p:tagLst>
</file>

<file path=ppt/tags/tag822.xml><?xml version="1.0" encoding="utf-8"?>
<p:tagLst xmlns:p="http://schemas.openxmlformats.org/presentationml/2006/main">
  <p:tag name="AS_UNIQUEID" val="588"/>
</p:tagLst>
</file>

<file path=ppt/tags/tag823.xml><?xml version="1.0" encoding="utf-8"?>
<p:tagLst xmlns:p="http://schemas.openxmlformats.org/presentationml/2006/main">
  <p:tag name="AS_UNIQUEID" val="909"/>
</p:tagLst>
</file>

<file path=ppt/tags/tag824.xml><?xml version="1.0" encoding="utf-8"?>
<p:tagLst xmlns:p="http://schemas.openxmlformats.org/presentationml/2006/main">
  <p:tag name="AS_UNIQUEID" val="593"/>
</p:tagLst>
</file>

<file path=ppt/tags/tag825.xml><?xml version="1.0" encoding="utf-8"?>
<p:tagLst xmlns:p="http://schemas.openxmlformats.org/presentationml/2006/main">
  <p:tag name="AS_UNIQUEID" val="792"/>
</p:tagLst>
</file>

<file path=ppt/tags/tag826.xml><?xml version="1.0" encoding="utf-8"?>
<p:tagLst xmlns:p="http://schemas.openxmlformats.org/presentationml/2006/main">
  <p:tag name="AS_UNIQUEID" val="594"/>
</p:tagLst>
</file>

<file path=ppt/tags/tag827.xml><?xml version="1.0" encoding="utf-8"?>
<p:tagLst xmlns:p="http://schemas.openxmlformats.org/presentationml/2006/main">
  <p:tag name="AS_UNIQUEID" val="595"/>
</p:tagLst>
</file>

<file path=ppt/tags/tag828.xml><?xml version="1.0" encoding="utf-8"?>
<p:tagLst xmlns:p="http://schemas.openxmlformats.org/presentationml/2006/main">
  <p:tag name="AS_UNIQUEID" val="596"/>
</p:tagLst>
</file>

<file path=ppt/tags/tag829.xml><?xml version="1.0" encoding="utf-8"?>
<p:tagLst xmlns:p="http://schemas.openxmlformats.org/presentationml/2006/main">
  <p:tag name="AS_UNIQUEID" val="597"/>
</p:tagLst>
</file>

<file path=ppt/tags/tag83.xml><?xml version="1.0" encoding="utf-8"?>
<p:tagLst xmlns:p="http://schemas.openxmlformats.org/presentationml/2006/main">
  <p:tag name="AS_UNIQUEID" val="65"/>
</p:tagLst>
</file>

<file path=ppt/tags/tag830.xml><?xml version="1.0" encoding="utf-8"?>
<p:tagLst xmlns:p="http://schemas.openxmlformats.org/presentationml/2006/main">
  <p:tag name="AS_UNIQUEID" val="598"/>
</p:tagLst>
</file>

<file path=ppt/tags/tag831.xml><?xml version="1.0" encoding="utf-8"?>
<p:tagLst xmlns:p="http://schemas.openxmlformats.org/presentationml/2006/main">
  <p:tag name="AS_UNIQUEID" val="599"/>
</p:tagLst>
</file>

<file path=ppt/tags/tag832.xml><?xml version="1.0" encoding="utf-8"?>
<p:tagLst xmlns:p="http://schemas.openxmlformats.org/presentationml/2006/main">
  <p:tag name="AS_UNIQUEID" val="600"/>
</p:tagLst>
</file>

<file path=ppt/tags/tag833.xml><?xml version="1.0" encoding="utf-8"?>
<p:tagLst xmlns:p="http://schemas.openxmlformats.org/presentationml/2006/main">
  <p:tag name="AS_UNIQUEID" val="601"/>
</p:tagLst>
</file>

<file path=ppt/tags/tag834.xml><?xml version="1.0" encoding="utf-8"?>
<p:tagLst xmlns:p="http://schemas.openxmlformats.org/presentationml/2006/main">
  <p:tag name="AS_UNIQUEID" val="602"/>
</p:tagLst>
</file>

<file path=ppt/tags/tag835.xml><?xml version="1.0" encoding="utf-8"?>
<p:tagLst xmlns:p="http://schemas.openxmlformats.org/presentationml/2006/main">
  <p:tag name="AS_UNIQUEID" val="603"/>
</p:tagLst>
</file>

<file path=ppt/tags/tag836.xml><?xml version="1.0" encoding="utf-8"?>
<p:tagLst xmlns:p="http://schemas.openxmlformats.org/presentationml/2006/main">
  <p:tag name="AS_UNIQUEID" val="793"/>
</p:tagLst>
</file>

<file path=ppt/tags/tag837.xml><?xml version="1.0" encoding="utf-8"?>
<p:tagLst xmlns:p="http://schemas.openxmlformats.org/presentationml/2006/main">
  <p:tag name="AS_UNIQUEID" val="604"/>
</p:tagLst>
</file>

<file path=ppt/tags/tag838.xml><?xml version="1.0" encoding="utf-8"?>
<p:tagLst xmlns:p="http://schemas.openxmlformats.org/presentationml/2006/main">
  <p:tag name="AS_UNIQUEID" val="605"/>
</p:tagLst>
</file>

<file path=ppt/tags/tag839.xml><?xml version="1.0" encoding="utf-8"?>
<p:tagLst xmlns:p="http://schemas.openxmlformats.org/presentationml/2006/main">
  <p:tag name="AS_UNIQUEID" val="794"/>
</p:tagLst>
</file>

<file path=ppt/tags/tag84.xml><?xml version="1.0" encoding="utf-8"?>
<p:tagLst xmlns:p="http://schemas.openxmlformats.org/presentationml/2006/main">
  <p:tag name="AS_UNIQUEID" val="66"/>
</p:tagLst>
</file>

<file path=ppt/tags/tag840.xml><?xml version="1.0" encoding="utf-8"?>
<p:tagLst xmlns:p="http://schemas.openxmlformats.org/presentationml/2006/main">
  <p:tag name="AS_UNIQUEID" val="606"/>
</p:tagLst>
</file>

<file path=ppt/tags/tag841.xml><?xml version="1.0" encoding="utf-8"?>
<p:tagLst xmlns:p="http://schemas.openxmlformats.org/presentationml/2006/main">
  <p:tag name="AS_UNIQUEID" val="607"/>
</p:tagLst>
</file>

<file path=ppt/tags/tag842.xml><?xml version="1.0" encoding="utf-8"?>
<p:tagLst xmlns:p="http://schemas.openxmlformats.org/presentationml/2006/main">
  <p:tag name="AS_UNIQUEID" val="608"/>
</p:tagLst>
</file>

<file path=ppt/tags/tag843.xml><?xml version="1.0" encoding="utf-8"?>
<p:tagLst xmlns:p="http://schemas.openxmlformats.org/presentationml/2006/main">
  <p:tag name="AS_UNIQUEID" val="609"/>
</p:tagLst>
</file>

<file path=ppt/tags/tag844.xml><?xml version="1.0" encoding="utf-8"?>
<p:tagLst xmlns:p="http://schemas.openxmlformats.org/presentationml/2006/main">
  <p:tag name="AS_UNIQUEID" val="610"/>
</p:tagLst>
</file>

<file path=ppt/tags/tag845.xml><?xml version="1.0" encoding="utf-8"?>
<p:tagLst xmlns:p="http://schemas.openxmlformats.org/presentationml/2006/main">
  <p:tag name="AS_UNIQUEID" val="611"/>
</p:tagLst>
</file>

<file path=ppt/tags/tag846.xml><?xml version="1.0" encoding="utf-8"?>
<p:tagLst xmlns:p="http://schemas.openxmlformats.org/presentationml/2006/main">
  <p:tag name="AS_UNIQUEID" val="795"/>
</p:tagLst>
</file>

<file path=ppt/tags/tag847.xml><?xml version="1.0" encoding="utf-8"?>
<p:tagLst xmlns:p="http://schemas.openxmlformats.org/presentationml/2006/main">
  <p:tag name="AS_UNIQUEID" val="612"/>
</p:tagLst>
</file>

<file path=ppt/tags/tag848.xml><?xml version="1.0" encoding="utf-8"?>
<p:tagLst xmlns:p="http://schemas.openxmlformats.org/presentationml/2006/main">
  <p:tag name="AS_UNIQUEID" val="613"/>
</p:tagLst>
</file>

<file path=ppt/tags/tag849.xml><?xml version="1.0" encoding="utf-8"?>
<p:tagLst xmlns:p="http://schemas.openxmlformats.org/presentationml/2006/main">
  <p:tag name="AS_UNIQUEID" val="910"/>
</p:tagLst>
</file>

<file path=ppt/tags/tag85.xml><?xml version="1.0" encoding="utf-8"?>
<p:tagLst xmlns:p="http://schemas.openxmlformats.org/presentationml/2006/main">
  <p:tag name="AS_UNIQUEID" val="67"/>
</p:tagLst>
</file>

<file path=ppt/tags/tag850.xml><?xml version="1.0" encoding="utf-8"?>
<p:tagLst xmlns:p="http://schemas.openxmlformats.org/presentationml/2006/main">
  <p:tag name="AS_UNIQUEID" val="911"/>
</p:tagLst>
</file>

<file path=ppt/tags/tag851.xml><?xml version="1.0" encoding="utf-8"?>
<p:tagLst xmlns:p="http://schemas.openxmlformats.org/presentationml/2006/main">
  <p:tag name="AS_UNIQUEID" val="912"/>
</p:tagLst>
</file>

<file path=ppt/tags/tag852.xml><?xml version="1.0" encoding="utf-8"?>
<p:tagLst xmlns:p="http://schemas.openxmlformats.org/presentationml/2006/main">
  <p:tag name="AS_UNIQUEID" val="913"/>
</p:tagLst>
</file>

<file path=ppt/tags/tag853.xml><?xml version="1.0" encoding="utf-8"?>
<p:tagLst xmlns:p="http://schemas.openxmlformats.org/presentationml/2006/main">
  <p:tag name="AS_UNIQUEID" val="914"/>
</p:tagLst>
</file>

<file path=ppt/tags/tag854.xml><?xml version="1.0" encoding="utf-8"?>
<p:tagLst xmlns:p="http://schemas.openxmlformats.org/presentationml/2006/main">
  <p:tag name="AS_UNIQUEID" val="915"/>
</p:tagLst>
</file>

<file path=ppt/tags/tag855.xml><?xml version="1.0" encoding="utf-8"?>
<p:tagLst xmlns:p="http://schemas.openxmlformats.org/presentationml/2006/main">
  <p:tag name="AS_UNIQUEID" val="916"/>
</p:tagLst>
</file>

<file path=ppt/tags/tag856.xml><?xml version="1.0" encoding="utf-8"?>
<p:tagLst xmlns:p="http://schemas.openxmlformats.org/presentationml/2006/main">
  <p:tag name="AS_UNIQUEID" val="917"/>
</p:tagLst>
</file>

<file path=ppt/tags/tag857.xml><?xml version="1.0" encoding="utf-8"?>
<p:tagLst xmlns:p="http://schemas.openxmlformats.org/presentationml/2006/main">
  <p:tag name="AS_UNIQUEID" val="918"/>
</p:tagLst>
</file>

<file path=ppt/tags/tag858.xml><?xml version="1.0" encoding="utf-8"?>
<p:tagLst xmlns:p="http://schemas.openxmlformats.org/presentationml/2006/main">
  <p:tag name="AS_UNIQUEID" val="919"/>
</p:tagLst>
</file>

<file path=ppt/tags/tag859.xml><?xml version="1.0" encoding="utf-8"?>
<p:tagLst xmlns:p="http://schemas.openxmlformats.org/presentationml/2006/main">
  <p:tag name="AS_UNIQUEID" val="920"/>
</p:tagLst>
</file>

<file path=ppt/tags/tag86.xml><?xml version="1.0" encoding="utf-8"?>
<p:tagLst xmlns:p="http://schemas.openxmlformats.org/presentationml/2006/main">
  <p:tag name="AS_UNIQUEID" val="68"/>
</p:tagLst>
</file>

<file path=ppt/tags/tag860.xml><?xml version="1.0" encoding="utf-8"?>
<p:tagLst xmlns:p="http://schemas.openxmlformats.org/presentationml/2006/main">
  <p:tag name="AS_UNIQUEID" val="921"/>
</p:tagLst>
</file>

<file path=ppt/tags/tag861.xml><?xml version="1.0" encoding="utf-8"?>
<p:tagLst xmlns:p="http://schemas.openxmlformats.org/presentationml/2006/main">
  <p:tag name="AS_UNIQUEID" val="922"/>
</p:tagLst>
</file>

<file path=ppt/tags/tag862.xml><?xml version="1.0" encoding="utf-8"?>
<p:tagLst xmlns:p="http://schemas.openxmlformats.org/presentationml/2006/main">
  <p:tag name="AS_UNIQUEID" val="923"/>
</p:tagLst>
</file>

<file path=ppt/tags/tag863.xml><?xml version="1.0" encoding="utf-8"?>
<p:tagLst xmlns:p="http://schemas.openxmlformats.org/presentationml/2006/main">
  <p:tag name="AS_UNIQUEID" val="924"/>
</p:tagLst>
</file>

<file path=ppt/tags/tag864.xml><?xml version="1.0" encoding="utf-8"?>
<p:tagLst xmlns:p="http://schemas.openxmlformats.org/presentationml/2006/main">
  <p:tag name="AS_UNIQUEID" val="925"/>
</p:tagLst>
</file>

<file path=ppt/tags/tag865.xml><?xml version="1.0" encoding="utf-8"?>
<p:tagLst xmlns:p="http://schemas.openxmlformats.org/presentationml/2006/main">
  <p:tag name="AS_UNIQUEID" val="926"/>
</p:tagLst>
</file>

<file path=ppt/tags/tag866.xml><?xml version="1.0" encoding="utf-8"?>
<p:tagLst xmlns:p="http://schemas.openxmlformats.org/presentationml/2006/main">
  <p:tag name="AS_UNIQUEID" val="927"/>
</p:tagLst>
</file>

<file path=ppt/tags/tag867.xml><?xml version="1.0" encoding="utf-8"?>
<p:tagLst xmlns:p="http://schemas.openxmlformats.org/presentationml/2006/main">
  <p:tag name="AS_UNIQUEID" val="928"/>
</p:tagLst>
</file>

<file path=ppt/tags/tag868.xml><?xml version="1.0" encoding="utf-8"?>
<p:tagLst xmlns:p="http://schemas.openxmlformats.org/presentationml/2006/main">
  <p:tag name="AS_UNIQUEID" val="929"/>
</p:tagLst>
</file>

<file path=ppt/tags/tag869.xml><?xml version="1.0" encoding="utf-8"?>
<p:tagLst xmlns:p="http://schemas.openxmlformats.org/presentationml/2006/main">
  <p:tag name="AS_UNIQUEID" val="930"/>
</p:tagLst>
</file>

<file path=ppt/tags/tag87.xml><?xml version="1.0" encoding="utf-8"?>
<p:tagLst xmlns:p="http://schemas.openxmlformats.org/presentationml/2006/main">
  <p:tag name="AS_UNIQUEID" val="69"/>
</p:tagLst>
</file>

<file path=ppt/tags/tag87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8.xml><?xml version="1.0" encoding="utf-8"?>
<p:tagLst xmlns:p="http://schemas.openxmlformats.org/presentationml/2006/main">
  <p:tag name="AS_UNIQUEID" val="70"/>
</p:tagLst>
</file>

<file path=ppt/tags/tag89.xml><?xml version="1.0" encoding="utf-8"?>
<p:tagLst xmlns:p="http://schemas.openxmlformats.org/presentationml/2006/main">
  <p:tag name="AS_UNIQUEID" val="71"/>
</p:tagLst>
</file>

<file path=ppt/tags/tag9.xml><?xml version="1.0" encoding="utf-8"?>
<p:tagLst xmlns:p="http://schemas.openxmlformats.org/presentationml/2006/main">
  <p:tag name="AS_UNIQUEID" val="622"/>
</p:tagLst>
</file>

<file path=ppt/tags/tag90.xml><?xml version="1.0" encoding="utf-8"?>
<p:tagLst xmlns:p="http://schemas.openxmlformats.org/presentationml/2006/main">
  <p:tag name="AS_UNIQUEID" val="72"/>
</p:tagLst>
</file>

<file path=ppt/tags/tag91.xml><?xml version="1.0" encoding="utf-8"?>
<p:tagLst xmlns:p="http://schemas.openxmlformats.org/presentationml/2006/main">
  <p:tag name="AS_UNIQUEID" val="656"/>
</p:tagLst>
</file>

<file path=ppt/tags/tag92.xml><?xml version="1.0" encoding="utf-8"?>
<p:tagLst xmlns:p="http://schemas.openxmlformats.org/presentationml/2006/main">
  <p:tag name="AS_UNIQUEID" val="73"/>
</p:tagLst>
</file>

<file path=ppt/tags/tag93.xml><?xml version="1.0" encoding="utf-8"?>
<p:tagLst xmlns:p="http://schemas.openxmlformats.org/presentationml/2006/main">
  <p:tag name="AS_UNIQUEID" val="74"/>
  <p:tag name="PA" val="v5.2.10"/>
  <p:tag name="RESOURCELIBID_ANIM" val="451"/>
</p:tagLst>
</file>

<file path=ppt/tags/tag94.xml><?xml version="1.0" encoding="utf-8"?>
<p:tagLst xmlns:p="http://schemas.openxmlformats.org/presentationml/2006/main">
  <p:tag name="AS_UNIQUEID" val="75"/>
</p:tagLst>
</file>

<file path=ppt/tags/tag95.xml><?xml version="1.0" encoding="utf-8"?>
<p:tagLst xmlns:p="http://schemas.openxmlformats.org/presentationml/2006/main">
  <p:tag name="AS_UNIQUEID" val="806"/>
</p:tagLst>
</file>

<file path=ppt/tags/tag96.xml><?xml version="1.0" encoding="utf-8"?>
<p:tagLst xmlns:p="http://schemas.openxmlformats.org/presentationml/2006/main">
  <p:tag name="AS_UNIQUEID" val="76"/>
</p:tagLst>
</file>

<file path=ppt/tags/tag97.xml><?xml version="1.0" encoding="utf-8"?>
<p:tagLst xmlns:p="http://schemas.openxmlformats.org/presentationml/2006/main">
  <p:tag name="AS_UNIQUEID" val="77"/>
</p:tagLst>
</file>

<file path=ppt/tags/tag98.xml><?xml version="1.0" encoding="utf-8"?>
<p:tagLst xmlns:p="http://schemas.openxmlformats.org/presentationml/2006/main">
  <p:tag name="AS_UNIQUEID" val="78"/>
</p:tagLst>
</file>

<file path=ppt/tags/tag99.xml><?xml version="1.0" encoding="utf-8"?>
<p:tagLst xmlns:p="http://schemas.openxmlformats.org/presentationml/2006/main">
  <p:tag name="AS_UNIQUEID" val="79"/>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panose="02010600030101010101" charset="-122"/>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panose="02010600030101010101"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222</Paragraphs>
  <Slides>25</Slides>
  <Notes>2</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25</vt:i4>
      </vt:variant>
    </vt:vector>
  </HeadingPairs>
  <TitlesOfParts>
    <vt:vector baseType="lpstr" size="43">
      <vt:lpstr>Arial</vt:lpstr>
      <vt:lpstr>等线 Light</vt:lpstr>
      <vt:lpstr>等线</vt:lpstr>
      <vt:lpstr>Wingdings</vt:lpstr>
      <vt:lpstr>思源宋体 Heavy</vt:lpstr>
      <vt:lpstr>Calibri Light</vt:lpstr>
      <vt:lpstr>Calibri</vt:lpstr>
      <vt:lpstr>微软雅黑</vt:lpstr>
      <vt:lpstr>字魂58号-创中黑</vt:lpstr>
      <vt:lpstr>思源黑体</vt:lpstr>
      <vt:lpstr>OPPOSans B</vt:lpstr>
      <vt:lpstr>Open Sans</vt:lpstr>
      <vt:lpstr>字魂59号-创粗黑</vt:lpstr>
      <vt:lpstr>思源黑体 CN Medium</vt:lpstr>
      <vt:lpstr>思源黑体 CN Normal</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35</cp:revision>
  <dcterms:created xsi:type="dcterms:W3CDTF">2022-03-07T11:07:00Z</dcterms:created>
  <dcterms:modified xsi:type="dcterms:W3CDTF">2023-05-08T03:33:43Z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7639EC01FA8243EAB4840A41F41E2D2B</vt:lpwstr>
  </property>
  <property fmtid="{D5CDD505-2E9C-101B-9397-08002B2CF9AE}" pid="3" name="KSOProductBuildVer">
    <vt:lpwstr>2052-11.1.0.10723</vt:lpwstr>
  </property>
</Properties>
</file>