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74" r:id="rId2"/>
  </p:sldMasterIdLst>
  <p:notesMasterIdLst>
    <p:notesMasterId r:id="rId3"/>
  </p:notesMasterIdLst>
  <p:sldIdLst>
    <p:sldId id="257" r:id="rId4"/>
    <p:sldId id="259" r:id="rId5"/>
    <p:sldId id="258" r:id="rId6"/>
    <p:sldId id="267" r:id="rId7"/>
    <p:sldId id="268" r:id="rId8"/>
    <p:sldId id="269" r:id="rId9"/>
    <p:sldId id="270" r:id="rId10"/>
    <p:sldId id="271" r:id="rId11"/>
    <p:sldId id="263" r:id="rId12"/>
    <p:sldId id="272" r:id="rId13"/>
    <p:sldId id="273" r:id="rId14"/>
    <p:sldId id="274" r:id="rId15"/>
    <p:sldId id="275" r:id="rId16"/>
    <p:sldId id="276" r:id="rId17"/>
    <p:sldId id="264" r:id="rId18"/>
    <p:sldId id="277" r:id="rId19"/>
    <p:sldId id="278" r:id="rId20"/>
    <p:sldId id="279" r:id="rId21"/>
    <p:sldId id="280" r:id="rId22"/>
    <p:sldId id="281" r:id="rId23"/>
    <p:sldId id="265" r:id="rId24"/>
    <p:sldId id="282" r:id="rId25"/>
    <p:sldId id="283" r:id="rId26"/>
    <p:sldId id="284" r:id="rId27"/>
    <p:sldId id="285" r:id="rId28"/>
    <p:sldId id="286" r:id="rId29"/>
    <p:sldId id="266" r:id="rId30"/>
    <p:sldId id="299" r:id="rId31"/>
    <p:sldId id="318" r:id="rId32"/>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showGuides="1">
      <p:cViewPr>
        <p:scale>
          <a:sx n="100" d="100"/>
          <a:sy n="100" d="100"/>
        </p:scale>
        <p:origin x="870" y="264"/>
      </p:cViewPr>
      <p:guideLst>
        <p:guide orient="horz" pos="2160"/>
        <p:guide pos="3863"/>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tags" Target="tags/tag99.xml" /><Relationship Id="rId34" Type="http://schemas.openxmlformats.org/officeDocument/2006/relationships/presProps" Target="presProps.xml" /><Relationship Id="rId35" Type="http://schemas.openxmlformats.org/officeDocument/2006/relationships/viewProps" Target="viewProps.xml" /><Relationship Id="rId36" Type="http://schemas.openxmlformats.org/officeDocument/2006/relationships/theme" Target="theme/theme1.xml" /><Relationship Id="rId37"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4C3E5-9509-4DA0-BD90-0CC161377B7E}"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57195-B96B-4F3B-8785-ED6FCB1FA274}"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6071EB-4DA8-49B8-8B4E-7B0F1E5DFAB7}" type="slidenum">
              <a:rPr lang="zh-CN" altLang="en-US" smtClean="0"/>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p:cSld name="">
    <p:bg bwMode="auto">
      <p:bgPr>
        <a:solidFill>
          <a:srgbClr val="FFFFFF"/>
        </a:solidFill>
        <a:effectLst/>
      </p:bgPr>
    </p:bg>
    <p:spTree>
      <p:nvGrpSpPr>
        <p:cNvPr id="1" name=""/>
        <p:cNvGrpSpPr/>
        <p:nvPr/>
      </p:nvGrpSpPr>
      <p:grpSpPr>
        <a:xfrm>
          <a:off x="0" y="0"/>
          <a: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b="1">
                <a:latin typeface="Arial" panose="020b0604020202020204" pitchFamily="34" charset="0"/>
                <a:ea typeface="微软雅黑" panose="020b0503020204020204" pitchFamily="34" charset="-122"/>
                <a:sym typeface="Arial" panose="020b0604020202020204" pitchFamily="34" charset="0"/>
              </a:rPr>
              <a:t>更多作品请搜索</a:t>
            </a:r>
            <a:r>
              <a:rPr lang="en-US" altLang="zh-CN" b="1">
                <a:latin typeface="Arial" panose="020b0604020202020204" pitchFamily="34" charset="0"/>
                <a:ea typeface="微软雅黑" panose="020b0503020204020204" pitchFamily="34" charset="-122"/>
                <a:sym typeface="Arial" panose="020b0604020202020204" pitchFamily="34" charset="0"/>
              </a:rPr>
              <a:t>:  http://www.ppt118.com</a:t>
            </a:r>
            <a:endParaRPr lang="zh-CN" altLang="en-US" b="1">
              <a:latin typeface="Arial" panose="020b0604020202020204" pitchFamily="34" charset="0"/>
              <a:ea typeface="微软雅黑" panose="020b0503020204020204" pitchFamily="34" charset="-122"/>
              <a:sym typeface="Arial" panose="020b0604020202020204" pitchFamily="34" charset="0"/>
            </a:endParaRPr>
          </a:p>
          <a:p>
            <a:pPr eaLnBrk="1" hangingPunct="1">
              <a:spcBef>
                <a:spcPct val="0"/>
              </a:spcBef>
            </a:pPr>
            <a:endParaRPr lang="zh-CN" altLang="en-US"/>
          </a:p>
          <a:p>
            <a:pPr eaLnBrk="1" hangingPunct="1">
              <a:spcBef>
                <a:spcPct val="0"/>
              </a:spcBef>
            </a:pPr>
            <a:endParaRPr lang="zh-CN" altLang="en-US"/>
          </a:p>
        </p:txBody>
      </p:sp>
      <p:sp>
        <p:nvSpPr>
          <p:cNvPr id="46084"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724DC08B-CB18-4A9C-A395-B7F42F02766E}" type="slidenum">
              <a:rPr lang="zh-CN" altLang="en-US" sz="1200">
                <a:solidFill>
                  <a:srgbClr val="000000"/>
                </a:solidFill>
                <a:latin typeface="等线" panose="02010600030101010101" pitchFamily="2" charset="-122"/>
                <a:ea typeface="等线" panose="02010600030101010101" pitchFamily="2" charset="-122"/>
              </a:rPr>
              <a:t>22</a:t>
            </a:fld>
            <a:endParaRPr lang="zh-CN" altLang="en-US" sz="1200">
              <a:solidFill>
                <a:srgbClr val="000000"/>
              </a:solidFill>
              <a:latin typeface="等线" panose="02010600030101010101" pitchFamily="2" charset="-122"/>
              <a:ea typeface="等线"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28</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29</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9_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p14:dur="1600">
        <p14:prism isInverted="1"/>
      </p:transition>
    </mc:Choice>
    <mc:Fallback>
      <p:transition spd="slow">
        <p:fade/>
      </p:transition>
    </mc:Fallback>
  </mc:AlternateContent>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4_Custom Layout">
    <p:spTree>
      <p:nvGrpSpPr>
        <p:cNvPr id="1" name=""/>
        <p:cNvGrpSpPr/>
        <p:nvPr/>
      </p:nvGrpSpPr>
      <p:grpSpPr>
        <a:xfrm>
          <a:off x="0" y="0"/>
          <a:ext cx="0" cy="0"/>
        </a:xfrm>
      </p:grpSpPr>
      <p:sp>
        <p:nvSpPr>
          <p:cNvPr id="12" name="Picture Placeholder 11"/>
          <p:cNvSpPr>
            <a:spLocks noGrp="1"/>
          </p:cNvSpPr>
          <p:nvPr>
            <p:ph type="pic" sz="quarter" idx="10"/>
          </p:nvPr>
        </p:nvSpPr>
        <p:spPr>
          <a:xfrm>
            <a:off x="-1" y="-1"/>
            <a:ext cx="3429000" cy="3429000"/>
          </a:xfrm>
          <a:custGeom>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3429000" y="0"/>
            <a:ext cx="3429000" cy="3429000"/>
          </a:xfrm>
          <a:custGeom>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0" y="3428999"/>
            <a:ext cx="3429000" cy="3429000"/>
          </a:xfrm>
          <a:custGeom>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1" name="Picture Placeholder 20"/>
          <p:cNvSpPr>
            <a:spLocks noGrp="1"/>
          </p:cNvSpPr>
          <p:nvPr>
            <p:ph type="pic" sz="quarter" idx="13"/>
          </p:nvPr>
        </p:nvSpPr>
        <p:spPr>
          <a:xfrm>
            <a:off x="3429000" y="3428999"/>
            <a:ext cx="3429000" cy="3429000"/>
          </a:xfrm>
          <a:custGeom>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6_Custom Layout">
    <p:spTree>
      <p:nvGrpSpPr>
        <p:cNvPr id="1" name=""/>
        <p:cNvGrpSpPr/>
        <p:nvPr/>
      </p:nvGrpSpPr>
      <p:grpSpPr>
        <a:xfrm>
          <a:off x="0" y="0"/>
          <a:ext cx="0" cy="0"/>
        </a:xfrm>
      </p:grpSpPr>
      <p:sp>
        <p:nvSpPr>
          <p:cNvPr id="9" name="Picture Placeholder 8"/>
          <p:cNvSpPr>
            <a:spLocks noGrp="1"/>
          </p:cNvSpPr>
          <p:nvPr>
            <p:ph type="pic" sz="quarter" idx="10"/>
          </p:nvPr>
        </p:nvSpPr>
        <p:spPr>
          <a:xfrm>
            <a:off x="1398076" y="-878668"/>
            <a:ext cx="4449078" cy="6142211"/>
          </a:xfrm>
          <a:custGeom>
            <a:gdLst>
              <a:gd name="connsiteX0" fmla="*/ 9355 w 4449078"/>
              <a:gd name="connsiteY0" fmla="*/ 0 h 6142211"/>
              <a:gd name="connsiteX1" fmla="*/ 4442841 w 4449078"/>
              <a:gd name="connsiteY1" fmla="*/ 0 h 6142211"/>
              <a:gd name="connsiteX2" fmla="*/ 4449078 w 4449078"/>
              <a:gd name="connsiteY2" fmla="*/ 6859 h 6142211"/>
              <a:gd name="connsiteX3" fmla="*/ 4445959 w 4449078"/>
              <a:gd name="connsiteY3" fmla="*/ 6135352 h 6142211"/>
              <a:gd name="connsiteX4" fmla="*/ 4439723 w 4449078"/>
              <a:gd name="connsiteY4" fmla="*/ 6142211 h 6142211"/>
              <a:gd name="connsiteX5" fmla="*/ 6236 w 4449078"/>
              <a:gd name="connsiteY5" fmla="*/ 6142211 h 6142211"/>
              <a:gd name="connsiteX6" fmla="*/ 0 w 4449078"/>
              <a:gd name="connsiteY6" fmla="*/ 6135352 h 6142211"/>
              <a:gd name="connsiteX7" fmla="*/ 3118 w 4449078"/>
              <a:gd name="connsiteY7" fmla="*/ 6859 h 6142211"/>
              <a:gd name="connsiteX8" fmla="*/ 9355 w 4449078"/>
              <a:gd name="connsiteY8" fmla="*/ 0 h 614221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078" h="6142211">
                <a:moveTo>
                  <a:pt x="9355" y="0"/>
                </a:moveTo>
                <a:cubicBezTo>
                  <a:pt x="4442841" y="0"/>
                  <a:pt x="4442841" y="0"/>
                  <a:pt x="4442841" y="0"/>
                </a:cubicBezTo>
                <a:cubicBezTo>
                  <a:pt x="4445959" y="0"/>
                  <a:pt x="4449078" y="3429"/>
                  <a:pt x="4449078" y="6859"/>
                </a:cubicBezTo>
                <a:lnTo>
                  <a:pt x="4445959" y="6135352"/>
                </a:lnTo>
                <a:cubicBezTo>
                  <a:pt x="4445959" y="6138781"/>
                  <a:pt x="4442841" y="6142211"/>
                  <a:pt x="4439723" y="6142211"/>
                </a:cubicBezTo>
                <a:cubicBezTo>
                  <a:pt x="6236" y="6142211"/>
                  <a:pt x="6236" y="6142211"/>
                  <a:pt x="6236" y="6142211"/>
                </a:cubicBezTo>
                <a:cubicBezTo>
                  <a:pt x="3118" y="6142211"/>
                  <a:pt x="0" y="6138781"/>
                  <a:pt x="0" y="6135352"/>
                </a:cubicBezTo>
                <a:cubicBezTo>
                  <a:pt x="3118" y="6859"/>
                  <a:pt x="3118" y="6859"/>
                  <a:pt x="3118" y="6859"/>
                </a:cubicBezTo>
                <a:cubicBezTo>
                  <a:pt x="3118" y="3429"/>
                  <a:pt x="6236" y="0"/>
                  <a:pt x="9355" y="0"/>
                </a:cubicBezTo>
                <a:close/>
              </a:path>
            </a:pathLst>
          </a:custGeom>
        </p:spPr>
        <p:txBody>
          <a:bodyPr wrap="square">
            <a:noAutofit/>
          </a:bodyPr>
          <a:lstStyle/>
          <a:p>
            <a:endParaRPr 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F3AC024-4D23-45EA-BD30-35401D4EF360}"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E70FD2-F01F-4132-836E-3A9C8E441371}"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slideLayout" Target="../slideLayouts/slideLayout24.xml" /><Relationship Id="rId11" Type="http://schemas.openxmlformats.org/officeDocument/2006/relationships/slideLayout" Target="../slideLayouts/slideLayout25.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16.xml" /><Relationship Id="rId3" Type="http://schemas.openxmlformats.org/officeDocument/2006/relationships/slideLayout" Target="../slideLayouts/slideLayout17.xml" /><Relationship Id="rId4" Type="http://schemas.openxmlformats.org/officeDocument/2006/relationships/slideLayout" Target="../slideLayouts/slideLayout18.xml" /><Relationship Id="rId5" Type="http://schemas.openxmlformats.org/officeDocument/2006/relationships/slideLayout" Target="../slideLayouts/slideLayout19.xml" /><Relationship Id="rId6" Type="http://schemas.openxmlformats.org/officeDocument/2006/relationships/slideLayout" Target="../slideLayouts/slideLayout20.xml" /><Relationship Id="rId7" Type="http://schemas.openxmlformats.org/officeDocument/2006/relationships/slideLayout" Target="../slideLayouts/slideLayout21.xml" /><Relationship Id="rId8" Type="http://schemas.openxmlformats.org/officeDocument/2006/relationships/slideLayout" Target="../slideLayouts/slideLayout22.xml" /><Relationship Id="rId9" Type="http://schemas.openxmlformats.org/officeDocument/2006/relationships/slideLayout" Target="../slideLayouts/slideLayout2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AC024-4D23-45EA-BD30-35401D4EF360}"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70FD2-F01F-4132-836E-3A9C8E441371}"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0.jpeg" /><Relationship Id="rId3" Type="http://schemas.openxmlformats.org/officeDocument/2006/relationships/image" Target="../media/image11.jpeg" /><Relationship Id="rId4" Type="http://schemas.openxmlformats.org/officeDocument/2006/relationships/image" Target="../media/image12.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3.png" /><Relationship Id="rId3" Type="http://schemas.microsoft.com/office/2007/relationships/hdphoto" Target="../media/image14.wdp" /><Relationship Id="rId4" Type="http://schemas.openxmlformats.org/officeDocument/2006/relationships/image" Target="../media/image6.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2.xml" /><Relationship Id="rId3" Type="http://schemas.openxmlformats.org/officeDocument/2006/relationships/hyperlink" Target="http://www.rapidesign.cn/" TargetMode="External" /><Relationship Id="rId4" Type="http://schemas.openxmlformats.org/officeDocument/2006/relationships/image" Target="../media/image15.jpeg" /><Relationship Id="rId5" Type="http://schemas.microsoft.com/office/2007/relationships/hdphoto" Target="../media/image16.wdp" /><Relationship Id="rId6" Type="http://schemas.openxmlformats.org/officeDocument/2006/relationships/image" Target="../media/image6.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8.png" /><Relationship Id="rId3" Type="http://schemas.openxmlformats.org/officeDocument/2006/relationships/image" Target="../media/image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9.png" /><Relationship Id="rId3" Type="http://schemas.microsoft.com/office/2007/relationships/hdphoto" Target="../media/image14.wdp" /><Relationship Id="rId4" Type="http://schemas.openxmlformats.org/officeDocument/2006/relationships/image" Target="../media/image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8.xml" /><Relationship Id="rId11" Type="http://schemas.openxmlformats.org/officeDocument/2006/relationships/tags" Target="../tags/tag69.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tags" Target="../tags/tag76.xml" /><Relationship Id="rId19" Type="http://schemas.openxmlformats.org/officeDocument/2006/relationships/tags" Target="../tags/tag77.xml" /><Relationship Id="rId2" Type="http://schemas.openxmlformats.org/officeDocument/2006/relationships/notesSlide" Target="../notesSlides/notesSlide3.xml" /><Relationship Id="rId20" Type="http://schemas.openxmlformats.org/officeDocument/2006/relationships/tags" Target="../tags/tag78.xml" /><Relationship Id="rId21" Type="http://schemas.openxmlformats.org/officeDocument/2006/relationships/tags" Target="../tags/tag79.xml" /><Relationship Id="rId22" Type="http://schemas.openxmlformats.org/officeDocument/2006/relationships/tags" Target="../tags/tag80.xml" /><Relationship Id="rId23" Type="http://schemas.openxmlformats.org/officeDocument/2006/relationships/tags" Target="../tags/tag81.xml" /><Relationship Id="rId24" Type="http://schemas.openxmlformats.org/officeDocument/2006/relationships/tags" Target="../tags/tag82.xml" /><Relationship Id="rId25" Type="http://schemas.openxmlformats.org/officeDocument/2006/relationships/tags" Target="../tags/tag83.xml" /><Relationship Id="rId26" Type="http://schemas.openxmlformats.org/officeDocument/2006/relationships/tags" Target="../tags/tag84.xml" /><Relationship Id="rId27" Type="http://schemas.openxmlformats.org/officeDocument/2006/relationships/tags" Target="../tags/tag85.xml" /><Relationship Id="rId28" Type="http://schemas.openxmlformats.org/officeDocument/2006/relationships/tags" Target="../tags/tag86.xml" /><Relationship Id="rId29" Type="http://schemas.openxmlformats.org/officeDocument/2006/relationships/tags" Target="../tags/tag87.xml" /><Relationship Id="rId3" Type="http://schemas.openxmlformats.org/officeDocument/2006/relationships/tags" Target="../tags/tag61.xml" /><Relationship Id="rId30" Type="http://schemas.openxmlformats.org/officeDocument/2006/relationships/tags" Target="../tags/tag88.xml" /><Relationship Id="rId31" Type="http://schemas.openxmlformats.org/officeDocument/2006/relationships/tags" Target="../tags/tag89.xml" /><Relationship Id="rId32" Type="http://schemas.openxmlformats.org/officeDocument/2006/relationships/tags" Target="../tags/tag90.xml" /><Relationship Id="rId33" Type="http://schemas.openxmlformats.org/officeDocument/2006/relationships/tags" Target="../tags/tag91.xml" /><Relationship Id="rId34" Type="http://schemas.openxmlformats.org/officeDocument/2006/relationships/tags" Target="../tags/tag92.xml" /><Relationship Id="rId35" Type="http://schemas.openxmlformats.org/officeDocument/2006/relationships/tags" Target="../tags/tag93.xml" /><Relationship Id="rId36" Type="http://schemas.openxmlformats.org/officeDocument/2006/relationships/tags" Target="../tags/tag94.xml" /><Relationship Id="rId37" Type="http://schemas.openxmlformats.org/officeDocument/2006/relationships/tags" Target="../tags/tag95.xml" /><Relationship Id="rId38" Type="http://schemas.openxmlformats.org/officeDocument/2006/relationships/tags" Target="../tags/tag96.xml" /><Relationship Id="rId39" Type="http://schemas.openxmlformats.org/officeDocument/2006/relationships/image" Target="../media/image6.png"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tags" Target="../tags/tag64.xml"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tags" Target="../tags/tag67.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0.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98.xml" /><Relationship Id="rId2" Type="http://schemas.openxmlformats.org/officeDocument/2006/relationships/notesSlide" Target="../notesSlides/notesSlide4.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21.png" /><Relationship Id="rId8" Type="http://schemas.openxmlformats.org/officeDocument/2006/relationships/tags" Target="../tags/tag97.xml" /><Relationship Id="rId9" Type="http://schemas.openxmlformats.org/officeDocument/2006/relationships/image" Target="../media/image22.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1.xml" /><Relationship Id="rId10" Type="http://schemas.openxmlformats.org/officeDocument/2006/relationships/image" Target="../media/image21.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5.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image" Target="../media/image5.jpeg" /><Relationship Id="rId5" Type="http://schemas.openxmlformats.org/officeDocument/2006/relationships/image" Target="../media/image6.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7.png" /><Relationship Id="rId3" Type="http://schemas.openxmlformats.org/officeDocument/2006/relationships/image" Target="../media/image8.png" /><Relationship Id="rId4" Type="http://schemas.openxmlformats.org/officeDocument/2006/relationships/image" Target="../media/image9.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t="38890" r="13049"/>
          <a:stretch>
            <a:fillRect/>
          </a:stretch>
        </p:blipFill>
        <p:spPr>
          <a:xfrm rot="8380606">
            <a:off x="-934581" y="743434"/>
            <a:ext cx="15620239" cy="9248941"/>
          </a:xfrm>
          <a:custGeom>
            <a:gdLst>
              <a:gd name="connsiteX0" fmla="*/ 0 w 15620239"/>
              <a:gd name="connsiteY0" fmla="*/ 9248941 h 9248941"/>
              <a:gd name="connsiteX1" fmla="*/ 0 w 15620239"/>
              <a:gd name="connsiteY1" fmla="*/ 5564857 h 9248941"/>
              <a:gd name="connsiteX2" fmla="*/ 4723223 w 15620239"/>
              <a:gd name="connsiteY2" fmla="*/ 0 h 9248941"/>
              <a:gd name="connsiteX3" fmla="*/ 15620239 w 15620239"/>
              <a:gd name="connsiteY3" fmla="*/ 9248941 h 9248941"/>
              <a:gd name="connsiteX4" fmla="*/ 0 w 15620239"/>
              <a:gd name="connsiteY4" fmla="*/ 9248941 h 924894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5620239" h="9248941">
                <a:moveTo>
                  <a:pt x="0" y="9248941"/>
                </a:moveTo>
                <a:lnTo>
                  <a:pt x="0" y="5564857"/>
                </a:lnTo>
                <a:lnTo>
                  <a:pt x="4723223" y="0"/>
                </a:lnTo>
                <a:lnTo>
                  <a:pt x="15620239" y="9248941"/>
                </a:lnTo>
                <a:lnTo>
                  <a:pt x="0" y="9248941"/>
                </a:lnTo>
                <a:close/>
              </a:path>
            </a:pathLst>
          </a:custGeom>
        </p:spPr>
      </p:pic>
      <p:sp>
        <p:nvSpPr>
          <p:cNvPr id="2" name="文本框 1"/>
          <p:cNvSpPr txBox="1"/>
          <p:nvPr/>
        </p:nvSpPr>
        <p:spPr>
          <a:xfrm>
            <a:off x="561486" y="2300412"/>
            <a:ext cx="6210263" cy="1046440"/>
          </a:xfrm>
          <a:prstGeom prst="rect">
            <a:avLst/>
          </a:prstGeom>
          <a:noFill/>
        </p:spPr>
        <p:txBody>
          <a:bodyPr wrap="square" rtlCol="0">
            <a:spAutoFit/>
          </a:bodyPr>
          <a:lstStyle/>
          <a:p>
            <a:r>
              <a:rPr lang="en-US" altLang="zh-CN" sz="6200" b="1">
                <a:solidFill>
                  <a:schemeClr val="tx1">
                    <a:lumMod val="75000"/>
                    <a:lumOff val="25000"/>
                  </a:schemeClr>
                </a:solidFill>
                <a:latin typeface="方正兰亭粗黑简体" panose="02000000000000000000" pitchFamily="2" charset="-122"/>
                <a:ea typeface="方正兰亭粗黑简体" panose="02000000000000000000" pitchFamily="2" charset="-122"/>
              </a:rPr>
              <a:t>20XX</a:t>
            </a:r>
            <a:r>
              <a:rPr lang="zh-CN" altLang="en-US" sz="6200" b="1">
                <a:solidFill>
                  <a:schemeClr val="tx1">
                    <a:lumMod val="75000"/>
                    <a:lumOff val="25000"/>
                  </a:schemeClr>
                </a:solidFill>
                <a:latin typeface="方正兰亭粗黑简体" panose="02000000000000000000" pitchFamily="2" charset="-122"/>
                <a:ea typeface="方正兰亭粗黑简体" panose="02000000000000000000" pitchFamily="2" charset="-122"/>
              </a:rPr>
              <a:t>商业计划书</a:t>
            </a:r>
            <a:endParaRPr lang="zh-CN" altLang="en-US" sz="6200" b="1">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4" name="文本框 3"/>
          <p:cNvSpPr txBox="1"/>
          <p:nvPr/>
        </p:nvSpPr>
        <p:spPr>
          <a:xfrm>
            <a:off x="575134" y="3306229"/>
            <a:ext cx="6210263" cy="523220"/>
          </a:xfrm>
          <a:prstGeom prst="rect">
            <a:avLst/>
          </a:prstGeom>
          <a:noFill/>
        </p:spPr>
        <p:txBody>
          <a:bodyPr wrap="square" rtlCol="0">
            <a:spAutoFit/>
          </a:bodyPr>
          <a:lstStyle/>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单击此处编辑副标题，建议您在展示时采用微软雅黑字体，本模版所有图形线条及其相应素材均可自由编辑、改色、替换。</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2384503" y="3977685"/>
            <a:ext cx="1392702" cy="415804"/>
          </a:xfrm>
          <a:prstGeom prst="rect">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rgbClr val="0D72B9"/>
              </a:solidFill>
            </a:endParaRPr>
          </a:p>
        </p:txBody>
      </p:sp>
      <p:sp>
        <p:nvSpPr>
          <p:cNvPr id="8" name="矩形 7"/>
          <p:cNvSpPr/>
          <p:nvPr/>
        </p:nvSpPr>
        <p:spPr>
          <a:xfrm>
            <a:off x="671240" y="3977685"/>
            <a:ext cx="1392702" cy="415804"/>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endParaRPr>
          </a:p>
        </p:txBody>
      </p:sp>
      <p:sp>
        <p:nvSpPr>
          <p:cNvPr id="9" name="文本框 8"/>
          <p:cNvSpPr txBox="1"/>
          <p:nvPr/>
        </p:nvSpPr>
        <p:spPr>
          <a:xfrm>
            <a:off x="2534571" y="3978105"/>
            <a:ext cx="1392702" cy="398780"/>
          </a:xfrm>
          <a:prstGeom prst="rect">
            <a:avLst/>
          </a:prstGeom>
          <a:solidFill>
            <a:schemeClr val="tx1">
              <a:lumMod val="75000"/>
              <a:lumOff val="25000"/>
            </a:schemeClr>
          </a:solidFill>
        </p:spPr>
        <p:txBody>
          <a:bodyPr wrap="square" rtlCol="0">
            <a:spAutoFit/>
          </a:bodyPr>
          <a:lstStyle/>
          <a:p>
            <a:pPr algn="dist"/>
            <a:r>
              <a:rPr lang="en-US" altLang="zh-CN" sz="2000">
                <a:solidFill>
                  <a:schemeClr val="bg1"/>
                </a:solidFill>
                <a:latin typeface="微软雅黑" panose="020b0503020204020204" pitchFamily="34" charset="-122"/>
                <a:ea typeface="微软雅黑" panose="020b0503020204020204" pitchFamily="34" charset="-122"/>
              </a:rPr>
              <a:t>PPT</a:t>
            </a:r>
            <a:r>
              <a:rPr lang="zh-CN" altLang="en-US" sz="2000">
                <a:solidFill>
                  <a:schemeClr val="bg1"/>
                </a:solidFill>
                <a:latin typeface="微软雅黑" panose="020b0503020204020204" pitchFamily="34" charset="-122"/>
                <a:ea typeface="微软雅黑" panose="020b0503020204020204" pitchFamily="34" charset="-122"/>
              </a:rPr>
              <a:t>汇</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94012" y="3978105"/>
            <a:ext cx="1157618" cy="400110"/>
          </a:xfrm>
          <a:prstGeom prst="rect">
            <a:avLst/>
          </a:prstGeom>
          <a:noFill/>
        </p:spPr>
        <p:txBody>
          <a:bodyPr wrap="square" rtlCol="0">
            <a:spAutoFit/>
          </a:bodyPr>
          <a:lstStyle/>
          <a:p>
            <a:pPr algn="dist"/>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汇报人</a:t>
            </a:r>
            <a:endParaRPr lang="zh-CN" altLang="en-US" sz="20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0" y="-1"/>
            <a:ext cx="3352800" cy="1596572"/>
          </a:xfrm>
          <a:prstGeom prst="rect">
            <a:avLst/>
          </a:prstGeom>
          <a:blipFill dpi="0" rotWithShape="1">
            <a:blip r:embed="rId2"/>
            <a:stretch>
              <a:fillRect t="-23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矩形 3"/>
          <p:cNvSpPr/>
          <p:nvPr/>
        </p:nvSpPr>
        <p:spPr>
          <a:xfrm>
            <a:off x="3548743" y="0"/>
            <a:ext cx="1589314" cy="333828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矩形 4"/>
          <p:cNvSpPr/>
          <p:nvPr/>
        </p:nvSpPr>
        <p:spPr>
          <a:xfrm>
            <a:off x="0" y="1741714"/>
            <a:ext cx="3352800" cy="3338286"/>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6" name="矩形 5"/>
          <p:cNvSpPr/>
          <p:nvPr/>
        </p:nvSpPr>
        <p:spPr>
          <a:xfrm>
            <a:off x="3548743" y="3501571"/>
            <a:ext cx="1589314" cy="1596572"/>
          </a:xfrm>
          <a:prstGeom prst="rect">
            <a:avLst/>
          </a:prstGeom>
          <a:blipFill dpi="0" rotWithShape="1">
            <a:blip r:embed="rId3"/>
            <a:stretch>
              <a:fillRect l="-16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矩形 6"/>
          <p:cNvSpPr/>
          <p:nvPr/>
        </p:nvSpPr>
        <p:spPr>
          <a:xfrm>
            <a:off x="0" y="5261429"/>
            <a:ext cx="1589314" cy="1596572"/>
          </a:xfrm>
          <a:prstGeom prst="rect">
            <a:avLst/>
          </a:prstGeom>
          <a:blipFill dpi="0" rotWithShape="1">
            <a:blip r:embed="rId4"/>
            <a:stretch>
              <a:fillRect l="-62000" r="-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矩形 7"/>
          <p:cNvSpPr/>
          <p:nvPr/>
        </p:nvSpPr>
        <p:spPr>
          <a:xfrm>
            <a:off x="1785257" y="5261429"/>
            <a:ext cx="3352800" cy="159657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TextBox 10"/>
          <p:cNvSpPr txBox="1"/>
          <p:nvPr/>
        </p:nvSpPr>
        <p:spPr>
          <a:xfrm>
            <a:off x="3824514" y="798285"/>
            <a:ext cx="1037771" cy="1600438"/>
          </a:xfrm>
          <a:prstGeom prst="rect">
            <a:avLst/>
          </a:prstGeom>
          <a:noFill/>
        </p:spPr>
        <p:txBody>
          <a:bodyPr wrap="square" rtlCol="0">
            <a:spAutoFit/>
          </a:bodyPr>
          <a:lstStyle/>
          <a:p>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2108286" y="5779336"/>
            <a:ext cx="2753999" cy="609398"/>
          </a:xfrm>
          <a:prstGeom prst="rect">
            <a:avLst/>
          </a:prstGeom>
        </p:spPr>
        <p:txBody>
          <a:bodyPr wrap="square">
            <a:spAutoFit/>
          </a:bodyPr>
          <a:lstStyle/>
          <a:p>
            <a:pPr>
              <a:lnSpc>
                <a:spcPct val="120000"/>
              </a:lnSpc>
              <a:spcBef>
                <a:spcPct val="20000"/>
              </a:spcBef>
            </a:pP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本模版所有图形线条及其相应素材均可自由编辑、改色、替换。</a:t>
            </a:r>
            <a:endPar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稻壳儿小白白(http://dwz.cn/Wu2UP)"/>
          <p:cNvSpPr txBox="1">
            <a:spLocks noChangeArrowheads="1"/>
          </p:cNvSpPr>
          <p:nvPr/>
        </p:nvSpPr>
        <p:spPr bwMode="auto">
          <a:xfrm>
            <a:off x="226407" y="2491749"/>
            <a:ext cx="2836108" cy="295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r>
              <a:rPr lang="zh-CN" altLang="en-US" sz="1400">
                <a:solidFill>
                  <a:srgbClr val="404040"/>
                </a:solidFill>
                <a:sym typeface="Arial" panose="020b0604020202020204" pitchFamily="34" charset="0"/>
              </a:rPr>
              <a:t>单击此处编辑您要的内容，建议您在展示时采用微软雅黑字体，本模版所有图形线条及其相应素材均可自由编辑、改色、替换。</a:t>
            </a: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endParaRPr lang="en-US" altLang="zh-CN" sz="1400">
              <a:solidFill>
                <a:srgbClr val="404040"/>
              </a:solidFill>
              <a:sym typeface="Arial" panose="020b0604020202020204" pitchFamily="34" charset="0"/>
            </a:endParaRPr>
          </a:p>
          <a:p>
            <a:pPr eaLnBrk="1" hangingPunct="1">
              <a:lnSpc>
                <a:spcPct val="120000"/>
              </a:lnSpc>
              <a:spcBef>
                <a:spcPct val="20000"/>
              </a:spcBef>
            </a:pPr>
            <a:endParaRPr lang="en-US" altLang="zh-CN" sz="1400">
              <a:solidFill>
                <a:srgbClr val="404040"/>
              </a:solidFill>
              <a:sym typeface="Arial" panose="020b0604020202020204" pitchFamily="34" charset="0"/>
            </a:endParaRPr>
          </a:p>
        </p:txBody>
      </p:sp>
      <p:sp>
        <p:nvSpPr>
          <p:cNvPr id="13" name="稻壳儿小白白(http://dwz.cn/Wu2UP)"/>
          <p:cNvSpPr txBox="1">
            <a:spLocks noChangeArrowheads="1"/>
          </p:cNvSpPr>
          <p:nvPr/>
        </p:nvSpPr>
        <p:spPr bwMode="auto">
          <a:xfrm>
            <a:off x="226407" y="2056834"/>
            <a:ext cx="215106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1600" b="1">
                <a:solidFill>
                  <a:srgbClr val="404040"/>
                </a:solidFill>
                <a:sym typeface="Arial" panose="020b0604020202020204" pitchFamily="34" charset="0"/>
              </a:rPr>
              <a:t>单击此处编辑标题</a:t>
            </a:r>
            <a:endParaRPr lang="en-US" altLang="zh-CN" sz="1600" b="1">
              <a:solidFill>
                <a:srgbClr val="404040"/>
              </a:solidFill>
              <a:sym typeface="Arial" panose="020b0604020202020204" pitchFamily="34" charset="0"/>
            </a:endParaRPr>
          </a:p>
        </p:txBody>
      </p:sp>
      <p:sp>
        <p:nvSpPr>
          <p:cNvPr id="14" name="稻壳儿小白白(http://dwz.cn/Wu2UP)"/>
          <p:cNvSpPr txBox="1">
            <a:spLocks noChangeArrowheads="1"/>
          </p:cNvSpPr>
          <p:nvPr/>
        </p:nvSpPr>
        <p:spPr bwMode="auto">
          <a:xfrm>
            <a:off x="6533295" y="2053498"/>
            <a:ext cx="51419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4800">
                <a:solidFill>
                  <a:srgbClr val="404040"/>
                </a:solidFill>
                <a:sym typeface="Arial" panose="020b0604020202020204" pitchFamily="34" charset="0"/>
              </a:rPr>
              <a:t>我们的</a:t>
            </a:r>
            <a:r>
              <a:rPr lang="zh-CN" altLang="en-US" sz="4800" b="1">
                <a:solidFill>
                  <a:srgbClr val="C0BBD4"/>
                </a:solidFill>
                <a:sym typeface="Arial" panose="020b0604020202020204" pitchFamily="34" charset="0"/>
              </a:rPr>
              <a:t>目标</a:t>
            </a:r>
            <a:endParaRPr lang="en-US" altLang="zh-CN" sz="4800" b="1">
              <a:solidFill>
                <a:srgbClr val="C0BBD4"/>
              </a:solidFill>
              <a:sym typeface="Arial" panose="020b0604020202020204" pitchFamily="34" charset="0"/>
            </a:endParaRPr>
          </a:p>
        </p:txBody>
      </p:sp>
      <p:sp>
        <p:nvSpPr>
          <p:cNvPr id="15" name="稻壳儿小白白(http://dwz.cn/Wu2UP)"/>
          <p:cNvSpPr>
            <a:spLocks noChangeArrowheads="1"/>
          </p:cNvSpPr>
          <p:nvPr/>
        </p:nvSpPr>
        <p:spPr bwMode="auto">
          <a:xfrm>
            <a:off x="6533295" y="3010760"/>
            <a:ext cx="4503737" cy="18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en-US" sz="1600">
                <a:solidFill>
                  <a:srgbClr val="404040"/>
                </a:solidFill>
                <a:latin typeface="微软雅黑" panose="020b0503020204020204" pitchFamily="34" charset="-122"/>
              </a:rPr>
              <a:t>添加内容添加内容添加内容添加内容添加内容添加内容添加内容添加内容</a:t>
            </a:r>
            <a:r>
              <a:rPr lang="zh-CN" altLang="zh-CN" sz="1600">
                <a:solidFill>
                  <a:srgbClr val="404040"/>
                </a:solidFill>
                <a:latin typeface="微软雅黑" panose="020b0503020204020204" pitchFamily="34" charset="-122"/>
              </a:rPr>
              <a:t>，潮流时尚</a:t>
            </a:r>
            <a:r>
              <a:rPr lang="zh-CN" altLang="en-US" sz="1600">
                <a:solidFill>
                  <a:srgbClr val="404040"/>
                </a:solidFill>
                <a:latin typeface="微软雅黑" panose="020b0503020204020204" pitchFamily="34" charset="-122"/>
              </a:rPr>
              <a:t>。</a:t>
            </a:r>
            <a:endParaRPr lang="en-US" altLang="zh-CN" sz="1600">
              <a:solidFill>
                <a:srgbClr val="404040"/>
              </a:solidFill>
              <a:sym typeface="Arial" panose="020b0604020202020204" pitchFamily="34" charset="0"/>
            </a:endParaRPr>
          </a:p>
          <a:p>
            <a:pPr eaLnBrk="1" hangingPunct="1">
              <a:lnSpc>
                <a:spcPct val="120000"/>
              </a:lnSpc>
              <a:spcBef>
                <a:spcPct val="20000"/>
              </a:spcBef>
            </a:pPr>
            <a:r>
              <a:rPr lang="zh-CN" altLang="en-US" sz="1600">
                <a:solidFill>
                  <a:srgbClr val="404040"/>
                </a:solidFill>
                <a:sym typeface="Arial" panose="020b0604020202020204" pitchFamily="34" charset="0"/>
              </a:rPr>
              <a:t>单击此处编辑您要的内容，建议您在展示时采用微软雅黑字体，本模版所有图形线条及其相应素材均可自由编辑、改色、替换。添加内容添加内容添加内容添加内容添加内容添</a:t>
            </a:r>
            <a:endParaRPr lang="en-US" altLang="zh-CN" sz="1600">
              <a:solidFill>
                <a:srgbClr val="404040"/>
              </a:solidFill>
              <a:sym typeface="Arial" panose="020b0604020202020204" pitchFamily="34" charset="0"/>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椭圆 1"/>
          <p:cNvSpPr/>
          <p:nvPr/>
        </p:nvSpPr>
        <p:spPr>
          <a:xfrm>
            <a:off x="3561734" y="5925038"/>
            <a:ext cx="1654182" cy="205134"/>
          </a:xfrm>
          <a:prstGeom prst="ellipse">
            <a:avLst/>
          </a:prstGeom>
          <a:gradFill flip="none" rotWithShape="1">
            <a:gsLst>
              <a:gs pos="0">
                <a:schemeClr val="tx1">
                  <a:alpha val="49000"/>
                </a:schemeClr>
              </a:gs>
              <a:gs pos="100000">
                <a:srgbClr val="EFF3F4">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3" name="Freeform 8"/>
          <p:cNvSpPr/>
          <p:nvPr/>
        </p:nvSpPr>
        <p:spPr bwMode="auto">
          <a:xfrm>
            <a:off x="10348676" y="1360555"/>
            <a:ext cx="903287" cy="1265237"/>
          </a:xfrm>
          <a:custGeom>
            <a:gdLst>
              <a:gd name="T0" fmla="*/ 417 w 417"/>
              <a:gd name="T1" fmla="*/ 209 h 584"/>
              <a:gd name="T2" fmla="*/ 208 w 417"/>
              <a:gd name="T3" fmla="*/ 0 h 584"/>
              <a:gd name="T4" fmla="*/ 0 w 417"/>
              <a:gd name="T5" fmla="*/ 209 h 584"/>
              <a:gd name="T6" fmla="*/ 1 w 417"/>
              <a:gd name="T7" fmla="*/ 226 h 584"/>
              <a:gd name="T8" fmla="*/ 1 w 417"/>
              <a:gd name="T9" fmla="*/ 226 h 584"/>
              <a:gd name="T10" fmla="*/ 208 w 417"/>
              <a:gd name="T11" fmla="*/ 584 h 584"/>
              <a:gd name="T12" fmla="*/ 416 w 417"/>
              <a:gd name="T13" fmla="*/ 226 h 584"/>
              <a:gd name="T14" fmla="*/ 416 w 417"/>
              <a:gd name="T15" fmla="*/ 226 h 584"/>
              <a:gd name="T16" fmla="*/ 417 w 417"/>
              <a:gd name="T17" fmla="*/ 209 h 5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584">
                <a:moveTo>
                  <a:pt x="417" y="209"/>
                </a:moveTo>
                <a:cubicBezTo>
                  <a:pt x="417" y="94"/>
                  <a:pt x="323" y="0"/>
                  <a:pt x="208" y="0"/>
                </a:cubicBezTo>
                <a:cubicBezTo>
                  <a:pt x="93" y="0"/>
                  <a:pt x="0" y="94"/>
                  <a:pt x="0" y="209"/>
                </a:cubicBezTo>
                <a:cubicBezTo>
                  <a:pt x="0" y="214"/>
                  <a:pt x="0" y="220"/>
                  <a:pt x="1" y="226"/>
                </a:cubicBezTo>
                <a:cubicBezTo>
                  <a:pt x="1" y="226"/>
                  <a:pt x="1" y="226"/>
                  <a:pt x="1" y="226"/>
                </a:cubicBezTo>
                <a:cubicBezTo>
                  <a:pt x="1" y="364"/>
                  <a:pt x="162" y="538"/>
                  <a:pt x="208" y="584"/>
                </a:cubicBezTo>
                <a:cubicBezTo>
                  <a:pt x="255" y="538"/>
                  <a:pt x="415" y="364"/>
                  <a:pt x="416" y="226"/>
                </a:cubicBezTo>
                <a:cubicBezTo>
                  <a:pt x="416" y="226"/>
                  <a:pt x="416" y="226"/>
                  <a:pt x="416" y="226"/>
                </a:cubicBezTo>
                <a:cubicBezTo>
                  <a:pt x="416" y="220"/>
                  <a:pt x="417" y="214"/>
                  <a:pt x="417" y="209"/>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4" name="Freeform 10"/>
          <p:cNvSpPr/>
          <p:nvPr/>
        </p:nvSpPr>
        <p:spPr bwMode="auto">
          <a:xfrm>
            <a:off x="8310685" y="3174768"/>
            <a:ext cx="1409700" cy="1979612"/>
          </a:xfrm>
          <a:custGeom>
            <a:gdLst>
              <a:gd name="T0" fmla="*/ 651 w 651"/>
              <a:gd name="T1" fmla="*/ 326 h 913"/>
              <a:gd name="T2" fmla="*/ 325 w 651"/>
              <a:gd name="T3" fmla="*/ 0 h 913"/>
              <a:gd name="T4" fmla="*/ 0 w 651"/>
              <a:gd name="T5" fmla="*/ 326 h 913"/>
              <a:gd name="T6" fmla="*/ 1 w 651"/>
              <a:gd name="T7" fmla="*/ 352 h 913"/>
              <a:gd name="T8" fmla="*/ 1 w 651"/>
              <a:gd name="T9" fmla="*/ 352 h 913"/>
              <a:gd name="T10" fmla="*/ 325 w 651"/>
              <a:gd name="T11" fmla="*/ 913 h 913"/>
              <a:gd name="T12" fmla="*/ 650 w 651"/>
              <a:gd name="T13" fmla="*/ 352 h 913"/>
              <a:gd name="T14" fmla="*/ 650 w 651"/>
              <a:gd name="T15" fmla="*/ 352 h 913"/>
              <a:gd name="T16" fmla="*/ 651 w 651"/>
              <a:gd name="T17" fmla="*/ 326 h 9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913">
                <a:moveTo>
                  <a:pt x="651" y="326"/>
                </a:moveTo>
                <a:cubicBezTo>
                  <a:pt x="651" y="146"/>
                  <a:pt x="505" y="0"/>
                  <a:pt x="325" y="0"/>
                </a:cubicBezTo>
                <a:cubicBezTo>
                  <a:pt x="145" y="0"/>
                  <a:pt x="0" y="146"/>
                  <a:pt x="0" y="326"/>
                </a:cubicBezTo>
                <a:cubicBezTo>
                  <a:pt x="0" y="335"/>
                  <a:pt x="0" y="344"/>
                  <a:pt x="1" y="352"/>
                </a:cubicBezTo>
                <a:cubicBezTo>
                  <a:pt x="1" y="352"/>
                  <a:pt x="1" y="352"/>
                  <a:pt x="1" y="352"/>
                </a:cubicBezTo>
                <a:cubicBezTo>
                  <a:pt x="2" y="568"/>
                  <a:pt x="252" y="840"/>
                  <a:pt x="325" y="913"/>
                </a:cubicBezTo>
                <a:cubicBezTo>
                  <a:pt x="398" y="840"/>
                  <a:pt x="649" y="568"/>
                  <a:pt x="650" y="352"/>
                </a:cubicBezTo>
                <a:cubicBezTo>
                  <a:pt x="650" y="352"/>
                  <a:pt x="650" y="352"/>
                  <a:pt x="650" y="352"/>
                </a:cubicBezTo>
                <a:cubicBezTo>
                  <a:pt x="650" y="344"/>
                  <a:pt x="651" y="335"/>
                  <a:pt x="651" y="326"/>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5" name="Freeform 12"/>
          <p:cNvSpPr/>
          <p:nvPr/>
        </p:nvSpPr>
        <p:spPr bwMode="auto">
          <a:xfrm>
            <a:off x="6022366" y="1999747"/>
            <a:ext cx="1128712" cy="1582737"/>
          </a:xfrm>
          <a:custGeom>
            <a:gdLst>
              <a:gd name="T0" fmla="*/ 521 w 521"/>
              <a:gd name="T1" fmla="*/ 260 h 730"/>
              <a:gd name="T2" fmla="*/ 260 w 521"/>
              <a:gd name="T3" fmla="*/ 0 h 730"/>
              <a:gd name="T4" fmla="*/ 0 w 521"/>
              <a:gd name="T5" fmla="*/ 260 h 730"/>
              <a:gd name="T6" fmla="*/ 1 w 521"/>
              <a:gd name="T7" fmla="*/ 282 h 730"/>
              <a:gd name="T8" fmla="*/ 1 w 521"/>
              <a:gd name="T9" fmla="*/ 282 h 730"/>
              <a:gd name="T10" fmla="*/ 260 w 521"/>
              <a:gd name="T11" fmla="*/ 730 h 730"/>
              <a:gd name="T12" fmla="*/ 520 w 521"/>
              <a:gd name="T13" fmla="*/ 282 h 730"/>
              <a:gd name="T14" fmla="*/ 520 w 521"/>
              <a:gd name="T15" fmla="*/ 282 h 730"/>
              <a:gd name="T16" fmla="*/ 521 w 521"/>
              <a:gd name="T17" fmla="*/ 260 h 7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730">
                <a:moveTo>
                  <a:pt x="521" y="260"/>
                </a:moveTo>
                <a:cubicBezTo>
                  <a:pt x="521" y="117"/>
                  <a:pt x="404" y="0"/>
                  <a:pt x="260" y="0"/>
                </a:cubicBezTo>
                <a:cubicBezTo>
                  <a:pt x="117" y="0"/>
                  <a:pt x="0" y="117"/>
                  <a:pt x="0" y="260"/>
                </a:cubicBezTo>
                <a:cubicBezTo>
                  <a:pt x="0" y="268"/>
                  <a:pt x="0" y="275"/>
                  <a:pt x="1" y="282"/>
                </a:cubicBezTo>
                <a:cubicBezTo>
                  <a:pt x="1" y="282"/>
                  <a:pt x="1" y="282"/>
                  <a:pt x="1" y="282"/>
                </a:cubicBezTo>
                <a:cubicBezTo>
                  <a:pt x="2" y="454"/>
                  <a:pt x="202" y="672"/>
                  <a:pt x="260" y="730"/>
                </a:cubicBezTo>
                <a:cubicBezTo>
                  <a:pt x="319" y="672"/>
                  <a:pt x="519" y="454"/>
                  <a:pt x="520" y="282"/>
                </a:cubicBezTo>
                <a:cubicBezTo>
                  <a:pt x="520" y="282"/>
                  <a:pt x="520" y="282"/>
                  <a:pt x="520" y="282"/>
                </a:cubicBezTo>
                <a:cubicBezTo>
                  <a:pt x="521" y="275"/>
                  <a:pt x="521" y="268"/>
                  <a:pt x="521" y="26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grpSp>
        <p:nvGrpSpPr>
          <p:cNvPr id="6" name="组合 5"/>
          <p:cNvGrpSpPr/>
          <p:nvPr/>
        </p:nvGrpSpPr>
        <p:grpSpPr>
          <a:xfrm>
            <a:off x="5350301" y="2457764"/>
            <a:ext cx="576126" cy="1119240"/>
            <a:chOff x="4171950" y="1973263"/>
            <a:chExt cx="858837" cy="1668462"/>
          </a:xfrm>
          <a:solidFill>
            <a:srgbClr val="404040"/>
          </a:solidFill>
          <a:effectLst/>
        </p:grpSpPr>
        <p:sp>
          <p:nvSpPr>
            <p:cNvPr id="7" name="Freeform 14"/>
            <p:cNvSpPr/>
            <p:nvPr/>
          </p:nvSpPr>
          <p:spPr bwMode="auto">
            <a:xfrm>
              <a:off x="4368800" y="2630488"/>
              <a:ext cx="463550" cy="1011237"/>
            </a:xfrm>
            <a:custGeom>
              <a:gdLst>
                <a:gd name="T0" fmla="*/ 157 w 214"/>
                <a:gd name="T1" fmla="*/ 94 h 467"/>
                <a:gd name="T2" fmla="*/ 131 w 214"/>
                <a:gd name="T3" fmla="*/ 94 h 467"/>
                <a:gd name="T4" fmla="*/ 157 w 214"/>
                <a:gd name="T5" fmla="*/ 50 h 467"/>
                <a:gd name="T6" fmla="*/ 107 w 214"/>
                <a:gd name="T7" fmla="*/ 0 h 467"/>
                <a:gd name="T8" fmla="*/ 57 w 214"/>
                <a:gd name="T9" fmla="*/ 50 h 467"/>
                <a:gd name="T10" fmla="*/ 84 w 214"/>
                <a:gd name="T11" fmla="*/ 94 h 467"/>
                <a:gd name="T12" fmla="*/ 57 w 214"/>
                <a:gd name="T13" fmla="*/ 94 h 467"/>
                <a:gd name="T14" fmla="*/ 0 w 214"/>
                <a:gd name="T15" fmla="*/ 151 h 467"/>
                <a:gd name="T16" fmla="*/ 0 w 214"/>
                <a:gd name="T17" fmla="*/ 151 h 467"/>
                <a:gd name="T18" fmla="*/ 0 w 214"/>
                <a:gd name="T19" fmla="*/ 267 h 467"/>
                <a:gd name="T20" fmla="*/ 22 w 214"/>
                <a:gd name="T21" fmla="*/ 288 h 467"/>
                <a:gd name="T22" fmla="*/ 43 w 214"/>
                <a:gd name="T23" fmla="*/ 267 h 467"/>
                <a:gd name="T24" fmla="*/ 43 w 214"/>
                <a:gd name="T25" fmla="*/ 165 h 467"/>
                <a:gd name="T26" fmla="*/ 50 w 214"/>
                <a:gd name="T27" fmla="*/ 158 h 467"/>
                <a:gd name="T28" fmla="*/ 57 w 214"/>
                <a:gd name="T29" fmla="*/ 165 h 467"/>
                <a:gd name="T30" fmla="*/ 57 w 214"/>
                <a:gd name="T31" fmla="*/ 278 h 467"/>
                <a:gd name="T32" fmla="*/ 57 w 214"/>
                <a:gd name="T33" fmla="*/ 278 h 467"/>
                <a:gd name="T34" fmla="*/ 57 w 214"/>
                <a:gd name="T35" fmla="*/ 445 h 467"/>
                <a:gd name="T36" fmla="*/ 79 w 214"/>
                <a:gd name="T37" fmla="*/ 467 h 467"/>
                <a:gd name="T38" fmla="*/ 100 w 214"/>
                <a:gd name="T39" fmla="*/ 445 h 467"/>
                <a:gd name="T40" fmla="*/ 100 w 214"/>
                <a:gd name="T41" fmla="*/ 285 h 467"/>
                <a:gd name="T42" fmla="*/ 107 w 214"/>
                <a:gd name="T43" fmla="*/ 278 h 467"/>
                <a:gd name="T44" fmla="*/ 115 w 214"/>
                <a:gd name="T45" fmla="*/ 285 h 467"/>
                <a:gd name="T46" fmla="*/ 115 w 214"/>
                <a:gd name="T47" fmla="*/ 445 h 467"/>
                <a:gd name="T48" fmla="*/ 136 w 214"/>
                <a:gd name="T49" fmla="*/ 467 h 467"/>
                <a:gd name="T50" fmla="*/ 157 w 214"/>
                <a:gd name="T51" fmla="*/ 445 h 467"/>
                <a:gd name="T52" fmla="*/ 157 w 214"/>
                <a:gd name="T53" fmla="*/ 165 h 467"/>
                <a:gd name="T54" fmla="*/ 164 w 214"/>
                <a:gd name="T55" fmla="*/ 158 h 467"/>
                <a:gd name="T56" fmla="*/ 172 w 214"/>
                <a:gd name="T57" fmla="*/ 165 h 467"/>
                <a:gd name="T58" fmla="*/ 172 w 214"/>
                <a:gd name="T59" fmla="*/ 267 h 467"/>
                <a:gd name="T60" fmla="*/ 193 w 214"/>
                <a:gd name="T61" fmla="*/ 288 h 467"/>
                <a:gd name="T62" fmla="*/ 214 w 214"/>
                <a:gd name="T63" fmla="*/ 267 h 467"/>
                <a:gd name="T64" fmla="*/ 214 w 214"/>
                <a:gd name="T65" fmla="*/ 151 h 467"/>
                <a:gd name="T66" fmla="*/ 157 w 214"/>
                <a:gd name="T67" fmla="*/ 94 h 4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 h="467">
                  <a:moveTo>
                    <a:pt x="157" y="94"/>
                  </a:moveTo>
                  <a:cubicBezTo>
                    <a:pt x="131" y="94"/>
                    <a:pt x="131" y="94"/>
                    <a:pt x="131" y="94"/>
                  </a:cubicBezTo>
                  <a:cubicBezTo>
                    <a:pt x="147" y="85"/>
                    <a:pt x="157" y="69"/>
                    <a:pt x="157" y="50"/>
                  </a:cubicBezTo>
                  <a:cubicBezTo>
                    <a:pt x="157" y="22"/>
                    <a:pt x="135" y="0"/>
                    <a:pt x="107" y="0"/>
                  </a:cubicBezTo>
                  <a:cubicBezTo>
                    <a:pt x="80" y="0"/>
                    <a:pt x="57" y="22"/>
                    <a:pt x="57" y="50"/>
                  </a:cubicBezTo>
                  <a:cubicBezTo>
                    <a:pt x="57" y="69"/>
                    <a:pt x="68" y="85"/>
                    <a:pt x="84" y="94"/>
                  </a:cubicBezTo>
                  <a:cubicBezTo>
                    <a:pt x="57" y="94"/>
                    <a:pt x="57" y="94"/>
                    <a:pt x="57" y="94"/>
                  </a:cubicBezTo>
                  <a:cubicBezTo>
                    <a:pt x="26" y="94"/>
                    <a:pt x="0" y="119"/>
                    <a:pt x="0" y="151"/>
                  </a:cubicBezTo>
                  <a:cubicBezTo>
                    <a:pt x="0" y="151"/>
                    <a:pt x="0" y="151"/>
                    <a:pt x="0" y="151"/>
                  </a:cubicBezTo>
                  <a:cubicBezTo>
                    <a:pt x="0" y="267"/>
                    <a:pt x="0" y="267"/>
                    <a:pt x="0" y="267"/>
                  </a:cubicBezTo>
                  <a:cubicBezTo>
                    <a:pt x="0" y="279"/>
                    <a:pt x="10" y="288"/>
                    <a:pt x="22" y="288"/>
                  </a:cubicBezTo>
                  <a:cubicBezTo>
                    <a:pt x="34" y="288"/>
                    <a:pt x="43" y="279"/>
                    <a:pt x="43" y="267"/>
                  </a:cubicBezTo>
                  <a:cubicBezTo>
                    <a:pt x="43" y="165"/>
                    <a:pt x="43" y="165"/>
                    <a:pt x="43" y="165"/>
                  </a:cubicBezTo>
                  <a:cubicBezTo>
                    <a:pt x="43" y="161"/>
                    <a:pt x="46" y="158"/>
                    <a:pt x="50" y="158"/>
                  </a:cubicBezTo>
                  <a:cubicBezTo>
                    <a:pt x="54" y="158"/>
                    <a:pt x="57" y="161"/>
                    <a:pt x="57" y="165"/>
                  </a:cubicBezTo>
                  <a:cubicBezTo>
                    <a:pt x="57" y="278"/>
                    <a:pt x="57" y="278"/>
                    <a:pt x="57" y="278"/>
                  </a:cubicBezTo>
                  <a:cubicBezTo>
                    <a:pt x="57" y="278"/>
                    <a:pt x="57" y="278"/>
                    <a:pt x="57" y="278"/>
                  </a:cubicBezTo>
                  <a:cubicBezTo>
                    <a:pt x="57" y="445"/>
                    <a:pt x="57" y="445"/>
                    <a:pt x="57" y="445"/>
                  </a:cubicBezTo>
                  <a:cubicBezTo>
                    <a:pt x="57" y="457"/>
                    <a:pt x="67" y="467"/>
                    <a:pt x="79" y="467"/>
                  </a:cubicBezTo>
                  <a:cubicBezTo>
                    <a:pt x="91" y="467"/>
                    <a:pt x="100" y="457"/>
                    <a:pt x="100" y="445"/>
                  </a:cubicBezTo>
                  <a:cubicBezTo>
                    <a:pt x="100" y="285"/>
                    <a:pt x="100" y="285"/>
                    <a:pt x="100" y="285"/>
                  </a:cubicBezTo>
                  <a:cubicBezTo>
                    <a:pt x="100" y="281"/>
                    <a:pt x="103" y="278"/>
                    <a:pt x="107" y="278"/>
                  </a:cubicBezTo>
                  <a:cubicBezTo>
                    <a:pt x="111" y="278"/>
                    <a:pt x="115" y="281"/>
                    <a:pt x="115" y="285"/>
                  </a:cubicBezTo>
                  <a:cubicBezTo>
                    <a:pt x="115" y="445"/>
                    <a:pt x="115" y="445"/>
                    <a:pt x="115" y="445"/>
                  </a:cubicBezTo>
                  <a:cubicBezTo>
                    <a:pt x="115" y="457"/>
                    <a:pt x="124" y="467"/>
                    <a:pt x="136" y="467"/>
                  </a:cubicBezTo>
                  <a:cubicBezTo>
                    <a:pt x="148" y="467"/>
                    <a:pt x="157" y="457"/>
                    <a:pt x="157" y="445"/>
                  </a:cubicBezTo>
                  <a:cubicBezTo>
                    <a:pt x="157" y="165"/>
                    <a:pt x="157" y="165"/>
                    <a:pt x="157" y="165"/>
                  </a:cubicBezTo>
                  <a:cubicBezTo>
                    <a:pt x="157" y="161"/>
                    <a:pt x="160" y="158"/>
                    <a:pt x="164" y="158"/>
                  </a:cubicBezTo>
                  <a:cubicBezTo>
                    <a:pt x="168" y="158"/>
                    <a:pt x="172" y="161"/>
                    <a:pt x="172" y="165"/>
                  </a:cubicBezTo>
                  <a:cubicBezTo>
                    <a:pt x="172" y="267"/>
                    <a:pt x="172" y="267"/>
                    <a:pt x="172" y="267"/>
                  </a:cubicBezTo>
                  <a:cubicBezTo>
                    <a:pt x="172" y="279"/>
                    <a:pt x="181" y="288"/>
                    <a:pt x="193" y="288"/>
                  </a:cubicBezTo>
                  <a:cubicBezTo>
                    <a:pt x="205" y="288"/>
                    <a:pt x="214" y="279"/>
                    <a:pt x="214" y="267"/>
                  </a:cubicBezTo>
                  <a:cubicBezTo>
                    <a:pt x="214" y="151"/>
                    <a:pt x="214" y="151"/>
                    <a:pt x="214" y="151"/>
                  </a:cubicBezTo>
                  <a:cubicBezTo>
                    <a:pt x="214" y="119"/>
                    <a:pt x="189" y="94"/>
                    <a:pt x="157"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8" name="Freeform 15"/>
            <p:cNvSpPr/>
            <p:nvPr/>
          </p:nvSpPr>
          <p:spPr bwMode="auto">
            <a:xfrm>
              <a:off x="4456113" y="1973263"/>
              <a:ext cx="292100" cy="249237"/>
            </a:xfrm>
            <a:custGeom>
              <a:gdLst>
                <a:gd name="T0" fmla="*/ 135 w 135"/>
                <a:gd name="T1" fmla="*/ 96 h 115"/>
                <a:gd name="T2" fmla="*/ 99 w 135"/>
                <a:gd name="T3" fmla="*/ 60 h 115"/>
                <a:gd name="T4" fmla="*/ 82 w 135"/>
                <a:gd name="T5" fmla="*/ 60 h 115"/>
                <a:gd name="T6" fmla="*/ 99 w 135"/>
                <a:gd name="T7" fmla="*/ 32 h 115"/>
                <a:gd name="T8" fmla="*/ 67 w 135"/>
                <a:gd name="T9" fmla="*/ 0 h 115"/>
                <a:gd name="T10" fmla="*/ 36 w 135"/>
                <a:gd name="T11" fmla="*/ 32 h 115"/>
                <a:gd name="T12" fmla="*/ 53 w 135"/>
                <a:gd name="T13" fmla="*/ 60 h 115"/>
                <a:gd name="T14" fmla="*/ 36 w 135"/>
                <a:gd name="T15" fmla="*/ 60 h 115"/>
                <a:gd name="T16" fmla="*/ 0 w 135"/>
                <a:gd name="T17" fmla="*/ 96 h 115"/>
                <a:gd name="T18" fmla="*/ 0 w 135"/>
                <a:gd name="T19" fmla="*/ 96 h 115"/>
                <a:gd name="T20" fmla="*/ 0 w 135"/>
                <a:gd name="T21" fmla="*/ 115 h 115"/>
                <a:gd name="T22" fmla="*/ 135 w 135"/>
                <a:gd name="T23" fmla="*/ 115 h 115"/>
                <a:gd name="T24" fmla="*/ 135 w 135"/>
                <a:gd name="T25" fmla="*/ 96 h 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15">
                  <a:moveTo>
                    <a:pt x="135" y="96"/>
                  </a:moveTo>
                  <a:cubicBezTo>
                    <a:pt x="135" y="76"/>
                    <a:pt x="119" y="60"/>
                    <a:pt x="99" y="60"/>
                  </a:cubicBezTo>
                  <a:cubicBezTo>
                    <a:pt x="82" y="60"/>
                    <a:pt x="82" y="60"/>
                    <a:pt x="82" y="60"/>
                  </a:cubicBezTo>
                  <a:cubicBezTo>
                    <a:pt x="92" y="54"/>
                    <a:pt x="99" y="44"/>
                    <a:pt x="99" y="32"/>
                  </a:cubicBezTo>
                  <a:cubicBezTo>
                    <a:pt x="99" y="14"/>
                    <a:pt x="85" y="0"/>
                    <a:pt x="67" y="0"/>
                  </a:cubicBezTo>
                  <a:cubicBezTo>
                    <a:pt x="50" y="0"/>
                    <a:pt x="36" y="14"/>
                    <a:pt x="36" y="32"/>
                  </a:cubicBezTo>
                  <a:cubicBezTo>
                    <a:pt x="36" y="44"/>
                    <a:pt x="43" y="54"/>
                    <a:pt x="53" y="60"/>
                  </a:cubicBezTo>
                  <a:cubicBezTo>
                    <a:pt x="36" y="60"/>
                    <a:pt x="36" y="60"/>
                    <a:pt x="36" y="60"/>
                  </a:cubicBezTo>
                  <a:cubicBezTo>
                    <a:pt x="16" y="60"/>
                    <a:pt x="0" y="76"/>
                    <a:pt x="0" y="96"/>
                  </a:cubicBezTo>
                  <a:cubicBezTo>
                    <a:pt x="0" y="96"/>
                    <a:pt x="0" y="96"/>
                    <a:pt x="0" y="96"/>
                  </a:cubicBezTo>
                  <a:cubicBezTo>
                    <a:pt x="0" y="115"/>
                    <a:pt x="0" y="115"/>
                    <a:pt x="0" y="115"/>
                  </a:cubicBezTo>
                  <a:cubicBezTo>
                    <a:pt x="135" y="115"/>
                    <a:pt x="135" y="115"/>
                    <a:pt x="135" y="115"/>
                  </a:cubicBezTo>
                  <a:lnTo>
                    <a:pt x="135"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9" name="Freeform 16"/>
            <p:cNvSpPr/>
            <p:nvPr/>
          </p:nvSpPr>
          <p:spPr bwMode="auto">
            <a:xfrm>
              <a:off x="4171950" y="2016125"/>
              <a:ext cx="244475" cy="206375"/>
            </a:xfrm>
            <a:custGeom>
              <a:gdLst>
                <a:gd name="T0" fmla="*/ 113 w 113"/>
                <a:gd name="T1" fmla="*/ 79 h 95"/>
                <a:gd name="T2" fmla="*/ 83 w 113"/>
                <a:gd name="T3" fmla="*/ 49 h 95"/>
                <a:gd name="T4" fmla="*/ 69 w 113"/>
                <a:gd name="T5" fmla="*/ 49 h 95"/>
                <a:gd name="T6" fmla="*/ 83 w 113"/>
                <a:gd name="T7" fmla="*/ 26 h 95"/>
                <a:gd name="T8" fmla="*/ 56 w 113"/>
                <a:gd name="T9" fmla="*/ 0 h 95"/>
                <a:gd name="T10" fmla="*/ 30 w 113"/>
                <a:gd name="T11" fmla="*/ 26 h 95"/>
                <a:gd name="T12" fmla="*/ 44 w 113"/>
                <a:gd name="T13" fmla="*/ 49 h 95"/>
                <a:gd name="T14" fmla="*/ 30 w 113"/>
                <a:gd name="T15" fmla="*/ 49 h 95"/>
                <a:gd name="T16" fmla="*/ 0 w 113"/>
                <a:gd name="T17" fmla="*/ 79 h 95"/>
                <a:gd name="T18" fmla="*/ 0 w 113"/>
                <a:gd name="T19" fmla="*/ 79 h 95"/>
                <a:gd name="T20" fmla="*/ 0 w 113"/>
                <a:gd name="T21" fmla="*/ 95 h 95"/>
                <a:gd name="T22" fmla="*/ 113 w 113"/>
                <a:gd name="T23" fmla="*/ 95 h 95"/>
                <a:gd name="T24" fmla="*/ 113 w 113"/>
                <a:gd name="T25" fmla="*/ 79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5">
                  <a:moveTo>
                    <a:pt x="113" y="79"/>
                  </a:moveTo>
                  <a:cubicBezTo>
                    <a:pt x="113" y="63"/>
                    <a:pt x="99" y="49"/>
                    <a:pt x="83" y="49"/>
                  </a:cubicBezTo>
                  <a:cubicBezTo>
                    <a:pt x="69" y="49"/>
                    <a:pt x="69" y="49"/>
                    <a:pt x="69" y="49"/>
                  </a:cubicBezTo>
                  <a:cubicBezTo>
                    <a:pt x="77" y="45"/>
                    <a:pt x="83" y="36"/>
                    <a:pt x="83" y="26"/>
                  </a:cubicBezTo>
                  <a:cubicBezTo>
                    <a:pt x="83" y="12"/>
                    <a:pt x="71" y="0"/>
                    <a:pt x="56" y="0"/>
                  </a:cubicBezTo>
                  <a:cubicBezTo>
                    <a:pt x="42" y="0"/>
                    <a:pt x="30" y="12"/>
                    <a:pt x="30" y="26"/>
                  </a:cubicBezTo>
                  <a:cubicBezTo>
                    <a:pt x="30" y="36"/>
                    <a:pt x="36" y="45"/>
                    <a:pt x="44" y="49"/>
                  </a:cubicBezTo>
                  <a:cubicBezTo>
                    <a:pt x="30" y="49"/>
                    <a:pt x="30" y="49"/>
                    <a:pt x="30" y="49"/>
                  </a:cubicBezTo>
                  <a:cubicBezTo>
                    <a:pt x="14" y="49"/>
                    <a:pt x="0" y="63"/>
                    <a:pt x="0" y="79"/>
                  </a:cubicBezTo>
                  <a:cubicBezTo>
                    <a:pt x="0" y="79"/>
                    <a:pt x="0" y="79"/>
                    <a:pt x="0" y="79"/>
                  </a:cubicBezTo>
                  <a:cubicBezTo>
                    <a:pt x="0" y="95"/>
                    <a:pt x="0" y="95"/>
                    <a:pt x="0" y="95"/>
                  </a:cubicBezTo>
                  <a:cubicBezTo>
                    <a:pt x="113" y="95"/>
                    <a:pt x="113" y="95"/>
                    <a:pt x="113" y="95"/>
                  </a:cubicBezTo>
                  <a:lnTo>
                    <a:pt x="11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0" name="Freeform 17"/>
            <p:cNvSpPr/>
            <p:nvPr/>
          </p:nvSpPr>
          <p:spPr bwMode="auto">
            <a:xfrm>
              <a:off x="4279900" y="2265363"/>
              <a:ext cx="644525" cy="287337"/>
            </a:xfrm>
            <a:custGeom>
              <a:gdLst>
                <a:gd name="T0" fmla="*/ 284 w 297"/>
                <a:gd name="T1" fmla="*/ 33 h 132"/>
                <a:gd name="T2" fmla="*/ 250 w 297"/>
                <a:gd name="T3" fmla="*/ 59 h 132"/>
                <a:gd name="T4" fmla="*/ 155 w 297"/>
                <a:gd name="T5" fmla="*/ 59 h 132"/>
                <a:gd name="T6" fmla="*/ 155 w 297"/>
                <a:gd name="T7" fmla="*/ 0 h 132"/>
                <a:gd name="T8" fmla="*/ 142 w 297"/>
                <a:gd name="T9" fmla="*/ 0 h 132"/>
                <a:gd name="T10" fmla="*/ 142 w 297"/>
                <a:gd name="T11" fmla="*/ 59 h 132"/>
                <a:gd name="T12" fmla="*/ 46 w 297"/>
                <a:gd name="T13" fmla="*/ 59 h 132"/>
                <a:gd name="T14" fmla="*/ 13 w 297"/>
                <a:gd name="T15" fmla="*/ 33 h 132"/>
                <a:gd name="T16" fmla="*/ 13 w 297"/>
                <a:gd name="T17" fmla="*/ 0 h 132"/>
                <a:gd name="T18" fmla="*/ 0 w 297"/>
                <a:gd name="T19" fmla="*/ 0 h 132"/>
                <a:gd name="T20" fmla="*/ 0 w 297"/>
                <a:gd name="T21" fmla="*/ 33 h 132"/>
                <a:gd name="T22" fmla="*/ 46 w 297"/>
                <a:gd name="T23" fmla="*/ 73 h 132"/>
                <a:gd name="T24" fmla="*/ 142 w 297"/>
                <a:gd name="T25" fmla="*/ 73 h 132"/>
                <a:gd name="T26" fmla="*/ 142 w 297"/>
                <a:gd name="T27" fmla="*/ 132 h 132"/>
                <a:gd name="T28" fmla="*/ 155 w 297"/>
                <a:gd name="T29" fmla="*/ 132 h 132"/>
                <a:gd name="T30" fmla="*/ 155 w 297"/>
                <a:gd name="T31" fmla="*/ 73 h 132"/>
                <a:gd name="T32" fmla="*/ 250 w 297"/>
                <a:gd name="T33" fmla="*/ 73 h 132"/>
                <a:gd name="T34" fmla="*/ 297 w 297"/>
                <a:gd name="T35" fmla="*/ 33 h 132"/>
                <a:gd name="T36" fmla="*/ 297 w 297"/>
                <a:gd name="T37" fmla="*/ 0 h 132"/>
                <a:gd name="T38" fmla="*/ 284 w 297"/>
                <a:gd name="T39" fmla="*/ 0 h 132"/>
                <a:gd name="T40" fmla="*/ 284 w 297"/>
                <a:gd name="T41" fmla="*/ 33 h 1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7" h="132">
                  <a:moveTo>
                    <a:pt x="284" y="33"/>
                  </a:moveTo>
                  <a:cubicBezTo>
                    <a:pt x="284" y="48"/>
                    <a:pt x="269" y="59"/>
                    <a:pt x="250" y="59"/>
                  </a:cubicBezTo>
                  <a:cubicBezTo>
                    <a:pt x="155" y="59"/>
                    <a:pt x="155" y="59"/>
                    <a:pt x="155" y="59"/>
                  </a:cubicBezTo>
                  <a:cubicBezTo>
                    <a:pt x="155" y="0"/>
                    <a:pt x="155" y="0"/>
                    <a:pt x="155" y="0"/>
                  </a:cubicBezTo>
                  <a:cubicBezTo>
                    <a:pt x="142" y="0"/>
                    <a:pt x="142" y="0"/>
                    <a:pt x="142" y="0"/>
                  </a:cubicBezTo>
                  <a:cubicBezTo>
                    <a:pt x="142" y="59"/>
                    <a:pt x="142" y="59"/>
                    <a:pt x="142" y="59"/>
                  </a:cubicBezTo>
                  <a:cubicBezTo>
                    <a:pt x="46" y="59"/>
                    <a:pt x="46" y="59"/>
                    <a:pt x="46" y="59"/>
                  </a:cubicBezTo>
                  <a:cubicBezTo>
                    <a:pt x="28" y="59"/>
                    <a:pt x="13" y="48"/>
                    <a:pt x="13" y="33"/>
                  </a:cubicBezTo>
                  <a:cubicBezTo>
                    <a:pt x="13" y="0"/>
                    <a:pt x="13" y="0"/>
                    <a:pt x="13" y="0"/>
                  </a:cubicBezTo>
                  <a:cubicBezTo>
                    <a:pt x="0" y="0"/>
                    <a:pt x="0" y="0"/>
                    <a:pt x="0" y="0"/>
                  </a:cubicBezTo>
                  <a:cubicBezTo>
                    <a:pt x="0" y="33"/>
                    <a:pt x="0" y="33"/>
                    <a:pt x="0" y="33"/>
                  </a:cubicBezTo>
                  <a:cubicBezTo>
                    <a:pt x="0" y="55"/>
                    <a:pt x="20" y="73"/>
                    <a:pt x="46" y="73"/>
                  </a:cubicBezTo>
                  <a:cubicBezTo>
                    <a:pt x="142" y="73"/>
                    <a:pt x="142" y="73"/>
                    <a:pt x="142" y="73"/>
                  </a:cubicBezTo>
                  <a:cubicBezTo>
                    <a:pt x="142" y="132"/>
                    <a:pt x="142" y="132"/>
                    <a:pt x="142" y="132"/>
                  </a:cubicBezTo>
                  <a:cubicBezTo>
                    <a:pt x="155" y="132"/>
                    <a:pt x="155" y="132"/>
                    <a:pt x="155" y="132"/>
                  </a:cubicBezTo>
                  <a:cubicBezTo>
                    <a:pt x="155" y="73"/>
                    <a:pt x="155" y="73"/>
                    <a:pt x="155" y="73"/>
                  </a:cubicBezTo>
                  <a:cubicBezTo>
                    <a:pt x="250" y="73"/>
                    <a:pt x="250" y="73"/>
                    <a:pt x="250" y="73"/>
                  </a:cubicBezTo>
                  <a:cubicBezTo>
                    <a:pt x="276" y="73"/>
                    <a:pt x="297" y="55"/>
                    <a:pt x="297" y="33"/>
                  </a:cubicBezTo>
                  <a:cubicBezTo>
                    <a:pt x="297" y="0"/>
                    <a:pt x="297" y="0"/>
                    <a:pt x="297" y="0"/>
                  </a:cubicBezTo>
                  <a:cubicBezTo>
                    <a:pt x="284" y="0"/>
                    <a:pt x="284" y="0"/>
                    <a:pt x="284" y="0"/>
                  </a:cubicBezTo>
                  <a:lnTo>
                    <a:pt x="284"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1" name="Freeform 18"/>
            <p:cNvSpPr/>
            <p:nvPr/>
          </p:nvSpPr>
          <p:spPr bwMode="auto">
            <a:xfrm>
              <a:off x="4787900" y="2016125"/>
              <a:ext cx="242887" cy="206375"/>
            </a:xfrm>
            <a:custGeom>
              <a:gdLst>
                <a:gd name="T0" fmla="*/ 112 w 112"/>
                <a:gd name="T1" fmla="*/ 79 h 95"/>
                <a:gd name="T2" fmla="*/ 82 w 112"/>
                <a:gd name="T3" fmla="*/ 49 h 95"/>
                <a:gd name="T4" fmla="*/ 68 w 112"/>
                <a:gd name="T5" fmla="*/ 49 h 95"/>
                <a:gd name="T6" fmla="*/ 82 w 112"/>
                <a:gd name="T7" fmla="*/ 26 h 95"/>
                <a:gd name="T8" fmla="*/ 56 w 112"/>
                <a:gd name="T9" fmla="*/ 0 h 95"/>
                <a:gd name="T10" fmla="*/ 30 w 112"/>
                <a:gd name="T11" fmla="*/ 26 h 95"/>
                <a:gd name="T12" fmla="*/ 44 w 112"/>
                <a:gd name="T13" fmla="*/ 49 h 95"/>
                <a:gd name="T14" fmla="*/ 30 w 112"/>
                <a:gd name="T15" fmla="*/ 49 h 95"/>
                <a:gd name="T16" fmla="*/ 0 w 112"/>
                <a:gd name="T17" fmla="*/ 79 h 95"/>
                <a:gd name="T18" fmla="*/ 0 w 112"/>
                <a:gd name="T19" fmla="*/ 95 h 95"/>
                <a:gd name="T20" fmla="*/ 112 w 112"/>
                <a:gd name="T21" fmla="*/ 95 h 95"/>
                <a:gd name="T22" fmla="*/ 112 w 112"/>
                <a:gd name="T23" fmla="*/ 79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95">
                  <a:moveTo>
                    <a:pt x="112" y="79"/>
                  </a:moveTo>
                  <a:cubicBezTo>
                    <a:pt x="112" y="63"/>
                    <a:pt x="99" y="49"/>
                    <a:pt x="82" y="49"/>
                  </a:cubicBezTo>
                  <a:cubicBezTo>
                    <a:pt x="68" y="49"/>
                    <a:pt x="68" y="49"/>
                    <a:pt x="68" y="49"/>
                  </a:cubicBezTo>
                  <a:cubicBezTo>
                    <a:pt x="77" y="45"/>
                    <a:pt x="82" y="36"/>
                    <a:pt x="82" y="26"/>
                  </a:cubicBezTo>
                  <a:cubicBezTo>
                    <a:pt x="82" y="12"/>
                    <a:pt x="71" y="0"/>
                    <a:pt x="56" y="0"/>
                  </a:cubicBezTo>
                  <a:cubicBezTo>
                    <a:pt x="42" y="0"/>
                    <a:pt x="30" y="12"/>
                    <a:pt x="30" y="26"/>
                  </a:cubicBezTo>
                  <a:cubicBezTo>
                    <a:pt x="30" y="36"/>
                    <a:pt x="36" y="45"/>
                    <a:pt x="44" y="49"/>
                  </a:cubicBezTo>
                  <a:cubicBezTo>
                    <a:pt x="30" y="49"/>
                    <a:pt x="30" y="49"/>
                    <a:pt x="30" y="49"/>
                  </a:cubicBezTo>
                  <a:cubicBezTo>
                    <a:pt x="13" y="49"/>
                    <a:pt x="0" y="63"/>
                    <a:pt x="0" y="79"/>
                  </a:cubicBezTo>
                  <a:cubicBezTo>
                    <a:pt x="0" y="95"/>
                    <a:pt x="0" y="95"/>
                    <a:pt x="0" y="95"/>
                  </a:cubicBezTo>
                  <a:cubicBezTo>
                    <a:pt x="112" y="95"/>
                    <a:pt x="112" y="95"/>
                    <a:pt x="112" y="95"/>
                  </a:cubicBezTo>
                  <a:cubicBezTo>
                    <a:pt x="112" y="79"/>
                    <a:pt x="112" y="79"/>
                    <a:pt x="112"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grpSp>
      <p:grpSp>
        <p:nvGrpSpPr>
          <p:cNvPr id="12" name="组合 11"/>
          <p:cNvGrpSpPr/>
          <p:nvPr/>
        </p:nvGrpSpPr>
        <p:grpSpPr>
          <a:xfrm>
            <a:off x="7744796" y="3891669"/>
            <a:ext cx="576152" cy="1288760"/>
            <a:chOff x="8543924" y="2870199"/>
            <a:chExt cx="784226" cy="1754189"/>
          </a:xfrm>
          <a:solidFill>
            <a:srgbClr val="404040"/>
          </a:solidFill>
          <a:effectLst/>
        </p:grpSpPr>
        <p:sp>
          <p:nvSpPr>
            <p:cNvPr id="13" name="Freeform 25"/>
            <p:cNvSpPr/>
            <p:nvPr/>
          </p:nvSpPr>
          <p:spPr bwMode="auto">
            <a:xfrm>
              <a:off x="8543924" y="2870199"/>
              <a:ext cx="374650" cy="374650"/>
            </a:xfrm>
            <a:custGeom>
              <a:rect l="l" t="t" r="r" b="b"/>
              <a:pathLst>
                <a:path w="374650" h="374650">
                  <a:moveTo>
                    <a:pt x="190278" y="95823"/>
                  </a:moveTo>
                  <a:cubicBezTo>
                    <a:pt x="138445" y="93663"/>
                    <a:pt x="97410" y="134698"/>
                    <a:pt x="95250" y="186532"/>
                  </a:cubicBezTo>
                  <a:cubicBezTo>
                    <a:pt x="95250" y="236205"/>
                    <a:pt x="134125" y="279400"/>
                    <a:pt x="185959" y="279400"/>
                  </a:cubicBezTo>
                  <a:cubicBezTo>
                    <a:pt x="235633" y="279400"/>
                    <a:pt x="278827" y="240525"/>
                    <a:pt x="278827" y="188691"/>
                  </a:cubicBezTo>
                  <a:cubicBezTo>
                    <a:pt x="280987" y="139018"/>
                    <a:pt x="239952" y="95823"/>
                    <a:pt x="190278" y="95823"/>
                  </a:cubicBezTo>
                  <a:close/>
                  <a:moveTo>
                    <a:pt x="162421" y="0"/>
                  </a:moveTo>
                  <a:cubicBezTo>
                    <a:pt x="162421" y="0"/>
                    <a:pt x="162421" y="0"/>
                    <a:pt x="220892" y="0"/>
                  </a:cubicBezTo>
                  <a:cubicBezTo>
                    <a:pt x="220892" y="0"/>
                    <a:pt x="220892" y="0"/>
                    <a:pt x="220892" y="34650"/>
                  </a:cubicBezTo>
                  <a:cubicBezTo>
                    <a:pt x="240382" y="38981"/>
                    <a:pt x="259873" y="47643"/>
                    <a:pt x="277198" y="60637"/>
                  </a:cubicBezTo>
                  <a:cubicBezTo>
                    <a:pt x="277198" y="60637"/>
                    <a:pt x="277198" y="60637"/>
                    <a:pt x="303185" y="36815"/>
                  </a:cubicBezTo>
                  <a:cubicBezTo>
                    <a:pt x="303185" y="36815"/>
                    <a:pt x="303185" y="36815"/>
                    <a:pt x="342166" y="77962"/>
                  </a:cubicBezTo>
                  <a:cubicBezTo>
                    <a:pt x="342166" y="77962"/>
                    <a:pt x="342166" y="77962"/>
                    <a:pt x="318344" y="101784"/>
                  </a:cubicBezTo>
                  <a:cubicBezTo>
                    <a:pt x="329172" y="119109"/>
                    <a:pt x="337835" y="138599"/>
                    <a:pt x="340000" y="160255"/>
                  </a:cubicBezTo>
                  <a:cubicBezTo>
                    <a:pt x="340000" y="160255"/>
                    <a:pt x="340000" y="160255"/>
                    <a:pt x="374650" y="160255"/>
                  </a:cubicBezTo>
                  <a:cubicBezTo>
                    <a:pt x="374650" y="160255"/>
                    <a:pt x="374650" y="160255"/>
                    <a:pt x="374650" y="220892"/>
                  </a:cubicBezTo>
                  <a:cubicBezTo>
                    <a:pt x="374650" y="220892"/>
                    <a:pt x="374650" y="220892"/>
                    <a:pt x="340000" y="218726"/>
                  </a:cubicBezTo>
                  <a:cubicBezTo>
                    <a:pt x="335669" y="240383"/>
                    <a:pt x="327007" y="259873"/>
                    <a:pt x="314013" y="277198"/>
                  </a:cubicBezTo>
                  <a:cubicBezTo>
                    <a:pt x="314013" y="277198"/>
                    <a:pt x="314013" y="277198"/>
                    <a:pt x="337835" y="301020"/>
                  </a:cubicBezTo>
                  <a:cubicBezTo>
                    <a:pt x="337835" y="301020"/>
                    <a:pt x="337835" y="301020"/>
                    <a:pt x="296688" y="342166"/>
                  </a:cubicBezTo>
                  <a:cubicBezTo>
                    <a:pt x="296688" y="342166"/>
                    <a:pt x="296688" y="342166"/>
                    <a:pt x="272866" y="316179"/>
                  </a:cubicBezTo>
                  <a:cubicBezTo>
                    <a:pt x="255542" y="329172"/>
                    <a:pt x="236051" y="335669"/>
                    <a:pt x="214395" y="340000"/>
                  </a:cubicBezTo>
                  <a:cubicBezTo>
                    <a:pt x="214395" y="340000"/>
                    <a:pt x="214395" y="340000"/>
                    <a:pt x="214395" y="374650"/>
                  </a:cubicBezTo>
                  <a:cubicBezTo>
                    <a:pt x="214395" y="374650"/>
                    <a:pt x="214395" y="374650"/>
                    <a:pt x="155924" y="372485"/>
                  </a:cubicBezTo>
                  <a:lnTo>
                    <a:pt x="155924" y="337835"/>
                  </a:lnTo>
                  <a:cubicBezTo>
                    <a:pt x="134268" y="333504"/>
                    <a:pt x="114777" y="324841"/>
                    <a:pt x="97452" y="314013"/>
                  </a:cubicBezTo>
                  <a:cubicBezTo>
                    <a:pt x="97452" y="314013"/>
                    <a:pt x="97452" y="314013"/>
                    <a:pt x="73631" y="337835"/>
                  </a:cubicBezTo>
                  <a:cubicBezTo>
                    <a:pt x="73631" y="337835"/>
                    <a:pt x="73631" y="337835"/>
                    <a:pt x="32484" y="296688"/>
                  </a:cubicBezTo>
                  <a:cubicBezTo>
                    <a:pt x="32484" y="296688"/>
                    <a:pt x="32484" y="296688"/>
                    <a:pt x="58471" y="270701"/>
                  </a:cubicBezTo>
                  <a:cubicBezTo>
                    <a:pt x="45478" y="253376"/>
                    <a:pt x="38981" y="233886"/>
                    <a:pt x="34650" y="214395"/>
                  </a:cubicBezTo>
                  <a:cubicBezTo>
                    <a:pt x="34650" y="214395"/>
                    <a:pt x="34650" y="214395"/>
                    <a:pt x="0" y="212230"/>
                  </a:cubicBezTo>
                  <a:cubicBezTo>
                    <a:pt x="0" y="212230"/>
                    <a:pt x="0" y="212230"/>
                    <a:pt x="2166" y="153758"/>
                  </a:cubicBezTo>
                  <a:cubicBezTo>
                    <a:pt x="2166" y="153758"/>
                    <a:pt x="2166" y="153758"/>
                    <a:pt x="36815" y="155924"/>
                  </a:cubicBezTo>
                  <a:cubicBezTo>
                    <a:pt x="41147" y="134268"/>
                    <a:pt x="49809" y="114777"/>
                    <a:pt x="60637" y="97452"/>
                  </a:cubicBezTo>
                  <a:cubicBezTo>
                    <a:pt x="60637" y="97452"/>
                    <a:pt x="60637" y="97452"/>
                    <a:pt x="36815" y="71465"/>
                  </a:cubicBezTo>
                  <a:cubicBezTo>
                    <a:pt x="36815" y="71465"/>
                    <a:pt x="36815" y="71465"/>
                    <a:pt x="80127" y="32484"/>
                  </a:cubicBezTo>
                  <a:cubicBezTo>
                    <a:pt x="80127" y="32484"/>
                    <a:pt x="80127" y="32484"/>
                    <a:pt x="103949" y="56306"/>
                  </a:cubicBezTo>
                  <a:cubicBezTo>
                    <a:pt x="121274" y="45478"/>
                    <a:pt x="140764" y="36815"/>
                    <a:pt x="162421" y="34650"/>
                  </a:cubicBezTo>
                  <a:cubicBezTo>
                    <a:pt x="162421" y="34650"/>
                    <a:pt x="162421" y="34650"/>
                    <a:pt x="1624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4" name="Freeform 27"/>
            <p:cNvSpPr/>
            <p:nvPr/>
          </p:nvSpPr>
          <p:spPr bwMode="auto">
            <a:xfrm>
              <a:off x="9072563" y="2992438"/>
              <a:ext cx="255587" cy="255587"/>
            </a:xfrm>
            <a:custGeom>
              <a:rect l="l" t="t" r="r" b="b"/>
              <a:pathLst>
                <a:path w="255587" h="255587">
                  <a:moveTo>
                    <a:pt x="129955" y="65087"/>
                  </a:moveTo>
                  <a:cubicBezTo>
                    <a:pt x="95359" y="65087"/>
                    <a:pt x="67249" y="93197"/>
                    <a:pt x="65087" y="127793"/>
                  </a:cubicBezTo>
                  <a:cubicBezTo>
                    <a:pt x="65087" y="160227"/>
                    <a:pt x="93197" y="190499"/>
                    <a:pt x="127793" y="190499"/>
                  </a:cubicBezTo>
                  <a:cubicBezTo>
                    <a:pt x="160227" y="190499"/>
                    <a:pt x="190499" y="164552"/>
                    <a:pt x="190499" y="129955"/>
                  </a:cubicBezTo>
                  <a:cubicBezTo>
                    <a:pt x="190499" y="95359"/>
                    <a:pt x="164552" y="67249"/>
                    <a:pt x="129955" y="65087"/>
                  </a:cubicBezTo>
                  <a:close/>
                  <a:moveTo>
                    <a:pt x="110466" y="0"/>
                  </a:moveTo>
                  <a:cubicBezTo>
                    <a:pt x="110466" y="0"/>
                    <a:pt x="110466" y="0"/>
                    <a:pt x="149453" y="2166"/>
                  </a:cubicBezTo>
                  <a:cubicBezTo>
                    <a:pt x="149453" y="2166"/>
                    <a:pt x="149453" y="2166"/>
                    <a:pt x="149453" y="23826"/>
                  </a:cubicBezTo>
                  <a:cubicBezTo>
                    <a:pt x="164615" y="28158"/>
                    <a:pt x="177611" y="34656"/>
                    <a:pt x="188441" y="41154"/>
                  </a:cubicBezTo>
                  <a:cubicBezTo>
                    <a:pt x="188441" y="41154"/>
                    <a:pt x="188441" y="41154"/>
                    <a:pt x="190607" y="39258"/>
                  </a:cubicBezTo>
                  <a:lnTo>
                    <a:pt x="205769" y="25992"/>
                  </a:lnTo>
                  <a:cubicBezTo>
                    <a:pt x="205769" y="25992"/>
                    <a:pt x="205769" y="25992"/>
                    <a:pt x="233927" y="54150"/>
                  </a:cubicBezTo>
                  <a:cubicBezTo>
                    <a:pt x="233927" y="54150"/>
                    <a:pt x="233927" y="54150"/>
                    <a:pt x="231761" y="56316"/>
                  </a:cubicBezTo>
                  <a:lnTo>
                    <a:pt x="216599" y="71478"/>
                  </a:lnTo>
                  <a:cubicBezTo>
                    <a:pt x="225263" y="82308"/>
                    <a:pt x="229595" y="95304"/>
                    <a:pt x="231761" y="110466"/>
                  </a:cubicBezTo>
                  <a:lnTo>
                    <a:pt x="255587" y="110466"/>
                  </a:lnTo>
                  <a:cubicBezTo>
                    <a:pt x="255587" y="110466"/>
                    <a:pt x="255587" y="110466"/>
                    <a:pt x="255587" y="149454"/>
                  </a:cubicBezTo>
                  <a:cubicBezTo>
                    <a:pt x="255587" y="149454"/>
                    <a:pt x="255587" y="149454"/>
                    <a:pt x="231761" y="149454"/>
                  </a:cubicBezTo>
                  <a:cubicBezTo>
                    <a:pt x="227429" y="164615"/>
                    <a:pt x="223097" y="177611"/>
                    <a:pt x="214433" y="188441"/>
                  </a:cubicBezTo>
                  <a:cubicBezTo>
                    <a:pt x="214433" y="188441"/>
                    <a:pt x="214433" y="188441"/>
                    <a:pt x="216328" y="190607"/>
                  </a:cubicBezTo>
                  <a:lnTo>
                    <a:pt x="229595" y="205769"/>
                  </a:lnTo>
                  <a:cubicBezTo>
                    <a:pt x="229595" y="205769"/>
                    <a:pt x="229595" y="205769"/>
                    <a:pt x="201437" y="233927"/>
                  </a:cubicBezTo>
                  <a:cubicBezTo>
                    <a:pt x="201437" y="233927"/>
                    <a:pt x="201437" y="233927"/>
                    <a:pt x="199542" y="231761"/>
                  </a:cubicBezTo>
                  <a:lnTo>
                    <a:pt x="186275" y="216599"/>
                  </a:lnTo>
                  <a:cubicBezTo>
                    <a:pt x="173279" y="223097"/>
                    <a:pt x="160283" y="229595"/>
                    <a:pt x="145121" y="231761"/>
                  </a:cubicBezTo>
                  <a:cubicBezTo>
                    <a:pt x="145121" y="231761"/>
                    <a:pt x="145121" y="231761"/>
                    <a:pt x="145121" y="255587"/>
                  </a:cubicBezTo>
                  <a:cubicBezTo>
                    <a:pt x="145121" y="255587"/>
                    <a:pt x="145121" y="255587"/>
                    <a:pt x="106134" y="255587"/>
                  </a:cubicBezTo>
                  <a:cubicBezTo>
                    <a:pt x="106134" y="255587"/>
                    <a:pt x="106134" y="255587"/>
                    <a:pt x="106134" y="231761"/>
                  </a:cubicBezTo>
                  <a:cubicBezTo>
                    <a:pt x="90972" y="227429"/>
                    <a:pt x="77976" y="223097"/>
                    <a:pt x="67146" y="214433"/>
                  </a:cubicBezTo>
                  <a:cubicBezTo>
                    <a:pt x="67146" y="214433"/>
                    <a:pt x="67146" y="214433"/>
                    <a:pt x="64980" y="216329"/>
                  </a:cubicBezTo>
                  <a:lnTo>
                    <a:pt x="49818" y="229595"/>
                  </a:lnTo>
                  <a:cubicBezTo>
                    <a:pt x="49818" y="229595"/>
                    <a:pt x="49818" y="229595"/>
                    <a:pt x="21660" y="201437"/>
                  </a:cubicBezTo>
                  <a:cubicBezTo>
                    <a:pt x="21660" y="201437"/>
                    <a:pt x="21660" y="201437"/>
                    <a:pt x="23826" y="199542"/>
                  </a:cubicBezTo>
                  <a:lnTo>
                    <a:pt x="38988" y="186275"/>
                  </a:lnTo>
                  <a:cubicBezTo>
                    <a:pt x="32490" y="173279"/>
                    <a:pt x="25992" y="160284"/>
                    <a:pt x="23826" y="145122"/>
                  </a:cubicBezTo>
                  <a:cubicBezTo>
                    <a:pt x="23826" y="145122"/>
                    <a:pt x="23826" y="145122"/>
                    <a:pt x="0" y="145122"/>
                  </a:cubicBezTo>
                  <a:cubicBezTo>
                    <a:pt x="0" y="145122"/>
                    <a:pt x="0" y="145122"/>
                    <a:pt x="2166" y="106134"/>
                  </a:cubicBezTo>
                  <a:cubicBezTo>
                    <a:pt x="2166" y="106134"/>
                    <a:pt x="2166" y="106134"/>
                    <a:pt x="23826" y="106134"/>
                  </a:cubicBezTo>
                  <a:cubicBezTo>
                    <a:pt x="28158" y="90972"/>
                    <a:pt x="34656" y="77976"/>
                    <a:pt x="41154" y="67146"/>
                  </a:cubicBezTo>
                  <a:cubicBezTo>
                    <a:pt x="41154" y="67146"/>
                    <a:pt x="41154" y="67146"/>
                    <a:pt x="39259" y="64980"/>
                  </a:cubicBezTo>
                  <a:lnTo>
                    <a:pt x="25992" y="49818"/>
                  </a:lnTo>
                  <a:cubicBezTo>
                    <a:pt x="25992" y="49818"/>
                    <a:pt x="25992" y="49818"/>
                    <a:pt x="54150" y="21660"/>
                  </a:cubicBezTo>
                  <a:cubicBezTo>
                    <a:pt x="54150" y="21660"/>
                    <a:pt x="54150" y="21660"/>
                    <a:pt x="56316" y="23826"/>
                  </a:cubicBezTo>
                  <a:lnTo>
                    <a:pt x="71478" y="38988"/>
                  </a:lnTo>
                  <a:cubicBezTo>
                    <a:pt x="82308" y="32490"/>
                    <a:pt x="95304" y="25992"/>
                    <a:pt x="110466" y="23826"/>
                  </a:cubicBezTo>
                  <a:cubicBezTo>
                    <a:pt x="110466" y="23826"/>
                    <a:pt x="110466" y="23826"/>
                    <a:pt x="1104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5" name="Freeform 28"/>
            <p:cNvSpPr/>
            <p:nvPr/>
          </p:nvSpPr>
          <p:spPr bwMode="auto">
            <a:xfrm>
              <a:off x="8685213" y="3255963"/>
              <a:ext cx="571500" cy="1368425"/>
            </a:xfrm>
            <a:custGeom>
              <a:gdLst>
                <a:gd name="T0" fmla="*/ 238 w 264"/>
                <a:gd name="T1" fmla="*/ 0 h 631"/>
                <a:gd name="T2" fmla="*/ 212 w 264"/>
                <a:gd name="T3" fmla="*/ 26 h 631"/>
                <a:gd name="T4" fmla="*/ 212 w 264"/>
                <a:gd name="T5" fmla="*/ 152 h 631"/>
                <a:gd name="T6" fmla="*/ 194 w 264"/>
                <a:gd name="T7" fmla="*/ 170 h 631"/>
                <a:gd name="T8" fmla="*/ 161 w 264"/>
                <a:gd name="T9" fmla="*/ 170 h 631"/>
                <a:gd name="T10" fmla="*/ 194 w 264"/>
                <a:gd name="T11" fmla="*/ 115 h 631"/>
                <a:gd name="T12" fmla="*/ 132 w 264"/>
                <a:gd name="T13" fmla="*/ 54 h 631"/>
                <a:gd name="T14" fmla="*/ 70 w 264"/>
                <a:gd name="T15" fmla="*/ 115 h 631"/>
                <a:gd name="T16" fmla="*/ 103 w 264"/>
                <a:gd name="T17" fmla="*/ 170 h 631"/>
                <a:gd name="T18" fmla="*/ 70 w 264"/>
                <a:gd name="T19" fmla="*/ 170 h 631"/>
                <a:gd name="T20" fmla="*/ 53 w 264"/>
                <a:gd name="T21" fmla="*/ 152 h 631"/>
                <a:gd name="T22" fmla="*/ 53 w 264"/>
                <a:gd name="T23" fmla="*/ 26 h 631"/>
                <a:gd name="T24" fmla="*/ 26 w 264"/>
                <a:gd name="T25" fmla="*/ 0 h 631"/>
                <a:gd name="T26" fmla="*/ 0 w 264"/>
                <a:gd name="T27" fmla="*/ 26 h 631"/>
                <a:gd name="T28" fmla="*/ 0 w 264"/>
                <a:gd name="T29" fmla="*/ 170 h 631"/>
                <a:gd name="T30" fmla="*/ 27 w 264"/>
                <a:gd name="T31" fmla="*/ 225 h 631"/>
                <a:gd name="T32" fmla="*/ 70 w 264"/>
                <a:gd name="T33" fmla="*/ 290 h 631"/>
                <a:gd name="T34" fmla="*/ 70 w 264"/>
                <a:gd name="T35" fmla="*/ 398 h 631"/>
                <a:gd name="T36" fmla="*/ 70 w 264"/>
                <a:gd name="T37" fmla="*/ 398 h 631"/>
                <a:gd name="T38" fmla="*/ 70 w 264"/>
                <a:gd name="T39" fmla="*/ 605 h 631"/>
                <a:gd name="T40" fmla="*/ 97 w 264"/>
                <a:gd name="T41" fmla="*/ 631 h 631"/>
                <a:gd name="T42" fmla="*/ 123 w 264"/>
                <a:gd name="T43" fmla="*/ 605 h 631"/>
                <a:gd name="T44" fmla="*/ 123 w 264"/>
                <a:gd name="T45" fmla="*/ 407 h 631"/>
                <a:gd name="T46" fmla="*/ 132 w 264"/>
                <a:gd name="T47" fmla="*/ 398 h 631"/>
                <a:gd name="T48" fmla="*/ 141 w 264"/>
                <a:gd name="T49" fmla="*/ 407 h 631"/>
                <a:gd name="T50" fmla="*/ 141 w 264"/>
                <a:gd name="T51" fmla="*/ 605 h 631"/>
                <a:gd name="T52" fmla="*/ 168 w 264"/>
                <a:gd name="T53" fmla="*/ 631 h 631"/>
                <a:gd name="T54" fmla="*/ 194 w 264"/>
                <a:gd name="T55" fmla="*/ 605 h 631"/>
                <a:gd name="T56" fmla="*/ 194 w 264"/>
                <a:gd name="T57" fmla="*/ 290 h 631"/>
                <a:gd name="T58" fmla="*/ 237 w 264"/>
                <a:gd name="T59" fmla="*/ 225 h 631"/>
                <a:gd name="T60" fmla="*/ 264 w 264"/>
                <a:gd name="T61" fmla="*/ 170 h 631"/>
                <a:gd name="T62" fmla="*/ 264 w 264"/>
                <a:gd name="T63" fmla="*/ 170 h 631"/>
                <a:gd name="T64" fmla="*/ 264 w 264"/>
                <a:gd name="T65" fmla="*/ 26 h 631"/>
                <a:gd name="T66" fmla="*/ 238 w 264"/>
                <a:gd name="T67" fmla="*/ 0 h 6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4" h="631">
                  <a:moveTo>
                    <a:pt x="238" y="0"/>
                  </a:moveTo>
                  <a:cubicBezTo>
                    <a:pt x="223" y="0"/>
                    <a:pt x="212" y="12"/>
                    <a:pt x="212" y="26"/>
                  </a:cubicBezTo>
                  <a:cubicBezTo>
                    <a:pt x="212" y="152"/>
                    <a:pt x="212" y="152"/>
                    <a:pt x="212" y="152"/>
                  </a:cubicBezTo>
                  <a:cubicBezTo>
                    <a:pt x="212" y="162"/>
                    <a:pt x="204" y="170"/>
                    <a:pt x="194" y="170"/>
                  </a:cubicBezTo>
                  <a:cubicBezTo>
                    <a:pt x="161" y="170"/>
                    <a:pt x="161" y="170"/>
                    <a:pt x="161" y="170"/>
                  </a:cubicBezTo>
                  <a:cubicBezTo>
                    <a:pt x="181" y="160"/>
                    <a:pt x="194" y="139"/>
                    <a:pt x="194" y="115"/>
                  </a:cubicBezTo>
                  <a:cubicBezTo>
                    <a:pt x="194" y="81"/>
                    <a:pt x="166" y="54"/>
                    <a:pt x="132" y="54"/>
                  </a:cubicBezTo>
                  <a:cubicBezTo>
                    <a:pt x="98" y="54"/>
                    <a:pt x="70" y="81"/>
                    <a:pt x="70" y="115"/>
                  </a:cubicBezTo>
                  <a:cubicBezTo>
                    <a:pt x="70" y="139"/>
                    <a:pt x="84" y="160"/>
                    <a:pt x="103" y="170"/>
                  </a:cubicBezTo>
                  <a:cubicBezTo>
                    <a:pt x="70" y="170"/>
                    <a:pt x="70" y="170"/>
                    <a:pt x="70" y="170"/>
                  </a:cubicBezTo>
                  <a:cubicBezTo>
                    <a:pt x="61" y="170"/>
                    <a:pt x="53" y="162"/>
                    <a:pt x="53" y="152"/>
                  </a:cubicBezTo>
                  <a:cubicBezTo>
                    <a:pt x="53" y="26"/>
                    <a:pt x="53" y="26"/>
                    <a:pt x="53" y="26"/>
                  </a:cubicBezTo>
                  <a:cubicBezTo>
                    <a:pt x="53" y="12"/>
                    <a:pt x="41" y="0"/>
                    <a:pt x="26" y="0"/>
                  </a:cubicBezTo>
                  <a:cubicBezTo>
                    <a:pt x="12" y="0"/>
                    <a:pt x="0" y="12"/>
                    <a:pt x="0" y="26"/>
                  </a:cubicBezTo>
                  <a:cubicBezTo>
                    <a:pt x="0" y="170"/>
                    <a:pt x="0" y="170"/>
                    <a:pt x="0" y="170"/>
                  </a:cubicBezTo>
                  <a:cubicBezTo>
                    <a:pt x="0" y="193"/>
                    <a:pt x="11" y="213"/>
                    <a:pt x="27" y="225"/>
                  </a:cubicBezTo>
                  <a:cubicBezTo>
                    <a:pt x="37" y="236"/>
                    <a:pt x="70" y="252"/>
                    <a:pt x="70" y="290"/>
                  </a:cubicBezTo>
                  <a:cubicBezTo>
                    <a:pt x="70" y="398"/>
                    <a:pt x="70" y="398"/>
                    <a:pt x="70" y="398"/>
                  </a:cubicBezTo>
                  <a:cubicBezTo>
                    <a:pt x="70" y="398"/>
                    <a:pt x="70" y="398"/>
                    <a:pt x="70" y="398"/>
                  </a:cubicBezTo>
                  <a:cubicBezTo>
                    <a:pt x="70" y="605"/>
                    <a:pt x="70" y="605"/>
                    <a:pt x="70" y="605"/>
                  </a:cubicBezTo>
                  <a:cubicBezTo>
                    <a:pt x="70" y="619"/>
                    <a:pt x="82" y="631"/>
                    <a:pt x="97" y="631"/>
                  </a:cubicBezTo>
                  <a:cubicBezTo>
                    <a:pt x="111" y="631"/>
                    <a:pt x="123" y="619"/>
                    <a:pt x="123" y="605"/>
                  </a:cubicBezTo>
                  <a:cubicBezTo>
                    <a:pt x="123" y="407"/>
                    <a:pt x="123" y="407"/>
                    <a:pt x="123" y="407"/>
                  </a:cubicBezTo>
                  <a:cubicBezTo>
                    <a:pt x="123" y="402"/>
                    <a:pt x="127" y="398"/>
                    <a:pt x="132" y="398"/>
                  </a:cubicBezTo>
                  <a:cubicBezTo>
                    <a:pt x="137" y="398"/>
                    <a:pt x="141" y="402"/>
                    <a:pt x="141" y="407"/>
                  </a:cubicBezTo>
                  <a:cubicBezTo>
                    <a:pt x="141" y="605"/>
                    <a:pt x="141" y="605"/>
                    <a:pt x="141" y="605"/>
                  </a:cubicBezTo>
                  <a:cubicBezTo>
                    <a:pt x="141" y="619"/>
                    <a:pt x="153" y="631"/>
                    <a:pt x="168" y="631"/>
                  </a:cubicBezTo>
                  <a:cubicBezTo>
                    <a:pt x="182" y="631"/>
                    <a:pt x="194" y="619"/>
                    <a:pt x="194" y="605"/>
                  </a:cubicBezTo>
                  <a:cubicBezTo>
                    <a:pt x="194" y="290"/>
                    <a:pt x="194" y="290"/>
                    <a:pt x="194" y="290"/>
                  </a:cubicBezTo>
                  <a:cubicBezTo>
                    <a:pt x="194" y="252"/>
                    <a:pt x="227" y="236"/>
                    <a:pt x="237" y="225"/>
                  </a:cubicBezTo>
                  <a:cubicBezTo>
                    <a:pt x="254" y="213"/>
                    <a:pt x="264" y="193"/>
                    <a:pt x="264" y="170"/>
                  </a:cubicBezTo>
                  <a:cubicBezTo>
                    <a:pt x="264" y="170"/>
                    <a:pt x="264" y="170"/>
                    <a:pt x="264" y="170"/>
                  </a:cubicBezTo>
                  <a:cubicBezTo>
                    <a:pt x="264" y="26"/>
                    <a:pt x="264" y="26"/>
                    <a:pt x="264" y="26"/>
                  </a:cubicBezTo>
                  <a:cubicBezTo>
                    <a:pt x="264" y="12"/>
                    <a:pt x="253" y="0"/>
                    <a:pt x="2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grpSp>
      <p:grpSp>
        <p:nvGrpSpPr>
          <p:cNvPr id="16" name="组合 15"/>
          <p:cNvGrpSpPr/>
          <p:nvPr/>
        </p:nvGrpSpPr>
        <p:grpSpPr>
          <a:xfrm>
            <a:off x="9987090" y="1847241"/>
            <a:ext cx="270484" cy="778378"/>
            <a:chOff x="8258175" y="1663700"/>
            <a:chExt cx="363537" cy="1046163"/>
          </a:xfrm>
          <a:solidFill>
            <a:srgbClr val="404040"/>
          </a:solidFill>
          <a:effectLst/>
        </p:grpSpPr>
        <p:sp>
          <p:nvSpPr>
            <p:cNvPr id="17" name="Freeform 29"/>
            <p:cNvSpPr/>
            <p:nvPr/>
          </p:nvSpPr>
          <p:spPr bwMode="auto">
            <a:xfrm>
              <a:off x="8258175" y="1909763"/>
              <a:ext cx="363537" cy="800100"/>
            </a:xfrm>
            <a:custGeom>
              <a:gdLst>
                <a:gd name="T0" fmla="*/ 123 w 168"/>
                <a:gd name="T1" fmla="*/ 75 h 369"/>
                <a:gd name="T2" fmla="*/ 102 w 168"/>
                <a:gd name="T3" fmla="*/ 75 h 369"/>
                <a:gd name="T4" fmla="*/ 123 w 168"/>
                <a:gd name="T5" fmla="*/ 40 h 369"/>
                <a:gd name="T6" fmla="*/ 84 w 168"/>
                <a:gd name="T7" fmla="*/ 0 h 369"/>
                <a:gd name="T8" fmla="*/ 45 w 168"/>
                <a:gd name="T9" fmla="*/ 40 h 369"/>
                <a:gd name="T10" fmla="*/ 66 w 168"/>
                <a:gd name="T11" fmla="*/ 75 h 369"/>
                <a:gd name="T12" fmla="*/ 45 w 168"/>
                <a:gd name="T13" fmla="*/ 75 h 369"/>
                <a:gd name="T14" fmla="*/ 0 w 168"/>
                <a:gd name="T15" fmla="*/ 120 h 369"/>
                <a:gd name="T16" fmla="*/ 0 w 168"/>
                <a:gd name="T17" fmla="*/ 120 h 369"/>
                <a:gd name="T18" fmla="*/ 0 w 168"/>
                <a:gd name="T19" fmla="*/ 211 h 369"/>
                <a:gd name="T20" fmla="*/ 17 w 168"/>
                <a:gd name="T21" fmla="*/ 228 h 369"/>
                <a:gd name="T22" fmla="*/ 33 w 168"/>
                <a:gd name="T23" fmla="*/ 211 h 369"/>
                <a:gd name="T24" fmla="*/ 33 w 168"/>
                <a:gd name="T25" fmla="*/ 131 h 369"/>
                <a:gd name="T26" fmla="*/ 39 w 168"/>
                <a:gd name="T27" fmla="*/ 125 h 369"/>
                <a:gd name="T28" fmla="*/ 45 w 168"/>
                <a:gd name="T29" fmla="*/ 131 h 369"/>
                <a:gd name="T30" fmla="*/ 45 w 168"/>
                <a:gd name="T31" fmla="*/ 220 h 369"/>
                <a:gd name="T32" fmla="*/ 45 w 168"/>
                <a:gd name="T33" fmla="*/ 220 h 369"/>
                <a:gd name="T34" fmla="*/ 45 w 168"/>
                <a:gd name="T35" fmla="*/ 352 h 369"/>
                <a:gd name="T36" fmla="*/ 61 w 168"/>
                <a:gd name="T37" fmla="*/ 369 h 369"/>
                <a:gd name="T38" fmla="*/ 78 w 168"/>
                <a:gd name="T39" fmla="*/ 352 h 369"/>
                <a:gd name="T40" fmla="*/ 78 w 168"/>
                <a:gd name="T41" fmla="*/ 226 h 369"/>
                <a:gd name="T42" fmla="*/ 84 w 168"/>
                <a:gd name="T43" fmla="*/ 220 h 369"/>
                <a:gd name="T44" fmla="*/ 90 w 168"/>
                <a:gd name="T45" fmla="*/ 226 h 369"/>
                <a:gd name="T46" fmla="*/ 90 w 168"/>
                <a:gd name="T47" fmla="*/ 352 h 369"/>
                <a:gd name="T48" fmla="*/ 107 w 168"/>
                <a:gd name="T49" fmla="*/ 369 h 369"/>
                <a:gd name="T50" fmla="*/ 123 w 168"/>
                <a:gd name="T51" fmla="*/ 352 h 369"/>
                <a:gd name="T52" fmla="*/ 123 w 168"/>
                <a:gd name="T53" fmla="*/ 131 h 369"/>
                <a:gd name="T54" fmla="*/ 129 w 168"/>
                <a:gd name="T55" fmla="*/ 125 h 369"/>
                <a:gd name="T56" fmla="*/ 135 w 168"/>
                <a:gd name="T57" fmla="*/ 131 h 369"/>
                <a:gd name="T58" fmla="*/ 135 w 168"/>
                <a:gd name="T59" fmla="*/ 211 h 369"/>
                <a:gd name="T60" fmla="*/ 152 w 168"/>
                <a:gd name="T61" fmla="*/ 228 h 369"/>
                <a:gd name="T62" fmla="*/ 168 w 168"/>
                <a:gd name="T63" fmla="*/ 211 h 369"/>
                <a:gd name="T64" fmla="*/ 168 w 168"/>
                <a:gd name="T65" fmla="*/ 120 h 369"/>
                <a:gd name="T66" fmla="*/ 123 w 168"/>
                <a:gd name="T67" fmla="*/ 75 h 3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369">
                  <a:moveTo>
                    <a:pt x="123" y="75"/>
                  </a:moveTo>
                  <a:cubicBezTo>
                    <a:pt x="102" y="75"/>
                    <a:pt x="102" y="75"/>
                    <a:pt x="102" y="75"/>
                  </a:cubicBezTo>
                  <a:cubicBezTo>
                    <a:pt x="115" y="68"/>
                    <a:pt x="123" y="55"/>
                    <a:pt x="123" y="40"/>
                  </a:cubicBezTo>
                  <a:cubicBezTo>
                    <a:pt x="123" y="18"/>
                    <a:pt x="106" y="0"/>
                    <a:pt x="84" y="0"/>
                  </a:cubicBezTo>
                  <a:cubicBezTo>
                    <a:pt x="62" y="0"/>
                    <a:pt x="45" y="18"/>
                    <a:pt x="45" y="40"/>
                  </a:cubicBezTo>
                  <a:cubicBezTo>
                    <a:pt x="45" y="55"/>
                    <a:pt x="53" y="68"/>
                    <a:pt x="66" y="75"/>
                  </a:cubicBezTo>
                  <a:cubicBezTo>
                    <a:pt x="45" y="75"/>
                    <a:pt x="45" y="75"/>
                    <a:pt x="45" y="75"/>
                  </a:cubicBezTo>
                  <a:cubicBezTo>
                    <a:pt x="20" y="75"/>
                    <a:pt x="0" y="95"/>
                    <a:pt x="0" y="120"/>
                  </a:cubicBezTo>
                  <a:cubicBezTo>
                    <a:pt x="0" y="120"/>
                    <a:pt x="0" y="120"/>
                    <a:pt x="0" y="120"/>
                  </a:cubicBezTo>
                  <a:cubicBezTo>
                    <a:pt x="0" y="211"/>
                    <a:pt x="0" y="211"/>
                    <a:pt x="0" y="211"/>
                  </a:cubicBezTo>
                  <a:cubicBezTo>
                    <a:pt x="0" y="221"/>
                    <a:pt x="7" y="228"/>
                    <a:pt x="17" y="228"/>
                  </a:cubicBezTo>
                  <a:cubicBezTo>
                    <a:pt x="26" y="228"/>
                    <a:pt x="33" y="221"/>
                    <a:pt x="33" y="211"/>
                  </a:cubicBezTo>
                  <a:cubicBezTo>
                    <a:pt x="33" y="131"/>
                    <a:pt x="33" y="131"/>
                    <a:pt x="33" y="131"/>
                  </a:cubicBezTo>
                  <a:cubicBezTo>
                    <a:pt x="33" y="128"/>
                    <a:pt x="36" y="125"/>
                    <a:pt x="39" y="125"/>
                  </a:cubicBezTo>
                  <a:cubicBezTo>
                    <a:pt x="42" y="125"/>
                    <a:pt x="45" y="128"/>
                    <a:pt x="45" y="131"/>
                  </a:cubicBezTo>
                  <a:cubicBezTo>
                    <a:pt x="45" y="220"/>
                    <a:pt x="45" y="220"/>
                    <a:pt x="45" y="220"/>
                  </a:cubicBezTo>
                  <a:cubicBezTo>
                    <a:pt x="45" y="220"/>
                    <a:pt x="45" y="220"/>
                    <a:pt x="45" y="220"/>
                  </a:cubicBezTo>
                  <a:cubicBezTo>
                    <a:pt x="45" y="352"/>
                    <a:pt x="45" y="352"/>
                    <a:pt x="45" y="352"/>
                  </a:cubicBezTo>
                  <a:cubicBezTo>
                    <a:pt x="45" y="361"/>
                    <a:pt x="52" y="369"/>
                    <a:pt x="61" y="369"/>
                  </a:cubicBezTo>
                  <a:cubicBezTo>
                    <a:pt x="71" y="369"/>
                    <a:pt x="78" y="361"/>
                    <a:pt x="78" y="352"/>
                  </a:cubicBezTo>
                  <a:cubicBezTo>
                    <a:pt x="78" y="226"/>
                    <a:pt x="78" y="226"/>
                    <a:pt x="78" y="226"/>
                  </a:cubicBezTo>
                  <a:cubicBezTo>
                    <a:pt x="78" y="223"/>
                    <a:pt x="81" y="220"/>
                    <a:pt x="84" y="220"/>
                  </a:cubicBezTo>
                  <a:cubicBezTo>
                    <a:pt x="87" y="220"/>
                    <a:pt x="90" y="223"/>
                    <a:pt x="90" y="226"/>
                  </a:cubicBezTo>
                  <a:cubicBezTo>
                    <a:pt x="90" y="352"/>
                    <a:pt x="90" y="352"/>
                    <a:pt x="90" y="352"/>
                  </a:cubicBezTo>
                  <a:cubicBezTo>
                    <a:pt x="90" y="361"/>
                    <a:pt x="97" y="369"/>
                    <a:pt x="107" y="369"/>
                  </a:cubicBezTo>
                  <a:cubicBezTo>
                    <a:pt x="116" y="369"/>
                    <a:pt x="123" y="361"/>
                    <a:pt x="123" y="352"/>
                  </a:cubicBezTo>
                  <a:cubicBezTo>
                    <a:pt x="123" y="131"/>
                    <a:pt x="123" y="131"/>
                    <a:pt x="123" y="131"/>
                  </a:cubicBezTo>
                  <a:cubicBezTo>
                    <a:pt x="123" y="128"/>
                    <a:pt x="126" y="125"/>
                    <a:pt x="129" y="125"/>
                  </a:cubicBezTo>
                  <a:cubicBezTo>
                    <a:pt x="132" y="125"/>
                    <a:pt x="135" y="128"/>
                    <a:pt x="135" y="131"/>
                  </a:cubicBezTo>
                  <a:cubicBezTo>
                    <a:pt x="135" y="211"/>
                    <a:pt x="135" y="211"/>
                    <a:pt x="135" y="211"/>
                  </a:cubicBezTo>
                  <a:cubicBezTo>
                    <a:pt x="135" y="221"/>
                    <a:pt x="142" y="228"/>
                    <a:pt x="152" y="228"/>
                  </a:cubicBezTo>
                  <a:cubicBezTo>
                    <a:pt x="161" y="228"/>
                    <a:pt x="168" y="221"/>
                    <a:pt x="168" y="211"/>
                  </a:cubicBezTo>
                  <a:cubicBezTo>
                    <a:pt x="168" y="120"/>
                    <a:pt x="168" y="120"/>
                    <a:pt x="168" y="120"/>
                  </a:cubicBezTo>
                  <a:cubicBezTo>
                    <a:pt x="168" y="95"/>
                    <a:pt x="148" y="75"/>
                    <a:pt x="123"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8" name="Freeform 30"/>
            <p:cNvSpPr/>
            <p:nvPr/>
          </p:nvSpPr>
          <p:spPr bwMode="auto">
            <a:xfrm>
              <a:off x="8361363" y="1663700"/>
              <a:ext cx="136525" cy="142875"/>
            </a:xfrm>
            <a:custGeom>
              <a:gdLst>
                <a:gd name="T0" fmla="*/ 22 w 63"/>
                <a:gd name="T1" fmla="*/ 16 h 66"/>
                <a:gd name="T2" fmla="*/ 32 w 63"/>
                <a:gd name="T3" fmla="*/ 13 h 66"/>
                <a:gd name="T4" fmla="*/ 43 w 63"/>
                <a:gd name="T5" fmla="*/ 16 h 66"/>
                <a:gd name="T6" fmla="*/ 47 w 63"/>
                <a:gd name="T7" fmla="*/ 25 h 66"/>
                <a:gd name="T8" fmla="*/ 45 w 63"/>
                <a:gd name="T9" fmla="*/ 31 h 66"/>
                <a:gd name="T10" fmla="*/ 36 w 63"/>
                <a:gd name="T11" fmla="*/ 39 h 66"/>
                <a:gd name="T12" fmla="*/ 26 w 63"/>
                <a:gd name="T13" fmla="*/ 50 h 66"/>
                <a:gd name="T14" fmla="*/ 24 w 63"/>
                <a:gd name="T15" fmla="*/ 62 h 66"/>
                <a:gd name="T16" fmla="*/ 24 w 63"/>
                <a:gd name="T17" fmla="*/ 66 h 66"/>
                <a:gd name="T18" fmla="*/ 39 w 63"/>
                <a:gd name="T19" fmla="*/ 66 h 66"/>
                <a:gd name="T20" fmla="*/ 40 w 63"/>
                <a:gd name="T21" fmla="*/ 57 h 66"/>
                <a:gd name="T22" fmla="*/ 47 w 63"/>
                <a:gd name="T23" fmla="*/ 49 h 66"/>
                <a:gd name="T24" fmla="*/ 60 w 63"/>
                <a:gd name="T25" fmla="*/ 36 h 66"/>
                <a:gd name="T26" fmla="*/ 63 w 63"/>
                <a:gd name="T27" fmla="*/ 25 h 66"/>
                <a:gd name="T28" fmla="*/ 55 w 63"/>
                <a:gd name="T29" fmla="*/ 7 h 66"/>
                <a:gd name="T30" fmla="*/ 32 w 63"/>
                <a:gd name="T31" fmla="*/ 0 h 66"/>
                <a:gd name="T32" fmla="*/ 9 w 63"/>
                <a:gd name="T33" fmla="*/ 7 h 66"/>
                <a:gd name="T34" fmla="*/ 0 w 63"/>
                <a:gd name="T35" fmla="*/ 26 h 66"/>
                <a:gd name="T36" fmla="*/ 16 w 63"/>
                <a:gd name="T37" fmla="*/ 28 h 66"/>
                <a:gd name="T38" fmla="*/ 22 w 63"/>
                <a:gd name="T39" fmla="*/ 16 h 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6">
                  <a:moveTo>
                    <a:pt x="22" y="16"/>
                  </a:moveTo>
                  <a:cubicBezTo>
                    <a:pt x="24" y="14"/>
                    <a:pt x="28" y="13"/>
                    <a:pt x="32" y="13"/>
                  </a:cubicBezTo>
                  <a:cubicBezTo>
                    <a:pt x="37" y="13"/>
                    <a:pt x="40" y="14"/>
                    <a:pt x="43" y="16"/>
                  </a:cubicBezTo>
                  <a:cubicBezTo>
                    <a:pt x="46" y="19"/>
                    <a:pt x="47" y="21"/>
                    <a:pt x="47" y="25"/>
                  </a:cubicBezTo>
                  <a:cubicBezTo>
                    <a:pt x="47" y="27"/>
                    <a:pt x="46" y="29"/>
                    <a:pt x="45" y="31"/>
                  </a:cubicBezTo>
                  <a:cubicBezTo>
                    <a:pt x="44" y="33"/>
                    <a:pt x="41" y="35"/>
                    <a:pt x="36" y="39"/>
                  </a:cubicBezTo>
                  <a:cubicBezTo>
                    <a:pt x="31" y="43"/>
                    <a:pt x="28" y="47"/>
                    <a:pt x="26" y="50"/>
                  </a:cubicBezTo>
                  <a:cubicBezTo>
                    <a:pt x="24" y="53"/>
                    <a:pt x="24" y="57"/>
                    <a:pt x="24" y="62"/>
                  </a:cubicBezTo>
                  <a:cubicBezTo>
                    <a:pt x="24" y="63"/>
                    <a:pt x="24" y="64"/>
                    <a:pt x="24" y="66"/>
                  </a:cubicBezTo>
                  <a:cubicBezTo>
                    <a:pt x="39" y="66"/>
                    <a:pt x="39" y="66"/>
                    <a:pt x="39" y="66"/>
                  </a:cubicBezTo>
                  <a:cubicBezTo>
                    <a:pt x="39" y="62"/>
                    <a:pt x="39" y="58"/>
                    <a:pt x="40" y="57"/>
                  </a:cubicBezTo>
                  <a:cubicBezTo>
                    <a:pt x="41" y="55"/>
                    <a:pt x="43" y="52"/>
                    <a:pt x="47" y="49"/>
                  </a:cubicBezTo>
                  <a:cubicBezTo>
                    <a:pt x="54" y="44"/>
                    <a:pt x="58" y="39"/>
                    <a:pt x="60" y="36"/>
                  </a:cubicBezTo>
                  <a:cubicBezTo>
                    <a:pt x="62" y="33"/>
                    <a:pt x="63" y="29"/>
                    <a:pt x="63" y="25"/>
                  </a:cubicBezTo>
                  <a:cubicBezTo>
                    <a:pt x="63" y="18"/>
                    <a:pt x="61" y="13"/>
                    <a:pt x="55" y="7"/>
                  </a:cubicBezTo>
                  <a:cubicBezTo>
                    <a:pt x="49" y="2"/>
                    <a:pt x="41" y="0"/>
                    <a:pt x="32" y="0"/>
                  </a:cubicBezTo>
                  <a:cubicBezTo>
                    <a:pt x="22" y="0"/>
                    <a:pt x="15" y="2"/>
                    <a:pt x="9" y="7"/>
                  </a:cubicBezTo>
                  <a:cubicBezTo>
                    <a:pt x="4" y="12"/>
                    <a:pt x="1" y="19"/>
                    <a:pt x="0" y="26"/>
                  </a:cubicBezTo>
                  <a:cubicBezTo>
                    <a:pt x="16" y="28"/>
                    <a:pt x="16" y="28"/>
                    <a:pt x="16" y="28"/>
                  </a:cubicBezTo>
                  <a:cubicBezTo>
                    <a:pt x="17" y="23"/>
                    <a:pt x="19" y="19"/>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19" name="Oval 31"/>
            <p:cNvSpPr>
              <a:spLocks noChangeArrowheads="1"/>
            </p:cNvSpPr>
            <p:nvPr/>
          </p:nvSpPr>
          <p:spPr bwMode="auto">
            <a:xfrm>
              <a:off x="8407400" y="1820863"/>
              <a:ext cx="46037" cy="460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grpSp>
      <p:sp>
        <p:nvSpPr>
          <p:cNvPr id="20" name="Freeform 32"/>
          <p:cNvSpPr/>
          <p:nvPr/>
        </p:nvSpPr>
        <p:spPr bwMode="auto">
          <a:xfrm>
            <a:off x="3516775" y="3593571"/>
            <a:ext cx="1695450" cy="2374900"/>
          </a:xfrm>
          <a:custGeom>
            <a:gdLst>
              <a:gd name="T0" fmla="*/ 782 w 782"/>
              <a:gd name="T1" fmla="*/ 391 h 1096"/>
              <a:gd name="T2" fmla="*/ 391 w 782"/>
              <a:gd name="T3" fmla="*/ 0 h 1096"/>
              <a:gd name="T4" fmla="*/ 0 w 782"/>
              <a:gd name="T5" fmla="*/ 391 h 1096"/>
              <a:gd name="T6" fmla="*/ 1 w 782"/>
              <a:gd name="T7" fmla="*/ 423 h 1096"/>
              <a:gd name="T8" fmla="*/ 1 w 782"/>
              <a:gd name="T9" fmla="*/ 423 h 1096"/>
              <a:gd name="T10" fmla="*/ 391 w 782"/>
              <a:gd name="T11" fmla="*/ 1096 h 1096"/>
              <a:gd name="T12" fmla="*/ 780 w 782"/>
              <a:gd name="T13" fmla="*/ 423 h 1096"/>
              <a:gd name="T14" fmla="*/ 780 w 782"/>
              <a:gd name="T15" fmla="*/ 423 h 1096"/>
              <a:gd name="T16" fmla="*/ 782 w 782"/>
              <a:gd name="T17" fmla="*/ 391 h 10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2" h="1096">
                <a:moveTo>
                  <a:pt x="782" y="391"/>
                </a:moveTo>
                <a:cubicBezTo>
                  <a:pt x="782" y="175"/>
                  <a:pt x="607" y="0"/>
                  <a:pt x="391" y="0"/>
                </a:cubicBezTo>
                <a:cubicBezTo>
                  <a:pt x="175" y="0"/>
                  <a:pt x="0" y="175"/>
                  <a:pt x="0" y="391"/>
                </a:cubicBezTo>
                <a:cubicBezTo>
                  <a:pt x="0" y="402"/>
                  <a:pt x="1" y="413"/>
                  <a:pt x="1" y="423"/>
                </a:cubicBezTo>
                <a:cubicBezTo>
                  <a:pt x="1" y="423"/>
                  <a:pt x="1" y="423"/>
                  <a:pt x="1" y="423"/>
                </a:cubicBezTo>
                <a:cubicBezTo>
                  <a:pt x="3" y="682"/>
                  <a:pt x="303" y="1008"/>
                  <a:pt x="391" y="1096"/>
                </a:cubicBezTo>
                <a:cubicBezTo>
                  <a:pt x="478" y="1008"/>
                  <a:pt x="779" y="682"/>
                  <a:pt x="780" y="423"/>
                </a:cubicBezTo>
                <a:cubicBezTo>
                  <a:pt x="780" y="423"/>
                  <a:pt x="780" y="423"/>
                  <a:pt x="780" y="423"/>
                </a:cubicBezTo>
                <a:cubicBezTo>
                  <a:pt x="781" y="413"/>
                  <a:pt x="782" y="402"/>
                  <a:pt x="782" y="391"/>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grpSp>
        <p:nvGrpSpPr>
          <p:cNvPr id="21" name="组合 20"/>
          <p:cNvGrpSpPr/>
          <p:nvPr/>
        </p:nvGrpSpPr>
        <p:grpSpPr>
          <a:xfrm>
            <a:off x="2705142" y="4690812"/>
            <a:ext cx="796134" cy="1286458"/>
            <a:chOff x="1893888" y="4108450"/>
            <a:chExt cx="979487" cy="1582737"/>
          </a:xfrm>
          <a:solidFill>
            <a:srgbClr val="404040"/>
          </a:solidFill>
          <a:effectLst/>
        </p:grpSpPr>
        <p:sp>
          <p:nvSpPr>
            <p:cNvPr id="22" name="Freeform 19"/>
            <p:cNvSpPr/>
            <p:nvPr/>
          </p:nvSpPr>
          <p:spPr bwMode="auto">
            <a:xfrm>
              <a:off x="2147888" y="4108450"/>
              <a:ext cx="725487" cy="1582737"/>
            </a:xfrm>
            <a:custGeom>
              <a:gdLst>
                <a:gd name="T0" fmla="*/ 246 w 335"/>
                <a:gd name="T1" fmla="*/ 147 h 730"/>
                <a:gd name="T2" fmla="*/ 204 w 335"/>
                <a:gd name="T3" fmla="*/ 147 h 730"/>
                <a:gd name="T4" fmla="*/ 246 w 335"/>
                <a:gd name="T5" fmla="*/ 78 h 730"/>
                <a:gd name="T6" fmla="*/ 167 w 335"/>
                <a:gd name="T7" fmla="*/ 0 h 730"/>
                <a:gd name="T8" fmla="*/ 89 w 335"/>
                <a:gd name="T9" fmla="*/ 78 h 730"/>
                <a:gd name="T10" fmla="*/ 131 w 335"/>
                <a:gd name="T11" fmla="*/ 147 h 730"/>
                <a:gd name="T12" fmla="*/ 89 w 335"/>
                <a:gd name="T13" fmla="*/ 147 h 730"/>
                <a:gd name="T14" fmla="*/ 0 w 335"/>
                <a:gd name="T15" fmla="*/ 236 h 730"/>
                <a:gd name="T16" fmla="*/ 0 w 335"/>
                <a:gd name="T17" fmla="*/ 236 h 730"/>
                <a:gd name="T18" fmla="*/ 0 w 335"/>
                <a:gd name="T19" fmla="*/ 417 h 730"/>
                <a:gd name="T20" fmla="*/ 34 w 335"/>
                <a:gd name="T21" fmla="*/ 451 h 730"/>
                <a:gd name="T22" fmla="*/ 67 w 335"/>
                <a:gd name="T23" fmla="*/ 417 h 730"/>
                <a:gd name="T24" fmla="*/ 67 w 335"/>
                <a:gd name="T25" fmla="*/ 258 h 730"/>
                <a:gd name="T26" fmla="*/ 78 w 335"/>
                <a:gd name="T27" fmla="*/ 247 h 730"/>
                <a:gd name="T28" fmla="*/ 89 w 335"/>
                <a:gd name="T29" fmla="*/ 258 h 730"/>
                <a:gd name="T30" fmla="*/ 89 w 335"/>
                <a:gd name="T31" fmla="*/ 435 h 730"/>
                <a:gd name="T32" fmla="*/ 89 w 335"/>
                <a:gd name="T33" fmla="*/ 435 h 730"/>
                <a:gd name="T34" fmla="*/ 89 w 335"/>
                <a:gd name="T35" fmla="*/ 697 h 730"/>
                <a:gd name="T36" fmla="*/ 123 w 335"/>
                <a:gd name="T37" fmla="*/ 730 h 730"/>
                <a:gd name="T38" fmla="*/ 156 w 335"/>
                <a:gd name="T39" fmla="*/ 697 h 730"/>
                <a:gd name="T40" fmla="*/ 156 w 335"/>
                <a:gd name="T41" fmla="*/ 446 h 730"/>
                <a:gd name="T42" fmla="*/ 167 w 335"/>
                <a:gd name="T43" fmla="*/ 435 h 730"/>
                <a:gd name="T44" fmla="*/ 179 w 335"/>
                <a:gd name="T45" fmla="*/ 446 h 730"/>
                <a:gd name="T46" fmla="*/ 179 w 335"/>
                <a:gd name="T47" fmla="*/ 697 h 730"/>
                <a:gd name="T48" fmla="*/ 212 w 335"/>
                <a:gd name="T49" fmla="*/ 730 h 730"/>
                <a:gd name="T50" fmla="*/ 246 w 335"/>
                <a:gd name="T51" fmla="*/ 697 h 730"/>
                <a:gd name="T52" fmla="*/ 246 w 335"/>
                <a:gd name="T53" fmla="*/ 258 h 730"/>
                <a:gd name="T54" fmla="*/ 256 w 335"/>
                <a:gd name="T55" fmla="*/ 247 h 730"/>
                <a:gd name="T56" fmla="*/ 268 w 335"/>
                <a:gd name="T57" fmla="*/ 258 h 730"/>
                <a:gd name="T58" fmla="*/ 268 w 335"/>
                <a:gd name="T59" fmla="*/ 417 h 730"/>
                <a:gd name="T60" fmla="*/ 301 w 335"/>
                <a:gd name="T61" fmla="*/ 451 h 730"/>
                <a:gd name="T62" fmla="*/ 335 w 335"/>
                <a:gd name="T63" fmla="*/ 417 h 730"/>
                <a:gd name="T64" fmla="*/ 335 w 335"/>
                <a:gd name="T65" fmla="*/ 236 h 730"/>
                <a:gd name="T66" fmla="*/ 246 w 335"/>
                <a:gd name="T67" fmla="*/ 147 h 7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730">
                  <a:moveTo>
                    <a:pt x="246" y="147"/>
                  </a:moveTo>
                  <a:cubicBezTo>
                    <a:pt x="204" y="147"/>
                    <a:pt x="204" y="147"/>
                    <a:pt x="204" y="147"/>
                  </a:cubicBezTo>
                  <a:cubicBezTo>
                    <a:pt x="229" y="134"/>
                    <a:pt x="246" y="108"/>
                    <a:pt x="246" y="78"/>
                  </a:cubicBezTo>
                  <a:cubicBezTo>
                    <a:pt x="246" y="35"/>
                    <a:pt x="211" y="0"/>
                    <a:pt x="167" y="0"/>
                  </a:cubicBezTo>
                  <a:cubicBezTo>
                    <a:pt x="124" y="0"/>
                    <a:pt x="89" y="35"/>
                    <a:pt x="89" y="78"/>
                  </a:cubicBezTo>
                  <a:cubicBezTo>
                    <a:pt x="89" y="108"/>
                    <a:pt x="106" y="134"/>
                    <a:pt x="131" y="147"/>
                  </a:cubicBezTo>
                  <a:cubicBezTo>
                    <a:pt x="89" y="147"/>
                    <a:pt x="89" y="147"/>
                    <a:pt x="89" y="147"/>
                  </a:cubicBezTo>
                  <a:cubicBezTo>
                    <a:pt x="40" y="147"/>
                    <a:pt x="0" y="187"/>
                    <a:pt x="0" y="236"/>
                  </a:cubicBezTo>
                  <a:cubicBezTo>
                    <a:pt x="0" y="236"/>
                    <a:pt x="0" y="236"/>
                    <a:pt x="0" y="236"/>
                  </a:cubicBezTo>
                  <a:cubicBezTo>
                    <a:pt x="0" y="417"/>
                    <a:pt x="0" y="417"/>
                    <a:pt x="0" y="417"/>
                  </a:cubicBezTo>
                  <a:cubicBezTo>
                    <a:pt x="0" y="436"/>
                    <a:pt x="15" y="451"/>
                    <a:pt x="34" y="451"/>
                  </a:cubicBezTo>
                  <a:cubicBezTo>
                    <a:pt x="52" y="451"/>
                    <a:pt x="67" y="436"/>
                    <a:pt x="67" y="417"/>
                  </a:cubicBezTo>
                  <a:cubicBezTo>
                    <a:pt x="67" y="258"/>
                    <a:pt x="67" y="258"/>
                    <a:pt x="67" y="258"/>
                  </a:cubicBezTo>
                  <a:cubicBezTo>
                    <a:pt x="67" y="252"/>
                    <a:pt x="72" y="247"/>
                    <a:pt x="78" y="247"/>
                  </a:cubicBezTo>
                  <a:cubicBezTo>
                    <a:pt x="85" y="247"/>
                    <a:pt x="89" y="252"/>
                    <a:pt x="89" y="258"/>
                  </a:cubicBezTo>
                  <a:cubicBezTo>
                    <a:pt x="89" y="435"/>
                    <a:pt x="89" y="435"/>
                    <a:pt x="89" y="435"/>
                  </a:cubicBezTo>
                  <a:cubicBezTo>
                    <a:pt x="89" y="435"/>
                    <a:pt x="89" y="435"/>
                    <a:pt x="89" y="435"/>
                  </a:cubicBezTo>
                  <a:cubicBezTo>
                    <a:pt x="89" y="697"/>
                    <a:pt x="89" y="697"/>
                    <a:pt x="89" y="697"/>
                  </a:cubicBezTo>
                  <a:cubicBezTo>
                    <a:pt x="89" y="715"/>
                    <a:pt x="104" y="730"/>
                    <a:pt x="123" y="730"/>
                  </a:cubicBezTo>
                  <a:cubicBezTo>
                    <a:pt x="141" y="730"/>
                    <a:pt x="156" y="715"/>
                    <a:pt x="156" y="697"/>
                  </a:cubicBezTo>
                  <a:cubicBezTo>
                    <a:pt x="156" y="446"/>
                    <a:pt x="156" y="446"/>
                    <a:pt x="156" y="446"/>
                  </a:cubicBezTo>
                  <a:cubicBezTo>
                    <a:pt x="156" y="440"/>
                    <a:pt x="161" y="435"/>
                    <a:pt x="167" y="435"/>
                  </a:cubicBezTo>
                  <a:cubicBezTo>
                    <a:pt x="174" y="435"/>
                    <a:pt x="179" y="440"/>
                    <a:pt x="179" y="446"/>
                  </a:cubicBezTo>
                  <a:cubicBezTo>
                    <a:pt x="179" y="697"/>
                    <a:pt x="179" y="697"/>
                    <a:pt x="179" y="697"/>
                  </a:cubicBezTo>
                  <a:cubicBezTo>
                    <a:pt x="179" y="715"/>
                    <a:pt x="194" y="730"/>
                    <a:pt x="212" y="730"/>
                  </a:cubicBezTo>
                  <a:cubicBezTo>
                    <a:pt x="231" y="730"/>
                    <a:pt x="246" y="715"/>
                    <a:pt x="246" y="697"/>
                  </a:cubicBezTo>
                  <a:cubicBezTo>
                    <a:pt x="246" y="258"/>
                    <a:pt x="246" y="258"/>
                    <a:pt x="246" y="258"/>
                  </a:cubicBezTo>
                  <a:cubicBezTo>
                    <a:pt x="246" y="252"/>
                    <a:pt x="250" y="247"/>
                    <a:pt x="256" y="247"/>
                  </a:cubicBezTo>
                  <a:cubicBezTo>
                    <a:pt x="263" y="247"/>
                    <a:pt x="268" y="252"/>
                    <a:pt x="268" y="258"/>
                  </a:cubicBezTo>
                  <a:cubicBezTo>
                    <a:pt x="268" y="417"/>
                    <a:pt x="268" y="417"/>
                    <a:pt x="268" y="417"/>
                  </a:cubicBezTo>
                  <a:cubicBezTo>
                    <a:pt x="268" y="436"/>
                    <a:pt x="283" y="451"/>
                    <a:pt x="301" y="451"/>
                  </a:cubicBezTo>
                  <a:cubicBezTo>
                    <a:pt x="320" y="451"/>
                    <a:pt x="335" y="436"/>
                    <a:pt x="335" y="417"/>
                  </a:cubicBezTo>
                  <a:cubicBezTo>
                    <a:pt x="335" y="236"/>
                    <a:pt x="335" y="236"/>
                    <a:pt x="335" y="236"/>
                  </a:cubicBezTo>
                  <a:cubicBezTo>
                    <a:pt x="335" y="187"/>
                    <a:pt x="295" y="147"/>
                    <a:pt x="246"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23" name="Freeform 20"/>
            <p:cNvSpPr/>
            <p:nvPr/>
          </p:nvSpPr>
          <p:spPr bwMode="auto">
            <a:xfrm>
              <a:off x="1893888" y="5162550"/>
              <a:ext cx="425450" cy="528637"/>
            </a:xfrm>
            <a:custGeom>
              <a:rect l="l" t="t" r="r" b="b"/>
              <a:pathLst>
                <a:path w="425450" h="528637">
                  <a:moveTo>
                    <a:pt x="255587" y="314325"/>
                  </a:moveTo>
                  <a:cubicBezTo>
                    <a:pt x="268514" y="316476"/>
                    <a:pt x="274977" y="320778"/>
                    <a:pt x="279286" y="327230"/>
                  </a:cubicBezTo>
                  <a:cubicBezTo>
                    <a:pt x="283595" y="331532"/>
                    <a:pt x="285749" y="337984"/>
                    <a:pt x="285749" y="346587"/>
                  </a:cubicBezTo>
                  <a:cubicBezTo>
                    <a:pt x="285749" y="355191"/>
                    <a:pt x="283595" y="363794"/>
                    <a:pt x="277131" y="370246"/>
                  </a:cubicBezTo>
                  <a:cubicBezTo>
                    <a:pt x="272823" y="376699"/>
                    <a:pt x="264205" y="381000"/>
                    <a:pt x="255587" y="381000"/>
                  </a:cubicBezTo>
                  <a:cubicBezTo>
                    <a:pt x="255587" y="380990"/>
                    <a:pt x="255587" y="380170"/>
                    <a:pt x="255587" y="314325"/>
                  </a:cubicBezTo>
                  <a:close/>
                  <a:moveTo>
                    <a:pt x="238124" y="226219"/>
                  </a:moveTo>
                  <a:cubicBezTo>
                    <a:pt x="238124" y="226219"/>
                    <a:pt x="238124" y="226219"/>
                    <a:pt x="238124" y="292894"/>
                  </a:cubicBezTo>
                  <a:cubicBezTo>
                    <a:pt x="225198" y="290743"/>
                    <a:pt x="218734" y="286442"/>
                    <a:pt x="214425" y="279989"/>
                  </a:cubicBezTo>
                  <a:cubicBezTo>
                    <a:pt x="210117" y="275688"/>
                    <a:pt x="207962" y="269235"/>
                    <a:pt x="207962" y="260632"/>
                  </a:cubicBezTo>
                  <a:cubicBezTo>
                    <a:pt x="207962" y="252029"/>
                    <a:pt x="210117" y="243426"/>
                    <a:pt x="216580" y="236973"/>
                  </a:cubicBezTo>
                  <a:cubicBezTo>
                    <a:pt x="220889" y="230521"/>
                    <a:pt x="229506" y="226219"/>
                    <a:pt x="238124" y="226219"/>
                  </a:cubicBezTo>
                  <a:close/>
                  <a:moveTo>
                    <a:pt x="242219" y="193675"/>
                  </a:moveTo>
                  <a:cubicBezTo>
                    <a:pt x="242219" y="193682"/>
                    <a:pt x="242219" y="193770"/>
                    <a:pt x="242219" y="195032"/>
                  </a:cubicBezTo>
                  <a:lnTo>
                    <a:pt x="242219" y="204533"/>
                  </a:lnTo>
                  <a:cubicBezTo>
                    <a:pt x="227012" y="206705"/>
                    <a:pt x="216150" y="211048"/>
                    <a:pt x="207461" y="217563"/>
                  </a:cubicBezTo>
                  <a:cubicBezTo>
                    <a:pt x="196599" y="226249"/>
                    <a:pt x="190082" y="239278"/>
                    <a:pt x="190082" y="256651"/>
                  </a:cubicBezTo>
                  <a:cubicBezTo>
                    <a:pt x="190082" y="265337"/>
                    <a:pt x="192254" y="274024"/>
                    <a:pt x="196599" y="280538"/>
                  </a:cubicBezTo>
                  <a:cubicBezTo>
                    <a:pt x="200944" y="287053"/>
                    <a:pt x="205288" y="293568"/>
                    <a:pt x="213978" y="297911"/>
                  </a:cubicBezTo>
                  <a:cubicBezTo>
                    <a:pt x="222667" y="302254"/>
                    <a:pt x="233529" y="306597"/>
                    <a:pt x="242219" y="308769"/>
                  </a:cubicBezTo>
                  <a:cubicBezTo>
                    <a:pt x="242219" y="308783"/>
                    <a:pt x="242219" y="309753"/>
                    <a:pt x="242219" y="380431"/>
                  </a:cubicBezTo>
                  <a:cubicBezTo>
                    <a:pt x="233529" y="380431"/>
                    <a:pt x="224840" y="376088"/>
                    <a:pt x="218323" y="367401"/>
                  </a:cubicBezTo>
                  <a:cubicBezTo>
                    <a:pt x="213978" y="360887"/>
                    <a:pt x="211806" y="352200"/>
                    <a:pt x="209633" y="341342"/>
                  </a:cubicBezTo>
                  <a:cubicBezTo>
                    <a:pt x="209623" y="341344"/>
                    <a:pt x="209146" y="341431"/>
                    <a:pt x="185737" y="345686"/>
                  </a:cubicBezTo>
                  <a:cubicBezTo>
                    <a:pt x="187909" y="356543"/>
                    <a:pt x="190082" y="367401"/>
                    <a:pt x="196599" y="376088"/>
                  </a:cubicBezTo>
                  <a:cubicBezTo>
                    <a:pt x="200944" y="382602"/>
                    <a:pt x="207461" y="389117"/>
                    <a:pt x="213978" y="393460"/>
                  </a:cubicBezTo>
                  <a:cubicBezTo>
                    <a:pt x="220495" y="397803"/>
                    <a:pt x="231357" y="399975"/>
                    <a:pt x="242219" y="399975"/>
                  </a:cubicBezTo>
                  <a:cubicBezTo>
                    <a:pt x="242219" y="399985"/>
                    <a:pt x="242219" y="400459"/>
                    <a:pt x="242219" y="423862"/>
                  </a:cubicBezTo>
                  <a:cubicBezTo>
                    <a:pt x="242227" y="423862"/>
                    <a:pt x="242334" y="423862"/>
                    <a:pt x="243848" y="423862"/>
                  </a:cubicBezTo>
                  <a:lnTo>
                    <a:pt x="255253" y="423862"/>
                  </a:lnTo>
                  <a:cubicBezTo>
                    <a:pt x="255253" y="423852"/>
                    <a:pt x="255253" y="423369"/>
                    <a:pt x="255253" y="399975"/>
                  </a:cubicBezTo>
                  <a:cubicBezTo>
                    <a:pt x="270459" y="399975"/>
                    <a:pt x="283494" y="393460"/>
                    <a:pt x="294356" y="382602"/>
                  </a:cubicBezTo>
                  <a:cubicBezTo>
                    <a:pt x="305217" y="373916"/>
                    <a:pt x="309562" y="358715"/>
                    <a:pt x="309562" y="343514"/>
                  </a:cubicBezTo>
                  <a:lnTo>
                    <a:pt x="305217" y="323970"/>
                  </a:lnTo>
                  <a:cubicBezTo>
                    <a:pt x="303045" y="317455"/>
                    <a:pt x="300873" y="313112"/>
                    <a:pt x="296528" y="308769"/>
                  </a:cubicBezTo>
                  <a:cubicBezTo>
                    <a:pt x="292183" y="302254"/>
                    <a:pt x="285666" y="300082"/>
                    <a:pt x="279149" y="295739"/>
                  </a:cubicBezTo>
                  <a:lnTo>
                    <a:pt x="255253" y="289225"/>
                  </a:lnTo>
                  <a:cubicBezTo>
                    <a:pt x="255253" y="289213"/>
                    <a:pt x="255253" y="288341"/>
                    <a:pt x="255253" y="224077"/>
                  </a:cubicBezTo>
                  <a:cubicBezTo>
                    <a:pt x="261770" y="226249"/>
                    <a:pt x="268287" y="228420"/>
                    <a:pt x="272632" y="232764"/>
                  </a:cubicBezTo>
                  <a:cubicBezTo>
                    <a:pt x="276977" y="237107"/>
                    <a:pt x="279149" y="245793"/>
                    <a:pt x="281321" y="254479"/>
                  </a:cubicBezTo>
                  <a:cubicBezTo>
                    <a:pt x="281331" y="254477"/>
                    <a:pt x="281808" y="254391"/>
                    <a:pt x="305217" y="250136"/>
                  </a:cubicBezTo>
                  <a:cubicBezTo>
                    <a:pt x="303045" y="234935"/>
                    <a:pt x="296528" y="224077"/>
                    <a:pt x="287838" y="215391"/>
                  </a:cubicBezTo>
                  <a:cubicBezTo>
                    <a:pt x="279149" y="208876"/>
                    <a:pt x="268287" y="206705"/>
                    <a:pt x="255253" y="204533"/>
                  </a:cubicBezTo>
                  <a:cubicBezTo>
                    <a:pt x="255253" y="204526"/>
                    <a:pt x="255253" y="204438"/>
                    <a:pt x="255253" y="203176"/>
                  </a:cubicBezTo>
                  <a:lnTo>
                    <a:pt x="255253" y="193675"/>
                  </a:lnTo>
                  <a:cubicBezTo>
                    <a:pt x="255245" y="193675"/>
                    <a:pt x="255138" y="193675"/>
                    <a:pt x="253624" y="193675"/>
                  </a:cubicBezTo>
                  <a:close/>
                  <a:moveTo>
                    <a:pt x="306064" y="60325"/>
                  </a:moveTo>
                  <a:cubicBezTo>
                    <a:pt x="360330" y="60325"/>
                    <a:pt x="399402" y="75502"/>
                    <a:pt x="425450" y="97183"/>
                  </a:cubicBezTo>
                  <a:cubicBezTo>
                    <a:pt x="425450" y="97201"/>
                    <a:pt x="425450" y="99666"/>
                    <a:pt x="425450" y="457090"/>
                  </a:cubicBezTo>
                  <a:cubicBezTo>
                    <a:pt x="425450" y="493947"/>
                    <a:pt x="403744" y="528637"/>
                    <a:pt x="366842" y="528637"/>
                  </a:cubicBezTo>
                  <a:cubicBezTo>
                    <a:pt x="366820" y="528637"/>
                    <a:pt x="364635" y="528637"/>
                    <a:pt x="151947" y="528637"/>
                  </a:cubicBezTo>
                  <a:cubicBezTo>
                    <a:pt x="99851" y="528637"/>
                    <a:pt x="0" y="500452"/>
                    <a:pt x="0" y="387710"/>
                  </a:cubicBezTo>
                  <a:cubicBezTo>
                    <a:pt x="0" y="233774"/>
                    <a:pt x="134581" y="60325"/>
                    <a:pt x="306064" y="60325"/>
                  </a:cubicBezTo>
                  <a:close/>
                  <a:moveTo>
                    <a:pt x="110058" y="0"/>
                  </a:moveTo>
                  <a:cubicBezTo>
                    <a:pt x="133776" y="6487"/>
                    <a:pt x="153181" y="30272"/>
                    <a:pt x="168274" y="75680"/>
                  </a:cubicBezTo>
                  <a:cubicBezTo>
                    <a:pt x="144556" y="88654"/>
                    <a:pt x="122995" y="103789"/>
                    <a:pt x="101433" y="121088"/>
                  </a:cubicBezTo>
                  <a:cubicBezTo>
                    <a:pt x="77716" y="114601"/>
                    <a:pt x="58310" y="116763"/>
                    <a:pt x="41061" y="125412"/>
                  </a:cubicBezTo>
                  <a:cubicBezTo>
                    <a:pt x="23812" y="71355"/>
                    <a:pt x="56154" y="8649"/>
                    <a:pt x="1100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grpSp>
      <p:sp>
        <p:nvSpPr>
          <p:cNvPr id="24" name="任意多边形 23"/>
          <p:cNvSpPr/>
          <p:nvPr/>
        </p:nvSpPr>
        <p:spPr>
          <a:xfrm>
            <a:off x="6399812" y="2216599"/>
            <a:ext cx="808592" cy="1103113"/>
          </a:xfrm>
          <a:custGeom>
            <a:gdLst>
              <a:gd name="connsiteX0" fmla="*/ 502920 w 1150620"/>
              <a:gd name="connsiteY0" fmla="*/ 0 h 1569720"/>
              <a:gd name="connsiteX1" fmla="*/ 1150620 w 1150620"/>
              <a:gd name="connsiteY1" fmla="*/ 548640 h 1569720"/>
              <a:gd name="connsiteX2" fmla="*/ 693420 w 1150620"/>
              <a:gd name="connsiteY2" fmla="*/ 1569720 h 1569720"/>
              <a:gd name="connsiteX3" fmla="*/ 0 w 1150620"/>
              <a:gd name="connsiteY3" fmla="*/ 937260 h 1569720"/>
              <a:gd name="connsiteX4" fmla="*/ 502920 w 1150620"/>
              <a:gd name="connsiteY4" fmla="*/ 0 h 15697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 h="1569720">
                <a:moveTo>
                  <a:pt x="502920" y="0"/>
                </a:moveTo>
                <a:lnTo>
                  <a:pt x="1150620" y="548640"/>
                </a:lnTo>
                <a:cubicBezTo>
                  <a:pt x="1122680" y="833120"/>
                  <a:pt x="942340" y="1292860"/>
                  <a:pt x="693420" y="1569720"/>
                </a:cubicBezTo>
                <a:lnTo>
                  <a:pt x="0" y="937260"/>
                </a:lnTo>
                <a:lnTo>
                  <a:pt x="502920" y="0"/>
                </a:lnTo>
                <a:close/>
              </a:path>
            </a:pathLst>
          </a:custGeom>
          <a:gradFill flip="none" rotWithShape="1">
            <a:gsLst>
              <a:gs pos="0">
                <a:schemeClr val="tx1">
                  <a:alpha val="59000"/>
                </a:schemeClr>
              </a:gs>
              <a:gs pos="62000">
                <a:srgbClr val="EFF3F4">
                  <a:alpha val="0"/>
                </a:srgbClr>
              </a:gs>
            </a:gsLst>
            <a:lin ang="30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6" name="任意多边形 25"/>
          <p:cNvSpPr/>
          <p:nvPr/>
        </p:nvSpPr>
        <p:spPr>
          <a:xfrm>
            <a:off x="8780266" y="3442420"/>
            <a:ext cx="1005248" cy="1371398"/>
          </a:xfrm>
          <a:custGeom>
            <a:gdLst>
              <a:gd name="connsiteX0" fmla="*/ 502920 w 1150620"/>
              <a:gd name="connsiteY0" fmla="*/ 0 h 1569720"/>
              <a:gd name="connsiteX1" fmla="*/ 1150620 w 1150620"/>
              <a:gd name="connsiteY1" fmla="*/ 548640 h 1569720"/>
              <a:gd name="connsiteX2" fmla="*/ 693420 w 1150620"/>
              <a:gd name="connsiteY2" fmla="*/ 1569720 h 1569720"/>
              <a:gd name="connsiteX3" fmla="*/ 0 w 1150620"/>
              <a:gd name="connsiteY3" fmla="*/ 937260 h 1569720"/>
              <a:gd name="connsiteX4" fmla="*/ 502920 w 1150620"/>
              <a:gd name="connsiteY4" fmla="*/ 0 h 15697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 h="1569720">
                <a:moveTo>
                  <a:pt x="502920" y="0"/>
                </a:moveTo>
                <a:lnTo>
                  <a:pt x="1150620" y="548640"/>
                </a:lnTo>
                <a:cubicBezTo>
                  <a:pt x="1122680" y="833120"/>
                  <a:pt x="942340" y="1292860"/>
                  <a:pt x="693420" y="1569720"/>
                </a:cubicBezTo>
                <a:lnTo>
                  <a:pt x="0" y="937260"/>
                </a:lnTo>
                <a:lnTo>
                  <a:pt x="502920" y="0"/>
                </a:lnTo>
                <a:close/>
              </a:path>
            </a:pathLst>
          </a:custGeom>
          <a:gradFill flip="none" rotWithShape="1">
            <a:gsLst>
              <a:gs pos="0">
                <a:schemeClr val="tx1">
                  <a:alpha val="59000"/>
                </a:schemeClr>
              </a:gs>
              <a:gs pos="62000">
                <a:srgbClr val="EFF3F4">
                  <a:alpha val="0"/>
                </a:srgbClr>
              </a:gs>
            </a:gsLst>
            <a:lin ang="30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27" name="Oval 13"/>
          <p:cNvSpPr>
            <a:spLocks noChangeArrowheads="1"/>
          </p:cNvSpPr>
          <p:nvPr/>
        </p:nvSpPr>
        <p:spPr bwMode="auto">
          <a:xfrm>
            <a:off x="6236679" y="2215647"/>
            <a:ext cx="696912" cy="696912"/>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29" name="Oval 11"/>
          <p:cNvSpPr>
            <a:spLocks noChangeArrowheads="1"/>
          </p:cNvSpPr>
          <p:nvPr/>
        </p:nvSpPr>
        <p:spPr bwMode="auto">
          <a:xfrm>
            <a:off x="8564458" y="3471011"/>
            <a:ext cx="901583" cy="903226"/>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pic>
        <p:nvPicPr>
          <p:cNvPr id="30" name="Picture 3" descr="C:\Users\Administrator\Desktop\55.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tretch>
            <a:fillRect/>
          </a:stretch>
        </p:blipFill>
        <p:spPr bwMode="auto">
          <a:xfrm rot="16200000" flipV="1">
            <a:off x="3201686" y="4632559"/>
            <a:ext cx="2484438" cy="168335"/>
          </a:xfrm>
          <a:prstGeom prst="rect">
            <a:avLst/>
          </a:prstGeom>
          <a:noFill/>
          <a:extLst>
            <a:ext uri="{909E8E84-426E-40DD-AFC4-6F175D3DCCD1}">
              <a14:hiddenFill xmlns:a14="http://schemas.microsoft.com/office/drawing/2010/main">
                <a:solidFill>
                  <a:srgbClr val="FFFFFF"/>
                </a:solidFill>
              </a14:hiddenFill>
            </a:ext>
          </a:extLst>
        </p:spPr>
      </p:pic>
      <p:sp>
        <p:nvSpPr>
          <p:cNvPr id="31" name="任意多边形 30"/>
          <p:cNvSpPr/>
          <p:nvPr/>
        </p:nvSpPr>
        <p:spPr>
          <a:xfrm>
            <a:off x="10574565" y="1460753"/>
            <a:ext cx="723117" cy="986504"/>
          </a:xfrm>
          <a:custGeom>
            <a:gdLst>
              <a:gd name="connsiteX0" fmla="*/ 502920 w 1150620"/>
              <a:gd name="connsiteY0" fmla="*/ 0 h 1569720"/>
              <a:gd name="connsiteX1" fmla="*/ 1150620 w 1150620"/>
              <a:gd name="connsiteY1" fmla="*/ 548640 h 1569720"/>
              <a:gd name="connsiteX2" fmla="*/ 693420 w 1150620"/>
              <a:gd name="connsiteY2" fmla="*/ 1569720 h 1569720"/>
              <a:gd name="connsiteX3" fmla="*/ 0 w 1150620"/>
              <a:gd name="connsiteY3" fmla="*/ 937260 h 1569720"/>
              <a:gd name="connsiteX4" fmla="*/ 502920 w 1150620"/>
              <a:gd name="connsiteY4" fmla="*/ 0 h 15697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 h="1569720">
                <a:moveTo>
                  <a:pt x="502920" y="0"/>
                </a:moveTo>
                <a:lnTo>
                  <a:pt x="1150620" y="548640"/>
                </a:lnTo>
                <a:cubicBezTo>
                  <a:pt x="1122680" y="833120"/>
                  <a:pt x="942340" y="1292860"/>
                  <a:pt x="693420" y="1569720"/>
                </a:cubicBezTo>
                <a:lnTo>
                  <a:pt x="0" y="937260"/>
                </a:lnTo>
                <a:lnTo>
                  <a:pt x="502920" y="0"/>
                </a:lnTo>
                <a:close/>
              </a:path>
            </a:pathLst>
          </a:custGeom>
          <a:gradFill flip="none" rotWithShape="1">
            <a:gsLst>
              <a:gs pos="0">
                <a:schemeClr val="tx1">
                  <a:alpha val="59000"/>
                </a:schemeClr>
              </a:gs>
              <a:gs pos="62000">
                <a:srgbClr val="EFF3F4">
                  <a:alpha val="0"/>
                </a:srgbClr>
              </a:gs>
            </a:gsLst>
            <a:lin ang="30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33" name="任意多边形 32"/>
          <p:cNvSpPr/>
          <p:nvPr/>
        </p:nvSpPr>
        <p:spPr>
          <a:xfrm>
            <a:off x="4029362" y="3898688"/>
            <a:ext cx="1217646" cy="1661160"/>
          </a:xfrm>
          <a:custGeom>
            <a:gdLst>
              <a:gd name="connsiteX0" fmla="*/ 502920 w 1150620"/>
              <a:gd name="connsiteY0" fmla="*/ 0 h 1569720"/>
              <a:gd name="connsiteX1" fmla="*/ 1150620 w 1150620"/>
              <a:gd name="connsiteY1" fmla="*/ 548640 h 1569720"/>
              <a:gd name="connsiteX2" fmla="*/ 693420 w 1150620"/>
              <a:gd name="connsiteY2" fmla="*/ 1569720 h 1569720"/>
              <a:gd name="connsiteX3" fmla="*/ 0 w 1150620"/>
              <a:gd name="connsiteY3" fmla="*/ 937260 h 1569720"/>
              <a:gd name="connsiteX4" fmla="*/ 502920 w 1150620"/>
              <a:gd name="connsiteY4" fmla="*/ 0 h 15697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 h="1569720">
                <a:moveTo>
                  <a:pt x="502920" y="0"/>
                </a:moveTo>
                <a:lnTo>
                  <a:pt x="1150620" y="548640"/>
                </a:lnTo>
                <a:cubicBezTo>
                  <a:pt x="1122680" y="833120"/>
                  <a:pt x="942340" y="1292860"/>
                  <a:pt x="693420" y="1569720"/>
                </a:cubicBezTo>
                <a:lnTo>
                  <a:pt x="0" y="937260"/>
                </a:lnTo>
                <a:lnTo>
                  <a:pt x="502920" y="0"/>
                </a:lnTo>
                <a:close/>
              </a:path>
            </a:pathLst>
          </a:custGeom>
          <a:gradFill flip="none" rotWithShape="1">
            <a:gsLst>
              <a:gs pos="0">
                <a:schemeClr val="tx1">
                  <a:alpha val="59000"/>
                </a:schemeClr>
              </a:gs>
              <a:gs pos="62000">
                <a:srgbClr val="EFF3F4">
                  <a:alpha val="0"/>
                </a:srgbClr>
              </a:gs>
            </a:gsLst>
            <a:lin ang="30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34" name="Oval 9"/>
          <p:cNvSpPr>
            <a:spLocks noChangeArrowheads="1"/>
          </p:cNvSpPr>
          <p:nvPr/>
        </p:nvSpPr>
        <p:spPr bwMode="auto">
          <a:xfrm>
            <a:off x="10521713" y="1533592"/>
            <a:ext cx="557212" cy="558800"/>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35" name="Oval 33"/>
          <p:cNvSpPr>
            <a:spLocks noChangeArrowheads="1"/>
          </p:cNvSpPr>
          <p:nvPr/>
        </p:nvSpPr>
        <p:spPr bwMode="auto">
          <a:xfrm>
            <a:off x="3732142" y="3831106"/>
            <a:ext cx="1242592" cy="1240709"/>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36" name="TextBox 49"/>
          <p:cNvSpPr txBox="1"/>
          <p:nvPr/>
        </p:nvSpPr>
        <p:spPr>
          <a:xfrm>
            <a:off x="3955808" y="4149597"/>
            <a:ext cx="807858" cy="646331"/>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600">
                <a:solidFill>
                  <a:srgbClr val="404040"/>
                </a:solidFill>
              </a:rPr>
              <a:t>01</a:t>
            </a:r>
            <a:endParaRPr lang="zh-CN" altLang="en-US" sz="3600">
              <a:solidFill>
                <a:srgbClr val="404040"/>
              </a:solidFill>
            </a:endParaRPr>
          </a:p>
        </p:txBody>
      </p:sp>
      <p:sp>
        <p:nvSpPr>
          <p:cNvPr id="37" name="TextBox 50"/>
          <p:cNvSpPr txBox="1"/>
          <p:nvPr/>
        </p:nvSpPr>
        <p:spPr>
          <a:xfrm>
            <a:off x="8611000" y="3591829"/>
            <a:ext cx="807858" cy="58477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3200">
                <a:solidFill>
                  <a:srgbClr val="404040"/>
                </a:solidFill>
              </a:rPr>
              <a:t>03</a:t>
            </a:r>
            <a:endParaRPr lang="zh-CN" altLang="en-US" sz="3200">
              <a:solidFill>
                <a:srgbClr val="404040"/>
              </a:solidFill>
            </a:endParaRPr>
          </a:p>
        </p:txBody>
      </p:sp>
      <p:sp>
        <p:nvSpPr>
          <p:cNvPr id="38" name="TextBox 51"/>
          <p:cNvSpPr txBox="1"/>
          <p:nvPr/>
        </p:nvSpPr>
        <p:spPr>
          <a:xfrm>
            <a:off x="6182793" y="2279801"/>
            <a:ext cx="807858" cy="523220"/>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2800">
                <a:solidFill>
                  <a:srgbClr val="404040"/>
                </a:solidFill>
              </a:rPr>
              <a:t>02</a:t>
            </a:r>
            <a:endParaRPr lang="zh-CN" altLang="en-US" sz="2800">
              <a:solidFill>
                <a:srgbClr val="404040"/>
              </a:solidFill>
            </a:endParaRPr>
          </a:p>
        </p:txBody>
      </p:sp>
      <p:sp>
        <p:nvSpPr>
          <p:cNvPr id="39" name="TextBox 52"/>
          <p:cNvSpPr txBox="1"/>
          <p:nvPr/>
        </p:nvSpPr>
        <p:spPr>
          <a:xfrm>
            <a:off x="10396390" y="1571989"/>
            <a:ext cx="807858" cy="461665"/>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2400">
                <a:solidFill>
                  <a:srgbClr val="404040"/>
                </a:solidFill>
              </a:rPr>
              <a:t>04</a:t>
            </a:r>
            <a:endParaRPr lang="zh-CN" altLang="en-US" sz="2400">
              <a:solidFill>
                <a:srgbClr val="404040"/>
              </a:solidFill>
            </a:endParaRPr>
          </a:p>
        </p:txBody>
      </p:sp>
      <p:sp>
        <p:nvSpPr>
          <p:cNvPr id="52" name="椭圆 51"/>
          <p:cNvSpPr/>
          <p:nvPr/>
        </p:nvSpPr>
        <p:spPr>
          <a:xfrm>
            <a:off x="5978615" y="3538802"/>
            <a:ext cx="1273742" cy="157956"/>
          </a:xfrm>
          <a:prstGeom prst="ellipse">
            <a:avLst/>
          </a:prstGeom>
          <a:gradFill flip="none" rotWithShape="1">
            <a:gsLst>
              <a:gs pos="0">
                <a:schemeClr val="tx1">
                  <a:alpha val="49000"/>
                </a:schemeClr>
              </a:gs>
              <a:gs pos="100000">
                <a:srgbClr val="EFF3F4">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3" name="椭圆 52"/>
          <p:cNvSpPr/>
          <p:nvPr/>
        </p:nvSpPr>
        <p:spPr>
          <a:xfrm>
            <a:off x="10343095" y="2594747"/>
            <a:ext cx="983932" cy="122016"/>
          </a:xfrm>
          <a:prstGeom prst="ellipse">
            <a:avLst/>
          </a:prstGeom>
          <a:gradFill flip="none" rotWithShape="1">
            <a:gsLst>
              <a:gs pos="0">
                <a:schemeClr val="tx1">
                  <a:alpha val="49000"/>
                </a:schemeClr>
              </a:gs>
              <a:gs pos="100000">
                <a:srgbClr val="EFF3F4">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4" name="椭圆 53"/>
          <p:cNvSpPr/>
          <p:nvPr/>
        </p:nvSpPr>
        <p:spPr>
          <a:xfrm>
            <a:off x="8356748" y="5126457"/>
            <a:ext cx="1322454" cy="163996"/>
          </a:xfrm>
          <a:prstGeom prst="ellipse">
            <a:avLst/>
          </a:prstGeom>
          <a:gradFill flip="none" rotWithShape="1">
            <a:gsLst>
              <a:gs pos="0">
                <a:schemeClr val="tx1">
                  <a:alpha val="49000"/>
                </a:schemeClr>
              </a:gs>
              <a:gs pos="100000">
                <a:srgbClr val="EFF3F4">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nvGrpSpPr>
          <p:cNvPr id="60" name="组合 59"/>
          <p:cNvGrpSpPr/>
          <p:nvPr/>
        </p:nvGrpSpPr>
        <p:grpSpPr>
          <a:xfrm>
            <a:off x="679651" y="4127378"/>
            <a:ext cx="2171486" cy="1557546"/>
            <a:chOff x="940683" y="3170251"/>
            <a:chExt cx="2171486" cy="1557546"/>
          </a:xfrm>
        </p:grpSpPr>
        <p:sp>
          <p:nvSpPr>
            <p:cNvPr id="61" name="稻壳儿小白白(http://dwz.cn/Wu2UP)"/>
            <p:cNvSpPr txBox="1">
              <a:spLocks noChangeArrowheads="1"/>
            </p:cNvSpPr>
            <p:nvPr/>
          </p:nvSpPr>
          <p:spPr bwMode="auto">
            <a:xfrm>
              <a:off x="940683" y="3170251"/>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62" name="稻壳儿小白白(http://dwz.cn/Wu2UP)"/>
            <p:cNvSpPr txBox="1">
              <a:spLocks noChangeArrowheads="1"/>
            </p:cNvSpPr>
            <p:nvPr/>
          </p:nvSpPr>
          <p:spPr bwMode="auto">
            <a:xfrm>
              <a:off x="946061" y="3545935"/>
              <a:ext cx="216610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63" name="组合 62"/>
          <p:cNvGrpSpPr/>
          <p:nvPr/>
        </p:nvGrpSpPr>
        <p:grpSpPr>
          <a:xfrm>
            <a:off x="5550279" y="4127378"/>
            <a:ext cx="2171486" cy="1557546"/>
            <a:chOff x="940683" y="3170251"/>
            <a:chExt cx="2171486" cy="1557546"/>
          </a:xfrm>
        </p:grpSpPr>
        <p:sp>
          <p:nvSpPr>
            <p:cNvPr id="64" name="稻壳儿小白白(http://dwz.cn/Wu2UP)"/>
            <p:cNvSpPr txBox="1">
              <a:spLocks noChangeArrowheads="1"/>
            </p:cNvSpPr>
            <p:nvPr/>
          </p:nvSpPr>
          <p:spPr bwMode="auto">
            <a:xfrm>
              <a:off x="940683" y="3170251"/>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65" name="稻壳儿小白白(http://dwz.cn/Wu2UP)"/>
            <p:cNvSpPr txBox="1">
              <a:spLocks noChangeArrowheads="1"/>
            </p:cNvSpPr>
            <p:nvPr/>
          </p:nvSpPr>
          <p:spPr bwMode="auto">
            <a:xfrm>
              <a:off x="946061" y="3545935"/>
              <a:ext cx="216610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66" name="组合 65"/>
          <p:cNvGrpSpPr/>
          <p:nvPr/>
        </p:nvGrpSpPr>
        <p:grpSpPr>
          <a:xfrm>
            <a:off x="2880254" y="2117185"/>
            <a:ext cx="2171486" cy="1557546"/>
            <a:chOff x="940683" y="3170251"/>
            <a:chExt cx="2171486" cy="1557546"/>
          </a:xfrm>
        </p:grpSpPr>
        <p:sp>
          <p:nvSpPr>
            <p:cNvPr id="67" name="稻壳儿小白白(http://dwz.cn/Wu2UP)"/>
            <p:cNvSpPr txBox="1">
              <a:spLocks noChangeArrowheads="1"/>
            </p:cNvSpPr>
            <p:nvPr/>
          </p:nvSpPr>
          <p:spPr bwMode="auto">
            <a:xfrm>
              <a:off x="940683" y="3170251"/>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68" name="稻壳儿小白白(http://dwz.cn/Wu2UP)"/>
            <p:cNvSpPr txBox="1">
              <a:spLocks noChangeArrowheads="1"/>
            </p:cNvSpPr>
            <p:nvPr/>
          </p:nvSpPr>
          <p:spPr bwMode="auto">
            <a:xfrm>
              <a:off x="946061" y="3545935"/>
              <a:ext cx="216610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69" name="组合 68"/>
          <p:cNvGrpSpPr/>
          <p:nvPr/>
        </p:nvGrpSpPr>
        <p:grpSpPr>
          <a:xfrm>
            <a:off x="7641024" y="1395275"/>
            <a:ext cx="2171486" cy="1557546"/>
            <a:chOff x="940683" y="3170251"/>
            <a:chExt cx="2171486" cy="1557546"/>
          </a:xfrm>
        </p:grpSpPr>
        <p:sp>
          <p:nvSpPr>
            <p:cNvPr id="70" name="稻壳儿小白白(http://dwz.cn/Wu2UP)"/>
            <p:cNvSpPr txBox="1">
              <a:spLocks noChangeArrowheads="1"/>
            </p:cNvSpPr>
            <p:nvPr/>
          </p:nvSpPr>
          <p:spPr bwMode="auto">
            <a:xfrm>
              <a:off x="940683" y="3170251"/>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71" name="稻壳儿小白白(http://dwz.cn/Wu2UP)"/>
            <p:cNvSpPr txBox="1">
              <a:spLocks noChangeArrowheads="1"/>
            </p:cNvSpPr>
            <p:nvPr/>
          </p:nvSpPr>
          <p:spPr bwMode="auto">
            <a:xfrm>
              <a:off x="946061" y="3545935"/>
              <a:ext cx="216610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83" name="组合 82"/>
          <p:cNvGrpSpPr/>
          <p:nvPr/>
        </p:nvGrpSpPr>
        <p:grpSpPr>
          <a:xfrm>
            <a:off x="-1186130" y="-315429"/>
            <a:ext cx="4699340" cy="1701277"/>
            <a:chOff x="-1186130" y="-315429"/>
            <a:chExt cx="4699340" cy="1701277"/>
          </a:xfrm>
        </p:grpSpPr>
        <p:pic>
          <p:nvPicPr>
            <p:cNvPr id="84" name="图片 83"/>
            <p:cNvPicPr>
              <a:picLocks noChangeAspect="1"/>
            </p:cNvPicPr>
            <p:nvPr/>
          </p:nvPicPr>
          <p:blipFill>
            <a:blip r:embed="rId4">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85"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0" name="Oval 9"/>
          <p:cNvSpPr>
            <a:spLocks noChangeArrowheads="1"/>
          </p:cNvSpPr>
          <p:nvPr/>
        </p:nvSpPr>
        <p:spPr bwMode="auto">
          <a:xfrm>
            <a:off x="8220725" y="4346462"/>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96" name="Oval 9"/>
          <p:cNvSpPr>
            <a:spLocks noChangeArrowheads="1"/>
          </p:cNvSpPr>
          <p:nvPr/>
        </p:nvSpPr>
        <p:spPr bwMode="auto">
          <a:xfrm>
            <a:off x="8220725" y="5464276"/>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18" name="Oval 9"/>
          <p:cNvSpPr>
            <a:spLocks noChangeArrowheads="1"/>
          </p:cNvSpPr>
          <p:nvPr/>
        </p:nvSpPr>
        <p:spPr bwMode="auto">
          <a:xfrm>
            <a:off x="771118" y="4336940"/>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52" name="Oval 9"/>
          <p:cNvSpPr>
            <a:spLocks noChangeArrowheads="1"/>
          </p:cNvSpPr>
          <p:nvPr/>
        </p:nvSpPr>
        <p:spPr bwMode="auto">
          <a:xfrm>
            <a:off x="4417978" y="4346462"/>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99" name="Oval 9"/>
          <p:cNvSpPr>
            <a:spLocks noChangeArrowheads="1"/>
          </p:cNvSpPr>
          <p:nvPr/>
        </p:nvSpPr>
        <p:spPr bwMode="auto">
          <a:xfrm>
            <a:off x="4417978" y="5371943"/>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107" name="Oval 9"/>
          <p:cNvSpPr>
            <a:spLocks noChangeArrowheads="1"/>
          </p:cNvSpPr>
          <p:nvPr/>
        </p:nvSpPr>
        <p:spPr bwMode="auto">
          <a:xfrm>
            <a:off x="771118" y="5454754"/>
            <a:ext cx="466892" cy="468738"/>
          </a:xfrm>
          <a:prstGeom prst="ellipse">
            <a:avLst/>
          </a:prstGeom>
          <a:solidFill>
            <a:srgbClr val="C0BBD4"/>
          </a:solidFill>
          <a:ln>
            <a:noFill/>
          </a:ln>
        </p:spPr>
        <p:txBody>
          <a:bodyPr vert="horz" wrap="square" lIns="91440" tIns="45720" rIns="91440" bIns="45720" numCol="1" anchor="t" anchorCtr="0" compatLnSpc="1"/>
          <a:lstStyle/>
          <a:p>
            <a:pPr defTabSz="685800"/>
            <a:endParaRPr lang="zh-CN" altLang="en-US" sz="1350">
              <a:solidFill>
                <a:srgbClr val="404040"/>
              </a:solidFill>
            </a:endParaRPr>
          </a:p>
        </p:txBody>
      </p:sp>
      <p:sp>
        <p:nvSpPr>
          <p:cNvPr id="4" name="矩形 3">
            <a:hlinkClick r:id="rId3"/>
          </p:cNvPr>
          <p:cNvSpPr/>
          <p:nvPr/>
        </p:nvSpPr>
        <p:spPr>
          <a:xfrm>
            <a:off x="0" y="1354797"/>
            <a:ext cx="12192000" cy="2548741"/>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5" name="图片 4">
            <a:hlinkClick r:id="rId3"/>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0" y="1456745"/>
            <a:ext cx="12192000" cy="2336800"/>
          </a:xfrm>
          <a:prstGeom prst="rect">
            <a:avLst/>
          </a:prstGeom>
        </p:spPr>
      </p:pic>
      <p:sp>
        <p:nvSpPr>
          <p:cNvPr id="50" name="TextBox 34"/>
          <p:cNvSpPr txBox="1"/>
          <p:nvPr/>
        </p:nvSpPr>
        <p:spPr>
          <a:xfrm>
            <a:off x="1298809" y="4194384"/>
            <a:ext cx="1785894"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主要任务</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51" name="矩形 50"/>
          <p:cNvSpPr/>
          <p:nvPr/>
        </p:nvSpPr>
        <p:spPr>
          <a:xfrm>
            <a:off x="1298810" y="4521094"/>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sp>
        <p:nvSpPr>
          <p:cNvPr id="57" name="TextBox 34"/>
          <p:cNvSpPr txBox="1"/>
          <p:nvPr/>
        </p:nvSpPr>
        <p:spPr>
          <a:xfrm>
            <a:off x="4957327" y="4194384"/>
            <a:ext cx="1785894"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时间进度</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58" name="矩形 57"/>
          <p:cNvSpPr/>
          <p:nvPr/>
        </p:nvSpPr>
        <p:spPr>
          <a:xfrm>
            <a:off x="4957328" y="4521094"/>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grpSp>
        <p:nvGrpSpPr>
          <p:cNvPr id="40" name="组合 39"/>
          <p:cNvGrpSpPr/>
          <p:nvPr/>
        </p:nvGrpSpPr>
        <p:grpSpPr>
          <a:xfrm>
            <a:off x="8317567" y="4435240"/>
            <a:ext cx="244179" cy="268001"/>
            <a:chOff x="1960563" y="-1427163"/>
            <a:chExt cx="455613" cy="500063"/>
          </a:xfrm>
          <a:solidFill>
            <a:srgbClr val="010102"/>
          </a:solidFill>
        </p:grpSpPr>
        <p:sp>
          <p:nvSpPr>
            <p:cNvPr id="41" name="Freeform 19">
              <a:hlinkClick r:id="rId3"/>
            </p:cNvPr>
            <p:cNvSpPr/>
            <p:nvPr/>
          </p:nvSpPr>
          <p:spPr bwMode="auto">
            <a:xfrm>
              <a:off x="2284413" y="-1331913"/>
              <a:ext cx="131763" cy="320675"/>
            </a:xfrm>
            <a:custGeom>
              <a:gdLst>
                <a:gd name="T0" fmla="*/ 71 w 83"/>
                <a:gd name="T1" fmla="*/ 38 h 202"/>
                <a:gd name="T2" fmla="*/ 42 w 83"/>
                <a:gd name="T3" fmla="*/ 9 h 202"/>
                <a:gd name="T4" fmla="*/ 0 w 83"/>
                <a:gd name="T5" fmla="*/ 52 h 202"/>
                <a:gd name="T6" fmla="*/ 0 w 83"/>
                <a:gd name="T7" fmla="*/ 202 h 202"/>
                <a:gd name="T8" fmla="*/ 83 w 83"/>
                <a:gd name="T9" fmla="*/ 202 h 202"/>
                <a:gd name="T10" fmla="*/ 83 w 83"/>
                <a:gd name="T11" fmla="*/ 0 h 202"/>
                <a:gd name="T12" fmla="*/ 71 w 83"/>
                <a:gd name="T13" fmla="*/ 38 h 202"/>
              </a:gdLst>
              <a:cxnLst>
                <a:cxn ang="0">
                  <a:pos x="T0" y="T1"/>
                </a:cxn>
                <a:cxn ang="0">
                  <a:pos x="T2" y="T3"/>
                </a:cxn>
                <a:cxn ang="0">
                  <a:pos x="T4" y="T5"/>
                </a:cxn>
                <a:cxn ang="0">
                  <a:pos x="T6" y="T7"/>
                </a:cxn>
                <a:cxn ang="0">
                  <a:pos x="T8" y="T9"/>
                </a:cxn>
                <a:cxn ang="0">
                  <a:pos x="T10" y="T11"/>
                </a:cxn>
                <a:cxn ang="0">
                  <a:pos x="T12" y="T13"/>
                </a:cxn>
              </a:cxnLst>
              <a:rect l="0" t="0" r="r" b="b"/>
              <a:pathLst>
                <a:path w="83" h="201">
                  <a:moveTo>
                    <a:pt x="71" y="38"/>
                  </a:moveTo>
                  <a:lnTo>
                    <a:pt x="42" y="9"/>
                  </a:lnTo>
                  <a:lnTo>
                    <a:pt x="0" y="52"/>
                  </a:lnTo>
                  <a:lnTo>
                    <a:pt x="0" y="202"/>
                  </a:lnTo>
                  <a:lnTo>
                    <a:pt x="83" y="202"/>
                  </a:lnTo>
                  <a:lnTo>
                    <a:pt x="83" y="0"/>
                  </a:lnTo>
                  <a:lnTo>
                    <a:pt x="71" y="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42" name="Freeform 20">
              <a:hlinkClick r:id="rId3"/>
            </p:cNvPr>
            <p:cNvSpPr/>
            <p:nvPr/>
          </p:nvSpPr>
          <p:spPr bwMode="auto">
            <a:xfrm>
              <a:off x="2122488" y="-1222375"/>
              <a:ext cx="131763" cy="211138"/>
            </a:xfrm>
            <a:custGeom>
              <a:gdLst>
                <a:gd name="T0" fmla="*/ 11 w 35"/>
                <a:gd name="T1" fmla="*/ 9 h 56"/>
                <a:gd name="T2" fmla="*/ 0 w 35"/>
                <a:gd name="T3" fmla="*/ 2 h 56"/>
                <a:gd name="T4" fmla="*/ 0 w 35"/>
                <a:gd name="T5" fmla="*/ 56 h 56"/>
                <a:gd name="T6" fmla="*/ 35 w 35"/>
                <a:gd name="T7" fmla="*/ 56 h 56"/>
                <a:gd name="T8" fmla="*/ 35 w 35"/>
                <a:gd name="T9" fmla="*/ 0 h 56"/>
                <a:gd name="T10" fmla="*/ 26 w 35"/>
                <a:gd name="T11" fmla="*/ 8 h 56"/>
                <a:gd name="T12" fmla="*/ 17 w 35"/>
                <a:gd name="T13" fmla="*/ 11 h 56"/>
                <a:gd name="T14" fmla="*/ 11 w 35"/>
                <a:gd name="T15" fmla="*/ 9 h 5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6">
                  <a:moveTo>
                    <a:pt x="11" y="9"/>
                  </a:moveTo>
                  <a:cubicBezTo>
                    <a:pt x="0" y="2"/>
                    <a:pt x="0" y="2"/>
                    <a:pt x="0" y="2"/>
                  </a:cubicBezTo>
                  <a:cubicBezTo>
                    <a:pt x="0" y="56"/>
                    <a:pt x="0" y="56"/>
                    <a:pt x="0" y="56"/>
                  </a:cubicBezTo>
                  <a:cubicBezTo>
                    <a:pt x="35" y="56"/>
                    <a:pt x="35" y="56"/>
                    <a:pt x="35" y="56"/>
                  </a:cubicBezTo>
                  <a:cubicBezTo>
                    <a:pt x="35" y="0"/>
                    <a:pt x="35" y="0"/>
                    <a:pt x="35" y="0"/>
                  </a:cubicBezTo>
                  <a:cubicBezTo>
                    <a:pt x="26" y="8"/>
                    <a:pt x="26" y="8"/>
                    <a:pt x="26" y="8"/>
                  </a:cubicBezTo>
                  <a:cubicBezTo>
                    <a:pt x="24" y="10"/>
                    <a:pt x="21" y="11"/>
                    <a:pt x="17" y="11"/>
                  </a:cubicBezTo>
                  <a:cubicBezTo>
                    <a:pt x="15" y="11"/>
                    <a:pt x="13" y="11"/>
                    <a:pt x="11"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43" name="Freeform 21">
              <a:hlinkClick r:id="rId3"/>
            </p:cNvPr>
            <p:cNvSpPr/>
            <p:nvPr/>
          </p:nvSpPr>
          <p:spPr bwMode="auto">
            <a:xfrm>
              <a:off x="1960563" y="-1252538"/>
              <a:ext cx="131763" cy="241300"/>
            </a:xfrm>
            <a:custGeom>
              <a:gdLst>
                <a:gd name="T0" fmla="*/ 83 w 83"/>
                <a:gd name="T1" fmla="*/ 14 h 152"/>
                <a:gd name="T2" fmla="*/ 64 w 83"/>
                <a:gd name="T3" fmla="*/ 0 h 152"/>
                <a:gd name="T4" fmla="*/ 0 w 83"/>
                <a:gd name="T5" fmla="*/ 55 h 152"/>
                <a:gd name="T6" fmla="*/ 0 w 83"/>
                <a:gd name="T7" fmla="*/ 152 h 152"/>
                <a:gd name="T8" fmla="*/ 83 w 83"/>
                <a:gd name="T9" fmla="*/ 152 h 152"/>
                <a:gd name="T10" fmla="*/ 83 w 83"/>
                <a:gd name="T11" fmla="*/ 14 h 152"/>
              </a:gdLst>
              <a:cxnLst>
                <a:cxn ang="0">
                  <a:pos x="T0" y="T1"/>
                </a:cxn>
                <a:cxn ang="0">
                  <a:pos x="T2" y="T3"/>
                </a:cxn>
                <a:cxn ang="0">
                  <a:pos x="T4" y="T5"/>
                </a:cxn>
                <a:cxn ang="0">
                  <a:pos x="T6" y="T7"/>
                </a:cxn>
                <a:cxn ang="0">
                  <a:pos x="T8" y="T9"/>
                </a:cxn>
                <a:cxn ang="0">
                  <a:pos x="T10" y="T11"/>
                </a:cxn>
              </a:cxnLst>
              <a:rect l="0" t="0" r="r" b="b"/>
              <a:pathLst>
                <a:path w="83" h="152">
                  <a:moveTo>
                    <a:pt x="83" y="14"/>
                  </a:moveTo>
                  <a:lnTo>
                    <a:pt x="64" y="0"/>
                  </a:lnTo>
                  <a:lnTo>
                    <a:pt x="0" y="55"/>
                  </a:lnTo>
                  <a:lnTo>
                    <a:pt x="0" y="152"/>
                  </a:lnTo>
                  <a:lnTo>
                    <a:pt x="83" y="152"/>
                  </a:lnTo>
                  <a:lnTo>
                    <a:pt x="83" y="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44" name="Rectangle 22">
              <a:hlinkClick r:id="rId3"/>
            </p:cNvPr>
            <p:cNvSpPr>
              <a:spLocks noChangeArrowheads="1"/>
            </p:cNvSpPr>
            <p:nvPr/>
          </p:nvSpPr>
          <p:spPr bwMode="auto">
            <a:xfrm>
              <a:off x="1960563" y="-976313"/>
              <a:ext cx="455613" cy="492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45" name="Freeform 23">
              <a:hlinkClick r:id="rId3"/>
            </p:cNvPr>
            <p:cNvSpPr/>
            <p:nvPr/>
          </p:nvSpPr>
          <p:spPr bwMode="auto">
            <a:xfrm>
              <a:off x="1960563" y="-1427163"/>
              <a:ext cx="450850" cy="223838"/>
            </a:xfrm>
            <a:custGeom>
              <a:gdLst>
                <a:gd name="T0" fmla="*/ 9 w 120"/>
                <a:gd name="T1" fmla="*/ 53 h 59"/>
                <a:gd name="T2" fmla="*/ 26 w 120"/>
                <a:gd name="T3" fmla="*/ 38 h 59"/>
                <a:gd name="T4" fmla="*/ 58 w 120"/>
                <a:gd name="T5" fmla="*/ 58 h 59"/>
                <a:gd name="T6" fmla="*/ 60 w 120"/>
                <a:gd name="T7" fmla="*/ 59 h 59"/>
                <a:gd name="T8" fmla="*/ 64 w 120"/>
                <a:gd name="T9" fmla="*/ 58 h 59"/>
                <a:gd name="T10" fmla="*/ 105 w 120"/>
                <a:gd name="T11" fmla="*/ 20 h 59"/>
                <a:gd name="T12" fmla="*/ 112 w 120"/>
                <a:gd name="T13" fmla="*/ 28 h 59"/>
                <a:gd name="T14" fmla="*/ 120 w 120"/>
                <a:gd name="T15" fmla="*/ 0 h 59"/>
                <a:gd name="T16" fmla="*/ 92 w 120"/>
                <a:gd name="T17" fmla="*/ 7 h 59"/>
                <a:gd name="T18" fmla="*/ 97 w 120"/>
                <a:gd name="T19" fmla="*/ 13 h 59"/>
                <a:gd name="T20" fmla="*/ 60 w 120"/>
                <a:gd name="T21" fmla="*/ 48 h 59"/>
                <a:gd name="T22" fmla="*/ 28 w 120"/>
                <a:gd name="T23" fmla="*/ 27 h 59"/>
                <a:gd name="T24" fmla="*/ 22 w 120"/>
                <a:gd name="T25" fmla="*/ 28 h 59"/>
                <a:gd name="T26" fmla="*/ 2 w 120"/>
                <a:gd name="T27" fmla="*/ 45 h 59"/>
                <a:gd name="T28" fmla="*/ 2 w 120"/>
                <a:gd name="T29" fmla="*/ 52 h 59"/>
                <a:gd name="T30" fmla="*/ 9 w 120"/>
                <a:gd name="T31" fmla="*/ 53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59">
                  <a:moveTo>
                    <a:pt x="9" y="53"/>
                  </a:moveTo>
                  <a:cubicBezTo>
                    <a:pt x="26" y="38"/>
                    <a:pt x="26" y="38"/>
                    <a:pt x="26" y="38"/>
                  </a:cubicBezTo>
                  <a:cubicBezTo>
                    <a:pt x="58" y="58"/>
                    <a:pt x="58" y="58"/>
                    <a:pt x="58" y="58"/>
                  </a:cubicBezTo>
                  <a:cubicBezTo>
                    <a:pt x="59" y="59"/>
                    <a:pt x="60" y="59"/>
                    <a:pt x="60" y="59"/>
                  </a:cubicBezTo>
                  <a:cubicBezTo>
                    <a:pt x="62" y="59"/>
                    <a:pt x="63" y="59"/>
                    <a:pt x="64" y="58"/>
                  </a:cubicBezTo>
                  <a:cubicBezTo>
                    <a:pt x="105" y="20"/>
                    <a:pt x="105" y="20"/>
                    <a:pt x="105" y="20"/>
                  </a:cubicBezTo>
                  <a:cubicBezTo>
                    <a:pt x="112" y="28"/>
                    <a:pt x="112" y="28"/>
                    <a:pt x="112" y="28"/>
                  </a:cubicBezTo>
                  <a:cubicBezTo>
                    <a:pt x="120" y="0"/>
                    <a:pt x="120" y="0"/>
                    <a:pt x="120" y="0"/>
                  </a:cubicBezTo>
                  <a:cubicBezTo>
                    <a:pt x="92" y="7"/>
                    <a:pt x="92" y="7"/>
                    <a:pt x="92" y="7"/>
                  </a:cubicBezTo>
                  <a:cubicBezTo>
                    <a:pt x="97" y="13"/>
                    <a:pt x="97" y="13"/>
                    <a:pt x="97" y="13"/>
                  </a:cubicBezTo>
                  <a:cubicBezTo>
                    <a:pt x="60" y="48"/>
                    <a:pt x="60" y="48"/>
                    <a:pt x="60" y="48"/>
                  </a:cubicBezTo>
                  <a:cubicBezTo>
                    <a:pt x="28" y="27"/>
                    <a:pt x="28" y="27"/>
                    <a:pt x="28" y="27"/>
                  </a:cubicBezTo>
                  <a:cubicBezTo>
                    <a:pt x="26" y="26"/>
                    <a:pt x="24" y="26"/>
                    <a:pt x="22" y="28"/>
                  </a:cubicBezTo>
                  <a:cubicBezTo>
                    <a:pt x="2" y="45"/>
                    <a:pt x="2" y="45"/>
                    <a:pt x="2" y="45"/>
                  </a:cubicBezTo>
                  <a:cubicBezTo>
                    <a:pt x="0" y="47"/>
                    <a:pt x="0" y="50"/>
                    <a:pt x="2" y="52"/>
                  </a:cubicBezTo>
                  <a:cubicBezTo>
                    <a:pt x="3" y="54"/>
                    <a:pt x="7" y="55"/>
                    <a:pt x="9" y="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grpSp>
      <p:sp>
        <p:nvSpPr>
          <p:cNvPr id="64" name="TextBox 34"/>
          <p:cNvSpPr txBox="1"/>
          <p:nvPr/>
        </p:nvSpPr>
        <p:spPr>
          <a:xfrm>
            <a:off x="8760074" y="4194384"/>
            <a:ext cx="1785894"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效益预测</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65" name="矩形 64"/>
          <p:cNvSpPr/>
          <p:nvPr/>
        </p:nvSpPr>
        <p:spPr>
          <a:xfrm>
            <a:off x="8760075" y="4521094"/>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sp>
        <p:nvSpPr>
          <p:cNvPr id="94" name="TextBox 34"/>
          <p:cNvSpPr txBox="1"/>
          <p:nvPr/>
        </p:nvSpPr>
        <p:spPr>
          <a:xfrm>
            <a:off x="4957327" y="5219865"/>
            <a:ext cx="1785894"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操作方式科学</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95" name="矩形 94"/>
          <p:cNvSpPr/>
          <p:nvPr/>
        </p:nvSpPr>
        <p:spPr>
          <a:xfrm>
            <a:off x="4957328" y="5546575"/>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sp>
        <p:nvSpPr>
          <p:cNvPr id="110" name="Freeform 5">
            <a:hlinkClick r:id="rId3"/>
          </p:cNvPr>
          <p:cNvSpPr>
            <a:spLocks noEditPoints="1"/>
          </p:cNvSpPr>
          <p:nvPr/>
        </p:nvSpPr>
        <p:spPr bwMode="auto">
          <a:xfrm>
            <a:off x="4517849" y="5467207"/>
            <a:ext cx="267150" cy="278211"/>
          </a:xfrm>
          <a:custGeom>
            <a:gdLst>
              <a:gd name="T0" fmla="*/ 129 w 133"/>
              <a:gd name="T1" fmla="*/ 119 h 138"/>
              <a:gd name="T2" fmla="*/ 104 w 133"/>
              <a:gd name="T3" fmla="*/ 93 h 138"/>
              <a:gd name="T4" fmla="*/ 93 w 133"/>
              <a:gd name="T5" fmla="*/ 90 h 138"/>
              <a:gd name="T6" fmla="*/ 90 w 133"/>
              <a:gd name="T7" fmla="*/ 86 h 138"/>
              <a:gd name="T8" fmla="*/ 103 w 133"/>
              <a:gd name="T9" fmla="*/ 52 h 138"/>
              <a:gd name="T10" fmla="*/ 51 w 133"/>
              <a:gd name="T11" fmla="*/ 0 h 138"/>
              <a:gd name="T12" fmla="*/ 0 w 133"/>
              <a:gd name="T13" fmla="*/ 52 h 138"/>
              <a:gd name="T14" fmla="*/ 51 w 133"/>
              <a:gd name="T15" fmla="*/ 103 h 138"/>
              <a:gd name="T16" fmla="*/ 82 w 133"/>
              <a:gd name="T17" fmla="*/ 93 h 138"/>
              <a:gd name="T18" fmla="*/ 86 w 133"/>
              <a:gd name="T19" fmla="*/ 97 h 138"/>
              <a:gd name="T20" fmla="*/ 88 w 133"/>
              <a:gd name="T21" fmla="*/ 109 h 138"/>
              <a:gd name="T22" fmla="*/ 113 w 133"/>
              <a:gd name="T23" fmla="*/ 135 h 138"/>
              <a:gd name="T24" fmla="*/ 121 w 133"/>
              <a:gd name="T25" fmla="*/ 138 h 138"/>
              <a:gd name="T26" fmla="*/ 129 w 133"/>
              <a:gd name="T27" fmla="*/ 135 h 138"/>
              <a:gd name="T28" fmla="*/ 129 w 133"/>
              <a:gd name="T29" fmla="*/ 119 h 138"/>
              <a:gd name="T30" fmla="*/ 51 w 133"/>
              <a:gd name="T31" fmla="*/ 84 h 138"/>
              <a:gd name="T32" fmla="*/ 19 w 133"/>
              <a:gd name="T33" fmla="*/ 52 h 138"/>
              <a:gd name="T34" fmla="*/ 51 w 133"/>
              <a:gd name="T35" fmla="*/ 19 h 138"/>
              <a:gd name="T36" fmla="*/ 84 w 133"/>
              <a:gd name="T37" fmla="*/ 52 h 138"/>
              <a:gd name="T38" fmla="*/ 51 w 133"/>
              <a:gd name="T39" fmla="*/ 84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138">
                <a:moveTo>
                  <a:pt x="129" y="119"/>
                </a:moveTo>
                <a:cubicBezTo>
                  <a:pt x="104" y="93"/>
                  <a:pt x="104" y="93"/>
                  <a:pt x="104" y="93"/>
                </a:cubicBezTo>
                <a:cubicBezTo>
                  <a:pt x="102" y="90"/>
                  <a:pt x="97" y="89"/>
                  <a:pt x="93" y="90"/>
                </a:cubicBezTo>
                <a:cubicBezTo>
                  <a:pt x="90" y="86"/>
                  <a:pt x="90" y="86"/>
                  <a:pt x="90" y="86"/>
                </a:cubicBezTo>
                <a:cubicBezTo>
                  <a:pt x="98" y="77"/>
                  <a:pt x="103" y="65"/>
                  <a:pt x="103" y="52"/>
                </a:cubicBezTo>
                <a:cubicBezTo>
                  <a:pt x="103" y="23"/>
                  <a:pt x="80" y="0"/>
                  <a:pt x="51" y="0"/>
                </a:cubicBezTo>
                <a:cubicBezTo>
                  <a:pt x="23" y="0"/>
                  <a:pt x="0" y="23"/>
                  <a:pt x="0" y="52"/>
                </a:cubicBezTo>
                <a:cubicBezTo>
                  <a:pt x="0" y="80"/>
                  <a:pt x="23" y="103"/>
                  <a:pt x="51" y="103"/>
                </a:cubicBezTo>
                <a:cubicBezTo>
                  <a:pt x="63" y="103"/>
                  <a:pt x="73" y="99"/>
                  <a:pt x="82" y="93"/>
                </a:cubicBezTo>
                <a:cubicBezTo>
                  <a:pt x="86" y="97"/>
                  <a:pt x="86" y="97"/>
                  <a:pt x="86" y="97"/>
                </a:cubicBezTo>
                <a:cubicBezTo>
                  <a:pt x="84" y="101"/>
                  <a:pt x="85" y="106"/>
                  <a:pt x="88" y="109"/>
                </a:cubicBezTo>
                <a:cubicBezTo>
                  <a:pt x="113" y="135"/>
                  <a:pt x="113" y="135"/>
                  <a:pt x="113" y="135"/>
                </a:cubicBezTo>
                <a:cubicBezTo>
                  <a:pt x="115" y="137"/>
                  <a:pt x="118" y="138"/>
                  <a:pt x="121" y="138"/>
                </a:cubicBezTo>
                <a:cubicBezTo>
                  <a:pt x="124" y="138"/>
                  <a:pt x="126" y="137"/>
                  <a:pt x="129" y="135"/>
                </a:cubicBezTo>
                <a:cubicBezTo>
                  <a:pt x="133" y="131"/>
                  <a:pt x="133" y="124"/>
                  <a:pt x="129" y="119"/>
                </a:cubicBezTo>
                <a:close/>
                <a:moveTo>
                  <a:pt x="51" y="84"/>
                </a:moveTo>
                <a:cubicBezTo>
                  <a:pt x="33" y="84"/>
                  <a:pt x="19" y="70"/>
                  <a:pt x="19" y="52"/>
                </a:cubicBezTo>
                <a:cubicBezTo>
                  <a:pt x="19" y="33"/>
                  <a:pt x="33" y="19"/>
                  <a:pt x="51" y="19"/>
                </a:cubicBezTo>
                <a:cubicBezTo>
                  <a:pt x="70" y="19"/>
                  <a:pt x="84" y="33"/>
                  <a:pt x="84" y="52"/>
                </a:cubicBezTo>
                <a:cubicBezTo>
                  <a:pt x="84" y="70"/>
                  <a:pt x="70" y="84"/>
                  <a:pt x="51" y="84"/>
                </a:cubicBezTo>
                <a:close/>
              </a:path>
            </a:pathLst>
          </a:custGeom>
          <a:solidFill>
            <a:srgbClr val="010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91" name="TextBox 34"/>
          <p:cNvSpPr txBox="1"/>
          <p:nvPr/>
        </p:nvSpPr>
        <p:spPr>
          <a:xfrm>
            <a:off x="1298808" y="5312198"/>
            <a:ext cx="2209811"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团队协作能力强</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92" name="矩形 91"/>
          <p:cNvSpPr/>
          <p:nvPr/>
        </p:nvSpPr>
        <p:spPr>
          <a:xfrm>
            <a:off x="1298810" y="5638908"/>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sp>
        <p:nvSpPr>
          <p:cNvPr id="111" name="Freeform 17">
            <a:hlinkClick r:id="rId3"/>
          </p:cNvPr>
          <p:cNvSpPr/>
          <p:nvPr/>
        </p:nvSpPr>
        <p:spPr bwMode="auto">
          <a:xfrm>
            <a:off x="870564" y="5564481"/>
            <a:ext cx="268001" cy="249284"/>
          </a:xfrm>
          <a:custGeom>
            <a:gdLst>
              <a:gd name="T0" fmla="*/ 124 w 133"/>
              <a:gd name="T1" fmla="*/ 84 h 123"/>
              <a:gd name="T2" fmla="*/ 133 w 133"/>
              <a:gd name="T3" fmla="*/ 75 h 123"/>
              <a:gd name="T4" fmla="*/ 124 w 133"/>
              <a:gd name="T5" fmla="*/ 67 h 123"/>
              <a:gd name="T6" fmla="*/ 113 w 133"/>
              <a:gd name="T7" fmla="*/ 67 h 123"/>
              <a:gd name="T8" fmla="*/ 113 w 133"/>
              <a:gd name="T9" fmla="*/ 64 h 123"/>
              <a:gd name="T10" fmla="*/ 124 w 133"/>
              <a:gd name="T11" fmla="*/ 64 h 123"/>
              <a:gd name="T12" fmla="*/ 132 w 133"/>
              <a:gd name="T13" fmla="*/ 56 h 123"/>
              <a:gd name="T14" fmla="*/ 124 w 133"/>
              <a:gd name="T15" fmla="*/ 47 h 123"/>
              <a:gd name="T16" fmla="*/ 90 w 133"/>
              <a:gd name="T17" fmla="*/ 47 h 123"/>
              <a:gd name="T18" fmla="*/ 74 w 133"/>
              <a:gd name="T19" fmla="*/ 23 h 123"/>
              <a:gd name="T20" fmla="*/ 64 w 133"/>
              <a:gd name="T21" fmla="*/ 0 h 123"/>
              <a:gd name="T22" fmla="*/ 54 w 133"/>
              <a:gd name="T23" fmla="*/ 5 h 123"/>
              <a:gd name="T24" fmla="*/ 48 w 133"/>
              <a:gd name="T25" fmla="*/ 33 h 123"/>
              <a:gd name="T26" fmla="*/ 29 w 133"/>
              <a:gd name="T27" fmla="*/ 57 h 123"/>
              <a:gd name="T28" fmla="*/ 0 w 133"/>
              <a:gd name="T29" fmla="*/ 57 h 123"/>
              <a:gd name="T30" fmla="*/ 0 w 133"/>
              <a:gd name="T31" fmla="*/ 114 h 123"/>
              <a:gd name="T32" fmla="*/ 31 w 133"/>
              <a:gd name="T33" fmla="*/ 114 h 123"/>
              <a:gd name="T34" fmla="*/ 54 w 133"/>
              <a:gd name="T35" fmla="*/ 122 h 123"/>
              <a:gd name="T36" fmla="*/ 76 w 133"/>
              <a:gd name="T37" fmla="*/ 123 h 123"/>
              <a:gd name="T38" fmla="*/ 79 w 133"/>
              <a:gd name="T39" fmla="*/ 123 h 123"/>
              <a:gd name="T40" fmla="*/ 105 w 133"/>
              <a:gd name="T41" fmla="*/ 123 h 123"/>
              <a:gd name="T42" fmla="*/ 114 w 133"/>
              <a:gd name="T43" fmla="*/ 114 h 123"/>
              <a:gd name="T44" fmla="*/ 105 w 133"/>
              <a:gd name="T45" fmla="*/ 105 h 123"/>
              <a:gd name="T46" fmla="*/ 103 w 133"/>
              <a:gd name="T47" fmla="*/ 105 h 123"/>
              <a:gd name="T48" fmla="*/ 104 w 133"/>
              <a:gd name="T49" fmla="*/ 103 h 123"/>
              <a:gd name="T50" fmla="*/ 117 w 133"/>
              <a:gd name="T51" fmla="*/ 103 h 123"/>
              <a:gd name="T52" fmla="*/ 125 w 133"/>
              <a:gd name="T53" fmla="*/ 95 h 123"/>
              <a:gd name="T54" fmla="*/ 117 w 133"/>
              <a:gd name="T55" fmla="*/ 86 h 123"/>
              <a:gd name="T56" fmla="*/ 109 w 133"/>
              <a:gd name="T57" fmla="*/ 86 h 123"/>
              <a:gd name="T58" fmla="*/ 110 w 133"/>
              <a:gd name="T59" fmla="*/ 84 h 123"/>
              <a:gd name="T60" fmla="*/ 124 w 133"/>
              <a:gd name="T61" fmla="*/ 84 h 1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 h="123">
                <a:moveTo>
                  <a:pt x="124" y="84"/>
                </a:moveTo>
                <a:cubicBezTo>
                  <a:pt x="129" y="84"/>
                  <a:pt x="133" y="80"/>
                  <a:pt x="133" y="75"/>
                </a:cubicBezTo>
                <a:cubicBezTo>
                  <a:pt x="133" y="71"/>
                  <a:pt x="129" y="67"/>
                  <a:pt x="124" y="67"/>
                </a:cubicBezTo>
                <a:cubicBezTo>
                  <a:pt x="113" y="67"/>
                  <a:pt x="113" y="67"/>
                  <a:pt x="113" y="67"/>
                </a:cubicBezTo>
                <a:cubicBezTo>
                  <a:pt x="113" y="66"/>
                  <a:pt x="113" y="65"/>
                  <a:pt x="113" y="64"/>
                </a:cubicBezTo>
                <a:cubicBezTo>
                  <a:pt x="124" y="64"/>
                  <a:pt x="124" y="64"/>
                  <a:pt x="124" y="64"/>
                </a:cubicBezTo>
                <a:cubicBezTo>
                  <a:pt x="129" y="64"/>
                  <a:pt x="132" y="61"/>
                  <a:pt x="132" y="56"/>
                </a:cubicBezTo>
                <a:cubicBezTo>
                  <a:pt x="132" y="51"/>
                  <a:pt x="129" y="47"/>
                  <a:pt x="124" y="47"/>
                </a:cubicBezTo>
                <a:cubicBezTo>
                  <a:pt x="90" y="47"/>
                  <a:pt x="90" y="47"/>
                  <a:pt x="90" y="47"/>
                </a:cubicBezTo>
                <a:cubicBezTo>
                  <a:pt x="66" y="45"/>
                  <a:pt x="73" y="31"/>
                  <a:pt x="74" y="23"/>
                </a:cubicBezTo>
                <a:cubicBezTo>
                  <a:pt x="75" y="8"/>
                  <a:pt x="69" y="0"/>
                  <a:pt x="64" y="0"/>
                </a:cubicBezTo>
                <a:cubicBezTo>
                  <a:pt x="63" y="0"/>
                  <a:pt x="53" y="1"/>
                  <a:pt x="54" y="5"/>
                </a:cubicBezTo>
                <a:cubicBezTo>
                  <a:pt x="54" y="8"/>
                  <a:pt x="56" y="24"/>
                  <a:pt x="48" y="33"/>
                </a:cubicBezTo>
                <a:cubicBezTo>
                  <a:pt x="42" y="40"/>
                  <a:pt x="33" y="52"/>
                  <a:pt x="29" y="57"/>
                </a:cubicBezTo>
                <a:cubicBezTo>
                  <a:pt x="0" y="57"/>
                  <a:pt x="0" y="57"/>
                  <a:pt x="0" y="57"/>
                </a:cubicBezTo>
                <a:cubicBezTo>
                  <a:pt x="0" y="114"/>
                  <a:pt x="0" y="114"/>
                  <a:pt x="0" y="114"/>
                </a:cubicBezTo>
                <a:cubicBezTo>
                  <a:pt x="31" y="114"/>
                  <a:pt x="31" y="114"/>
                  <a:pt x="31" y="114"/>
                </a:cubicBezTo>
                <a:cubicBezTo>
                  <a:pt x="38" y="119"/>
                  <a:pt x="46" y="121"/>
                  <a:pt x="54" y="122"/>
                </a:cubicBezTo>
                <a:cubicBezTo>
                  <a:pt x="61" y="122"/>
                  <a:pt x="69" y="122"/>
                  <a:pt x="76" y="123"/>
                </a:cubicBezTo>
                <a:cubicBezTo>
                  <a:pt x="77" y="123"/>
                  <a:pt x="78" y="123"/>
                  <a:pt x="79" y="123"/>
                </a:cubicBezTo>
                <a:cubicBezTo>
                  <a:pt x="105" y="123"/>
                  <a:pt x="105" y="123"/>
                  <a:pt x="105" y="123"/>
                </a:cubicBezTo>
                <a:cubicBezTo>
                  <a:pt x="110" y="123"/>
                  <a:pt x="114" y="119"/>
                  <a:pt x="114" y="114"/>
                </a:cubicBezTo>
                <a:cubicBezTo>
                  <a:pt x="114" y="109"/>
                  <a:pt x="110" y="105"/>
                  <a:pt x="105" y="105"/>
                </a:cubicBezTo>
                <a:cubicBezTo>
                  <a:pt x="103" y="105"/>
                  <a:pt x="103" y="105"/>
                  <a:pt x="103" y="105"/>
                </a:cubicBezTo>
                <a:cubicBezTo>
                  <a:pt x="103" y="105"/>
                  <a:pt x="103" y="104"/>
                  <a:pt x="104" y="103"/>
                </a:cubicBezTo>
                <a:cubicBezTo>
                  <a:pt x="117" y="103"/>
                  <a:pt x="117" y="103"/>
                  <a:pt x="117" y="103"/>
                </a:cubicBezTo>
                <a:cubicBezTo>
                  <a:pt x="122" y="103"/>
                  <a:pt x="125" y="99"/>
                  <a:pt x="125" y="95"/>
                </a:cubicBezTo>
                <a:cubicBezTo>
                  <a:pt x="125" y="90"/>
                  <a:pt x="122" y="86"/>
                  <a:pt x="117" y="86"/>
                </a:cubicBezTo>
                <a:cubicBezTo>
                  <a:pt x="109" y="86"/>
                  <a:pt x="109" y="86"/>
                  <a:pt x="109" y="86"/>
                </a:cubicBezTo>
                <a:cubicBezTo>
                  <a:pt x="109" y="85"/>
                  <a:pt x="110" y="85"/>
                  <a:pt x="110" y="84"/>
                </a:cubicBezTo>
                <a:lnTo>
                  <a:pt x="124" y="84"/>
                </a:lnTo>
                <a:close/>
              </a:path>
            </a:pathLst>
          </a:custGeom>
          <a:solidFill>
            <a:srgbClr val="010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97" name="TextBox 34"/>
          <p:cNvSpPr txBox="1"/>
          <p:nvPr/>
        </p:nvSpPr>
        <p:spPr>
          <a:xfrm>
            <a:off x="8760074" y="5312198"/>
            <a:ext cx="1785894" cy="369332"/>
          </a:xfrm>
          <a:prstGeom prst="rect">
            <a:avLst/>
          </a:prstGeom>
          <a:noFill/>
        </p:spPr>
        <p:txBody>
          <a:bodyPr wrap="square" rtlCol="0">
            <a:spAutoFit/>
          </a:bodyPr>
          <a:lstStyle/>
          <a:p>
            <a:r>
              <a:rPr lang="zh-CN" altLang="en-US" b="1">
                <a:solidFill>
                  <a:srgbClr val="404040"/>
                </a:solidFill>
                <a:latin typeface="微软雅黑" panose="020b0503020204020204" pitchFamily="34" charset="-122"/>
                <a:ea typeface="微软雅黑" panose="020b0503020204020204" pitchFamily="34" charset="-122"/>
              </a:rPr>
              <a:t>资金准备充足</a:t>
            </a:r>
            <a:endParaRPr lang="zh-CN" altLang="en-US" b="1">
              <a:solidFill>
                <a:srgbClr val="404040"/>
              </a:solidFill>
              <a:latin typeface="微软雅黑" panose="020b0503020204020204" pitchFamily="34" charset="-122"/>
              <a:ea typeface="微软雅黑" panose="020b0503020204020204" pitchFamily="34" charset="-122"/>
            </a:endParaRPr>
          </a:p>
        </p:txBody>
      </p:sp>
      <p:sp>
        <p:nvSpPr>
          <p:cNvPr id="98" name="矩形 97"/>
          <p:cNvSpPr/>
          <p:nvPr/>
        </p:nvSpPr>
        <p:spPr>
          <a:xfrm>
            <a:off x="8760075" y="5638908"/>
            <a:ext cx="2795122" cy="553998"/>
          </a:xfrm>
          <a:prstGeom prst="rect">
            <a:avLst/>
          </a:prstGeom>
          <a:noFill/>
        </p:spPr>
        <p:txBody>
          <a:bodyPr wrap="square" rtlCol="0">
            <a:spAutoFit/>
          </a:bodyPr>
          <a:lstStyle/>
          <a:p>
            <a:pPr fontAlgn="base">
              <a:lnSpc>
                <a:spcPct val="125000"/>
              </a:lnSpc>
              <a:spcBef>
                <a:spcPct val="0"/>
              </a:spcBef>
              <a:spcAft>
                <a:spcPct val="0"/>
              </a:spcAft>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cs typeface="Lato Light"/>
              <a:sym typeface="Lato Light"/>
            </a:endParaRPr>
          </a:p>
        </p:txBody>
      </p:sp>
      <p:sp>
        <p:nvSpPr>
          <p:cNvPr id="112" name="KSO_Shape"/>
          <p:cNvSpPr/>
          <p:nvPr/>
        </p:nvSpPr>
        <p:spPr bwMode="auto">
          <a:xfrm>
            <a:off x="8334371" y="5536783"/>
            <a:ext cx="255785" cy="307557"/>
          </a:xfrm>
          <a:custGeom>
            <a:gdLst>
              <a:gd name="T0" fmla="*/ 1027535 w 3807"/>
              <a:gd name="T1" fmla="*/ 421530 h 4578"/>
              <a:gd name="T2" fmla="*/ 1012969 w 3807"/>
              <a:gd name="T3" fmla="*/ 343716 h 4578"/>
              <a:gd name="T4" fmla="*/ 1007143 w 3807"/>
              <a:gd name="T5" fmla="*/ 311258 h 4578"/>
              <a:gd name="T6" fmla="*/ 986334 w 3807"/>
              <a:gd name="T7" fmla="*/ 272559 h 4578"/>
              <a:gd name="T8" fmla="*/ 1073314 w 3807"/>
              <a:gd name="T9" fmla="*/ 24551 h 4578"/>
              <a:gd name="T10" fmla="*/ 885204 w 3807"/>
              <a:gd name="T11" fmla="*/ 8322 h 4578"/>
              <a:gd name="T12" fmla="*/ 685024 w 3807"/>
              <a:gd name="T13" fmla="*/ 99453 h 4578"/>
              <a:gd name="T14" fmla="*/ 568495 w 3807"/>
              <a:gd name="T15" fmla="*/ 26216 h 4578"/>
              <a:gd name="T16" fmla="*/ 476936 w 3807"/>
              <a:gd name="T17" fmla="*/ 89882 h 4578"/>
              <a:gd name="T18" fmla="*/ 605534 w 3807"/>
              <a:gd name="T19" fmla="*/ 303768 h 4578"/>
              <a:gd name="T20" fmla="*/ 574321 w 3807"/>
              <a:gd name="T21" fmla="*/ 334977 h 4578"/>
              <a:gd name="T22" fmla="*/ 598459 w 3807"/>
              <a:gd name="T23" fmla="*/ 377421 h 4578"/>
              <a:gd name="T24" fmla="*/ 325032 w 3807"/>
              <a:gd name="T25" fmla="*/ 603375 h 4578"/>
              <a:gd name="T26" fmla="*/ 174377 w 3807"/>
              <a:gd name="T27" fmla="*/ 800200 h 4578"/>
              <a:gd name="T28" fmla="*/ 37040 w 3807"/>
              <a:gd name="T29" fmla="*/ 1164305 h 4578"/>
              <a:gd name="T30" fmla="*/ 9156 w 3807"/>
              <a:gd name="T31" fmla="*/ 1559204 h 4578"/>
              <a:gd name="T32" fmla="*/ 68253 w 3807"/>
              <a:gd name="T33" fmla="*/ 1722739 h 4578"/>
              <a:gd name="T34" fmla="*/ 192689 w 3807"/>
              <a:gd name="T35" fmla="*/ 1839669 h 4578"/>
              <a:gd name="T36" fmla="*/ 395366 w 3807"/>
              <a:gd name="T37" fmla="*/ 1892516 h 4578"/>
              <a:gd name="T38" fmla="*/ 1220640 w 3807"/>
              <a:gd name="T39" fmla="*/ 1889604 h 4578"/>
              <a:gd name="T40" fmla="*/ 1412081 w 3807"/>
              <a:gd name="T41" fmla="*/ 1827185 h 4578"/>
              <a:gd name="T42" fmla="*/ 1527361 w 3807"/>
              <a:gd name="T43" fmla="*/ 1703182 h 4578"/>
              <a:gd name="T44" fmla="*/ 1581464 w 3807"/>
              <a:gd name="T45" fmla="*/ 1510102 h 4578"/>
              <a:gd name="T46" fmla="*/ 1533604 w 3807"/>
              <a:gd name="T47" fmla="*/ 1111042 h 4578"/>
              <a:gd name="T48" fmla="*/ 1388359 w 3807"/>
              <a:gd name="T49" fmla="*/ 762333 h 4578"/>
              <a:gd name="T50" fmla="*/ 1125753 w 3807"/>
              <a:gd name="T51" fmla="*/ 1626615 h 4578"/>
              <a:gd name="T52" fmla="*/ 969271 w 3807"/>
              <a:gd name="T53" fmla="*/ 1655328 h 4578"/>
              <a:gd name="T54" fmla="*/ 717485 w 3807"/>
              <a:gd name="T55" fmla="*/ 1631609 h 4578"/>
              <a:gd name="T56" fmla="*/ 531039 w 3807"/>
              <a:gd name="T57" fmla="*/ 1654495 h 4578"/>
              <a:gd name="T58" fmla="*/ 500658 w 3807"/>
              <a:gd name="T59" fmla="*/ 1596239 h 4578"/>
              <a:gd name="T60" fmla="*/ 608447 w 3807"/>
              <a:gd name="T61" fmla="*/ 1495121 h 4578"/>
              <a:gd name="T62" fmla="*/ 643822 w 3807"/>
              <a:gd name="T63" fmla="*/ 1398581 h 4578"/>
              <a:gd name="T64" fmla="*/ 433654 w 3807"/>
              <a:gd name="T65" fmla="*/ 1333666 h 4578"/>
              <a:gd name="T66" fmla="*/ 442394 w 3807"/>
              <a:gd name="T67" fmla="*/ 1266255 h 4578"/>
              <a:gd name="T68" fmla="*/ 459457 w 3807"/>
              <a:gd name="T69" fmla="*/ 1180534 h 4578"/>
              <a:gd name="T70" fmla="*/ 422417 w 3807"/>
              <a:gd name="T71" fmla="*/ 1121861 h 4578"/>
              <a:gd name="T72" fmla="*/ 479849 w 3807"/>
              <a:gd name="T73" fmla="*/ 1068598 h 4578"/>
              <a:gd name="T74" fmla="*/ 581812 w 3807"/>
              <a:gd name="T75" fmla="*/ 896324 h 4578"/>
              <a:gd name="T76" fmla="*/ 696260 w 3807"/>
              <a:gd name="T77" fmla="*/ 757339 h 4578"/>
              <a:gd name="T78" fmla="*/ 881874 w 3807"/>
              <a:gd name="T79" fmla="*/ 720721 h 4578"/>
              <a:gd name="T80" fmla="*/ 1050425 w 3807"/>
              <a:gd name="T81" fmla="*/ 779394 h 4578"/>
              <a:gd name="T82" fmla="*/ 1151555 w 3807"/>
              <a:gd name="T83" fmla="*/ 917546 h 4578"/>
              <a:gd name="T84" fmla="*/ 1133660 w 3807"/>
              <a:gd name="T85" fmla="*/ 993280 h 4578"/>
              <a:gd name="T86" fmla="*/ 1076644 w 3807"/>
              <a:gd name="T87" fmla="*/ 969977 h 4578"/>
              <a:gd name="T88" fmla="*/ 1002981 w 3807"/>
              <a:gd name="T89" fmla="*/ 843476 h 4578"/>
              <a:gd name="T90" fmla="*/ 901018 w 3807"/>
              <a:gd name="T91" fmla="*/ 794790 h 4578"/>
              <a:gd name="T92" fmla="*/ 785322 w 3807"/>
              <a:gd name="T93" fmla="*/ 811435 h 4578"/>
              <a:gd name="T94" fmla="*/ 715820 w 3807"/>
              <a:gd name="T95" fmla="*/ 887585 h 4578"/>
              <a:gd name="T96" fmla="*/ 726225 w 3807"/>
              <a:gd name="T97" fmla="*/ 1059027 h 4578"/>
              <a:gd name="T98" fmla="*/ 970519 w 3807"/>
              <a:gd name="T99" fmla="*/ 1106048 h 4578"/>
              <a:gd name="T100" fmla="*/ 940555 w 3807"/>
              <a:gd name="T101" fmla="*/ 1175957 h 4578"/>
              <a:gd name="T102" fmla="*/ 928070 w 3807"/>
              <a:gd name="T103" fmla="*/ 1261678 h 4578"/>
              <a:gd name="T104" fmla="*/ 970103 w 3807"/>
              <a:gd name="T105" fmla="*/ 1320767 h 4578"/>
              <a:gd name="T106" fmla="*/ 903515 w 3807"/>
              <a:gd name="T107" fmla="*/ 1375695 h 4578"/>
              <a:gd name="T108" fmla="*/ 739959 w 3807"/>
              <a:gd name="T109" fmla="*/ 1503028 h 4578"/>
              <a:gd name="T110" fmla="*/ 759103 w 3807"/>
              <a:gd name="T111" fmla="*/ 1554626 h 4578"/>
              <a:gd name="T112" fmla="*/ 1006727 w 3807"/>
              <a:gd name="T113" fmla="*/ 1570855 h 4578"/>
              <a:gd name="T114" fmla="*/ 1138238 w 3807"/>
              <a:gd name="T115" fmla="*/ 1524250 h 4578"/>
              <a:gd name="T116" fmla="*/ 1182352 w 3807"/>
              <a:gd name="T117" fmla="*/ 1548801 h 45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07" h="4578">
                <a:moveTo>
                  <a:pt x="3118" y="1530"/>
                </a:moveTo>
                <a:lnTo>
                  <a:pt x="3118" y="1530"/>
                </a:lnTo>
                <a:lnTo>
                  <a:pt x="3099" y="1512"/>
                </a:lnTo>
                <a:lnTo>
                  <a:pt x="3077" y="1494"/>
                </a:lnTo>
                <a:lnTo>
                  <a:pt x="3031" y="1454"/>
                </a:lnTo>
                <a:lnTo>
                  <a:pt x="2980" y="1413"/>
                </a:lnTo>
                <a:lnTo>
                  <a:pt x="2925" y="1371"/>
                </a:lnTo>
                <a:lnTo>
                  <a:pt x="2809" y="1285"/>
                </a:lnTo>
                <a:lnTo>
                  <a:pt x="2692" y="1197"/>
                </a:lnTo>
                <a:lnTo>
                  <a:pt x="2636" y="1154"/>
                </a:lnTo>
                <a:lnTo>
                  <a:pt x="2582" y="1112"/>
                </a:lnTo>
                <a:lnTo>
                  <a:pt x="2533" y="1071"/>
                </a:lnTo>
                <a:lnTo>
                  <a:pt x="2510" y="1052"/>
                </a:lnTo>
                <a:lnTo>
                  <a:pt x="2489" y="1031"/>
                </a:lnTo>
                <a:lnTo>
                  <a:pt x="2469" y="1013"/>
                </a:lnTo>
                <a:lnTo>
                  <a:pt x="2451" y="995"/>
                </a:lnTo>
                <a:lnTo>
                  <a:pt x="2434" y="976"/>
                </a:lnTo>
                <a:lnTo>
                  <a:pt x="2419" y="959"/>
                </a:lnTo>
                <a:lnTo>
                  <a:pt x="2407" y="943"/>
                </a:lnTo>
                <a:lnTo>
                  <a:pt x="2396" y="926"/>
                </a:lnTo>
                <a:lnTo>
                  <a:pt x="2388" y="911"/>
                </a:lnTo>
                <a:lnTo>
                  <a:pt x="2383" y="897"/>
                </a:lnTo>
                <a:lnTo>
                  <a:pt x="2370" y="857"/>
                </a:lnTo>
                <a:lnTo>
                  <a:pt x="2386" y="854"/>
                </a:lnTo>
                <a:lnTo>
                  <a:pt x="2400" y="850"/>
                </a:lnTo>
                <a:lnTo>
                  <a:pt x="2413" y="844"/>
                </a:lnTo>
                <a:lnTo>
                  <a:pt x="2424" y="836"/>
                </a:lnTo>
                <a:lnTo>
                  <a:pt x="2434" y="826"/>
                </a:lnTo>
                <a:lnTo>
                  <a:pt x="2437" y="821"/>
                </a:lnTo>
                <a:lnTo>
                  <a:pt x="2440" y="816"/>
                </a:lnTo>
                <a:lnTo>
                  <a:pt x="2443" y="811"/>
                </a:lnTo>
                <a:lnTo>
                  <a:pt x="2445" y="805"/>
                </a:lnTo>
                <a:lnTo>
                  <a:pt x="2446" y="799"/>
                </a:lnTo>
                <a:lnTo>
                  <a:pt x="2446" y="794"/>
                </a:lnTo>
                <a:lnTo>
                  <a:pt x="2446" y="787"/>
                </a:lnTo>
                <a:lnTo>
                  <a:pt x="2444" y="781"/>
                </a:lnTo>
                <a:lnTo>
                  <a:pt x="2442" y="775"/>
                </a:lnTo>
                <a:lnTo>
                  <a:pt x="2439" y="768"/>
                </a:lnTo>
                <a:lnTo>
                  <a:pt x="2436" y="762"/>
                </a:lnTo>
                <a:lnTo>
                  <a:pt x="2431" y="757"/>
                </a:lnTo>
                <a:lnTo>
                  <a:pt x="2425" y="752"/>
                </a:lnTo>
                <a:lnTo>
                  <a:pt x="2420" y="748"/>
                </a:lnTo>
                <a:lnTo>
                  <a:pt x="2414" y="744"/>
                </a:lnTo>
                <a:lnTo>
                  <a:pt x="2407" y="740"/>
                </a:lnTo>
                <a:lnTo>
                  <a:pt x="2400" y="737"/>
                </a:lnTo>
                <a:lnTo>
                  <a:pt x="2392" y="734"/>
                </a:lnTo>
                <a:lnTo>
                  <a:pt x="2384" y="732"/>
                </a:lnTo>
                <a:lnTo>
                  <a:pt x="2376" y="731"/>
                </a:lnTo>
                <a:lnTo>
                  <a:pt x="2366" y="730"/>
                </a:lnTo>
                <a:lnTo>
                  <a:pt x="2357" y="730"/>
                </a:lnTo>
                <a:lnTo>
                  <a:pt x="2352" y="730"/>
                </a:lnTo>
                <a:lnTo>
                  <a:pt x="2354" y="716"/>
                </a:lnTo>
                <a:lnTo>
                  <a:pt x="2356" y="704"/>
                </a:lnTo>
                <a:lnTo>
                  <a:pt x="2359" y="691"/>
                </a:lnTo>
                <a:lnTo>
                  <a:pt x="2362" y="680"/>
                </a:lnTo>
                <a:lnTo>
                  <a:pt x="2370" y="655"/>
                </a:lnTo>
                <a:lnTo>
                  <a:pt x="2382" y="630"/>
                </a:lnTo>
                <a:lnTo>
                  <a:pt x="2395" y="604"/>
                </a:lnTo>
                <a:lnTo>
                  <a:pt x="2410" y="577"/>
                </a:lnTo>
                <a:lnTo>
                  <a:pt x="2445" y="515"/>
                </a:lnTo>
                <a:lnTo>
                  <a:pt x="2464" y="479"/>
                </a:lnTo>
                <a:lnTo>
                  <a:pt x="2486" y="438"/>
                </a:lnTo>
                <a:lnTo>
                  <a:pt x="2507" y="394"/>
                </a:lnTo>
                <a:lnTo>
                  <a:pt x="2530" y="343"/>
                </a:lnTo>
                <a:lnTo>
                  <a:pt x="2554" y="286"/>
                </a:lnTo>
                <a:lnTo>
                  <a:pt x="2578" y="222"/>
                </a:lnTo>
                <a:lnTo>
                  <a:pt x="2602" y="152"/>
                </a:lnTo>
                <a:lnTo>
                  <a:pt x="2614" y="113"/>
                </a:lnTo>
                <a:lnTo>
                  <a:pt x="2627" y="74"/>
                </a:lnTo>
                <a:lnTo>
                  <a:pt x="2579" y="59"/>
                </a:lnTo>
                <a:lnTo>
                  <a:pt x="2535" y="47"/>
                </a:lnTo>
                <a:lnTo>
                  <a:pt x="2494" y="36"/>
                </a:lnTo>
                <a:lnTo>
                  <a:pt x="2455" y="27"/>
                </a:lnTo>
                <a:lnTo>
                  <a:pt x="2418" y="19"/>
                </a:lnTo>
                <a:lnTo>
                  <a:pt x="2384" y="13"/>
                </a:lnTo>
                <a:lnTo>
                  <a:pt x="2352" y="8"/>
                </a:lnTo>
                <a:lnTo>
                  <a:pt x="2322" y="3"/>
                </a:lnTo>
                <a:lnTo>
                  <a:pt x="2293" y="1"/>
                </a:lnTo>
                <a:lnTo>
                  <a:pt x="2265" y="0"/>
                </a:lnTo>
                <a:lnTo>
                  <a:pt x="2240" y="0"/>
                </a:lnTo>
                <a:lnTo>
                  <a:pt x="2216" y="2"/>
                </a:lnTo>
                <a:lnTo>
                  <a:pt x="2193" y="5"/>
                </a:lnTo>
                <a:lnTo>
                  <a:pt x="2171" y="10"/>
                </a:lnTo>
                <a:lnTo>
                  <a:pt x="2148" y="14"/>
                </a:lnTo>
                <a:lnTo>
                  <a:pt x="2127" y="20"/>
                </a:lnTo>
                <a:lnTo>
                  <a:pt x="2107" y="27"/>
                </a:lnTo>
                <a:lnTo>
                  <a:pt x="2086" y="35"/>
                </a:lnTo>
                <a:lnTo>
                  <a:pt x="2065" y="44"/>
                </a:lnTo>
                <a:lnTo>
                  <a:pt x="2044" y="54"/>
                </a:lnTo>
                <a:lnTo>
                  <a:pt x="2002" y="78"/>
                </a:lnTo>
                <a:lnTo>
                  <a:pt x="1957" y="103"/>
                </a:lnTo>
                <a:lnTo>
                  <a:pt x="1907" y="132"/>
                </a:lnTo>
                <a:lnTo>
                  <a:pt x="1852" y="163"/>
                </a:lnTo>
                <a:lnTo>
                  <a:pt x="1791" y="197"/>
                </a:lnTo>
                <a:lnTo>
                  <a:pt x="1757" y="215"/>
                </a:lnTo>
                <a:lnTo>
                  <a:pt x="1720" y="234"/>
                </a:lnTo>
                <a:lnTo>
                  <a:pt x="1694" y="238"/>
                </a:lnTo>
                <a:lnTo>
                  <a:pt x="1670" y="240"/>
                </a:lnTo>
                <a:lnTo>
                  <a:pt x="1646" y="239"/>
                </a:lnTo>
                <a:lnTo>
                  <a:pt x="1624" y="237"/>
                </a:lnTo>
                <a:lnTo>
                  <a:pt x="1603" y="233"/>
                </a:lnTo>
                <a:lnTo>
                  <a:pt x="1584" y="225"/>
                </a:lnTo>
                <a:lnTo>
                  <a:pt x="1566" y="218"/>
                </a:lnTo>
                <a:lnTo>
                  <a:pt x="1548" y="209"/>
                </a:lnTo>
                <a:lnTo>
                  <a:pt x="1532" y="199"/>
                </a:lnTo>
                <a:lnTo>
                  <a:pt x="1516" y="188"/>
                </a:lnTo>
                <a:lnTo>
                  <a:pt x="1500" y="176"/>
                </a:lnTo>
                <a:lnTo>
                  <a:pt x="1486" y="162"/>
                </a:lnTo>
                <a:lnTo>
                  <a:pt x="1457" y="136"/>
                </a:lnTo>
                <a:lnTo>
                  <a:pt x="1428" y="109"/>
                </a:lnTo>
                <a:lnTo>
                  <a:pt x="1413" y="97"/>
                </a:lnTo>
                <a:lnTo>
                  <a:pt x="1398" y="85"/>
                </a:lnTo>
                <a:lnTo>
                  <a:pt x="1382" y="73"/>
                </a:lnTo>
                <a:lnTo>
                  <a:pt x="1366" y="63"/>
                </a:lnTo>
                <a:lnTo>
                  <a:pt x="1350" y="53"/>
                </a:lnTo>
                <a:lnTo>
                  <a:pt x="1331" y="45"/>
                </a:lnTo>
                <a:lnTo>
                  <a:pt x="1313" y="38"/>
                </a:lnTo>
                <a:lnTo>
                  <a:pt x="1293" y="33"/>
                </a:lnTo>
                <a:lnTo>
                  <a:pt x="1271" y="30"/>
                </a:lnTo>
                <a:lnTo>
                  <a:pt x="1249" y="29"/>
                </a:lnTo>
                <a:lnTo>
                  <a:pt x="1225" y="31"/>
                </a:lnTo>
                <a:lnTo>
                  <a:pt x="1199" y="35"/>
                </a:lnTo>
                <a:lnTo>
                  <a:pt x="1171" y="41"/>
                </a:lnTo>
                <a:lnTo>
                  <a:pt x="1142" y="50"/>
                </a:lnTo>
                <a:lnTo>
                  <a:pt x="1110" y="63"/>
                </a:lnTo>
                <a:lnTo>
                  <a:pt x="1077" y="79"/>
                </a:lnTo>
                <a:lnTo>
                  <a:pt x="1112" y="150"/>
                </a:lnTo>
                <a:lnTo>
                  <a:pt x="1146" y="216"/>
                </a:lnTo>
                <a:lnTo>
                  <a:pt x="1179" y="275"/>
                </a:lnTo>
                <a:lnTo>
                  <a:pt x="1211" y="330"/>
                </a:lnTo>
                <a:lnTo>
                  <a:pt x="1242" y="379"/>
                </a:lnTo>
                <a:lnTo>
                  <a:pt x="1270" y="424"/>
                </a:lnTo>
                <a:lnTo>
                  <a:pt x="1298" y="465"/>
                </a:lnTo>
                <a:lnTo>
                  <a:pt x="1324" y="503"/>
                </a:lnTo>
                <a:lnTo>
                  <a:pt x="1370" y="568"/>
                </a:lnTo>
                <a:lnTo>
                  <a:pt x="1390" y="597"/>
                </a:lnTo>
                <a:lnTo>
                  <a:pt x="1408" y="625"/>
                </a:lnTo>
                <a:lnTo>
                  <a:pt x="1423" y="652"/>
                </a:lnTo>
                <a:lnTo>
                  <a:pt x="1436" y="678"/>
                </a:lnTo>
                <a:lnTo>
                  <a:pt x="1442" y="691"/>
                </a:lnTo>
                <a:lnTo>
                  <a:pt x="1447" y="704"/>
                </a:lnTo>
                <a:lnTo>
                  <a:pt x="1452" y="716"/>
                </a:lnTo>
                <a:lnTo>
                  <a:pt x="1455" y="730"/>
                </a:lnTo>
                <a:lnTo>
                  <a:pt x="1439" y="733"/>
                </a:lnTo>
                <a:lnTo>
                  <a:pt x="1425" y="738"/>
                </a:lnTo>
                <a:lnTo>
                  <a:pt x="1412" y="744"/>
                </a:lnTo>
                <a:lnTo>
                  <a:pt x="1401" y="751"/>
                </a:lnTo>
                <a:lnTo>
                  <a:pt x="1391" y="760"/>
                </a:lnTo>
                <a:lnTo>
                  <a:pt x="1387" y="765"/>
                </a:lnTo>
                <a:lnTo>
                  <a:pt x="1384" y="770"/>
                </a:lnTo>
                <a:lnTo>
                  <a:pt x="1382" y="776"/>
                </a:lnTo>
                <a:lnTo>
                  <a:pt x="1380" y="782"/>
                </a:lnTo>
                <a:lnTo>
                  <a:pt x="1379" y="788"/>
                </a:lnTo>
                <a:lnTo>
                  <a:pt x="1378" y="794"/>
                </a:lnTo>
                <a:lnTo>
                  <a:pt x="1379" y="799"/>
                </a:lnTo>
                <a:lnTo>
                  <a:pt x="1380" y="805"/>
                </a:lnTo>
                <a:lnTo>
                  <a:pt x="1382" y="811"/>
                </a:lnTo>
                <a:lnTo>
                  <a:pt x="1384" y="816"/>
                </a:lnTo>
                <a:lnTo>
                  <a:pt x="1387" y="821"/>
                </a:lnTo>
                <a:lnTo>
                  <a:pt x="1391" y="826"/>
                </a:lnTo>
                <a:lnTo>
                  <a:pt x="1401" y="836"/>
                </a:lnTo>
                <a:lnTo>
                  <a:pt x="1412" y="843"/>
                </a:lnTo>
                <a:lnTo>
                  <a:pt x="1425" y="850"/>
                </a:lnTo>
                <a:lnTo>
                  <a:pt x="1439" y="854"/>
                </a:lnTo>
                <a:lnTo>
                  <a:pt x="1455" y="857"/>
                </a:lnTo>
                <a:lnTo>
                  <a:pt x="1454" y="866"/>
                </a:lnTo>
                <a:lnTo>
                  <a:pt x="1451" y="876"/>
                </a:lnTo>
                <a:lnTo>
                  <a:pt x="1445" y="892"/>
                </a:lnTo>
                <a:lnTo>
                  <a:pt x="1438" y="907"/>
                </a:lnTo>
                <a:lnTo>
                  <a:pt x="1428" y="923"/>
                </a:lnTo>
                <a:lnTo>
                  <a:pt x="1416" y="941"/>
                </a:lnTo>
                <a:lnTo>
                  <a:pt x="1401" y="959"/>
                </a:lnTo>
                <a:lnTo>
                  <a:pt x="1384" y="977"/>
                </a:lnTo>
                <a:lnTo>
                  <a:pt x="1366" y="997"/>
                </a:lnTo>
                <a:lnTo>
                  <a:pt x="1346" y="1016"/>
                </a:lnTo>
                <a:lnTo>
                  <a:pt x="1323" y="1035"/>
                </a:lnTo>
                <a:lnTo>
                  <a:pt x="1300" y="1056"/>
                </a:lnTo>
                <a:lnTo>
                  <a:pt x="1249" y="1097"/>
                </a:lnTo>
                <a:lnTo>
                  <a:pt x="1194" y="1141"/>
                </a:lnTo>
                <a:lnTo>
                  <a:pt x="1136" y="1185"/>
                </a:lnTo>
                <a:lnTo>
                  <a:pt x="1014" y="1275"/>
                </a:lnTo>
                <a:lnTo>
                  <a:pt x="893" y="1363"/>
                </a:lnTo>
                <a:lnTo>
                  <a:pt x="835" y="1407"/>
                </a:lnTo>
                <a:lnTo>
                  <a:pt x="781" y="1450"/>
                </a:lnTo>
                <a:lnTo>
                  <a:pt x="732" y="1491"/>
                </a:lnTo>
                <a:lnTo>
                  <a:pt x="710" y="1511"/>
                </a:lnTo>
                <a:lnTo>
                  <a:pt x="689" y="1530"/>
                </a:lnTo>
                <a:lnTo>
                  <a:pt x="666" y="1554"/>
                </a:lnTo>
                <a:lnTo>
                  <a:pt x="643" y="1579"/>
                </a:lnTo>
                <a:lnTo>
                  <a:pt x="619" y="1608"/>
                </a:lnTo>
                <a:lnTo>
                  <a:pt x="595" y="1639"/>
                </a:lnTo>
                <a:lnTo>
                  <a:pt x="570" y="1673"/>
                </a:lnTo>
                <a:lnTo>
                  <a:pt x="546" y="1709"/>
                </a:lnTo>
                <a:lnTo>
                  <a:pt x="520" y="1747"/>
                </a:lnTo>
                <a:lnTo>
                  <a:pt x="495" y="1788"/>
                </a:lnTo>
                <a:lnTo>
                  <a:pt x="470" y="1832"/>
                </a:lnTo>
                <a:lnTo>
                  <a:pt x="444" y="1877"/>
                </a:lnTo>
                <a:lnTo>
                  <a:pt x="419" y="1923"/>
                </a:lnTo>
                <a:lnTo>
                  <a:pt x="393" y="1972"/>
                </a:lnTo>
                <a:lnTo>
                  <a:pt x="369" y="2023"/>
                </a:lnTo>
                <a:lnTo>
                  <a:pt x="343" y="2076"/>
                </a:lnTo>
                <a:lnTo>
                  <a:pt x="319" y="2130"/>
                </a:lnTo>
                <a:lnTo>
                  <a:pt x="294" y="2185"/>
                </a:lnTo>
                <a:lnTo>
                  <a:pt x="271" y="2242"/>
                </a:lnTo>
                <a:lnTo>
                  <a:pt x="247" y="2300"/>
                </a:lnTo>
                <a:lnTo>
                  <a:pt x="224" y="2359"/>
                </a:lnTo>
                <a:lnTo>
                  <a:pt x="203" y="2420"/>
                </a:lnTo>
                <a:lnTo>
                  <a:pt x="181" y="2482"/>
                </a:lnTo>
                <a:lnTo>
                  <a:pt x="161" y="2544"/>
                </a:lnTo>
                <a:lnTo>
                  <a:pt x="141" y="2606"/>
                </a:lnTo>
                <a:lnTo>
                  <a:pt x="122" y="2670"/>
                </a:lnTo>
                <a:lnTo>
                  <a:pt x="105" y="2733"/>
                </a:lnTo>
                <a:lnTo>
                  <a:pt x="89" y="2798"/>
                </a:lnTo>
                <a:lnTo>
                  <a:pt x="73" y="2863"/>
                </a:lnTo>
                <a:lnTo>
                  <a:pt x="59" y="2928"/>
                </a:lnTo>
                <a:lnTo>
                  <a:pt x="46" y="2993"/>
                </a:lnTo>
                <a:lnTo>
                  <a:pt x="35" y="3058"/>
                </a:lnTo>
                <a:lnTo>
                  <a:pt x="24" y="3123"/>
                </a:lnTo>
                <a:lnTo>
                  <a:pt x="16" y="3188"/>
                </a:lnTo>
                <a:lnTo>
                  <a:pt x="10" y="3253"/>
                </a:lnTo>
                <a:lnTo>
                  <a:pt x="5" y="3317"/>
                </a:lnTo>
                <a:lnTo>
                  <a:pt x="1" y="3380"/>
                </a:lnTo>
                <a:lnTo>
                  <a:pt x="0" y="3443"/>
                </a:lnTo>
                <a:lnTo>
                  <a:pt x="0" y="3505"/>
                </a:lnTo>
                <a:lnTo>
                  <a:pt x="3" y="3567"/>
                </a:lnTo>
                <a:lnTo>
                  <a:pt x="7" y="3629"/>
                </a:lnTo>
                <a:lnTo>
                  <a:pt x="13" y="3688"/>
                </a:lnTo>
                <a:lnTo>
                  <a:pt x="22" y="3747"/>
                </a:lnTo>
                <a:lnTo>
                  <a:pt x="27" y="3775"/>
                </a:lnTo>
                <a:lnTo>
                  <a:pt x="32" y="3804"/>
                </a:lnTo>
                <a:lnTo>
                  <a:pt x="40" y="3832"/>
                </a:lnTo>
                <a:lnTo>
                  <a:pt x="46" y="3860"/>
                </a:lnTo>
                <a:lnTo>
                  <a:pt x="54" y="3887"/>
                </a:lnTo>
                <a:lnTo>
                  <a:pt x="62" y="3914"/>
                </a:lnTo>
                <a:lnTo>
                  <a:pt x="70" y="3941"/>
                </a:lnTo>
                <a:lnTo>
                  <a:pt x="80" y="3968"/>
                </a:lnTo>
                <a:lnTo>
                  <a:pt x="90" y="3993"/>
                </a:lnTo>
                <a:lnTo>
                  <a:pt x="101" y="4019"/>
                </a:lnTo>
                <a:lnTo>
                  <a:pt x="112" y="4044"/>
                </a:lnTo>
                <a:lnTo>
                  <a:pt x="124" y="4069"/>
                </a:lnTo>
                <a:lnTo>
                  <a:pt x="136" y="4093"/>
                </a:lnTo>
                <a:lnTo>
                  <a:pt x="150" y="4116"/>
                </a:lnTo>
                <a:lnTo>
                  <a:pt x="164" y="4140"/>
                </a:lnTo>
                <a:lnTo>
                  <a:pt x="179" y="4162"/>
                </a:lnTo>
                <a:lnTo>
                  <a:pt x="194" y="4185"/>
                </a:lnTo>
                <a:lnTo>
                  <a:pt x="211" y="4206"/>
                </a:lnTo>
                <a:lnTo>
                  <a:pt x="227" y="4227"/>
                </a:lnTo>
                <a:lnTo>
                  <a:pt x="244" y="4248"/>
                </a:lnTo>
                <a:lnTo>
                  <a:pt x="263" y="4268"/>
                </a:lnTo>
                <a:lnTo>
                  <a:pt x="282" y="4288"/>
                </a:lnTo>
                <a:lnTo>
                  <a:pt x="302" y="4307"/>
                </a:lnTo>
                <a:lnTo>
                  <a:pt x="323" y="4325"/>
                </a:lnTo>
                <a:lnTo>
                  <a:pt x="344" y="4343"/>
                </a:lnTo>
                <a:lnTo>
                  <a:pt x="367" y="4360"/>
                </a:lnTo>
                <a:lnTo>
                  <a:pt x="389" y="4376"/>
                </a:lnTo>
                <a:lnTo>
                  <a:pt x="413" y="4391"/>
                </a:lnTo>
                <a:lnTo>
                  <a:pt x="438" y="4407"/>
                </a:lnTo>
                <a:lnTo>
                  <a:pt x="463" y="4421"/>
                </a:lnTo>
                <a:lnTo>
                  <a:pt x="490" y="4435"/>
                </a:lnTo>
                <a:lnTo>
                  <a:pt x="516" y="4449"/>
                </a:lnTo>
                <a:lnTo>
                  <a:pt x="545" y="4461"/>
                </a:lnTo>
                <a:lnTo>
                  <a:pt x="573" y="4472"/>
                </a:lnTo>
                <a:lnTo>
                  <a:pt x="603" y="4483"/>
                </a:lnTo>
                <a:lnTo>
                  <a:pt x="634" y="4493"/>
                </a:lnTo>
                <a:lnTo>
                  <a:pt x="665" y="4503"/>
                </a:lnTo>
                <a:lnTo>
                  <a:pt x="698" y="4511"/>
                </a:lnTo>
                <a:lnTo>
                  <a:pt x="731" y="4519"/>
                </a:lnTo>
                <a:lnTo>
                  <a:pt x="765" y="4526"/>
                </a:lnTo>
                <a:lnTo>
                  <a:pt x="801" y="4532"/>
                </a:lnTo>
                <a:lnTo>
                  <a:pt x="836" y="4537"/>
                </a:lnTo>
                <a:lnTo>
                  <a:pt x="873" y="4541"/>
                </a:lnTo>
                <a:lnTo>
                  <a:pt x="912" y="4545"/>
                </a:lnTo>
                <a:lnTo>
                  <a:pt x="950" y="4548"/>
                </a:lnTo>
                <a:lnTo>
                  <a:pt x="990" y="4549"/>
                </a:lnTo>
                <a:lnTo>
                  <a:pt x="1475" y="4566"/>
                </a:lnTo>
                <a:lnTo>
                  <a:pt x="1751" y="4575"/>
                </a:lnTo>
                <a:lnTo>
                  <a:pt x="1874" y="4578"/>
                </a:lnTo>
                <a:lnTo>
                  <a:pt x="1903" y="4578"/>
                </a:lnTo>
                <a:lnTo>
                  <a:pt x="1932" y="4578"/>
                </a:lnTo>
                <a:lnTo>
                  <a:pt x="2056" y="4575"/>
                </a:lnTo>
                <a:lnTo>
                  <a:pt x="2332" y="4566"/>
                </a:lnTo>
                <a:lnTo>
                  <a:pt x="2817" y="4549"/>
                </a:lnTo>
                <a:lnTo>
                  <a:pt x="2856" y="4548"/>
                </a:lnTo>
                <a:lnTo>
                  <a:pt x="2895" y="4545"/>
                </a:lnTo>
                <a:lnTo>
                  <a:pt x="2933" y="4541"/>
                </a:lnTo>
                <a:lnTo>
                  <a:pt x="2970" y="4537"/>
                </a:lnTo>
                <a:lnTo>
                  <a:pt x="3006" y="4532"/>
                </a:lnTo>
                <a:lnTo>
                  <a:pt x="3042" y="4526"/>
                </a:lnTo>
                <a:lnTo>
                  <a:pt x="3075" y="4519"/>
                </a:lnTo>
                <a:lnTo>
                  <a:pt x="3109" y="4511"/>
                </a:lnTo>
                <a:lnTo>
                  <a:pt x="3142" y="4503"/>
                </a:lnTo>
                <a:lnTo>
                  <a:pt x="3173" y="4493"/>
                </a:lnTo>
                <a:lnTo>
                  <a:pt x="3204" y="4483"/>
                </a:lnTo>
                <a:lnTo>
                  <a:pt x="3233" y="4472"/>
                </a:lnTo>
                <a:lnTo>
                  <a:pt x="3262" y="4461"/>
                </a:lnTo>
                <a:lnTo>
                  <a:pt x="3290" y="4449"/>
                </a:lnTo>
                <a:lnTo>
                  <a:pt x="3317" y="4435"/>
                </a:lnTo>
                <a:lnTo>
                  <a:pt x="3343" y="4421"/>
                </a:lnTo>
                <a:lnTo>
                  <a:pt x="3369" y="4407"/>
                </a:lnTo>
                <a:lnTo>
                  <a:pt x="3393" y="4391"/>
                </a:lnTo>
                <a:lnTo>
                  <a:pt x="3418" y="4376"/>
                </a:lnTo>
                <a:lnTo>
                  <a:pt x="3440" y="4360"/>
                </a:lnTo>
                <a:lnTo>
                  <a:pt x="3462" y="4343"/>
                </a:lnTo>
                <a:lnTo>
                  <a:pt x="3484" y="4325"/>
                </a:lnTo>
                <a:lnTo>
                  <a:pt x="3504" y="4307"/>
                </a:lnTo>
                <a:lnTo>
                  <a:pt x="3525" y="4288"/>
                </a:lnTo>
                <a:lnTo>
                  <a:pt x="3544" y="4268"/>
                </a:lnTo>
                <a:lnTo>
                  <a:pt x="3562" y="4248"/>
                </a:lnTo>
                <a:lnTo>
                  <a:pt x="3580" y="4227"/>
                </a:lnTo>
                <a:lnTo>
                  <a:pt x="3596" y="4206"/>
                </a:lnTo>
                <a:lnTo>
                  <a:pt x="3612" y="4185"/>
                </a:lnTo>
                <a:lnTo>
                  <a:pt x="3628" y="4162"/>
                </a:lnTo>
                <a:lnTo>
                  <a:pt x="3643" y="4140"/>
                </a:lnTo>
                <a:lnTo>
                  <a:pt x="3657" y="4116"/>
                </a:lnTo>
                <a:lnTo>
                  <a:pt x="3670" y="4093"/>
                </a:lnTo>
                <a:lnTo>
                  <a:pt x="3683" y="4069"/>
                </a:lnTo>
                <a:lnTo>
                  <a:pt x="3695" y="4044"/>
                </a:lnTo>
                <a:lnTo>
                  <a:pt x="3706" y="4019"/>
                </a:lnTo>
                <a:lnTo>
                  <a:pt x="3716" y="3993"/>
                </a:lnTo>
                <a:lnTo>
                  <a:pt x="3726" y="3968"/>
                </a:lnTo>
                <a:lnTo>
                  <a:pt x="3737" y="3941"/>
                </a:lnTo>
                <a:lnTo>
                  <a:pt x="3745" y="3914"/>
                </a:lnTo>
                <a:lnTo>
                  <a:pt x="3753" y="3887"/>
                </a:lnTo>
                <a:lnTo>
                  <a:pt x="3760" y="3860"/>
                </a:lnTo>
                <a:lnTo>
                  <a:pt x="3767" y="3832"/>
                </a:lnTo>
                <a:lnTo>
                  <a:pt x="3774" y="3804"/>
                </a:lnTo>
                <a:lnTo>
                  <a:pt x="3779" y="3775"/>
                </a:lnTo>
                <a:lnTo>
                  <a:pt x="3784" y="3747"/>
                </a:lnTo>
                <a:lnTo>
                  <a:pt x="3794" y="3688"/>
                </a:lnTo>
                <a:lnTo>
                  <a:pt x="3800" y="3629"/>
                </a:lnTo>
                <a:lnTo>
                  <a:pt x="3804" y="3567"/>
                </a:lnTo>
                <a:lnTo>
                  <a:pt x="3807" y="3505"/>
                </a:lnTo>
                <a:lnTo>
                  <a:pt x="3807" y="3443"/>
                </a:lnTo>
                <a:lnTo>
                  <a:pt x="3806" y="3380"/>
                </a:lnTo>
                <a:lnTo>
                  <a:pt x="3802" y="3317"/>
                </a:lnTo>
                <a:lnTo>
                  <a:pt x="3797" y="3253"/>
                </a:lnTo>
                <a:lnTo>
                  <a:pt x="3791" y="3188"/>
                </a:lnTo>
                <a:lnTo>
                  <a:pt x="3781" y="3123"/>
                </a:lnTo>
                <a:lnTo>
                  <a:pt x="3772" y="3058"/>
                </a:lnTo>
                <a:lnTo>
                  <a:pt x="3761" y="2993"/>
                </a:lnTo>
                <a:lnTo>
                  <a:pt x="3748" y="2928"/>
                </a:lnTo>
                <a:lnTo>
                  <a:pt x="3733" y="2863"/>
                </a:lnTo>
                <a:lnTo>
                  <a:pt x="3718" y="2798"/>
                </a:lnTo>
                <a:lnTo>
                  <a:pt x="3702" y="2733"/>
                </a:lnTo>
                <a:lnTo>
                  <a:pt x="3685" y="2670"/>
                </a:lnTo>
                <a:lnTo>
                  <a:pt x="3665" y="2606"/>
                </a:lnTo>
                <a:lnTo>
                  <a:pt x="3646" y="2544"/>
                </a:lnTo>
                <a:lnTo>
                  <a:pt x="3625" y="2482"/>
                </a:lnTo>
                <a:lnTo>
                  <a:pt x="3604" y="2420"/>
                </a:lnTo>
                <a:lnTo>
                  <a:pt x="3582" y="2359"/>
                </a:lnTo>
                <a:lnTo>
                  <a:pt x="3559" y="2300"/>
                </a:lnTo>
                <a:lnTo>
                  <a:pt x="3536" y="2242"/>
                </a:lnTo>
                <a:lnTo>
                  <a:pt x="3512" y="2185"/>
                </a:lnTo>
                <a:lnTo>
                  <a:pt x="3488" y="2130"/>
                </a:lnTo>
                <a:lnTo>
                  <a:pt x="3463" y="2076"/>
                </a:lnTo>
                <a:lnTo>
                  <a:pt x="3438" y="2023"/>
                </a:lnTo>
                <a:lnTo>
                  <a:pt x="3413" y="1972"/>
                </a:lnTo>
                <a:lnTo>
                  <a:pt x="3388" y="1923"/>
                </a:lnTo>
                <a:lnTo>
                  <a:pt x="3363" y="1877"/>
                </a:lnTo>
                <a:lnTo>
                  <a:pt x="3336" y="1832"/>
                </a:lnTo>
                <a:lnTo>
                  <a:pt x="3311" y="1788"/>
                </a:lnTo>
                <a:lnTo>
                  <a:pt x="3286" y="1747"/>
                </a:lnTo>
                <a:lnTo>
                  <a:pt x="3261" y="1709"/>
                </a:lnTo>
                <a:lnTo>
                  <a:pt x="3236" y="1673"/>
                </a:lnTo>
                <a:lnTo>
                  <a:pt x="3211" y="1639"/>
                </a:lnTo>
                <a:lnTo>
                  <a:pt x="3187" y="1608"/>
                </a:lnTo>
                <a:lnTo>
                  <a:pt x="3164" y="1579"/>
                </a:lnTo>
                <a:lnTo>
                  <a:pt x="3141" y="1554"/>
                </a:lnTo>
                <a:lnTo>
                  <a:pt x="3118" y="1530"/>
                </a:lnTo>
                <a:close/>
                <a:moveTo>
                  <a:pt x="2776" y="3860"/>
                </a:moveTo>
                <a:lnTo>
                  <a:pt x="2776" y="3860"/>
                </a:lnTo>
                <a:lnTo>
                  <a:pt x="2751" y="3878"/>
                </a:lnTo>
                <a:lnTo>
                  <a:pt x="2728" y="3894"/>
                </a:lnTo>
                <a:lnTo>
                  <a:pt x="2705" y="3909"/>
                </a:lnTo>
                <a:lnTo>
                  <a:pt x="2681" y="3921"/>
                </a:lnTo>
                <a:lnTo>
                  <a:pt x="2660" y="3931"/>
                </a:lnTo>
                <a:lnTo>
                  <a:pt x="2638" y="3940"/>
                </a:lnTo>
                <a:lnTo>
                  <a:pt x="2617" y="3947"/>
                </a:lnTo>
                <a:lnTo>
                  <a:pt x="2597" y="3953"/>
                </a:lnTo>
                <a:lnTo>
                  <a:pt x="2577" y="3959"/>
                </a:lnTo>
                <a:lnTo>
                  <a:pt x="2558" y="3963"/>
                </a:lnTo>
                <a:lnTo>
                  <a:pt x="2521" y="3969"/>
                </a:lnTo>
                <a:lnTo>
                  <a:pt x="2487" y="3973"/>
                </a:lnTo>
                <a:lnTo>
                  <a:pt x="2455" y="3977"/>
                </a:lnTo>
                <a:lnTo>
                  <a:pt x="2428" y="3979"/>
                </a:lnTo>
                <a:lnTo>
                  <a:pt x="2398" y="3980"/>
                </a:lnTo>
                <a:lnTo>
                  <a:pt x="2365" y="3980"/>
                </a:lnTo>
                <a:lnTo>
                  <a:pt x="2329" y="3978"/>
                </a:lnTo>
                <a:lnTo>
                  <a:pt x="2289" y="3975"/>
                </a:lnTo>
                <a:lnTo>
                  <a:pt x="2246" y="3971"/>
                </a:lnTo>
                <a:lnTo>
                  <a:pt x="2199" y="3964"/>
                </a:lnTo>
                <a:lnTo>
                  <a:pt x="2149" y="3957"/>
                </a:lnTo>
                <a:lnTo>
                  <a:pt x="2046" y="3940"/>
                </a:lnTo>
                <a:lnTo>
                  <a:pt x="1956" y="3928"/>
                </a:lnTo>
                <a:lnTo>
                  <a:pt x="1916" y="3923"/>
                </a:lnTo>
                <a:lnTo>
                  <a:pt x="1879" y="3920"/>
                </a:lnTo>
                <a:lnTo>
                  <a:pt x="1847" y="3918"/>
                </a:lnTo>
                <a:lnTo>
                  <a:pt x="1818" y="3917"/>
                </a:lnTo>
                <a:lnTo>
                  <a:pt x="1786" y="3917"/>
                </a:lnTo>
                <a:lnTo>
                  <a:pt x="1754" y="3919"/>
                </a:lnTo>
                <a:lnTo>
                  <a:pt x="1724" y="3921"/>
                </a:lnTo>
                <a:lnTo>
                  <a:pt x="1692" y="3925"/>
                </a:lnTo>
                <a:lnTo>
                  <a:pt x="1661" y="3929"/>
                </a:lnTo>
                <a:lnTo>
                  <a:pt x="1631" y="3934"/>
                </a:lnTo>
                <a:lnTo>
                  <a:pt x="1601" y="3940"/>
                </a:lnTo>
                <a:lnTo>
                  <a:pt x="1573" y="3946"/>
                </a:lnTo>
                <a:lnTo>
                  <a:pt x="1516" y="3960"/>
                </a:lnTo>
                <a:lnTo>
                  <a:pt x="1462" y="3974"/>
                </a:lnTo>
                <a:lnTo>
                  <a:pt x="1362" y="4001"/>
                </a:lnTo>
                <a:lnTo>
                  <a:pt x="1350" y="4000"/>
                </a:lnTo>
                <a:lnTo>
                  <a:pt x="1338" y="3998"/>
                </a:lnTo>
                <a:lnTo>
                  <a:pt x="1327" y="3995"/>
                </a:lnTo>
                <a:lnTo>
                  <a:pt x="1317" y="3992"/>
                </a:lnTo>
                <a:lnTo>
                  <a:pt x="1296" y="3985"/>
                </a:lnTo>
                <a:lnTo>
                  <a:pt x="1276" y="3976"/>
                </a:lnTo>
                <a:lnTo>
                  <a:pt x="1259" y="3964"/>
                </a:lnTo>
                <a:lnTo>
                  <a:pt x="1243" y="3951"/>
                </a:lnTo>
                <a:lnTo>
                  <a:pt x="1229" y="3937"/>
                </a:lnTo>
                <a:lnTo>
                  <a:pt x="1223" y="3929"/>
                </a:lnTo>
                <a:lnTo>
                  <a:pt x="1218" y="3922"/>
                </a:lnTo>
                <a:lnTo>
                  <a:pt x="1213" y="3914"/>
                </a:lnTo>
                <a:lnTo>
                  <a:pt x="1209" y="3906"/>
                </a:lnTo>
                <a:lnTo>
                  <a:pt x="1206" y="3896"/>
                </a:lnTo>
                <a:lnTo>
                  <a:pt x="1203" y="3888"/>
                </a:lnTo>
                <a:lnTo>
                  <a:pt x="1201" y="3880"/>
                </a:lnTo>
                <a:lnTo>
                  <a:pt x="1200" y="3871"/>
                </a:lnTo>
                <a:lnTo>
                  <a:pt x="1199" y="3862"/>
                </a:lnTo>
                <a:lnTo>
                  <a:pt x="1200" y="3854"/>
                </a:lnTo>
                <a:lnTo>
                  <a:pt x="1201" y="3845"/>
                </a:lnTo>
                <a:lnTo>
                  <a:pt x="1203" y="3836"/>
                </a:lnTo>
                <a:lnTo>
                  <a:pt x="1206" y="3827"/>
                </a:lnTo>
                <a:lnTo>
                  <a:pt x="1210" y="3818"/>
                </a:lnTo>
                <a:lnTo>
                  <a:pt x="1215" y="3810"/>
                </a:lnTo>
                <a:lnTo>
                  <a:pt x="1220" y="3802"/>
                </a:lnTo>
                <a:lnTo>
                  <a:pt x="1227" y="3793"/>
                </a:lnTo>
                <a:lnTo>
                  <a:pt x="1236" y="3785"/>
                </a:lnTo>
                <a:lnTo>
                  <a:pt x="1288" y="3749"/>
                </a:lnTo>
                <a:lnTo>
                  <a:pt x="1314" y="3730"/>
                </a:lnTo>
                <a:lnTo>
                  <a:pt x="1341" y="3710"/>
                </a:lnTo>
                <a:lnTo>
                  <a:pt x="1367" y="3689"/>
                </a:lnTo>
                <a:lnTo>
                  <a:pt x="1392" y="3667"/>
                </a:lnTo>
                <a:lnTo>
                  <a:pt x="1417" y="3644"/>
                </a:lnTo>
                <a:lnTo>
                  <a:pt x="1440" y="3618"/>
                </a:lnTo>
                <a:lnTo>
                  <a:pt x="1462" y="3593"/>
                </a:lnTo>
                <a:lnTo>
                  <a:pt x="1472" y="3579"/>
                </a:lnTo>
                <a:lnTo>
                  <a:pt x="1482" y="3565"/>
                </a:lnTo>
                <a:lnTo>
                  <a:pt x="1491" y="3550"/>
                </a:lnTo>
                <a:lnTo>
                  <a:pt x="1499" y="3536"/>
                </a:lnTo>
                <a:lnTo>
                  <a:pt x="1508" y="3521"/>
                </a:lnTo>
                <a:lnTo>
                  <a:pt x="1515" y="3504"/>
                </a:lnTo>
                <a:lnTo>
                  <a:pt x="1522" y="3488"/>
                </a:lnTo>
                <a:lnTo>
                  <a:pt x="1528" y="3472"/>
                </a:lnTo>
                <a:lnTo>
                  <a:pt x="1533" y="3454"/>
                </a:lnTo>
                <a:lnTo>
                  <a:pt x="1537" y="3437"/>
                </a:lnTo>
                <a:lnTo>
                  <a:pt x="1541" y="3419"/>
                </a:lnTo>
                <a:lnTo>
                  <a:pt x="1544" y="3399"/>
                </a:lnTo>
                <a:lnTo>
                  <a:pt x="1546" y="3381"/>
                </a:lnTo>
                <a:lnTo>
                  <a:pt x="1547" y="3361"/>
                </a:lnTo>
                <a:lnTo>
                  <a:pt x="1547" y="3337"/>
                </a:lnTo>
                <a:lnTo>
                  <a:pt x="1547" y="3311"/>
                </a:lnTo>
                <a:lnTo>
                  <a:pt x="1164" y="3282"/>
                </a:lnTo>
                <a:lnTo>
                  <a:pt x="1151" y="3280"/>
                </a:lnTo>
                <a:lnTo>
                  <a:pt x="1137" y="3277"/>
                </a:lnTo>
                <a:lnTo>
                  <a:pt x="1124" y="3273"/>
                </a:lnTo>
                <a:lnTo>
                  <a:pt x="1111" y="3268"/>
                </a:lnTo>
                <a:lnTo>
                  <a:pt x="1099" y="3261"/>
                </a:lnTo>
                <a:lnTo>
                  <a:pt x="1088" y="3254"/>
                </a:lnTo>
                <a:lnTo>
                  <a:pt x="1077" y="3246"/>
                </a:lnTo>
                <a:lnTo>
                  <a:pt x="1066" y="3236"/>
                </a:lnTo>
                <a:lnTo>
                  <a:pt x="1057" y="3226"/>
                </a:lnTo>
                <a:lnTo>
                  <a:pt x="1049" y="3216"/>
                </a:lnTo>
                <a:lnTo>
                  <a:pt x="1042" y="3205"/>
                </a:lnTo>
                <a:lnTo>
                  <a:pt x="1036" y="3193"/>
                </a:lnTo>
                <a:lnTo>
                  <a:pt x="1030" y="3180"/>
                </a:lnTo>
                <a:lnTo>
                  <a:pt x="1026" y="3168"/>
                </a:lnTo>
                <a:lnTo>
                  <a:pt x="1024" y="3155"/>
                </a:lnTo>
                <a:lnTo>
                  <a:pt x="1022" y="3142"/>
                </a:lnTo>
                <a:lnTo>
                  <a:pt x="1022" y="3128"/>
                </a:lnTo>
                <a:lnTo>
                  <a:pt x="1023" y="3115"/>
                </a:lnTo>
                <a:lnTo>
                  <a:pt x="1025" y="3103"/>
                </a:lnTo>
                <a:lnTo>
                  <a:pt x="1029" y="3092"/>
                </a:lnTo>
                <a:lnTo>
                  <a:pt x="1034" y="3081"/>
                </a:lnTo>
                <a:lnTo>
                  <a:pt x="1040" y="3069"/>
                </a:lnTo>
                <a:lnTo>
                  <a:pt x="1047" y="3060"/>
                </a:lnTo>
                <a:lnTo>
                  <a:pt x="1055" y="3051"/>
                </a:lnTo>
                <a:lnTo>
                  <a:pt x="1063" y="3043"/>
                </a:lnTo>
                <a:lnTo>
                  <a:pt x="1074" y="3036"/>
                </a:lnTo>
                <a:lnTo>
                  <a:pt x="1085" y="3030"/>
                </a:lnTo>
                <a:lnTo>
                  <a:pt x="1096" y="3025"/>
                </a:lnTo>
                <a:lnTo>
                  <a:pt x="1108" y="3020"/>
                </a:lnTo>
                <a:lnTo>
                  <a:pt x="1120" y="3017"/>
                </a:lnTo>
                <a:lnTo>
                  <a:pt x="1134" y="3016"/>
                </a:lnTo>
                <a:lnTo>
                  <a:pt x="1148" y="3016"/>
                </a:lnTo>
                <a:lnTo>
                  <a:pt x="1518" y="3029"/>
                </a:lnTo>
                <a:lnTo>
                  <a:pt x="1463" y="2843"/>
                </a:lnTo>
                <a:lnTo>
                  <a:pt x="1145" y="2843"/>
                </a:lnTo>
                <a:lnTo>
                  <a:pt x="1131" y="2843"/>
                </a:lnTo>
                <a:lnTo>
                  <a:pt x="1117" y="2841"/>
                </a:lnTo>
                <a:lnTo>
                  <a:pt x="1104" y="2837"/>
                </a:lnTo>
                <a:lnTo>
                  <a:pt x="1092" y="2833"/>
                </a:lnTo>
                <a:lnTo>
                  <a:pt x="1081" y="2827"/>
                </a:lnTo>
                <a:lnTo>
                  <a:pt x="1070" y="2821"/>
                </a:lnTo>
                <a:lnTo>
                  <a:pt x="1059" y="2813"/>
                </a:lnTo>
                <a:lnTo>
                  <a:pt x="1050" y="2805"/>
                </a:lnTo>
                <a:lnTo>
                  <a:pt x="1042" y="2794"/>
                </a:lnTo>
                <a:lnTo>
                  <a:pt x="1035" y="2784"/>
                </a:lnTo>
                <a:lnTo>
                  <a:pt x="1028" y="2773"/>
                </a:lnTo>
                <a:lnTo>
                  <a:pt x="1023" y="2762"/>
                </a:lnTo>
                <a:lnTo>
                  <a:pt x="1019" y="2750"/>
                </a:lnTo>
                <a:lnTo>
                  <a:pt x="1016" y="2736"/>
                </a:lnTo>
                <a:lnTo>
                  <a:pt x="1015" y="2723"/>
                </a:lnTo>
                <a:lnTo>
                  <a:pt x="1014" y="2710"/>
                </a:lnTo>
                <a:lnTo>
                  <a:pt x="1015" y="2696"/>
                </a:lnTo>
                <a:lnTo>
                  <a:pt x="1018" y="2682"/>
                </a:lnTo>
                <a:lnTo>
                  <a:pt x="1021" y="2669"/>
                </a:lnTo>
                <a:lnTo>
                  <a:pt x="1026" y="2657"/>
                </a:lnTo>
                <a:lnTo>
                  <a:pt x="1032" y="2645"/>
                </a:lnTo>
                <a:lnTo>
                  <a:pt x="1039" y="2633"/>
                </a:lnTo>
                <a:lnTo>
                  <a:pt x="1047" y="2623"/>
                </a:lnTo>
                <a:lnTo>
                  <a:pt x="1056" y="2613"/>
                </a:lnTo>
                <a:lnTo>
                  <a:pt x="1065" y="2604"/>
                </a:lnTo>
                <a:lnTo>
                  <a:pt x="1077" y="2596"/>
                </a:lnTo>
                <a:lnTo>
                  <a:pt x="1088" y="2588"/>
                </a:lnTo>
                <a:lnTo>
                  <a:pt x="1100" y="2581"/>
                </a:lnTo>
                <a:lnTo>
                  <a:pt x="1112" y="2576"/>
                </a:lnTo>
                <a:lnTo>
                  <a:pt x="1126" y="2572"/>
                </a:lnTo>
                <a:lnTo>
                  <a:pt x="1139" y="2569"/>
                </a:lnTo>
                <a:lnTo>
                  <a:pt x="1153" y="2568"/>
                </a:lnTo>
                <a:lnTo>
                  <a:pt x="1390" y="2554"/>
                </a:lnTo>
                <a:lnTo>
                  <a:pt x="1383" y="2518"/>
                </a:lnTo>
                <a:lnTo>
                  <a:pt x="1378" y="2483"/>
                </a:lnTo>
                <a:lnTo>
                  <a:pt x="1374" y="2448"/>
                </a:lnTo>
                <a:lnTo>
                  <a:pt x="1371" y="2414"/>
                </a:lnTo>
                <a:lnTo>
                  <a:pt x="1369" y="2382"/>
                </a:lnTo>
                <a:lnTo>
                  <a:pt x="1369" y="2350"/>
                </a:lnTo>
                <a:lnTo>
                  <a:pt x="1370" y="2320"/>
                </a:lnTo>
                <a:lnTo>
                  <a:pt x="1372" y="2291"/>
                </a:lnTo>
                <a:lnTo>
                  <a:pt x="1376" y="2254"/>
                </a:lnTo>
                <a:lnTo>
                  <a:pt x="1381" y="2220"/>
                </a:lnTo>
                <a:lnTo>
                  <a:pt x="1388" y="2186"/>
                </a:lnTo>
                <a:lnTo>
                  <a:pt x="1398" y="2154"/>
                </a:lnTo>
                <a:lnTo>
                  <a:pt x="1408" y="2122"/>
                </a:lnTo>
                <a:lnTo>
                  <a:pt x="1419" y="2092"/>
                </a:lnTo>
                <a:lnTo>
                  <a:pt x="1432" y="2063"/>
                </a:lnTo>
                <a:lnTo>
                  <a:pt x="1447" y="2036"/>
                </a:lnTo>
                <a:lnTo>
                  <a:pt x="1464" y="2008"/>
                </a:lnTo>
                <a:lnTo>
                  <a:pt x="1481" y="1983"/>
                </a:lnTo>
                <a:lnTo>
                  <a:pt x="1500" y="1958"/>
                </a:lnTo>
                <a:lnTo>
                  <a:pt x="1521" y="1935"/>
                </a:lnTo>
                <a:lnTo>
                  <a:pt x="1543" y="1912"/>
                </a:lnTo>
                <a:lnTo>
                  <a:pt x="1567" y="1891"/>
                </a:lnTo>
                <a:lnTo>
                  <a:pt x="1592" y="1870"/>
                </a:lnTo>
                <a:lnTo>
                  <a:pt x="1619" y="1851"/>
                </a:lnTo>
                <a:lnTo>
                  <a:pt x="1646" y="1835"/>
                </a:lnTo>
                <a:lnTo>
                  <a:pt x="1673" y="1820"/>
                </a:lnTo>
                <a:lnTo>
                  <a:pt x="1701" y="1805"/>
                </a:lnTo>
                <a:lnTo>
                  <a:pt x="1730" y="1792"/>
                </a:lnTo>
                <a:lnTo>
                  <a:pt x="1759" y="1780"/>
                </a:lnTo>
                <a:lnTo>
                  <a:pt x="1789" y="1770"/>
                </a:lnTo>
                <a:lnTo>
                  <a:pt x="1819" y="1760"/>
                </a:lnTo>
                <a:lnTo>
                  <a:pt x="1850" y="1752"/>
                </a:lnTo>
                <a:lnTo>
                  <a:pt x="1881" y="1745"/>
                </a:lnTo>
                <a:lnTo>
                  <a:pt x="1914" y="1740"/>
                </a:lnTo>
                <a:lnTo>
                  <a:pt x="1947" y="1735"/>
                </a:lnTo>
                <a:lnTo>
                  <a:pt x="1979" y="1732"/>
                </a:lnTo>
                <a:lnTo>
                  <a:pt x="2014" y="1730"/>
                </a:lnTo>
                <a:lnTo>
                  <a:pt x="2047" y="1729"/>
                </a:lnTo>
                <a:lnTo>
                  <a:pt x="2083" y="1730"/>
                </a:lnTo>
                <a:lnTo>
                  <a:pt x="2119" y="1732"/>
                </a:lnTo>
                <a:lnTo>
                  <a:pt x="2149" y="1734"/>
                </a:lnTo>
                <a:lnTo>
                  <a:pt x="2179" y="1737"/>
                </a:lnTo>
                <a:lnTo>
                  <a:pt x="2208" y="1742"/>
                </a:lnTo>
                <a:lnTo>
                  <a:pt x="2238" y="1747"/>
                </a:lnTo>
                <a:lnTo>
                  <a:pt x="2267" y="1754"/>
                </a:lnTo>
                <a:lnTo>
                  <a:pt x="2294" y="1762"/>
                </a:lnTo>
                <a:lnTo>
                  <a:pt x="2322" y="1770"/>
                </a:lnTo>
                <a:lnTo>
                  <a:pt x="2349" y="1779"/>
                </a:lnTo>
                <a:lnTo>
                  <a:pt x="2376" y="1789"/>
                </a:lnTo>
                <a:lnTo>
                  <a:pt x="2401" y="1801"/>
                </a:lnTo>
                <a:lnTo>
                  <a:pt x="2426" y="1813"/>
                </a:lnTo>
                <a:lnTo>
                  <a:pt x="2452" y="1827"/>
                </a:lnTo>
                <a:lnTo>
                  <a:pt x="2476" y="1841"/>
                </a:lnTo>
                <a:lnTo>
                  <a:pt x="2501" y="1856"/>
                </a:lnTo>
                <a:lnTo>
                  <a:pt x="2524" y="1873"/>
                </a:lnTo>
                <a:lnTo>
                  <a:pt x="2548" y="1890"/>
                </a:lnTo>
                <a:lnTo>
                  <a:pt x="2570" y="1908"/>
                </a:lnTo>
                <a:lnTo>
                  <a:pt x="2591" y="1928"/>
                </a:lnTo>
                <a:lnTo>
                  <a:pt x="2612" y="1948"/>
                </a:lnTo>
                <a:lnTo>
                  <a:pt x="2631" y="1969"/>
                </a:lnTo>
                <a:lnTo>
                  <a:pt x="2651" y="1992"/>
                </a:lnTo>
                <a:lnTo>
                  <a:pt x="2668" y="2015"/>
                </a:lnTo>
                <a:lnTo>
                  <a:pt x="2684" y="2040"/>
                </a:lnTo>
                <a:lnTo>
                  <a:pt x="2700" y="2065"/>
                </a:lnTo>
                <a:lnTo>
                  <a:pt x="2715" y="2091"/>
                </a:lnTo>
                <a:lnTo>
                  <a:pt x="2729" y="2118"/>
                </a:lnTo>
                <a:lnTo>
                  <a:pt x="2742" y="2146"/>
                </a:lnTo>
                <a:lnTo>
                  <a:pt x="2754" y="2175"/>
                </a:lnTo>
                <a:lnTo>
                  <a:pt x="2767" y="2205"/>
                </a:lnTo>
                <a:lnTo>
                  <a:pt x="2778" y="2235"/>
                </a:lnTo>
                <a:lnTo>
                  <a:pt x="2788" y="2266"/>
                </a:lnTo>
                <a:lnTo>
                  <a:pt x="2797" y="2297"/>
                </a:lnTo>
                <a:lnTo>
                  <a:pt x="2796" y="2305"/>
                </a:lnTo>
                <a:lnTo>
                  <a:pt x="2794" y="2314"/>
                </a:lnTo>
                <a:lnTo>
                  <a:pt x="2788" y="2329"/>
                </a:lnTo>
                <a:lnTo>
                  <a:pt x="2781" y="2343"/>
                </a:lnTo>
                <a:lnTo>
                  <a:pt x="2771" y="2356"/>
                </a:lnTo>
                <a:lnTo>
                  <a:pt x="2760" y="2368"/>
                </a:lnTo>
                <a:lnTo>
                  <a:pt x="2753" y="2373"/>
                </a:lnTo>
                <a:lnTo>
                  <a:pt x="2746" y="2377"/>
                </a:lnTo>
                <a:lnTo>
                  <a:pt x="2739" y="2381"/>
                </a:lnTo>
                <a:lnTo>
                  <a:pt x="2732" y="2384"/>
                </a:lnTo>
                <a:lnTo>
                  <a:pt x="2724" y="2387"/>
                </a:lnTo>
                <a:lnTo>
                  <a:pt x="2717" y="2389"/>
                </a:lnTo>
                <a:lnTo>
                  <a:pt x="2709" y="2390"/>
                </a:lnTo>
                <a:lnTo>
                  <a:pt x="2699" y="2391"/>
                </a:lnTo>
                <a:lnTo>
                  <a:pt x="2691" y="2391"/>
                </a:lnTo>
                <a:lnTo>
                  <a:pt x="2682" y="2390"/>
                </a:lnTo>
                <a:lnTo>
                  <a:pt x="2673" y="2389"/>
                </a:lnTo>
                <a:lnTo>
                  <a:pt x="2664" y="2386"/>
                </a:lnTo>
                <a:lnTo>
                  <a:pt x="2655" y="2383"/>
                </a:lnTo>
                <a:lnTo>
                  <a:pt x="2645" y="2379"/>
                </a:lnTo>
                <a:lnTo>
                  <a:pt x="2635" y="2374"/>
                </a:lnTo>
                <a:lnTo>
                  <a:pt x="2626" y="2367"/>
                </a:lnTo>
                <a:lnTo>
                  <a:pt x="2616" y="2359"/>
                </a:lnTo>
                <a:lnTo>
                  <a:pt x="2607" y="2351"/>
                </a:lnTo>
                <a:lnTo>
                  <a:pt x="2597" y="2342"/>
                </a:lnTo>
                <a:lnTo>
                  <a:pt x="2587" y="2331"/>
                </a:lnTo>
                <a:lnTo>
                  <a:pt x="2577" y="2320"/>
                </a:lnTo>
                <a:lnTo>
                  <a:pt x="2568" y="2306"/>
                </a:lnTo>
                <a:lnTo>
                  <a:pt x="2551" y="2259"/>
                </a:lnTo>
                <a:lnTo>
                  <a:pt x="2533" y="2217"/>
                </a:lnTo>
                <a:lnTo>
                  <a:pt x="2517" y="2178"/>
                </a:lnTo>
                <a:lnTo>
                  <a:pt x="2501" y="2144"/>
                </a:lnTo>
                <a:lnTo>
                  <a:pt x="2492" y="2128"/>
                </a:lnTo>
                <a:lnTo>
                  <a:pt x="2482" y="2113"/>
                </a:lnTo>
                <a:lnTo>
                  <a:pt x="2472" y="2098"/>
                </a:lnTo>
                <a:lnTo>
                  <a:pt x="2461" y="2083"/>
                </a:lnTo>
                <a:lnTo>
                  <a:pt x="2450" y="2069"/>
                </a:lnTo>
                <a:lnTo>
                  <a:pt x="2438" y="2055"/>
                </a:lnTo>
                <a:lnTo>
                  <a:pt x="2424" y="2042"/>
                </a:lnTo>
                <a:lnTo>
                  <a:pt x="2410" y="2027"/>
                </a:lnTo>
                <a:lnTo>
                  <a:pt x="2395" y="2014"/>
                </a:lnTo>
                <a:lnTo>
                  <a:pt x="2379" y="2002"/>
                </a:lnTo>
                <a:lnTo>
                  <a:pt x="2363" y="1990"/>
                </a:lnTo>
                <a:lnTo>
                  <a:pt x="2347" y="1978"/>
                </a:lnTo>
                <a:lnTo>
                  <a:pt x="2330" y="1968"/>
                </a:lnTo>
                <a:lnTo>
                  <a:pt x="2313" y="1959"/>
                </a:lnTo>
                <a:lnTo>
                  <a:pt x="2296" y="1950"/>
                </a:lnTo>
                <a:lnTo>
                  <a:pt x="2278" y="1942"/>
                </a:lnTo>
                <a:lnTo>
                  <a:pt x="2260" y="1935"/>
                </a:lnTo>
                <a:lnTo>
                  <a:pt x="2242" y="1929"/>
                </a:lnTo>
                <a:lnTo>
                  <a:pt x="2223" y="1922"/>
                </a:lnTo>
                <a:lnTo>
                  <a:pt x="2204" y="1918"/>
                </a:lnTo>
                <a:lnTo>
                  <a:pt x="2184" y="1913"/>
                </a:lnTo>
                <a:lnTo>
                  <a:pt x="2165" y="1910"/>
                </a:lnTo>
                <a:lnTo>
                  <a:pt x="2144" y="1908"/>
                </a:lnTo>
                <a:lnTo>
                  <a:pt x="2124" y="1906"/>
                </a:lnTo>
                <a:lnTo>
                  <a:pt x="2101" y="1905"/>
                </a:lnTo>
                <a:lnTo>
                  <a:pt x="2079" y="1904"/>
                </a:lnTo>
                <a:lnTo>
                  <a:pt x="2058" y="1905"/>
                </a:lnTo>
                <a:lnTo>
                  <a:pt x="2036" y="1906"/>
                </a:lnTo>
                <a:lnTo>
                  <a:pt x="2016" y="1908"/>
                </a:lnTo>
                <a:lnTo>
                  <a:pt x="1996" y="1912"/>
                </a:lnTo>
                <a:lnTo>
                  <a:pt x="1976" y="1916"/>
                </a:lnTo>
                <a:lnTo>
                  <a:pt x="1958" y="1920"/>
                </a:lnTo>
                <a:lnTo>
                  <a:pt x="1940" y="1927"/>
                </a:lnTo>
                <a:lnTo>
                  <a:pt x="1921" y="1934"/>
                </a:lnTo>
                <a:lnTo>
                  <a:pt x="1904" y="1941"/>
                </a:lnTo>
                <a:lnTo>
                  <a:pt x="1887" y="1950"/>
                </a:lnTo>
                <a:lnTo>
                  <a:pt x="1870" y="1959"/>
                </a:lnTo>
                <a:lnTo>
                  <a:pt x="1855" y="1969"/>
                </a:lnTo>
                <a:lnTo>
                  <a:pt x="1839" y="1981"/>
                </a:lnTo>
                <a:lnTo>
                  <a:pt x="1824" y="1993"/>
                </a:lnTo>
                <a:lnTo>
                  <a:pt x="1810" y="2005"/>
                </a:lnTo>
                <a:lnTo>
                  <a:pt x="1797" y="2018"/>
                </a:lnTo>
                <a:lnTo>
                  <a:pt x="1784" y="2031"/>
                </a:lnTo>
                <a:lnTo>
                  <a:pt x="1772" y="2045"/>
                </a:lnTo>
                <a:lnTo>
                  <a:pt x="1761" y="2059"/>
                </a:lnTo>
                <a:lnTo>
                  <a:pt x="1752" y="2073"/>
                </a:lnTo>
                <a:lnTo>
                  <a:pt x="1743" y="2087"/>
                </a:lnTo>
                <a:lnTo>
                  <a:pt x="1735" y="2103"/>
                </a:lnTo>
                <a:lnTo>
                  <a:pt x="1728" y="2118"/>
                </a:lnTo>
                <a:lnTo>
                  <a:pt x="1720" y="2133"/>
                </a:lnTo>
                <a:lnTo>
                  <a:pt x="1715" y="2150"/>
                </a:lnTo>
                <a:lnTo>
                  <a:pt x="1711" y="2166"/>
                </a:lnTo>
                <a:lnTo>
                  <a:pt x="1707" y="2182"/>
                </a:lnTo>
                <a:lnTo>
                  <a:pt x="1704" y="2199"/>
                </a:lnTo>
                <a:lnTo>
                  <a:pt x="1702" y="2216"/>
                </a:lnTo>
                <a:lnTo>
                  <a:pt x="1701" y="2234"/>
                </a:lnTo>
                <a:lnTo>
                  <a:pt x="1702" y="2258"/>
                </a:lnTo>
                <a:lnTo>
                  <a:pt x="1703" y="2286"/>
                </a:lnTo>
                <a:lnTo>
                  <a:pt x="1706" y="2319"/>
                </a:lnTo>
                <a:lnTo>
                  <a:pt x="1710" y="2354"/>
                </a:lnTo>
                <a:lnTo>
                  <a:pt x="1716" y="2396"/>
                </a:lnTo>
                <a:lnTo>
                  <a:pt x="1725" y="2441"/>
                </a:lnTo>
                <a:lnTo>
                  <a:pt x="1734" y="2491"/>
                </a:lnTo>
                <a:lnTo>
                  <a:pt x="1745" y="2545"/>
                </a:lnTo>
                <a:lnTo>
                  <a:pt x="2179" y="2552"/>
                </a:lnTo>
                <a:lnTo>
                  <a:pt x="2195" y="2554"/>
                </a:lnTo>
                <a:lnTo>
                  <a:pt x="2212" y="2556"/>
                </a:lnTo>
                <a:lnTo>
                  <a:pt x="2226" y="2560"/>
                </a:lnTo>
                <a:lnTo>
                  <a:pt x="2241" y="2566"/>
                </a:lnTo>
                <a:lnTo>
                  <a:pt x="2254" y="2572"/>
                </a:lnTo>
                <a:lnTo>
                  <a:pt x="2268" y="2580"/>
                </a:lnTo>
                <a:lnTo>
                  <a:pt x="2280" y="2589"/>
                </a:lnTo>
                <a:lnTo>
                  <a:pt x="2291" y="2598"/>
                </a:lnTo>
                <a:lnTo>
                  <a:pt x="2302" y="2609"/>
                </a:lnTo>
                <a:lnTo>
                  <a:pt x="2311" y="2620"/>
                </a:lnTo>
                <a:lnTo>
                  <a:pt x="2319" y="2632"/>
                </a:lnTo>
                <a:lnTo>
                  <a:pt x="2326" y="2645"/>
                </a:lnTo>
                <a:lnTo>
                  <a:pt x="2332" y="2658"/>
                </a:lnTo>
                <a:lnTo>
                  <a:pt x="2336" y="2672"/>
                </a:lnTo>
                <a:lnTo>
                  <a:pt x="2339" y="2685"/>
                </a:lnTo>
                <a:lnTo>
                  <a:pt x="2340" y="2701"/>
                </a:lnTo>
                <a:lnTo>
                  <a:pt x="2339" y="2715"/>
                </a:lnTo>
                <a:lnTo>
                  <a:pt x="2337" y="2729"/>
                </a:lnTo>
                <a:lnTo>
                  <a:pt x="2334" y="2742"/>
                </a:lnTo>
                <a:lnTo>
                  <a:pt x="2329" y="2756"/>
                </a:lnTo>
                <a:lnTo>
                  <a:pt x="2323" y="2769"/>
                </a:lnTo>
                <a:lnTo>
                  <a:pt x="2314" y="2780"/>
                </a:lnTo>
                <a:lnTo>
                  <a:pt x="2306" y="2791"/>
                </a:lnTo>
                <a:lnTo>
                  <a:pt x="2296" y="2801"/>
                </a:lnTo>
                <a:lnTo>
                  <a:pt x="2285" y="2811"/>
                </a:lnTo>
                <a:lnTo>
                  <a:pt x="2274" y="2819"/>
                </a:lnTo>
                <a:lnTo>
                  <a:pt x="2260" y="2826"/>
                </a:lnTo>
                <a:lnTo>
                  <a:pt x="2246" y="2832"/>
                </a:lnTo>
                <a:lnTo>
                  <a:pt x="2232" y="2837"/>
                </a:lnTo>
                <a:lnTo>
                  <a:pt x="2217" y="2841"/>
                </a:lnTo>
                <a:lnTo>
                  <a:pt x="2201" y="2843"/>
                </a:lnTo>
                <a:lnTo>
                  <a:pt x="2185" y="2843"/>
                </a:lnTo>
                <a:lnTo>
                  <a:pt x="1814" y="2843"/>
                </a:lnTo>
                <a:lnTo>
                  <a:pt x="1840" y="2948"/>
                </a:lnTo>
                <a:lnTo>
                  <a:pt x="1850" y="2993"/>
                </a:lnTo>
                <a:lnTo>
                  <a:pt x="1859" y="3032"/>
                </a:lnTo>
                <a:lnTo>
                  <a:pt x="2183" y="3027"/>
                </a:lnTo>
                <a:lnTo>
                  <a:pt x="2199" y="3027"/>
                </a:lnTo>
                <a:lnTo>
                  <a:pt x="2215" y="3029"/>
                </a:lnTo>
                <a:lnTo>
                  <a:pt x="2230" y="3032"/>
                </a:lnTo>
                <a:lnTo>
                  <a:pt x="2244" y="3036"/>
                </a:lnTo>
                <a:lnTo>
                  <a:pt x="2257" y="3042"/>
                </a:lnTo>
                <a:lnTo>
                  <a:pt x="2270" y="3048"/>
                </a:lnTo>
                <a:lnTo>
                  <a:pt x="2282" y="3055"/>
                </a:lnTo>
                <a:lnTo>
                  <a:pt x="2292" y="3064"/>
                </a:lnTo>
                <a:lnTo>
                  <a:pt x="2302" y="3073"/>
                </a:lnTo>
                <a:lnTo>
                  <a:pt x="2310" y="3085"/>
                </a:lnTo>
                <a:lnTo>
                  <a:pt x="2317" y="3095"/>
                </a:lnTo>
                <a:lnTo>
                  <a:pt x="2324" y="3107"/>
                </a:lnTo>
                <a:lnTo>
                  <a:pt x="2328" y="3119"/>
                </a:lnTo>
                <a:lnTo>
                  <a:pt x="2331" y="3133"/>
                </a:lnTo>
                <a:lnTo>
                  <a:pt x="2333" y="3147"/>
                </a:lnTo>
                <a:lnTo>
                  <a:pt x="2333" y="3160"/>
                </a:lnTo>
                <a:lnTo>
                  <a:pt x="2331" y="3174"/>
                </a:lnTo>
                <a:lnTo>
                  <a:pt x="2328" y="3188"/>
                </a:lnTo>
                <a:lnTo>
                  <a:pt x="2324" y="3202"/>
                </a:lnTo>
                <a:lnTo>
                  <a:pt x="2317" y="3214"/>
                </a:lnTo>
                <a:lnTo>
                  <a:pt x="2310" y="3226"/>
                </a:lnTo>
                <a:lnTo>
                  <a:pt x="2302" y="3238"/>
                </a:lnTo>
                <a:lnTo>
                  <a:pt x="2293" y="3249"/>
                </a:lnTo>
                <a:lnTo>
                  <a:pt x="2283" y="3259"/>
                </a:lnTo>
                <a:lnTo>
                  <a:pt x="2271" y="3269"/>
                </a:lnTo>
                <a:lnTo>
                  <a:pt x="2258" y="3277"/>
                </a:lnTo>
                <a:lnTo>
                  <a:pt x="2245" y="3284"/>
                </a:lnTo>
                <a:lnTo>
                  <a:pt x="2232" y="3291"/>
                </a:lnTo>
                <a:lnTo>
                  <a:pt x="2218" y="3297"/>
                </a:lnTo>
                <a:lnTo>
                  <a:pt x="2202" y="3301"/>
                </a:lnTo>
                <a:lnTo>
                  <a:pt x="2187" y="3304"/>
                </a:lnTo>
                <a:lnTo>
                  <a:pt x="2171" y="3306"/>
                </a:lnTo>
                <a:lnTo>
                  <a:pt x="1867" y="3316"/>
                </a:lnTo>
                <a:lnTo>
                  <a:pt x="1865" y="3343"/>
                </a:lnTo>
                <a:lnTo>
                  <a:pt x="1862" y="3367"/>
                </a:lnTo>
                <a:lnTo>
                  <a:pt x="1857" y="3395"/>
                </a:lnTo>
                <a:lnTo>
                  <a:pt x="1852" y="3422"/>
                </a:lnTo>
                <a:lnTo>
                  <a:pt x="1847" y="3448"/>
                </a:lnTo>
                <a:lnTo>
                  <a:pt x="1840" y="3474"/>
                </a:lnTo>
                <a:lnTo>
                  <a:pt x="1833" y="3498"/>
                </a:lnTo>
                <a:lnTo>
                  <a:pt x="1823" y="3522"/>
                </a:lnTo>
                <a:lnTo>
                  <a:pt x="1814" y="3545"/>
                </a:lnTo>
                <a:lnTo>
                  <a:pt x="1803" y="3568"/>
                </a:lnTo>
                <a:lnTo>
                  <a:pt x="1791" y="3590"/>
                </a:lnTo>
                <a:lnTo>
                  <a:pt x="1778" y="3612"/>
                </a:lnTo>
                <a:lnTo>
                  <a:pt x="1761" y="3634"/>
                </a:lnTo>
                <a:lnTo>
                  <a:pt x="1745" y="3655"/>
                </a:lnTo>
                <a:lnTo>
                  <a:pt x="1726" y="3676"/>
                </a:lnTo>
                <a:lnTo>
                  <a:pt x="1705" y="3698"/>
                </a:lnTo>
                <a:lnTo>
                  <a:pt x="1682" y="3718"/>
                </a:lnTo>
                <a:lnTo>
                  <a:pt x="1657" y="3740"/>
                </a:lnTo>
                <a:lnTo>
                  <a:pt x="1686" y="3736"/>
                </a:lnTo>
                <a:lnTo>
                  <a:pt x="1708" y="3732"/>
                </a:lnTo>
                <a:lnTo>
                  <a:pt x="1729" y="3731"/>
                </a:lnTo>
                <a:lnTo>
                  <a:pt x="1746" y="3731"/>
                </a:lnTo>
                <a:lnTo>
                  <a:pt x="1781" y="3734"/>
                </a:lnTo>
                <a:lnTo>
                  <a:pt x="1801" y="3736"/>
                </a:lnTo>
                <a:lnTo>
                  <a:pt x="1824" y="3736"/>
                </a:lnTo>
                <a:lnTo>
                  <a:pt x="1861" y="3737"/>
                </a:lnTo>
                <a:lnTo>
                  <a:pt x="1898" y="3738"/>
                </a:lnTo>
                <a:lnTo>
                  <a:pt x="1934" y="3739"/>
                </a:lnTo>
                <a:lnTo>
                  <a:pt x="1973" y="3741"/>
                </a:lnTo>
                <a:lnTo>
                  <a:pt x="2012" y="3744"/>
                </a:lnTo>
                <a:lnTo>
                  <a:pt x="2051" y="3748"/>
                </a:lnTo>
                <a:lnTo>
                  <a:pt x="2090" y="3752"/>
                </a:lnTo>
                <a:lnTo>
                  <a:pt x="2130" y="3757"/>
                </a:lnTo>
                <a:lnTo>
                  <a:pt x="2191" y="3764"/>
                </a:lnTo>
                <a:lnTo>
                  <a:pt x="2247" y="3769"/>
                </a:lnTo>
                <a:lnTo>
                  <a:pt x="2297" y="3772"/>
                </a:lnTo>
                <a:lnTo>
                  <a:pt x="2343" y="3774"/>
                </a:lnTo>
                <a:lnTo>
                  <a:pt x="2384" y="3775"/>
                </a:lnTo>
                <a:lnTo>
                  <a:pt x="2419" y="3775"/>
                </a:lnTo>
                <a:lnTo>
                  <a:pt x="2450" y="3774"/>
                </a:lnTo>
                <a:lnTo>
                  <a:pt x="2476" y="3771"/>
                </a:lnTo>
                <a:lnTo>
                  <a:pt x="2502" y="3767"/>
                </a:lnTo>
                <a:lnTo>
                  <a:pt x="2530" y="3761"/>
                </a:lnTo>
                <a:lnTo>
                  <a:pt x="2561" y="3752"/>
                </a:lnTo>
                <a:lnTo>
                  <a:pt x="2595" y="3740"/>
                </a:lnTo>
                <a:lnTo>
                  <a:pt x="2629" y="3725"/>
                </a:lnTo>
                <a:lnTo>
                  <a:pt x="2646" y="3717"/>
                </a:lnTo>
                <a:lnTo>
                  <a:pt x="2664" y="3708"/>
                </a:lnTo>
                <a:lnTo>
                  <a:pt x="2682" y="3698"/>
                </a:lnTo>
                <a:lnTo>
                  <a:pt x="2699" y="3687"/>
                </a:lnTo>
                <a:lnTo>
                  <a:pt x="2718" y="3675"/>
                </a:lnTo>
                <a:lnTo>
                  <a:pt x="2735" y="3663"/>
                </a:lnTo>
                <a:lnTo>
                  <a:pt x="2751" y="3661"/>
                </a:lnTo>
                <a:lnTo>
                  <a:pt x="2767" y="3660"/>
                </a:lnTo>
                <a:lnTo>
                  <a:pt x="2782" y="3661"/>
                </a:lnTo>
                <a:lnTo>
                  <a:pt x="2795" y="3664"/>
                </a:lnTo>
                <a:lnTo>
                  <a:pt x="2808" y="3669"/>
                </a:lnTo>
                <a:lnTo>
                  <a:pt x="2814" y="3672"/>
                </a:lnTo>
                <a:lnTo>
                  <a:pt x="2819" y="3675"/>
                </a:lnTo>
                <a:lnTo>
                  <a:pt x="2824" y="3679"/>
                </a:lnTo>
                <a:lnTo>
                  <a:pt x="2828" y="3684"/>
                </a:lnTo>
                <a:lnTo>
                  <a:pt x="2832" y="3689"/>
                </a:lnTo>
                <a:lnTo>
                  <a:pt x="2835" y="3695"/>
                </a:lnTo>
                <a:lnTo>
                  <a:pt x="2837" y="3701"/>
                </a:lnTo>
                <a:lnTo>
                  <a:pt x="2839" y="3707"/>
                </a:lnTo>
                <a:lnTo>
                  <a:pt x="2840" y="3714"/>
                </a:lnTo>
                <a:lnTo>
                  <a:pt x="2841" y="3722"/>
                </a:lnTo>
                <a:lnTo>
                  <a:pt x="2840" y="3730"/>
                </a:lnTo>
                <a:lnTo>
                  <a:pt x="2839" y="3740"/>
                </a:lnTo>
                <a:lnTo>
                  <a:pt x="2837" y="3749"/>
                </a:lnTo>
                <a:lnTo>
                  <a:pt x="2834" y="3759"/>
                </a:lnTo>
                <a:lnTo>
                  <a:pt x="2831" y="3769"/>
                </a:lnTo>
                <a:lnTo>
                  <a:pt x="2826" y="3780"/>
                </a:lnTo>
                <a:lnTo>
                  <a:pt x="2820" y="3792"/>
                </a:lnTo>
                <a:lnTo>
                  <a:pt x="2814" y="3804"/>
                </a:lnTo>
                <a:lnTo>
                  <a:pt x="2797" y="3830"/>
                </a:lnTo>
                <a:lnTo>
                  <a:pt x="2776" y="3860"/>
                </a:lnTo>
                <a:close/>
              </a:path>
            </a:pathLst>
          </a:custGeom>
          <a:solidFill>
            <a:srgbClr val="010102"/>
          </a:solidFill>
          <a:ln>
            <a:noFill/>
          </a:ln>
        </p:spPr>
        <p:txBody>
          <a:bodyPr anchor="ctr">
            <a:scene3d>
              <a:camera prst="orthographicFront"/>
              <a:lightRig rig="threePt" dir="t"/>
            </a:scene3d>
          </a:bodyPr>
          <a:lstStyle/>
          <a:p>
            <a:pPr algn="ctr">
              <a:defRPr/>
            </a:pPr>
            <a:endParaRPr lang="zh-CN" altLang="en-US">
              <a:solidFill>
                <a:srgbClr val="404040"/>
              </a:solidFill>
              <a:latin typeface="Calibri"/>
              <a:ea typeface="宋体" panose="02010600030101010101" pitchFamily="2" charset="-122"/>
            </a:endParaRPr>
          </a:p>
        </p:txBody>
      </p:sp>
      <p:grpSp>
        <p:nvGrpSpPr>
          <p:cNvPr id="17" name="组合 16"/>
          <p:cNvGrpSpPr/>
          <p:nvPr/>
        </p:nvGrpSpPr>
        <p:grpSpPr>
          <a:xfrm>
            <a:off x="881202" y="4460605"/>
            <a:ext cx="275658" cy="207263"/>
            <a:chOff x="2231238" y="1865312"/>
            <a:chExt cx="514350" cy="386732"/>
          </a:xfrm>
          <a:solidFill>
            <a:srgbClr val="010102"/>
          </a:solidFill>
        </p:grpSpPr>
        <p:sp>
          <p:nvSpPr>
            <p:cNvPr id="19" name="Freeform 11">
              <a:hlinkClick r:id="rId3"/>
            </p:cNvPr>
            <p:cNvSpPr/>
            <p:nvPr/>
          </p:nvSpPr>
          <p:spPr bwMode="auto">
            <a:xfrm>
              <a:off x="2231238" y="1993281"/>
              <a:ext cx="514350" cy="258763"/>
            </a:xfrm>
            <a:custGeom>
              <a:gdLst>
                <a:gd name="T0" fmla="*/ 324 w 324"/>
                <a:gd name="T1" fmla="*/ 0 h 163"/>
                <a:gd name="T2" fmla="*/ 270 w 324"/>
                <a:gd name="T3" fmla="*/ 163 h 163"/>
                <a:gd name="T4" fmla="*/ 0 w 324"/>
                <a:gd name="T5" fmla="*/ 163 h 163"/>
                <a:gd name="T6" fmla="*/ 54 w 324"/>
                <a:gd name="T7" fmla="*/ 0 h 163"/>
                <a:gd name="T8" fmla="*/ 324 w 324"/>
                <a:gd name="T9" fmla="*/ 0 h 163"/>
              </a:gdLst>
              <a:cxnLst>
                <a:cxn ang="0">
                  <a:pos x="T0" y="T1"/>
                </a:cxn>
                <a:cxn ang="0">
                  <a:pos x="T2" y="T3"/>
                </a:cxn>
                <a:cxn ang="0">
                  <a:pos x="T4" y="T5"/>
                </a:cxn>
                <a:cxn ang="0">
                  <a:pos x="T6" y="T7"/>
                </a:cxn>
                <a:cxn ang="0">
                  <a:pos x="T8" y="T9"/>
                </a:cxn>
              </a:cxnLst>
              <a:rect l="0" t="0" r="r" b="b"/>
              <a:pathLst>
                <a:path w="324" h="163">
                  <a:moveTo>
                    <a:pt x="324" y="0"/>
                  </a:moveTo>
                  <a:lnTo>
                    <a:pt x="270" y="163"/>
                  </a:lnTo>
                  <a:lnTo>
                    <a:pt x="0" y="163"/>
                  </a:lnTo>
                  <a:lnTo>
                    <a:pt x="54" y="0"/>
                  </a:lnTo>
                  <a:lnTo>
                    <a:pt x="324"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sp>
          <p:nvSpPr>
            <p:cNvPr id="20" name="Freeform 12"/>
            <p:cNvSpPr/>
            <p:nvPr/>
          </p:nvSpPr>
          <p:spPr bwMode="auto">
            <a:xfrm>
              <a:off x="2236788" y="1865312"/>
              <a:ext cx="449262" cy="338138"/>
            </a:xfrm>
            <a:custGeom>
              <a:gdLst>
                <a:gd name="T0" fmla="*/ 44 w 283"/>
                <a:gd name="T1" fmla="*/ 81 h 213"/>
                <a:gd name="T2" fmla="*/ 49 w 283"/>
                <a:gd name="T3" fmla="*/ 71 h 213"/>
                <a:gd name="T4" fmla="*/ 59 w 283"/>
                <a:gd name="T5" fmla="*/ 71 h 213"/>
                <a:gd name="T6" fmla="*/ 283 w 283"/>
                <a:gd name="T7" fmla="*/ 71 h 213"/>
                <a:gd name="T8" fmla="*/ 283 w 283"/>
                <a:gd name="T9" fmla="*/ 43 h 213"/>
                <a:gd name="T10" fmla="*/ 184 w 283"/>
                <a:gd name="T11" fmla="*/ 43 h 213"/>
                <a:gd name="T12" fmla="*/ 149 w 283"/>
                <a:gd name="T13" fmla="*/ 0 h 213"/>
                <a:gd name="T14" fmla="*/ 18 w 283"/>
                <a:gd name="T15" fmla="*/ 0 h 213"/>
                <a:gd name="T16" fmla="*/ 0 w 283"/>
                <a:gd name="T17" fmla="*/ 43 h 213"/>
                <a:gd name="T18" fmla="*/ 0 w 283"/>
                <a:gd name="T19" fmla="*/ 213 h 213"/>
                <a:gd name="T20" fmla="*/ 44 w 283"/>
                <a:gd name="T21" fmla="*/ 81 h 2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13">
                  <a:moveTo>
                    <a:pt x="44" y="81"/>
                  </a:moveTo>
                  <a:lnTo>
                    <a:pt x="49" y="71"/>
                  </a:lnTo>
                  <a:lnTo>
                    <a:pt x="59" y="71"/>
                  </a:lnTo>
                  <a:lnTo>
                    <a:pt x="283" y="71"/>
                  </a:lnTo>
                  <a:lnTo>
                    <a:pt x="283" y="43"/>
                  </a:lnTo>
                  <a:lnTo>
                    <a:pt x="184" y="43"/>
                  </a:lnTo>
                  <a:lnTo>
                    <a:pt x="149" y="0"/>
                  </a:lnTo>
                  <a:lnTo>
                    <a:pt x="18" y="0"/>
                  </a:lnTo>
                  <a:lnTo>
                    <a:pt x="0" y="43"/>
                  </a:lnTo>
                  <a:lnTo>
                    <a:pt x="0" y="213"/>
                  </a:lnTo>
                  <a:lnTo>
                    <a:pt x="44" y="8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404040"/>
                </a:solidFill>
              </a:endParaRPr>
            </a:p>
          </p:txBody>
        </p:sp>
      </p:grpSp>
      <p:sp>
        <p:nvSpPr>
          <p:cNvPr id="54" name="Freeform 134"/>
          <p:cNvSpPr/>
          <p:nvPr/>
        </p:nvSpPr>
        <p:spPr bwMode="auto">
          <a:xfrm>
            <a:off x="4558752" y="4402563"/>
            <a:ext cx="143882" cy="322288"/>
          </a:xfrm>
          <a:custGeom>
            <a:gdLst>
              <a:gd name="T0" fmla="*/ 18 w 21"/>
              <a:gd name="T1" fmla="*/ 26 h 47"/>
              <a:gd name="T2" fmla="*/ 18 w 21"/>
              <a:gd name="T3" fmla="*/ 2 h 47"/>
              <a:gd name="T4" fmla="*/ 16 w 21"/>
              <a:gd name="T5" fmla="*/ 0 h 47"/>
              <a:gd name="T6" fmla="*/ 14 w 21"/>
              <a:gd name="T7" fmla="*/ 2 h 47"/>
              <a:gd name="T8" fmla="*/ 14 w 21"/>
              <a:gd name="T9" fmla="*/ 26 h 47"/>
              <a:gd name="T10" fmla="*/ 11 w 21"/>
              <a:gd name="T11" fmla="*/ 30 h 47"/>
              <a:gd name="T12" fmla="*/ 12 w 21"/>
              <a:gd name="T13" fmla="*/ 32 h 47"/>
              <a:gd name="T14" fmla="*/ 1 w 21"/>
              <a:gd name="T15" fmla="*/ 43 h 47"/>
              <a:gd name="T16" fmla="*/ 1 w 21"/>
              <a:gd name="T17" fmla="*/ 46 h 47"/>
              <a:gd name="T18" fmla="*/ 3 w 21"/>
              <a:gd name="T19" fmla="*/ 47 h 47"/>
              <a:gd name="T20" fmla="*/ 4 w 21"/>
              <a:gd name="T21" fmla="*/ 46 h 47"/>
              <a:gd name="T22" fmla="*/ 15 w 21"/>
              <a:gd name="T23" fmla="*/ 34 h 47"/>
              <a:gd name="T24" fmla="*/ 16 w 21"/>
              <a:gd name="T25" fmla="*/ 35 h 47"/>
              <a:gd name="T26" fmla="*/ 21 w 21"/>
              <a:gd name="T27" fmla="*/ 30 h 47"/>
              <a:gd name="T28" fmla="*/ 18 w 21"/>
              <a:gd name="T29" fmla="*/ 26 h 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47">
                <a:moveTo>
                  <a:pt x="18" y="26"/>
                </a:moveTo>
                <a:cubicBezTo>
                  <a:pt x="18" y="2"/>
                  <a:pt x="18" y="2"/>
                  <a:pt x="18" y="2"/>
                </a:cubicBezTo>
                <a:cubicBezTo>
                  <a:pt x="18" y="0"/>
                  <a:pt x="17" y="0"/>
                  <a:pt x="16" y="0"/>
                </a:cubicBezTo>
                <a:cubicBezTo>
                  <a:pt x="15" y="0"/>
                  <a:pt x="14" y="0"/>
                  <a:pt x="14" y="2"/>
                </a:cubicBezTo>
                <a:cubicBezTo>
                  <a:pt x="14" y="26"/>
                  <a:pt x="14" y="26"/>
                  <a:pt x="14" y="26"/>
                </a:cubicBezTo>
                <a:cubicBezTo>
                  <a:pt x="12" y="26"/>
                  <a:pt x="11" y="28"/>
                  <a:pt x="11" y="30"/>
                </a:cubicBezTo>
                <a:cubicBezTo>
                  <a:pt x="11" y="30"/>
                  <a:pt x="11" y="31"/>
                  <a:pt x="12" y="32"/>
                </a:cubicBezTo>
                <a:cubicBezTo>
                  <a:pt x="1" y="43"/>
                  <a:pt x="1" y="43"/>
                  <a:pt x="1" y="43"/>
                </a:cubicBezTo>
                <a:cubicBezTo>
                  <a:pt x="0" y="44"/>
                  <a:pt x="0" y="46"/>
                  <a:pt x="1" y="46"/>
                </a:cubicBezTo>
                <a:cubicBezTo>
                  <a:pt x="2" y="47"/>
                  <a:pt x="2" y="47"/>
                  <a:pt x="3" y="47"/>
                </a:cubicBezTo>
                <a:cubicBezTo>
                  <a:pt x="3" y="47"/>
                  <a:pt x="4" y="47"/>
                  <a:pt x="4" y="46"/>
                </a:cubicBezTo>
                <a:cubicBezTo>
                  <a:pt x="15" y="34"/>
                  <a:pt x="15" y="34"/>
                  <a:pt x="15" y="34"/>
                </a:cubicBezTo>
                <a:cubicBezTo>
                  <a:pt x="15" y="35"/>
                  <a:pt x="16" y="35"/>
                  <a:pt x="16" y="35"/>
                </a:cubicBezTo>
                <a:cubicBezTo>
                  <a:pt x="19" y="35"/>
                  <a:pt x="21" y="32"/>
                  <a:pt x="21" y="30"/>
                </a:cubicBezTo>
                <a:cubicBezTo>
                  <a:pt x="21" y="28"/>
                  <a:pt x="20" y="26"/>
                  <a:pt x="18" y="26"/>
                </a:cubicBezTo>
                <a:close/>
              </a:path>
            </a:pathLst>
          </a:custGeom>
          <a:solidFill>
            <a:srgbClr val="010102"/>
          </a:solidFill>
          <a:ln>
            <a:noFill/>
          </a:ln>
        </p:spPr>
        <p:txBody>
          <a:bodyPr vert="horz" wrap="square" lIns="91440" tIns="45720" rIns="91440" bIns="45720" numCol="1" anchor="t" anchorCtr="0" compatLnSpc="1"/>
          <a:lstStyle/>
          <a:p>
            <a:endParaRPr lang="zh-CN" altLang="en-US">
              <a:solidFill>
                <a:srgbClr val="404040"/>
              </a:solidFill>
            </a:endParaRPr>
          </a:p>
        </p:txBody>
      </p:sp>
      <p:grpSp>
        <p:nvGrpSpPr>
          <p:cNvPr id="66" name="组合 65"/>
          <p:cNvGrpSpPr/>
          <p:nvPr/>
        </p:nvGrpSpPr>
        <p:grpSpPr>
          <a:xfrm>
            <a:off x="-1186130" y="-315429"/>
            <a:ext cx="4699340" cy="1701277"/>
            <a:chOff x="-1186130" y="-315429"/>
            <a:chExt cx="4699340" cy="1701277"/>
          </a:xfrm>
        </p:grpSpPr>
        <p:pic>
          <p:nvPicPr>
            <p:cNvPr id="67" name="图片 66"/>
            <p:cNvPicPr>
              <a:picLocks noChangeAspect="1"/>
            </p:cNvPicPr>
            <p:nvPr/>
          </p:nvPicPr>
          <p:blipFill>
            <a:blip r:embed="rId6">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8"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mc:AlternateContent>
    <mc:Choice xmlns:p14="http://schemas.microsoft.com/office/powerpoint/2010/main" Requires="p14">
      <p:transition spd="slow" advTm="4017" p14:dur="2000"/>
    </mc:Choice>
    <mc:Fallback>
      <p:transition spd="slow" advTm="401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rot="10800000">
            <a:off x="5394554" y="1655397"/>
            <a:ext cx="1488781" cy="2007624"/>
          </a:xfrm>
          <a:custGeom>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4" name="椭圆 3"/>
          <p:cNvSpPr/>
          <p:nvPr/>
        </p:nvSpPr>
        <p:spPr>
          <a:xfrm>
            <a:off x="5577746" y="1804494"/>
            <a:ext cx="1162541" cy="116254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5" name="椭圆 4"/>
          <p:cNvSpPr/>
          <p:nvPr/>
        </p:nvSpPr>
        <p:spPr>
          <a:xfrm>
            <a:off x="5774939" y="2010285"/>
            <a:ext cx="750664" cy="750662"/>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8" name="任意多边形 7"/>
          <p:cNvSpPr/>
          <p:nvPr/>
        </p:nvSpPr>
        <p:spPr>
          <a:xfrm>
            <a:off x="5384009" y="3944740"/>
            <a:ext cx="1488781" cy="2007624"/>
          </a:xfrm>
          <a:custGeom>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9" name="椭圆 8"/>
          <p:cNvSpPr/>
          <p:nvPr/>
        </p:nvSpPr>
        <p:spPr>
          <a:xfrm>
            <a:off x="5552838" y="4630379"/>
            <a:ext cx="1162541" cy="116254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0" name="椭圆 9"/>
          <p:cNvSpPr/>
          <p:nvPr/>
        </p:nvSpPr>
        <p:spPr>
          <a:xfrm>
            <a:off x="5687376" y="4773516"/>
            <a:ext cx="875971" cy="875970"/>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99" name="任意多边形 98"/>
          <p:cNvSpPr/>
          <p:nvPr/>
        </p:nvSpPr>
        <p:spPr>
          <a:xfrm rot="16200000">
            <a:off x="6544700" y="2777146"/>
            <a:ext cx="1488781" cy="2007625"/>
          </a:xfrm>
          <a:custGeom>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00" name="椭圆 99"/>
          <p:cNvSpPr/>
          <p:nvPr/>
        </p:nvSpPr>
        <p:spPr>
          <a:xfrm>
            <a:off x="6942044" y="3199837"/>
            <a:ext cx="1162541" cy="1162541"/>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01" name="椭圆 100"/>
          <p:cNvSpPr/>
          <p:nvPr/>
        </p:nvSpPr>
        <p:spPr>
          <a:xfrm>
            <a:off x="7076583" y="3342973"/>
            <a:ext cx="875971" cy="875971"/>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47" name="任意多边形 146"/>
          <p:cNvSpPr/>
          <p:nvPr/>
        </p:nvSpPr>
        <p:spPr>
          <a:xfrm rot="5400000">
            <a:off x="4244408" y="2787029"/>
            <a:ext cx="1488781" cy="2007625"/>
          </a:xfrm>
          <a:custGeom>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48" name="椭圆 147"/>
          <p:cNvSpPr/>
          <p:nvPr/>
        </p:nvSpPr>
        <p:spPr>
          <a:xfrm>
            <a:off x="4176161" y="3211022"/>
            <a:ext cx="1162541" cy="1162541"/>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49" name="椭圆 148"/>
          <p:cNvSpPr/>
          <p:nvPr/>
        </p:nvSpPr>
        <p:spPr>
          <a:xfrm>
            <a:off x="4310700" y="3354159"/>
            <a:ext cx="875971" cy="875971"/>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156" name="等腰三角形 155"/>
          <p:cNvSpPr/>
          <p:nvPr/>
        </p:nvSpPr>
        <p:spPr>
          <a:xfrm rot="5400000">
            <a:off x="7788571" y="2305004"/>
            <a:ext cx="257332" cy="127619"/>
          </a:xfrm>
          <a:prstGeom prst="triangle">
            <a:avLst/>
          </a:prstGeom>
          <a:solidFill>
            <a:srgbClr val="C0BB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404040"/>
              </a:solidFill>
              <a:cs typeface="+mn-ea"/>
            </a:endParaRPr>
          </a:p>
        </p:txBody>
      </p:sp>
      <p:sp>
        <p:nvSpPr>
          <p:cNvPr id="159" name="等腰三角形 158"/>
          <p:cNvSpPr/>
          <p:nvPr/>
        </p:nvSpPr>
        <p:spPr>
          <a:xfrm rot="5400000">
            <a:off x="7428455" y="5559423"/>
            <a:ext cx="257332" cy="127619"/>
          </a:xfrm>
          <a:prstGeom prst="triangle">
            <a:avLst/>
          </a:prstGeom>
          <a:solidFill>
            <a:srgbClr val="C0BB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404040"/>
              </a:solidFill>
              <a:cs typeface="+mn-ea"/>
            </a:endParaRPr>
          </a:p>
        </p:txBody>
      </p:sp>
      <p:sp>
        <p:nvSpPr>
          <p:cNvPr id="160" name="等腰三角形 159"/>
          <p:cNvSpPr/>
          <p:nvPr/>
        </p:nvSpPr>
        <p:spPr>
          <a:xfrm rot="16200000">
            <a:off x="4581869" y="1935376"/>
            <a:ext cx="257332" cy="127619"/>
          </a:xfrm>
          <a:prstGeom prst="triangle">
            <a:avLst/>
          </a:prstGeom>
          <a:solidFill>
            <a:srgbClr val="C0BB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404040"/>
              </a:solidFill>
              <a:cs typeface="+mn-ea"/>
            </a:endParaRPr>
          </a:p>
        </p:txBody>
      </p:sp>
      <p:sp>
        <p:nvSpPr>
          <p:cNvPr id="161" name="等腰三角形 160"/>
          <p:cNvSpPr/>
          <p:nvPr/>
        </p:nvSpPr>
        <p:spPr>
          <a:xfrm rot="16200000">
            <a:off x="4253613" y="4943246"/>
            <a:ext cx="257332" cy="127619"/>
          </a:xfrm>
          <a:prstGeom prst="triangle">
            <a:avLst/>
          </a:prstGeom>
          <a:solidFill>
            <a:srgbClr val="C0BB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404040"/>
              </a:solidFill>
              <a:cs typeface="+mn-ea"/>
            </a:endParaRPr>
          </a:p>
        </p:txBody>
      </p:sp>
      <p:sp>
        <p:nvSpPr>
          <p:cNvPr id="162" name="弧形 161"/>
          <p:cNvSpPr/>
          <p:nvPr/>
        </p:nvSpPr>
        <p:spPr>
          <a:xfrm rot="16200000">
            <a:off x="3736428" y="2799521"/>
            <a:ext cx="2050750" cy="2050750"/>
          </a:xfrm>
          <a:prstGeom prst="arc">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404040"/>
              </a:solidFill>
            </a:endParaRPr>
          </a:p>
        </p:txBody>
      </p:sp>
      <p:cxnSp>
        <p:nvCxnSpPr>
          <p:cNvPr id="163" name="直接连接符 162"/>
          <p:cNvCxnSpPr/>
          <p:nvPr/>
        </p:nvCxnSpPr>
        <p:spPr>
          <a:xfrm flipH="1">
            <a:off x="4772874" y="2125983"/>
            <a:ext cx="2256" cy="673537"/>
          </a:xfrm>
          <a:prstGeom prst="line">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cxnSp>
      <p:grpSp>
        <p:nvGrpSpPr>
          <p:cNvPr id="164" name="组合 163"/>
          <p:cNvGrpSpPr/>
          <p:nvPr/>
        </p:nvGrpSpPr>
        <p:grpSpPr>
          <a:xfrm rot="5400000">
            <a:off x="5425363" y="1109605"/>
            <a:ext cx="2050750" cy="2724288"/>
            <a:chOff x="7169672" y="1970177"/>
            <a:chExt cx="2050750" cy="2724288"/>
          </a:xfrm>
        </p:grpSpPr>
        <p:sp>
          <p:nvSpPr>
            <p:cNvPr id="165" name="弧形 164"/>
            <p:cNvSpPr/>
            <p:nvPr/>
          </p:nvSpPr>
          <p:spPr>
            <a:xfrm rot="16200000">
              <a:off x="7169672" y="2643715"/>
              <a:ext cx="2050750" cy="2050750"/>
            </a:xfrm>
            <a:prstGeom prst="arc">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404040"/>
                </a:solidFill>
              </a:endParaRPr>
            </a:p>
          </p:txBody>
        </p:sp>
        <p:cxnSp>
          <p:nvCxnSpPr>
            <p:cNvPr id="166" name="直接连接符 165"/>
            <p:cNvCxnSpPr/>
            <p:nvPr/>
          </p:nvCxnSpPr>
          <p:spPr>
            <a:xfrm flipH="1">
              <a:off x="8206118" y="1970177"/>
              <a:ext cx="2256" cy="673537"/>
            </a:xfrm>
            <a:prstGeom prst="line">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cxnSp>
      </p:grpSp>
      <p:grpSp>
        <p:nvGrpSpPr>
          <p:cNvPr id="167" name="组合 166"/>
          <p:cNvGrpSpPr/>
          <p:nvPr/>
        </p:nvGrpSpPr>
        <p:grpSpPr>
          <a:xfrm rot="10800000">
            <a:off x="6485207" y="2745997"/>
            <a:ext cx="2050750" cy="2724288"/>
            <a:chOff x="7169672" y="1970177"/>
            <a:chExt cx="2050750" cy="2724288"/>
          </a:xfrm>
        </p:grpSpPr>
        <p:sp>
          <p:nvSpPr>
            <p:cNvPr id="168" name="弧形 167"/>
            <p:cNvSpPr/>
            <p:nvPr/>
          </p:nvSpPr>
          <p:spPr>
            <a:xfrm rot="16200000">
              <a:off x="7169672" y="2643715"/>
              <a:ext cx="2050750" cy="2050750"/>
            </a:xfrm>
            <a:prstGeom prst="arc">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404040"/>
                </a:solidFill>
              </a:endParaRPr>
            </a:p>
          </p:txBody>
        </p:sp>
        <p:cxnSp>
          <p:nvCxnSpPr>
            <p:cNvPr id="169" name="直接连接符 168"/>
            <p:cNvCxnSpPr/>
            <p:nvPr/>
          </p:nvCxnSpPr>
          <p:spPr>
            <a:xfrm flipH="1">
              <a:off x="8206118" y="1970177"/>
              <a:ext cx="2256" cy="673537"/>
            </a:xfrm>
            <a:prstGeom prst="line">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cxnSp>
      </p:grpSp>
      <p:grpSp>
        <p:nvGrpSpPr>
          <p:cNvPr id="170" name="组合 169"/>
          <p:cNvGrpSpPr/>
          <p:nvPr/>
        </p:nvGrpSpPr>
        <p:grpSpPr>
          <a:xfrm rot="16200000">
            <a:off x="4818098" y="3794247"/>
            <a:ext cx="2050750" cy="2724288"/>
            <a:chOff x="7169672" y="1970177"/>
            <a:chExt cx="2050750" cy="2724288"/>
          </a:xfrm>
        </p:grpSpPr>
        <p:sp>
          <p:nvSpPr>
            <p:cNvPr id="171" name="弧形 170"/>
            <p:cNvSpPr/>
            <p:nvPr/>
          </p:nvSpPr>
          <p:spPr>
            <a:xfrm rot="16200000">
              <a:off x="7169672" y="2643715"/>
              <a:ext cx="2050750" cy="2050750"/>
            </a:xfrm>
            <a:prstGeom prst="arc">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404040"/>
                </a:solidFill>
              </a:endParaRPr>
            </a:p>
          </p:txBody>
        </p:sp>
        <p:cxnSp>
          <p:nvCxnSpPr>
            <p:cNvPr id="172" name="直接连接符 171"/>
            <p:cNvCxnSpPr/>
            <p:nvPr/>
          </p:nvCxnSpPr>
          <p:spPr>
            <a:xfrm flipH="1">
              <a:off x="8206118" y="1970177"/>
              <a:ext cx="2256" cy="673537"/>
            </a:xfrm>
            <a:prstGeom prst="line">
              <a:avLst/>
            </a:prstGeom>
            <a:ln w="12700">
              <a:solidFill>
                <a:srgbClr val="C0BBD4"/>
              </a:solidFill>
              <a:prstDash val="dash"/>
            </a:ln>
          </p:spPr>
          <p:style>
            <a:lnRef idx="1">
              <a:schemeClr val="accent1"/>
            </a:lnRef>
            <a:fillRef idx="0">
              <a:schemeClr val="accent1"/>
            </a:fillRef>
            <a:effectRef idx="0">
              <a:schemeClr val="accent1"/>
            </a:effectRef>
            <a:fontRef idx="minor">
              <a:schemeClr val="tx1"/>
            </a:fontRef>
          </p:style>
        </p:cxnSp>
      </p:grpSp>
      <p:grpSp>
        <p:nvGrpSpPr>
          <p:cNvPr id="180" name="组合 179"/>
          <p:cNvGrpSpPr/>
          <p:nvPr/>
        </p:nvGrpSpPr>
        <p:grpSpPr>
          <a:xfrm>
            <a:off x="1528382" y="1737621"/>
            <a:ext cx="2782318" cy="1186993"/>
            <a:chOff x="2602268" y="4547389"/>
            <a:chExt cx="2335785" cy="996493"/>
          </a:xfrm>
        </p:grpSpPr>
        <p:sp>
          <p:nvSpPr>
            <p:cNvPr id="181" name="稻壳儿小白白(http://dwz.cn/Wu2UP)"/>
            <p:cNvSpPr txBox="1">
              <a:spLocks noChangeArrowheads="1"/>
            </p:cNvSpPr>
            <p:nvPr/>
          </p:nvSpPr>
          <p:spPr bwMode="auto">
            <a:xfrm>
              <a:off x="2974411" y="4547389"/>
              <a:ext cx="1952625" cy="25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2000" b="1">
                  <a:solidFill>
                    <a:srgbClr val="404040"/>
                  </a:solidFill>
                  <a:latin typeface="微软雅黑" panose="020b0503020204020204" pitchFamily="34" charset="-122"/>
                  <a:sym typeface="Arial" panose="020b0604020202020204" pitchFamily="34" charset="0"/>
                </a:rPr>
                <a:t>单击添加标题</a:t>
              </a:r>
              <a:endParaRPr lang="en-US" altLang="zh-CN" sz="2000" b="1">
                <a:solidFill>
                  <a:srgbClr val="404040"/>
                </a:solidFill>
                <a:latin typeface="微软雅黑" panose="020b0503020204020204" pitchFamily="34" charset="-122"/>
                <a:sym typeface="Arial" panose="020b0604020202020204" pitchFamily="34" charset="0"/>
              </a:endParaRPr>
            </a:p>
          </p:txBody>
        </p:sp>
        <p:sp>
          <p:nvSpPr>
            <p:cNvPr id="182" name="稻壳儿小白白(http://dwz.cn/Wu2UP)"/>
            <p:cNvSpPr txBox="1">
              <a:spLocks noChangeArrowheads="1"/>
            </p:cNvSpPr>
            <p:nvPr/>
          </p:nvSpPr>
          <p:spPr bwMode="auto">
            <a:xfrm>
              <a:off x="2602268" y="4820414"/>
              <a:ext cx="2335785" cy="7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r>
                <a:rPr lang="zh-CN" altLang="en-US" sz="1400">
                  <a:solidFill>
                    <a:srgbClr val="404040"/>
                  </a:solidFill>
                  <a:latin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sym typeface="Arial" panose="020b0604020202020204" pitchFamily="34" charset="0"/>
              </a:endParaRPr>
            </a:p>
          </p:txBody>
        </p:sp>
      </p:grpSp>
      <p:grpSp>
        <p:nvGrpSpPr>
          <p:cNvPr id="183" name="组合 182"/>
          <p:cNvGrpSpPr/>
          <p:nvPr/>
        </p:nvGrpSpPr>
        <p:grpSpPr>
          <a:xfrm>
            <a:off x="8128221" y="4864740"/>
            <a:ext cx="2782318" cy="1186993"/>
            <a:chOff x="2602268" y="4547389"/>
            <a:chExt cx="2335785" cy="996493"/>
          </a:xfrm>
        </p:grpSpPr>
        <p:sp>
          <p:nvSpPr>
            <p:cNvPr id="184" name="稻壳儿小白白(http://dwz.cn/Wu2UP)"/>
            <p:cNvSpPr txBox="1">
              <a:spLocks noChangeArrowheads="1"/>
            </p:cNvSpPr>
            <p:nvPr/>
          </p:nvSpPr>
          <p:spPr bwMode="auto">
            <a:xfrm>
              <a:off x="2605920" y="4547389"/>
              <a:ext cx="1952625" cy="25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000" b="1">
                  <a:solidFill>
                    <a:srgbClr val="404040"/>
                  </a:solidFill>
                  <a:latin typeface="微软雅黑" panose="020b0503020204020204" pitchFamily="34" charset="-122"/>
                  <a:sym typeface="Arial" panose="020b0604020202020204" pitchFamily="34" charset="0"/>
                </a:rPr>
                <a:t>单击添加标题</a:t>
              </a:r>
              <a:endParaRPr lang="en-US" altLang="zh-CN" sz="2000" b="1">
                <a:solidFill>
                  <a:srgbClr val="404040"/>
                </a:solidFill>
                <a:latin typeface="微软雅黑" panose="020b0503020204020204" pitchFamily="34" charset="-122"/>
                <a:sym typeface="Arial" panose="020b0604020202020204" pitchFamily="34" charset="0"/>
              </a:endParaRPr>
            </a:p>
          </p:txBody>
        </p:sp>
        <p:sp>
          <p:nvSpPr>
            <p:cNvPr id="185" name="稻壳儿小白白(http://dwz.cn/Wu2UP)"/>
            <p:cNvSpPr txBox="1">
              <a:spLocks noChangeArrowheads="1"/>
            </p:cNvSpPr>
            <p:nvPr/>
          </p:nvSpPr>
          <p:spPr bwMode="auto">
            <a:xfrm>
              <a:off x="2602268" y="4820414"/>
              <a:ext cx="2335785" cy="7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r>
                <a:rPr lang="zh-CN" altLang="en-US" sz="1400">
                  <a:solidFill>
                    <a:srgbClr val="404040"/>
                  </a:solidFill>
                  <a:latin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sym typeface="Arial" panose="020b0604020202020204" pitchFamily="34" charset="0"/>
              </a:endParaRPr>
            </a:p>
          </p:txBody>
        </p:sp>
      </p:grpSp>
      <p:grpSp>
        <p:nvGrpSpPr>
          <p:cNvPr id="186" name="组合 185"/>
          <p:cNvGrpSpPr/>
          <p:nvPr/>
        </p:nvGrpSpPr>
        <p:grpSpPr>
          <a:xfrm>
            <a:off x="8167834" y="1781956"/>
            <a:ext cx="2782318" cy="1186993"/>
            <a:chOff x="2602268" y="4547389"/>
            <a:chExt cx="2335785" cy="996493"/>
          </a:xfrm>
        </p:grpSpPr>
        <p:sp>
          <p:nvSpPr>
            <p:cNvPr id="187" name="稻壳儿小白白(http://dwz.cn/Wu2UP)"/>
            <p:cNvSpPr txBox="1">
              <a:spLocks noChangeArrowheads="1"/>
            </p:cNvSpPr>
            <p:nvPr/>
          </p:nvSpPr>
          <p:spPr bwMode="auto">
            <a:xfrm>
              <a:off x="2605920" y="4547389"/>
              <a:ext cx="1952625" cy="25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2000" b="1">
                  <a:solidFill>
                    <a:srgbClr val="404040"/>
                  </a:solidFill>
                  <a:latin typeface="微软雅黑" panose="020b0503020204020204" pitchFamily="34" charset="-122"/>
                  <a:sym typeface="Arial" panose="020b0604020202020204" pitchFamily="34" charset="0"/>
                </a:rPr>
                <a:t>单击添加标题</a:t>
              </a:r>
              <a:endParaRPr lang="en-US" altLang="zh-CN" sz="2000" b="1">
                <a:solidFill>
                  <a:srgbClr val="404040"/>
                </a:solidFill>
                <a:latin typeface="微软雅黑" panose="020b0503020204020204" pitchFamily="34" charset="-122"/>
                <a:sym typeface="Arial" panose="020b0604020202020204" pitchFamily="34" charset="0"/>
              </a:endParaRPr>
            </a:p>
          </p:txBody>
        </p:sp>
        <p:sp>
          <p:nvSpPr>
            <p:cNvPr id="188" name="稻壳儿小白白(http://dwz.cn/Wu2UP)"/>
            <p:cNvSpPr txBox="1">
              <a:spLocks noChangeArrowheads="1"/>
            </p:cNvSpPr>
            <p:nvPr/>
          </p:nvSpPr>
          <p:spPr bwMode="auto">
            <a:xfrm>
              <a:off x="2602268" y="4820414"/>
              <a:ext cx="2335785" cy="7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r>
                <a:rPr lang="zh-CN" altLang="en-US" sz="1400">
                  <a:solidFill>
                    <a:srgbClr val="404040"/>
                  </a:solidFill>
                  <a:latin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sym typeface="Arial" panose="020b0604020202020204" pitchFamily="34" charset="0"/>
              </a:endParaRPr>
            </a:p>
          </p:txBody>
        </p:sp>
      </p:grpSp>
      <p:grpSp>
        <p:nvGrpSpPr>
          <p:cNvPr id="189" name="组合 188"/>
          <p:cNvGrpSpPr/>
          <p:nvPr/>
        </p:nvGrpSpPr>
        <p:grpSpPr>
          <a:xfrm>
            <a:off x="1352382" y="4744416"/>
            <a:ext cx="2782318" cy="1186993"/>
            <a:chOff x="2602268" y="4547389"/>
            <a:chExt cx="2335785" cy="996493"/>
          </a:xfrm>
        </p:grpSpPr>
        <p:sp>
          <p:nvSpPr>
            <p:cNvPr id="190" name="稻壳儿小白白(http://dwz.cn/Wu2UP)"/>
            <p:cNvSpPr txBox="1">
              <a:spLocks noChangeArrowheads="1"/>
            </p:cNvSpPr>
            <p:nvPr/>
          </p:nvSpPr>
          <p:spPr bwMode="auto">
            <a:xfrm>
              <a:off x="2974411" y="4547389"/>
              <a:ext cx="1952625" cy="25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sz="2000" b="1">
                  <a:solidFill>
                    <a:srgbClr val="404040"/>
                  </a:solidFill>
                  <a:latin typeface="微软雅黑" panose="020b0503020204020204" pitchFamily="34" charset="-122"/>
                  <a:sym typeface="Arial" panose="020b0604020202020204" pitchFamily="34" charset="0"/>
                </a:rPr>
                <a:t>单击添加标题</a:t>
              </a:r>
              <a:endParaRPr lang="en-US" altLang="zh-CN" sz="2000" b="1">
                <a:solidFill>
                  <a:srgbClr val="404040"/>
                </a:solidFill>
                <a:latin typeface="微软雅黑" panose="020b0503020204020204" pitchFamily="34" charset="-122"/>
                <a:sym typeface="Arial" panose="020b0604020202020204" pitchFamily="34" charset="0"/>
              </a:endParaRPr>
            </a:p>
          </p:txBody>
        </p:sp>
        <p:sp>
          <p:nvSpPr>
            <p:cNvPr id="191" name="稻壳儿小白白(http://dwz.cn/Wu2UP)"/>
            <p:cNvSpPr txBox="1">
              <a:spLocks noChangeArrowheads="1"/>
            </p:cNvSpPr>
            <p:nvPr/>
          </p:nvSpPr>
          <p:spPr bwMode="auto">
            <a:xfrm>
              <a:off x="2602268" y="4820414"/>
              <a:ext cx="2335785" cy="7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400">
                  <a:solidFill>
                    <a:srgbClr val="404040"/>
                  </a:solidFill>
                  <a:latin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rPr>
                <a:t>，潮流时尚</a:t>
              </a:r>
              <a:r>
                <a:rPr lang="zh-CN" altLang="en-US" sz="1400">
                  <a:solidFill>
                    <a:srgbClr val="404040"/>
                  </a:solidFill>
                  <a:latin typeface="微软雅黑" panose="020b0503020204020204" pitchFamily="34" charset="-122"/>
                </a:rPr>
                <a:t>。</a:t>
              </a:r>
              <a:r>
                <a:rPr lang="zh-CN" altLang="en-US" sz="1400">
                  <a:solidFill>
                    <a:srgbClr val="404040"/>
                  </a:solidFill>
                  <a:latin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sym typeface="Arial" panose="020b0604020202020204" pitchFamily="34" charset="0"/>
              </a:endParaRPr>
            </a:p>
          </p:txBody>
        </p:sp>
      </p:grpSp>
      <p:grpSp>
        <p:nvGrpSpPr>
          <p:cNvPr id="193" name="组合 192"/>
          <p:cNvGrpSpPr/>
          <p:nvPr/>
        </p:nvGrpSpPr>
        <p:grpSpPr>
          <a:xfrm>
            <a:off x="4462735" y="3534987"/>
            <a:ext cx="542334" cy="518430"/>
            <a:chOff x="6016625" y="1054100"/>
            <a:chExt cx="444500" cy="446621"/>
          </a:xfrm>
          <a:solidFill>
            <a:srgbClr val="404040"/>
          </a:solidFill>
        </p:grpSpPr>
        <p:sp>
          <p:nvSpPr>
            <p:cNvPr id="194" name="Freeform 30"/>
            <p:cNvSpPr>
              <a:spLocks noEditPoints="1"/>
            </p:cNvSpPr>
            <p:nvPr/>
          </p:nvSpPr>
          <p:spPr bwMode="auto">
            <a:xfrm>
              <a:off x="6016625" y="1054100"/>
              <a:ext cx="296862" cy="296863"/>
            </a:xfrm>
            <a:custGeom>
              <a:gdLst>
                <a:gd name="T0" fmla="*/ 99 w 128"/>
                <a:gd name="T1" fmla="*/ 117 h 128"/>
                <a:gd name="T2" fmla="*/ 95 w 128"/>
                <a:gd name="T3" fmla="*/ 101 h 128"/>
                <a:gd name="T4" fmla="*/ 101 w 128"/>
                <a:gd name="T5" fmla="*/ 95 h 128"/>
                <a:gd name="T6" fmla="*/ 117 w 128"/>
                <a:gd name="T7" fmla="*/ 99 h 128"/>
                <a:gd name="T8" fmla="*/ 121 w 128"/>
                <a:gd name="T9" fmla="*/ 97 h 128"/>
                <a:gd name="T10" fmla="*/ 128 w 128"/>
                <a:gd name="T11" fmla="*/ 82 h 128"/>
                <a:gd name="T12" fmla="*/ 126 w 128"/>
                <a:gd name="T13" fmla="*/ 77 h 128"/>
                <a:gd name="T14" fmla="*/ 112 w 128"/>
                <a:gd name="T15" fmla="*/ 69 h 128"/>
                <a:gd name="T16" fmla="*/ 112 w 128"/>
                <a:gd name="T17" fmla="*/ 64 h 128"/>
                <a:gd name="T18" fmla="*/ 112 w 128"/>
                <a:gd name="T19" fmla="*/ 60 h 128"/>
                <a:gd name="T20" fmla="*/ 126 w 128"/>
                <a:gd name="T21" fmla="*/ 52 h 128"/>
                <a:gd name="T22" fmla="*/ 128 w 128"/>
                <a:gd name="T23" fmla="*/ 47 h 128"/>
                <a:gd name="T24" fmla="*/ 122 w 128"/>
                <a:gd name="T25" fmla="*/ 32 h 128"/>
                <a:gd name="T26" fmla="*/ 117 w 128"/>
                <a:gd name="T27" fmla="*/ 29 h 128"/>
                <a:gd name="T28" fmla="*/ 101 w 128"/>
                <a:gd name="T29" fmla="*/ 33 h 128"/>
                <a:gd name="T30" fmla="*/ 95 w 128"/>
                <a:gd name="T31" fmla="*/ 27 h 128"/>
                <a:gd name="T32" fmla="*/ 99 w 128"/>
                <a:gd name="T33" fmla="*/ 11 h 128"/>
                <a:gd name="T34" fmla="*/ 97 w 128"/>
                <a:gd name="T35" fmla="*/ 7 h 128"/>
                <a:gd name="T36" fmla="*/ 82 w 128"/>
                <a:gd name="T37" fmla="*/ 0 h 128"/>
                <a:gd name="T38" fmla="*/ 77 w 128"/>
                <a:gd name="T39" fmla="*/ 2 h 128"/>
                <a:gd name="T40" fmla="*/ 69 w 128"/>
                <a:gd name="T41" fmla="*/ 16 h 128"/>
                <a:gd name="T42" fmla="*/ 60 w 128"/>
                <a:gd name="T43" fmla="*/ 16 h 128"/>
                <a:gd name="T44" fmla="*/ 52 w 128"/>
                <a:gd name="T45" fmla="*/ 2 h 128"/>
                <a:gd name="T46" fmla="*/ 47 w 128"/>
                <a:gd name="T47" fmla="*/ 0 h 128"/>
                <a:gd name="T48" fmla="*/ 32 w 128"/>
                <a:gd name="T49" fmla="*/ 6 h 128"/>
                <a:gd name="T50" fmla="*/ 29 w 128"/>
                <a:gd name="T51" fmla="*/ 11 h 128"/>
                <a:gd name="T52" fmla="*/ 33 w 128"/>
                <a:gd name="T53" fmla="*/ 27 h 128"/>
                <a:gd name="T54" fmla="*/ 27 w 128"/>
                <a:gd name="T55" fmla="*/ 33 h 128"/>
                <a:gd name="T56" fmla="*/ 11 w 128"/>
                <a:gd name="T57" fmla="*/ 29 h 128"/>
                <a:gd name="T58" fmla="*/ 7 w 128"/>
                <a:gd name="T59" fmla="*/ 31 h 128"/>
                <a:gd name="T60" fmla="*/ 0 w 128"/>
                <a:gd name="T61" fmla="*/ 46 h 128"/>
                <a:gd name="T62" fmla="*/ 2 w 128"/>
                <a:gd name="T63" fmla="*/ 51 h 128"/>
                <a:gd name="T64" fmla="*/ 16 w 128"/>
                <a:gd name="T65" fmla="*/ 59 h 128"/>
                <a:gd name="T66" fmla="*/ 16 w 128"/>
                <a:gd name="T67" fmla="*/ 64 h 128"/>
                <a:gd name="T68" fmla="*/ 16 w 128"/>
                <a:gd name="T69" fmla="*/ 68 h 128"/>
                <a:gd name="T70" fmla="*/ 2 w 128"/>
                <a:gd name="T71" fmla="*/ 76 h 128"/>
                <a:gd name="T72" fmla="*/ 0 w 128"/>
                <a:gd name="T73" fmla="*/ 81 h 128"/>
                <a:gd name="T74" fmla="*/ 6 w 128"/>
                <a:gd name="T75" fmla="*/ 96 h 128"/>
                <a:gd name="T76" fmla="*/ 11 w 128"/>
                <a:gd name="T77" fmla="*/ 99 h 128"/>
                <a:gd name="T78" fmla="*/ 26 w 128"/>
                <a:gd name="T79" fmla="*/ 94 h 128"/>
                <a:gd name="T80" fmla="*/ 33 w 128"/>
                <a:gd name="T81" fmla="*/ 101 h 128"/>
                <a:gd name="T82" fmla="*/ 29 w 128"/>
                <a:gd name="T83" fmla="*/ 117 h 128"/>
                <a:gd name="T84" fmla="*/ 31 w 128"/>
                <a:gd name="T85" fmla="*/ 121 h 128"/>
                <a:gd name="T86" fmla="*/ 46 w 128"/>
                <a:gd name="T87" fmla="*/ 128 h 128"/>
                <a:gd name="T88" fmla="*/ 51 w 128"/>
                <a:gd name="T89" fmla="*/ 126 h 128"/>
                <a:gd name="T90" fmla="*/ 59 w 128"/>
                <a:gd name="T91" fmla="*/ 112 h 128"/>
                <a:gd name="T92" fmla="*/ 68 w 128"/>
                <a:gd name="T93" fmla="*/ 112 h 128"/>
                <a:gd name="T94" fmla="*/ 76 w 128"/>
                <a:gd name="T95" fmla="*/ 126 h 128"/>
                <a:gd name="T96" fmla="*/ 80 w 128"/>
                <a:gd name="T97" fmla="*/ 128 h 128"/>
                <a:gd name="T98" fmla="*/ 81 w 128"/>
                <a:gd name="T99" fmla="*/ 128 h 128"/>
                <a:gd name="T100" fmla="*/ 96 w 128"/>
                <a:gd name="T101" fmla="*/ 122 h 128"/>
                <a:gd name="T102" fmla="*/ 99 w 128"/>
                <a:gd name="T103" fmla="*/ 117 h 128"/>
                <a:gd name="T104" fmla="*/ 75 w 128"/>
                <a:gd name="T105" fmla="*/ 75 h 128"/>
                <a:gd name="T106" fmla="*/ 53 w 128"/>
                <a:gd name="T107" fmla="*/ 75 h 128"/>
                <a:gd name="T108" fmla="*/ 48 w 128"/>
                <a:gd name="T109" fmla="*/ 64 h 128"/>
                <a:gd name="T110" fmla="*/ 53 w 128"/>
                <a:gd name="T111" fmla="*/ 53 h 128"/>
                <a:gd name="T112" fmla="*/ 64 w 128"/>
                <a:gd name="T113" fmla="*/ 48 h 128"/>
                <a:gd name="T114" fmla="*/ 75 w 128"/>
                <a:gd name="T115" fmla="*/ 53 h 128"/>
                <a:gd name="T116" fmla="*/ 80 w 128"/>
                <a:gd name="T117" fmla="*/ 64 h 128"/>
                <a:gd name="T118" fmla="*/ 75 w 128"/>
                <a:gd name="T119" fmla="*/ 75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99" y="117"/>
                  </a:moveTo>
                  <a:cubicBezTo>
                    <a:pt x="95" y="101"/>
                    <a:pt x="95" y="101"/>
                    <a:pt x="95" y="101"/>
                  </a:cubicBezTo>
                  <a:cubicBezTo>
                    <a:pt x="97" y="100"/>
                    <a:pt x="99" y="97"/>
                    <a:pt x="101" y="95"/>
                  </a:cubicBezTo>
                  <a:cubicBezTo>
                    <a:pt x="117" y="99"/>
                    <a:pt x="117" y="99"/>
                    <a:pt x="117" y="99"/>
                  </a:cubicBezTo>
                  <a:cubicBezTo>
                    <a:pt x="119" y="100"/>
                    <a:pt x="121" y="99"/>
                    <a:pt x="121" y="97"/>
                  </a:cubicBezTo>
                  <a:cubicBezTo>
                    <a:pt x="128" y="82"/>
                    <a:pt x="128" y="82"/>
                    <a:pt x="128" y="82"/>
                  </a:cubicBezTo>
                  <a:cubicBezTo>
                    <a:pt x="128" y="80"/>
                    <a:pt x="128" y="78"/>
                    <a:pt x="126" y="77"/>
                  </a:cubicBezTo>
                  <a:cubicBezTo>
                    <a:pt x="112" y="69"/>
                    <a:pt x="112" y="69"/>
                    <a:pt x="112" y="69"/>
                  </a:cubicBezTo>
                  <a:cubicBezTo>
                    <a:pt x="112" y="67"/>
                    <a:pt x="112" y="66"/>
                    <a:pt x="112" y="64"/>
                  </a:cubicBezTo>
                  <a:cubicBezTo>
                    <a:pt x="112" y="63"/>
                    <a:pt x="112" y="61"/>
                    <a:pt x="112" y="60"/>
                  </a:cubicBezTo>
                  <a:cubicBezTo>
                    <a:pt x="126" y="52"/>
                    <a:pt x="126" y="52"/>
                    <a:pt x="126" y="52"/>
                  </a:cubicBezTo>
                  <a:cubicBezTo>
                    <a:pt x="128" y="51"/>
                    <a:pt x="128" y="48"/>
                    <a:pt x="128" y="47"/>
                  </a:cubicBezTo>
                  <a:cubicBezTo>
                    <a:pt x="122" y="32"/>
                    <a:pt x="122" y="32"/>
                    <a:pt x="122" y="32"/>
                  </a:cubicBezTo>
                  <a:cubicBezTo>
                    <a:pt x="121" y="30"/>
                    <a:pt x="119" y="29"/>
                    <a:pt x="117" y="29"/>
                  </a:cubicBezTo>
                  <a:cubicBezTo>
                    <a:pt x="101" y="33"/>
                    <a:pt x="101" y="33"/>
                    <a:pt x="101" y="33"/>
                  </a:cubicBezTo>
                  <a:cubicBezTo>
                    <a:pt x="100" y="31"/>
                    <a:pt x="97" y="29"/>
                    <a:pt x="95" y="27"/>
                  </a:cubicBezTo>
                  <a:cubicBezTo>
                    <a:pt x="99" y="11"/>
                    <a:pt x="99" y="11"/>
                    <a:pt x="99" y="11"/>
                  </a:cubicBezTo>
                  <a:cubicBezTo>
                    <a:pt x="100" y="9"/>
                    <a:pt x="99" y="7"/>
                    <a:pt x="97" y="7"/>
                  </a:cubicBezTo>
                  <a:cubicBezTo>
                    <a:pt x="82" y="0"/>
                    <a:pt x="82" y="0"/>
                    <a:pt x="82" y="0"/>
                  </a:cubicBezTo>
                  <a:cubicBezTo>
                    <a:pt x="80" y="0"/>
                    <a:pt x="78" y="0"/>
                    <a:pt x="77" y="2"/>
                  </a:cubicBezTo>
                  <a:cubicBezTo>
                    <a:pt x="69" y="16"/>
                    <a:pt x="69" y="16"/>
                    <a:pt x="69" y="16"/>
                  </a:cubicBezTo>
                  <a:cubicBezTo>
                    <a:pt x="66" y="16"/>
                    <a:pt x="63" y="16"/>
                    <a:pt x="60" y="16"/>
                  </a:cubicBezTo>
                  <a:cubicBezTo>
                    <a:pt x="52" y="2"/>
                    <a:pt x="52" y="2"/>
                    <a:pt x="52" y="2"/>
                  </a:cubicBezTo>
                  <a:cubicBezTo>
                    <a:pt x="51" y="0"/>
                    <a:pt x="48" y="0"/>
                    <a:pt x="47" y="0"/>
                  </a:cubicBezTo>
                  <a:cubicBezTo>
                    <a:pt x="32" y="6"/>
                    <a:pt x="32" y="6"/>
                    <a:pt x="32" y="6"/>
                  </a:cubicBezTo>
                  <a:cubicBezTo>
                    <a:pt x="30" y="7"/>
                    <a:pt x="29" y="9"/>
                    <a:pt x="29" y="11"/>
                  </a:cubicBezTo>
                  <a:cubicBezTo>
                    <a:pt x="33" y="27"/>
                    <a:pt x="33" y="27"/>
                    <a:pt x="33" y="27"/>
                  </a:cubicBezTo>
                  <a:cubicBezTo>
                    <a:pt x="31" y="29"/>
                    <a:pt x="29" y="31"/>
                    <a:pt x="27" y="33"/>
                  </a:cubicBezTo>
                  <a:cubicBezTo>
                    <a:pt x="11" y="29"/>
                    <a:pt x="11" y="29"/>
                    <a:pt x="11" y="29"/>
                  </a:cubicBezTo>
                  <a:cubicBezTo>
                    <a:pt x="9" y="28"/>
                    <a:pt x="7" y="29"/>
                    <a:pt x="7" y="31"/>
                  </a:cubicBezTo>
                  <a:cubicBezTo>
                    <a:pt x="0" y="46"/>
                    <a:pt x="0" y="46"/>
                    <a:pt x="0" y="46"/>
                  </a:cubicBezTo>
                  <a:cubicBezTo>
                    <a:pt x="0" y="48"/>
                    <a:pt x="0" y="50"/>
                    <a:pt x="2" y="51"/>
                  </a:cubicBezTo>
                  <a:cubicBezTo>
                    <a:pt x="16" y="59"/>
                    <a:pt x="16" y="59"/>
                    <a:pt x="16" y="59"/>
                  </a:cubicBezTo>
                  <a:cubicBezTo>
                    <a:pt x="16" y="61"/>
                    <a:pt x="16" y="62"/>
                    <a:pt x="16" y="64"/>
                  </a:cubicBezTo>
                  <a:cubicBezTo>
                    <a:pt x="16" y="65"/>
                    <a:pt x="16" y="67"/>
                    <a:pt x="16" y="68"/>
                  </a:cubicBezTo>
                  <a:cubicBezTo>
                    <a:pt x="2" y="76"/>
                    <a:pt x="2" y="76"/>
                    <a:pt x="2" y="76"/>
                  </a:cubicBezTo>
                  <a:cubicBezTo>
                    <a:pt x="0" y="77"/>
                    <a:pt x="0" y="80"/>
                    <a:pt x="0" y="81"/>
                  </a:cubicBezTo>
                  <a:cubicBezTo>
                    <a:pt x="6" y="96"/>
                    <a:pt x="6" y="96"/>
                    <a:pt x="6" y="96"/>
                  </a:cubicBezTo>
                  <a:cubicBezTo>
                    <a:pt x="7" y="98"/>
                    <a:pt x="9" y="99"/>
                    <a:pt x="11" y="99"/>
                  </a:cubicBezTo>
                  <a:cubicBezTo>
                    <a:pt x="26" y="94"/>
                    <a:pt x="26" y="94"/>
                    <a:pt x="26" y="94"/>
                  </a:cubicBezTo>
                  <a:cubicBezTo>
                    <a:pt x="28" y="97"/>
                    <a:pt x="31" y="99"/>
                    <a:pt x="33" y="101"/>
                  </a:cubicBezTo>
                  <a:cubicBezTo>
                    <a:pt x="29" y="117"/>
                    <a:pt x="29" y="117"/>
                    <a:pt x="29" y="117"/>
                  </a:cubicBezTo>
                  <a:cubicBezTo>
                    <a:pt x="28" y="119"/>
                    <a:pt x="29" y="121"/>
                    <a:pt x="31" y="121"/>
                  </a:cubicBezTo>
                  <a:cubicBezTo>
                    <a:pt x="46" y="128"/>
                    <a:pt x="46" y="128"/>
                    <a:pt x="46" y="128"/>
                  </a:cubicBezTo>
                  <a:cubicBezTo>
                    <a:pt x="48" y="128"/>
                    <a:pt x="50" y="128"/>
                    <a:pt x="51" y="126"/>
                  </a:cubicBezTo>
                  <a:cubicBezTo>
                    <a:pt x="59" y="112"/>
                    <a:pt x="59" y="112"/>
                    <a:pt x="59" y="112"/>
                  </a:cubicBezTo>
                  <a:cubicBezTo>
                    <a:pt x="62" y="112"/>
                    <a:pt x="65" y="112"/>
                    <a:pt x="68" y="112"/>
                  </a:cubicBezTo>
                  <a:cubicBezTo>
                    <a:pt x="76" y="126"/>
                    <a:pt x="76" y="126"/>
                    <a:pt x="76" y="126"/>
                  </a:cubicBezTo>
                  <a:cubicBezTo>
                    <a:pt x="77" y="127"/>
                    <a:pt x="79" y="128"/>
                    <a:pt x="80" y="128"/>
                  </a:cubicBezTo>
                  <a:cubicBezTo>
                    <a:pt x="80" y="128"/>
                    <a:pt x="81" y="128"/>
                    <a:pt x="81" y="128"/>
                  </a:cubicBezTo>
                  <a:cubicBezTo>
                    <a:pt x="96" y="122"/>
                    <a:pt x="96" y="122"/>
                    <a:pt x="96" y="122"/>
                  </a:cubicBezTo>
                  <a:cubicBezTo>
                    <a:pt x="98" y="121"/>
                    <a:pt x="99" y="119"/>
                    <a:pt x="99" y="117"/>
                  </a:cubicBezTo>
                  <a:close/>
                  <a:moveTo>
                    <a:pt x="75" y="75"/>
                  </a:moveTo>
                  <a:cubicBezTo>
                    <a:pt x="69" y="81"/>
                    <a:pt x="59" y="81"/>
                    <a:pt x="53" y="75"/>
                  </a:cubicBezTo>
                  <a:cubicBezTo>
                    <a:pt x="50" y="72"/>
                    <a:pt x="48" y="68"/>
                    <a:pt x="48" y="64"/>
                  </a:cubicBezTo>
                  <a:cubicBezTo>
                    <a:pt x="48" y="60"/>
                    <a:pt x="50" y="56"/>
                    <a:pt x="53" y="53"/>
                  </a:cubicBezTo>
                  <a:cubicBezTo>
                    <a:pt x="56" y="50"/>
                    <a:pt x="60" y="48"/>
                    <a:pt x="64" y="48"/>
                  </a:cubicBezTo>
                  <a:cubicBezTo>
                    <a:pt x="68" y="48"/>
                    <a:pt x="72" y="50"/>
                    <a:pt x="75" y="53"/>
                  </a:cubicBezTo>
                  <a:cubicBezTo>
                    <a:pt x="78" y="56"/>
                    <a:pt x="80" y="60"/>
                    <a:pt x="80" y="64"/>
                  </a:cubicBezTo>
                  <a:cubicBezTo>
                    <a:pt x="80" y="68"/>
                    <a:pt x="78" y="72"/>
                    <a:pt x="75" y="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195" name="Freeform 31"/>
            <p:cNvSpPr>
              <a:spLocks noEditPoints="1"/>
            </p:cNvSpPr>
            <p:nvPr/>
          </p:nvSpPr>
          <p:spPr bwMode="auto">
            <a:xfrm>
              <a:off x="6238875" y="1278471"/>
              <a:ext cx="222250" cy="222250"/>
            </a:xfrm>
            <a:custGeom>
              <a:gdLst>
                <a:gd name="T0" fmla="*/ 96 w 96"/>
                <a:gd name="T1" fmla="*/ 42 h 96"/>
                <a:gd name="T2" fmla="*/ 92 w 96"/>
                <a:gd name="T3" fmla="*/ 38 h 96"/>
                <a:gd name="T4" fmla="*/ 82 w 96"/>
                <a:gd name="T5" fmla="*/ 37 h 96"/>
                <a:gd name="T6" fmla="*/ 81 w 96"/>
                <a:gd name="T7" fmla="*/ 34 h 96"/>
                <a:gd name="T8" fmla="*/ 80 w 96"/>
                <a:gd name="T9" fmla="*/ 32 h 96"/>
                <a:gd name="T10" fmla="*/ 86 w 96"/>
                <a:gd name="T11" fmla="*/ 23 h 96"/>
                <a:gd name="T12" fmla="*/ 86 w 96"/>
                <a:gd name="T13" fmla="*/ 18 h 96"/>
                <a:gd name="T14" fmla="*/ 78 w 96"/>
                <a:gd name="T15" fmla="*/ 10 h 96"/>
                <a:gd name="T16" fmla="*/ 72 w 96"/>
                <a:gd name="T17" fmla="*/ 10 h 96"/>
                <a:gd name="T18" fmla="*/ 64 w 96"/>
                <a:gd name="T19" fmla="*/ 16 h 96"/>
                <a:gd name="T20" fmla="*/ 59 w 96"/>
                <a:gd name="T21" fmla="*/ 14 h 96"/>
                <a:gd name="T22" fmla="*/ 57 w 96"/>
                <a:gd name="T23" fmla="*/ 3 h 96"/>
                <a:gd name="T24" fmla="*/ 53 w 96"/>
                <a:gd name="T25" fmla="*/ 0 h 96"/>
                <a:gd name="T26" fmla="*/ 42 w 96"/>
                <a:gd name="T27" fmla="*/ 0 h 96"/>
                <a:gd name="T28" fmla="*/ 38 w 96"/>
                <a:gd name="T29" fmla="*/ 4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3 w 96"/>
                <a:gd name="T49" fmla="*/ 39 h 96"/>
                <a:gd name="T50" fmla="*/ 0 w 96"/>
                <a:gd name="T51" fmla="*/ 43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8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59 w 96"/>
                <a:gd name="T85" fmla="*/ 82 h 96"/>
                <a:gd name="T86" fmla="*/ 62 w 96"/>
                <a:gd name="T87" fmla="*/ 81 h 96"/>
                <a:gd name="T88" fmla="*/ 64 w 96"/>
                <a:gd name="T89" fmla="*/ 80 h 96"/>
                <a:gd name="T90" fmla="*/ 73 w 96"/>
                <a:gd name="T91" fmla="*/ 86 h 96"/>
                <a:gd name="T92" fmla="*/ 78 w 96"/>
                <a:gd name="T93" fmla="*/ 86 h 96"/>
                <a:gd name="T94" fmla="*/ 86 w 96"/>
                <a:gd name="T95" fmla="*/ 78 h 96"/>
                <a:gd name="T96" fmla="*/ 86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5 w 96"/>
                <a:gd name="T109" fmla="*/ 51 h 96"/>
                <a:gd name="T110" fmla="*/ 45 w 96"/>
                <a:gd name="T111" fmla="*/ 55 h 96"/>
                <a:gd name="T112" fmla="*/ 41 w 96"/>
                <a:gd name="T113" fmla="*/ 45 h 96"/>
                <a:gd name="T114" fmla="*/ 48 w 96"/>
                <a:gd name="T115" fmla="*/ 40 h 96"/>
                <a:gd name="T116" fmla="*/ 51 w 96"/>
                <a:gd name="T117" fmla="*/ 41 h 96"/>
                <a:gd name="T118" fmla="*/ 55 w 96"/>
                <a:gd name="T119" fmla="*/ 45 h 96"/>
                <a:gd name="T120" fmla="*/ 55 w 96"/>
                <a:gd name="T121" fmla="*/ 51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4" y="38"/>
                    <a:pt x="92" y="38"/>
                  </a:cubicBezTo>
                  <a:cubicBezTo>
                    <a:pt x="82" y="37"/>
                    <a:pt x="82" y="37"/>
                    <a:pt x="82" y="37"/>
                  </a:cubicBezTo>
                  <a:cubicBezTo>
                    <a:pt x="82" y="36"/>
                    <a:pt x="81" y="35"/>
                    <a:pt x="81" y="34"/>
                  </a:cubicBezTo>
                  <a:cubicBezTo>
                    <a:pt x="80" y="33"/>
                    <a:pt x="80" y="33"/>
                    <a:pt x="80" y="32"/>
                  </a:cubicBezTo>
                  <a:cubicBezTo>
                    <a:pt x="86" y="23"/>
                    <a:pt x="86" y="23"/>
                    <a:pt x="86" y="23"/>
                  </a:cubicBezTo>
                  <a:cubicBezTo>
                    <a:pt x="87" y="21"/>
                    <a:pt x="87" y="19"/>
                    <a:pt x="86" y="18"/>
                  </a:cubicBezTo>
                  <a:cubicBezTo>
                    <a:pt x="78" y="10"/>
                    <a:pt x="78" y="10"/>
                    <a:pt x="78" y="10"/>
                  </a:cubicBezTo>
                  <a:cubicBezTo>
                    <a:pt x="76" y="8"/>
                    <a:pt x="74" y="8"/>
                    <a:pt x="72" y="10"/>
                  </a:cubicBezTo>
                  <a:cubicBezTo>
                    <a:pt x="64" y="16"/>
                    <a:pt x="64" y="16"/>
                    <a:pt x="64" y="16"/>
                  </a:cubicBezTo>
                  <a:cubicBezTo>
                    <a:pt x="62" y="15"/>
                    <a:pt x="61" y="15"/>
                    <a:pt x="59" y="14"/>
                  </a:cubicBezTo>
                  <a:cubicBezTo>
                    <a:pt x="57" y="3"/>
                    <a:pt x="57" y="3"/>
                    <a:pt x="57" y="3"/>
                  </a:cubicBezTo>
                  <a:cubicBezTo>
                    <a:pt x="57" y="1"/>
                    <a:pt x="55" y="0"/>
                    <a:pt x="53" y="0"/>
                  </a:cubicBezTo>
                  <a:cubicBezTo>
                    <a:pt x="42" y="0"/>
                    <a:pt x="42" y="0"/>
                    <a:pt x="42" y="0"/>
                  </a:cubicBezTo>
                  <a:cubicBezTo>
                    <a:pt x="40" y="0"/>
                    <a:pt x="38" y="2"/>
                    <a:pt x="38" y="4"/>
                  </a:cubicBezTo>
                  <a:cubicBezTo>
                    <a:pt x="37" y="14"/>
                    <a:pt x="37" y="14"/>
                    <a:pt x="37" y="14"/>
                  </a:cubicBezTo>
                  <a:cubicBezTo>
                    <a:pt x="36" y="14"/>
                    <a:pt x="35" y="15"/>
                    <a:pt x="34" y="15"/>
                  </a:cubicBezTo>
                  <a:cubicBezTo>
                    <a:pt x="33" y="16"/>
                    <a:pt x="32" y="16"/>
                    <a:pt x="32" y="16"/>
                  </a:cubicBezTo>
                  <a:cubicBezTo>
                    <a:pt x="23" y="10"/>
                    <a:pt x="23" y="10"/>
                    <a:pt x="23" y="10"/>
                  </a:cubicBezTo>
                  <a:cubicBezTo>
                    <a:pt x="22" y="9"/>
                    <a:pt x="19" y="9"/>
                    <a:pt x="18" y="10"/>
                  </a:cubicBezTo>
                  <a:cubicBezTo>
                    <a:pt x="10" y="18"/>
                    <a:pt x="10" y="18"/>
                    <a:pt x="10" y="18"/>
                  </a:cubicBezTo>
                  <a:cubicBezTo>
                    <a:pt x="8" y="20"/>
                    <a:pt x="8" y="22"/>
                    <a:pt x="10" y="24"/>
                  </a:cubicBezTo>
                  <a:cubicBezTo>
                    <a:pt x="16" y="32"/>
                    <a:pt x="16" y="32"/>
                    <a:pt x="16" y="32"/>
                  </a:cubicBezTo>
                  <a:cubicBezTo>
                    <a:pt x="15" y="34"/>
                    <a:pt x="15" y="35"/>
                    <a:pt x="14" y="37"/>
                  </a:cubicBezTo>
                  <a:cubicBezTo>
                    <a:pt x="3" y="39"/>
                    <a:pt x="3" y="39"/>
                    <a:pt x="3" y="39"/>
                  </a:cubicBezTo>
                  <a:cubicBezTo>
                    <a:pt x="1" y="39"/>
                    <a:pt x="0" y="41"/>
                    <a:pt x="0" y="43"/>
                  </a:cubicBezTo>
                  <a:cubicBezTo>
                    <a:pt x="0" y="54"/>
                    <a:pt x="0" y="54"/>
                    <a:pt x="0" y="54"/>
                  </a:cubicBezTo>
                  <a:cubicBezTo>
                    <a:pt x="0" y="56"/>
                    <a:pt x="2" y="58"/>
                    <a:pt x="4" y="58"/>
                  </a:cubicBezTo>
                  <a:cubicBezTo>
                    <a:pt x="14" y="59"/>
                    <a:pt x="14" y="59"/>
                    <a:pt x="14" y="59"/>
                  </a:cubicBezTo>
                  <a:cubicBezTo>
                    <a:pt x="14" y="60"/>
                    <a:pt x="15" y="61"/>
                    <a:pt x="15" y="62"/>
                  </a:cubicBezTo>
                  <a:cubicBezTo>
                    <a:pt x="16" y="63"/>
                    <a:pt x="16" y="63"/>
                    <a:pt x="16" y="64"/>
                  </a:cubicBezTo>
                  <a:cubicBezTo>
                    <a:pt x="10" y="73"/>
                    <a:pt x="10" y="73"/>
                    <a:pt x="10" y="73"/>
                  </a:cubicBezTo>
                  <a:cubicBezTo>
                    <a:pt x="9" y="75"/>
                    <a:pt x="9" y="77"/>
                    <a:pt x="10" y="78"/>
                  </a:cubicBezTo>
                  <a:cubicBezTo>
                    <a:pt x="18" y="86"/>
                    <a:pt x="18" y="86"/>
                    <a:pt x="18" y="86"/>
                  </a:cubicBezTo>
                  <a:cubicBezTo>
                    <a:pt x="20" y="88"/>
                    <a:pt x="22" y="88"/>
                    <a:pt x="24" y="86"/>
                  </a:cubicBezTo>
                  <a:cubicBezTo>
                    <a:pt x="32" y="80"/>
                    <a:pt x="32" y="80"/>
                    <a:pt x="32" y="80"/>
                  </a:cubicBezTo>
                  <a:cubicBezTo>
                    <a:pt x="34" y="81"/>
                    <a:pt x="35" y="81"/>
                    <a:pt x="37" y="82"/>
                  </a:cubicBezTo>
                  <a:cubicBezTo>
                    <a:pt x="39" y="93"/>
                    <a:pt x="39" y="93"/>
                    <a:pt x="39" y="93"/>
                  </a:cubicBezTo>
                  <a:cubicBezTo>
                    <a:pt x="39" y="95"/>
                    <a:pt x="41" y="96"/>
                    <a:pt x="43" y="96"/>
                  </a:cubicBezTo>
                  <a:cubicBezTo>
                    <a:pt x="43" y="96"/>
                    <a:pt x="43" y="96"/>
                    <a:pt x="43" y="96"/>
                  </a:cubicBezTo>
                  <a:cubicBezTo>
                    <a:pt x="54" y="96"/>
                    <a:pt x="54" y="96"/>
                    <a:pt x="54" y="96"/>
                  </a:cubicBezTo>
                  <a:cubicBezTo>
                    <a:pt x="56" y="96"/>
                    <a:pt x="58" y="94"/>
                    <a:pt x="58" y="92"/>
                  </a:cubicBezTo>
                  <a:cubicBezTo>
                    <a:pt x="59" y="82"/>
                    <a:pt x="59" y="82"/>
                    <a:pt x="59" y="82"/>
                  </a:cubicBezTo>
                  <a:cubicBezTo>
                    <a:pt x="60" y="81"/>
                    <a:pt x="61" y="81"/>
                    <a:pt x="62" y="81"/>
                  </a:cubicBezTo>
                  <a:cubicBezTo>
                    <a:pt x="63" y="80"/>
                    <a:pt x="63" y="80"/>
                    <a:pt x="64" y="80"/>
                  </a:cubicBezTo>
                  <a:cubicBezTo>
                    <a:pt x="73" y="86"/>
                    <a:pt x="73" y="86"/>
                    <a:pt x="73" y="86"/>
                  </a:cubicBezTo>
                  <a:cubicBezTo>
                    <a:pt x="75" y="87"/>
                    <a:pt x="77" y="87"/>
                    <a:pt x="78" y="86"/>
                  </a:cubicBezTo>
                  <a:cubicBezTo>
                    <a:pt x="86" y="78"/>
                    <a:pt x="86" y="78"/>
                    <a:pt x="86" y="78"/>
                  </a:cubicBezTo>
                  <a:cubicBezTo>
                    <a:pt x="88" y="76"/>
                    <a:pt x="88" y="74"/>
                    <a:pt x="86" y="72"/>
                  </a:cubicBezTo>
                  <a:cubicBezTo>
                    <a:pt x="80" y="64"/>
                    <a:pt x="80" y="64"/>
                    <a:pt x="80" y="64"/>
                  </a:cubicBezTo>
                  <a:cubicBezTo>
                    <a:pt x="81" y="62"/>
                    <a:pt x="81" y="61"/>
                    <a:pt x="82" y="59"/>
                  </a:cubicBezTo>
                  <a:cubicBezTo>
                    <a:pt x="93" y="57"/>
                    <a:pt x="93" y="57"/>
                    <a:pt x="93" y="57"/>
                  </a:cubicBezTo>
                  <a:cubicBezTo>
                    <a:pt x="95" y="57"/>
                    <a:pt x="96" y="55"/>
                    <a:pt x="96" y="53"/>
                  </a:cubicBezTo>
                  <a:lnTo>
                    <a:pt x="96" y="42"/>
                  </a:lnTo>
                  <a:close/>
                  <a:moveTo>
                    <a:pt x="55" y="51"/>
                  </a:moveTo>
                  <a:cubicBezTo>
                    <a:pt x="54" y="55"/>
                    <a:pt x="49" y="57"/>
                    <a:pt x="45" y="55"/>
                  </a:cubicBezTo>
                  <a:cubicBezTo>
                    <a:pt x="41" y="54"/>
                    <a:pt x="39" y="49"/>
                    <a:pt x="41" y="45"/>
                  </a:cubicBezTo>
                  <a:cubicBezTo>
                    <a:pt x="42" y="42"/>
                    <a:pt x="45" y="40"/>
                    <a:pt x="48" y="40"/>
                  </a:cubicBezTo>
                  <a:cubicBezTo>
                    <a:pt x="49" y="40"/>
                    <a:pt x="50" y="40"/>
                    <a:pt x="51" y="41"/>
                  </a:cubicBezTo>
                  <a:cubicBezTo>
                    <a:pt x="53" y="41"/>
                    <a:pt x="55" y="43"/>
                    <a:pt x="55" y="45"/>
                  </a:cubicBezTo>
                  <a:cubicBezTo>
                    <a:pt x="56" y="47"/>
                    <a:pt x="56" y="49"/>
                    <a:pt x="55"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grpSp>
      <p:grpSp>
        <p:nvGrpSpPr>
          <p:cNvPr id="196" name="组合 195"/>
          <p:cNvGrpSpPr/>
          <p:nvPr/>
        </p:nvGrpSpPr>
        <p:grpSpPr>
          <a:xfrm>
            <a:off x="7357356" y="3532864"/>
            <a:ext cx="332232" cy="492990"/>
            <a:chOff x="4806810" y="6031983"/>
            <a:chExt cx="225559" cy="334703"/>
          </a:xfrm>
          <a:solidFill>
            <a:srgbClr val="404040"/>
          </a:solidFill>
        </p:grpSpPr>
        <p:sp>
          <p:nvSpPr>
            <p:cNvPr id="197" name="Freeform 5"/>
            <p:cNvSpPr/>
            <p:nvPr/>
          </p:nvSpPr>
          <p:spPr bwMode="auto">
            <a:xfrm>
              <a:off x="4863563" y="6283010"/>
              <a:ext cx="112780" cy="83676"/>
            </a:xfrm>
            <a:custGeom>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3"/>
                    <a:pt x="13" y="48"/>
                    <a:pt x="20" y="48"/>
                  </a:cubicBezTo>
                  <a:cubicBezTo>
                    <a:pt x="44" y="48"/>
                    <a:pt x="44" y="48"/>
                    <a:pt x="44" y="48"/>
                  </a:cubicBezTo>
                  <a:cubicBezTo>
                    <a:pt x="51" y="48"/>
                    <a:pt x="56" y="43"/>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198" name="Freeform 6"/>
            <p:cNvSpPr>
              <a:spLocks noEditPoints="1"/>
            </p:cNvSpPr>
            <p:nvPr/>
          </p:nvSpPr>
          <p:spPr bwMode="auto">
            <a:xfrm>
              <a:off x="4806810" y="6031983"/>
              <a:ext cx="225559" cy="236474"/>
            </a:xfrm>
            <a:custGeom>
              <a:gdLst>
                <a:gd name="T0" fmla="*/ 64 w 128"/>
                <a:gd name="T1" fmla="*/ 0 h 136"/>
                <a:gd name="T2" fmla="*/ 0 w 128"/>
                <a:gd name="T3" fmla="*/ 64 h 136"/>
                <a:gd name="T4" fmla="*/ 19 w 128"/>
                <a:gd name="T5" fmla="*/ 115 h 136"/>
                <a:gd name="T6" fmla="*/ 29 w 128"/>
                <a:gd name="T7" fmla="*/ 136 h 136"/>
                <a:gd name="T8" fmla="*/ 99 w 128"/>
                <a:gd name="T9" fmla="*/ 136 h 136"/>
                <a:gd name="T10" fmla="*/ 109 w 128"/>
                <a:gd name="T11" fmla="*/ 115 h 136"/>
                <a:gd name="T12" fmla="*/ 128 w 128"/>
                <a:gd name="T13" fmla="*/ 64 h 136"/>
                <a:gd name="T14" fmla="*/ 64 w 128"/>
                <a:gd name="T15" fmla="*/ 0 h 136"/>
                <a:gd name="T16" fmla="*/ 60 w 128"/>
                <a:gd name="T17" fmla="*/ 32 h 136"/>
                <a:gd name="T18" fmla="*/ 32 w 128"/>
                <a:gd name="T19" fmla="*/ 64 h 136"/>
                <a:gd name="T20" fmla="*/ 45 w 128"/>
                <a:gd name="T21" fmla="*/ 94 h 136"/>
                <a:gd name="T22" fmla="*/ 47 w 128"/>
                <a:gd name="T23" fmla="*/ 98 h 136"/>
                <a:gd name="T24" fmla="*/ 46 w 128"/>
                <a:gd name="T25" fmla="*/ 104 h 136"/>
                <a:gd name="T26" fmla="*/ 44 w 128"/>
                <a:gd name="T27" fmla="*/ 104 h 136"/>
                <a:gd name="T28" fmla="*/ 40 w 128"/>
                <a:gd name="T29" fmla="*/ 102 h 136"/>
                <a:gd name="T30" fmla="*/ 38 w 128"/>
                <a:gd name="T31" fmla="*/ 98 h 136"/>
                <a:gd name="T32" fmla="*/ 24 w 128"/>
                <a:gd name="T33" fmla="*/ 64 h 136"/>
                <a:gd name="T34" fmla="*/ 60 w 128"/>
                <a:gd name="T35" fmla="*/ 24 h 136"/>
                <a:gd name="T36" fmla="*/ 64 w 128"/>
                <a:gd name="T37" fmla="*/ 28 h 136"/>
                <a:gd name="T38" fmla="*/ 60 w 128"/>
                <a:gd name="T39" fmla="*/ 32 h 1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29" y="136"/>
                  </a:cubicBezTo>
                  <a:cubicBezTo>
                    <a:pt x="99" y="136"/>
                    <a:pt x="99" y="136"/>
                    <a:pt x="99" y="136"/>
                  </a:cubicBezTo>
                  <a:cubicBezTo>
                    <a:pt x="101" y="129"/>
                    <a:pt x="105" y="122"/>
                    <a:pt x="109" y="115"/>
                  </a:cubicBezTo>
                  <a:cubicBezTo>
                    <a:pt x="118" y="100"/>
                    <a:pt x="128" y="83"/>
                    <a:pt x="128" y="64"/>
                  </a:cubicBezTo>
                  <a:cubicBezTo>
                    <a:pt x="128" y="29"/>
                    <a:pt x="99" y="0"/>
                    <a:pt x="64" y="0"/>
                  </a:cubicBezTo>
                  <a:close/>
                  <a:moveTo>
                    <a:pt x="60" y="32"/>
                  </a:moveTo>
                  <a:cubicBezTo>
                    <a:pt x="44" y="34"/>
                    <a:pt x="32" y="47"/>
                    <a:pt x="32" y="64"/>
                  </a:cubicBezTo>
                  <a:cubicBezTo>
                    <a:pt x="32" y="72"/>
                    <a:pt x="39" y="84"/>
                    <a:pt x="45" y="94"/>
                  </a:cubicBezTo>
                  <a:cubicBezTo>
                    <a:pt x="46" y="95"/>
                    <a:pt x="47" y="97"/>
                    <a:pt x="47" y="98"/>
                  </a:cubicBezTo>
                  <a:cubicBezTo>
                    <a:pt x="49" y="100"/>
                    <a:pt x="48" y="103"/>
                    <a:pt x="46" y="104"/>
                  </a:cubicBezTo>
                  <a:cubicBezTo>
                    <a:pt x="45" y="104"/>
                    <a:pt x="45" y="104"/>
                    <a:pt x="44" y="104"/>
                  </a:cubicBezTo>
                  <a:cubicBezTo>
                    <a:pt x="43" y="104"/>
                    <a:pt x="41" y="103"/>
                    <a:pt x="40" y="102"/>
                  </a:cubicBezTo>
                  <a:cubicBezTo>
                    <a:pt x="40" y="101"/>
                    <a:pt x="39" y="99"/>
                    <a:pt x="38" y="98"/>
                  </a:cubicBezTo>
                  <a:cubicBezTo>
                    <a:pt x="31" y="87"/>
                    <a:pt x="24" y="74"/>
                    <a:pt x="24" y="64"/>
                  </a:cubicBezTo>
                  <a:cubicBezTo>
                    <a:pt x="24" y="43"/>
                    <a:pt x="39" y="26"/>
                    <a:pt x="60" y="24"/>
                  </a:cubicBezTo>
                  <a:cubicBezTo>
                    <a:pt x="62" y="24"/>
                    <a:pt x="64" y="26"/>
                    <a:pt x="64" y="28"/>
                  </a:cubicBezTo>
                  <a:cubicBezTo>
                    <a:pt x="64" y="30"/>
                    <a:pt x="63" y="32"/>
                    <a:pt x="6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grpSp>
      <p:grpSp>
        <p:nvGrpSpPr>
          <p:cNvPr id="199" name="组合 198"/>
          <p:cNvGrpSpPr/>
          <p:nvPr/>
        </p:nvGrpSpPr>
        <p:grpSpPr>
          <a:xfrm>
            <a:off x="5810742" y="2025011"/>
            <a:ext cx="697590" cy="606752"/>
            <a:chOff x="-3107140" y="-910921"/>
            <a:chExt cx="2897188" cy="2651126"/>
          </a:xfrm>
          <a:solidFill>
            <a:srgbClr val="404040"/>
          </a:solidFill>
        </p:grpSpPr>
        <p:sp>
          <p:nvSpPr>
            <p:cNvPr id="200" name="Oval 44"/>
            <p:cNvSpPr>
              <a:spLocks noChangeArrowheads="1"/>
            </p:cNvSpPr>
            <p:nvPr/>
          </p:nvSpPr>
          <p:spPr bwMode="auto">
            <a:xfrm>
              <a:off x="-2791228" y="401942"/>
              <a:ext cx="503238"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1" name="Freeform 45"/>
            <p:cNvSpPr/>
            <p:nvPr/>
          </p:nvSpPr>
          <p:spPr bwMode="auto">
            <a:xfrm>
              <a:off x="-3107140" y="1032180"/>
              <a:ext cx="946150" cy="566738"/>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2" name="Freeform 46"/>
            <p:cNvSpPr/>
            <p:nvPr/>
          </p:nvSpPr>
          <p:spPr bwMode="auto">
            <a:xfrm>
              <a:off x="-2624540" y="1030592"/>
              <a:ext cx="169863" cy="357188"/>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3" name="Oval 47"/>
            <p:cNvSpPr>
              <a:spLocks noChangeArrowheads="1"/>
            </p:cNvSpPr>
            <p:nvPr/>
          </p:nvSpPr>
          <p:spPr bwMode="auto">
            <a:xfrm>
              <a:off x="-1030690" y="401942"/>
              <a:ext cx="504825"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4" name="Freeform 48"/>
            <p:cNvSpPr/>
            <p:nvPr/>
          </p:nvSpPr>
          <p:spPr bwMode="auto">
            <a:xfrm>
              <a:off x="-1157690" y="1032180"/>
              <a:ext cx="947738" cy="566738"/>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5" name="Freeform 49"/>
            <p:cNvSpPr/>
            <p:nvPr/>
          </p:nvSpPr>
          <p:spPr bwMode="auto">
            <a:xfrm>
              <a:off x="-862415" y="1030592"/>
              <a:ext cx="169863" cy="357188"/>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6" name="Oval 50"/>
            <p:cNvSpPr>
              <a:spLocks noChangeArrowheads="1"/>
            </p:cNvSpPr>
            <p:nvPr/>
          </p:nvSpPr>
          <p:spPr bwMode="auto">
            <a:xfrm>
              <a:off x="-1965728" y="281292"/>
              <a:ext cx="614363" cy="71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7" name="Freeform 51"/>
            <p:cNvSpPr/>
            <p:nvPr/>
          </p:nvSpPr>
          <p:spPr bwMode="auto">
            <a:xfrm>
              <a:off x="-2351490" y="1051230"/>
              <a:ext cx="1385888" cy="688975"/>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8" name="Freeform 52"/>
            <p:cNvSpPr/>
            <p:nvPr/>
          </p:nvSpPr>
          <p:spPr bwMode="auto">
            <a:xfrm>
              <a:off x="-1762528" y="1048055"/>
              <a:ext cx="207963" cy="436563"/>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09" name="Freeform 53"/>
            <p:cNvSpPr/>
            <p:nvPr/>
          </p:nvSpPr>
          <p:spPr bwMode="auto">
            <a:xfrm>
              <a:off x="-1926040" y="-633108"/>
              <a:ext cx="522288" cy="75088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0" name="Freeform 54"/>
            <p:cNvSpPr/>
            <p:nvPr/>
          </p:nvSpPr>
          <p:spPr bwMode="auto">
            <a:xfrm>
              <a:off x="-1791103" y="133654"/>
              <a:ext cx="250825" cy="41275"/>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1" name="Freeform 55"/>
            <p:cNvSpPr/>
            <p:nvPr/>
          </p:nvSpPr>
          <p:spPr bwMode="auto">
            <a:xfrm>
              <a:off x="-1708553" y="-521983"/>
              <a:ext cx="82550" cy="327025"/>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2" name="Freeform 56"/>
            <p:cNvSpPr/>
            <p:nvPr/>
          </p:nvSpPr>
          <p:spPr bwMode="auto">
            <a:xfrm>
              <a:off x="-1706965" y="-128283"/>
              <a:ext cx="84138" cy="84138"/>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3" name="Freeform 57"/>
            <p:cNvSpPr/>
            <p:nvPr/>
          </p:nvSpPr>
          <p:spPr bwMode="auto">
            <a:xfrm>
              <a:off x="-1686328" y="-910921"/>
              <a:ext cx="42863" cy="160338"/>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4" name="Freeform 58"/>
            <p:cNvSpPr/>
            <p:nvPr/>
          </p:nvSpPr>
          <p:spPr bwMode="auto">
            <a:xfrm>
              <a:off x="-1499003" y="-839483"/>
              <a:ext cx="123825" cy="160338"/>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5" name="Freeform 59"/>
            <p:cNvSpPr/>
            <p:nvPr/>
          </p:nvSpPr>
          <p:spPr bwMode="auto">
            <a:xfrm>
              <a:off x="-1368828" y="-626758"/>
              <a:ext cx="163513" cy="103188"/>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6" name="Freeform 60"/>
            <p:cNvSpPr/>
            <p:nvPr/>
          </p:nvSpPr>
          <p:spPr bwMode="auto">
            <a:xfrm>
              <a:off x="-1345015" y="-374346"/>
              <a:ext cx="165100" cy="71438"/>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7" name="Freeform 61"/>
            <p:cNvSpPr/>
            <p:nvPr/>
          </p:nvSpPr>
          <p:spPr bwMode="auto">
            <a:xfrm>
              <a:off x="-1960965" y="-839483"/>
              <a:ext cx="123825" cy="160338"/>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8" name="Freeform 62"/>
            <p:cNvSpPr/>
            <p:nvPr/>
          </p:nvSpPr>
          <p:spPr bwMode="auto">
            <a:xfrm>
              <a:off x="-2132415" y="-626758"/>
              <a:ext cx="163513" cy="103188"/>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19" name="Freeform 63"/>
            <p:cNvSpPr/>
            <p:nvPr/>
          </p:nvSpPr>
          <p:spPr bwMode="auto">
            <a:xfrm>
              <a:off x="-2157815" y="-374346"/>
              <a:ext cx="166688" cy="71438"/>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0" name="Oval 64"/>
            <p:cNvSpPr>
              <a:spLocks noChangeArrowheads="1"/>
            </p:cNvSpPr>
            <p:nvPr/>
          </p:nvSpPr>
          <p:spPr bwMode="auto">
            <a:xfrm>
              <a:off x="-2791228" y="401942"/>
              <a:ext cx="503238"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1" name="Freeform 65"/>
            <p:cNvSpPr/>
            <p:nvPr/>
          </p:nvSpPr>
          <p:spPr bwMode="auto">
            <a:xfrm>
              <a:off x="-3107140" y="1032180"/>
              <a:ext cx="946150" cy="566738"/>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2" name="Freeform 66"/>
            <p:cNvSpPr/>
            <p:nvPr/>
          </p:nvSpPr>
          <p:spPr bwMode="auto">
            <a:xfrm>
              <a:off x="-2624540" y="1030592"/>
              <a:ext cx="169863" cy="357188"/>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3" name="Oval 67"/>
            <p:cNvSpPr>
              <a:spLocks noChangeArrowheads="1"/>
            </p:cNvSpPr>
            <p:nvPr/>
          </p:nvSpPr>
          <p:spPr bwMode="auto">
            <a:xfrm>
              <a:off x="-1030690" y="401942"/>
              <a:ext cx="504825"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4" name="Freeform 68"/>
            <p:cNvSpPr/>
            <p:nvPr/>
          </p:nvSpPr>
          <p:spPr bwMode="auto">
            <a:xfrm>
              <a:off x="-1157690" y="1032180"/>
              <a:ext cx="947738" cy="566738"/>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5" name="Freeform 69"/>
            <p:cNvSpPr/>
            <p:nvPr/>
          </p:nvSpPr>
          <p:spPr bwMode="auto">
            <a:xfrm>
              <a:off x="-862415" y="1030592"/>
              <a:ext cx="169863" cy="357188"/>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6" name="Oval 70"/>
            <p:cNvSpPr>
              <a:spLocks noChangeArrowheads="1"/>
            </p:cNvSpPr>
            <p:nvPr/>
          </p:nvSpPr>
          <p:spPr bwMode="auto">
            <a:xfrm>
              <a:off x="-1965728" y="281292"/>
              <a:ext cx="614363" cy="71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7" name="Freeform 71"/>
            <p:cNvSpPr/>
            <p:nvPr/>
          </p:nvSpPr>
          <p:spPr bwMode="auto">
            <a:xfrm>
              <a:off x="-2351490" y="1051230"/>
              <a:ext cx="1385888" cy="688975"/>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8" name="Freeform 72"/>
            <p:cNvSpPr/>
            <p:nvPr/>
          </p:nvSpPr>
          <p:spPr bwMode="auto">
            <a:xfrm>
              <a:off x="-1762528" y="1048055"/>
              <a:ext cx="207963" cy="436563"/>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29" name="Freeform 73"/>
            <p:cNvSpPr/>
            <p:nvPr/>
          </p:nvSpPr>
          <p:spPr bwMode="auto">
            <a:xfrm>
              <a:off x="-1926040" y="-633108"/>
              <a:ext cx="522288" cy="75088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0" name="Freeform 74"/>
            <p:cNvSpPr/>
            <p:nvPr/>
          </p:nvSpPr>
          <p:spPr bwMode="auto">
            <a:xfrm>
              <a:off x="-1791103" y="133654"/>
              <a:ext cx="250825" cy="41275"/>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1" name="Freeform 75"/>
            <p:cNvSpPr/>
            <p:nvPr/>
          </p:nvSpPr>
          <p:spPr bwMode="auto">
            <a:xfrm>
              <a:off x="-1708553" y="-521983"/>
              <a:ext cx="82550" cy="327025"/>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2" name="Freeform 76"/>
            <p:cNvSpPr/>
            <p:nvPr/>
          </p:nvSpPr>
          <p:spPr bwMode="auto">
            <a:xfrm>
              <a:off x="-1706965" y="-128283"/>
              <a:ext cx="84138" cy="84138"/>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3" name="Freeform 77"/>
            <p:cNvSpPr/>
            <p:nvPr/>
          </p:nvSpPr>
          <p:spPr bwMode="auto">
            <a:xfrm>
              <a:off x="-1686328" y="-910921"/>
              <a:ext cx="42863" cy="160338"/>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4" name="Freeform 78"/>
            <p:cNvSpPr/>
            <p:nvPr/>
          </p:nvSpPr>
          <p:spPr bwMode="auto">
            <a:xfrm>
              <a:off x="-1499003" y="-839483"/>
              <a:ext cx="123825" cy="160338"/>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5" name="Freeform 79"/>
            <p:cNvSpPr/>
            <p:nvPr/>
          </p:nvSpPr>
          <p:spPr bwMode="auto">
            <a:xfrm>
              <a:off x="-1368828" y="-626758"/>
              <a:ext cx="163513" cy="103188"/>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6" name="Freeform 80"/>
            <p:cNvSpPr/>
            <p:nvPr/>
          </p:nvSpPr>
          <p:spPr bwMode="auto">
            <a:xfrm>
              <a:off x="-1345015" y="-374346"/>
              <a:ext cx="165100" cy="71438"/>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7" name="Freeform 81"/>
            <p:cNvSpPr/>
            <p:nvPr/>
          </p:nvSpPr>
          <p:spPr bwMode="auto">
            <a:xfrm>
              <a:off x="-1960965" y="-839483"/>
              <a:ext cx="123825" cy="160338"/>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8" name="Freeform 82"/>
            <p:cNvSpPr/>
            <p:nvPr/>
          </p:nvSpPr>
          <p:spPr bwMode="auto">
            <a:xfrm>
              <a:off x="-2132415" y="-626758"/>
              <a:ext cx="163513" cy="103188"/>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39" name="Freeform 83"/>
            <p:cNvSpPr/>
            <p:nvPr/>
          </p:nvSpPr>
          <p:spPr bwMode="auto">
            <a:xfrm>
              <a:off x="-2157815" y="-374346"/>
              <a:ext cx="166688" cy="71438"/>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grpSp>
      <p:grpSp>
        <p:nvGrpSpPr>
          <p:cNvPr id="240" name="组合 239"/>
          <p:cNvGrpSpPr/>
          <p:nvPr/>
        </p:nvGrpSpPr>
        <p:grpSpPr>
          <a:xfrm>
            <a:off x="5855529" y="4943309"/>
            <a:ext cx="536602" cy="451630"/>
            <a:chOff x="6370638" y="-49213"/>
            <a:chExt cx="731837" cy="615951"/>
          </a:xfrm>
          <a:solidFill>
            <a:srgbClr val="404040"/>
          </a:solidFill>
        </p:grpSpPr>
        <p:sp>
          <p:nvSpPr>
            <p:cNvPr id="241" name="Freeform 10"/>
            <p:cNvSpPr/>
            <p:nvPr/>
          </p:nvSpPr>
          <p:spPr bwMode="auto">
            <a:xfrm>
              <a:off x="6413500" y="-49213"/>
              <a:ext cx="644525" cy="401638"/>
            </a:xfrm>
            <a:custGeom>
              <a:gdLst>
                <a:gd name="T0" fmla="*/ 13 w 169"/>
                <a:gd name="T1" fmla="*/ 105 h 105"/>
                <a:gd name="T2" fmla="*/ 21 w 169"/>
                <a:gd name="T3" fmla="*/ 101 h 105"/>
                <a:gd name="T4" fmla="*/ 25 w 169"/>
                <a:gd name="T5" fmla="*/ 93 h 105"/>
                <a:gd name="T6" fmla="*/ 24 w 169"/>
                <a:gd name="T7" fmla="*/ 88 h 105"/>
                <a:gd name="T8" fmla="*/ 24 w 169"/>
                <a:gd name="T9" fmla="*/ 88 h 105"/>
                <a:gd name="T10" fmla="*/ 56 w 169"/>
                <a:gd name="T11" fmla="*/ 56 h 105"/>
                <a:gd name="T12" fmla="*/ 56 w 169"/>
                <a:gd name="T13" fmla="*/ 56 h 105"/>
                <a:gd name="T14" fmla="*/ 61 w 169"/>
                <a:gd name="T15" fmla="*/ 57 h 105"/>
                <a:gd name="T16" fmla="*/ 69 w 169"/>
                <a:gd name="T17" fmla="*/ 54 h 105"/>
                <a:gd name="T18" fmla="*/ 97 w 169"/>
                <a:gd name="T19" fmla="*/ 67 h 105"/>
                <a:gd name="T20" fmla="*/ 97 w 169"/>
                <a:gd name="T21" fmla="*/ 69 h 105"/>
                <a:gd name="T22" fmla="*/ 101 w 169"/>
                <a:gd name="T23" fmla="*/ 77 h 105"/>
                <a:gd name="T24" fmla="*/ 109 w 169"/>
                <a:gd name="T25" fmla="*/ 81 h 105"/>
                <a:gd name="T26" fmla="*/ 117 w 169"/>
                <a:gd name="T27" fmla="*/ 77 h 105"/>
                <a:gd name="T28" fmla="*/ 121 w 169"/>
                <a:gd name="T29" fmla="*/ 69 h 105"/>
                <a:gd name="T30" fmla="*/ 120 w 169"/>
                <a:gd name="T31" fmla="*/ 64 h 105"/>
                <a:gd name="T32" fmla="*/ 120 w 169"/>
                <a:gd name="T33" fmla="*/ 63 h 105"/>
                <a:gd name="T34" fmla="*/ 152 w 169"/>
                <a:gd name="T35" fmla="*/ 24 h 105"/>
                <a:gd name="T36" fmla="*/ 157 w 169"/>
                <a:gd name="T37" fmla="*/ 25 h 105"/>
                <a:gd name="T38" fmla="*/ 165 w 169"/>
                <a:gd name="T39" fmla="*/ 21 h 105"/>
                <a:gd name="T40" fmla="*/ 169 w 169"/>
                <a:gd name="T41" fmla="*/ 13 h 105"/>
                <a:gd name="T42" fmla="*/ 165 w 169"/>
                <a:gd name="T43" fmla="*/ 4 h 105"/>
                <a:gd name="T44" fmla="*/ 149 w 169"/>
                <a:gd name="T45" fmla="*/ 4 h 105"/>
                <a:gd name="T46" fmla="*/ 145 w 169"/>
                <a:gd name="T47" fmla="*/ 13 h 105"/>
                <a:gd name="T48" fmla="*/ 146 w 169"/>
                <a:gd name="T49" fmla="*/ 18 h 105"/>
                <a:gd name="T50" fmla="*/ 146 w 169"/>
                <a:gd name="T51" fmla="*/ 18 h 105"/>
                <a:gd name="T52" fmla="*/ 114 w 169"/>
                <a:gd name="T53" fmla="*/ 58 h 105"/>
                <a:gd name="T54" fmla="*/ 101 w 169"/>
                <a:gd name="T55" fmla="*/ 60 h 105"/>
                <a:gd name="T56" fmla="*/ 73 w 169"/>
                <a:gd name="T57" fmla="*/ 46 h 105"/>
                <a:gd name="T58" fmla="*/ 73 w 169"/>
                <a:gd name="T59" fmla="*/ 45 h 105"/>
                <a:gd name="T60" fmla="*/ 69 w 169"/>
                <a:gd name="T61" fmla="*/ 36 h 105"/>
                <a:gd name="T62" fmla="*/ 53 w 169"/>
                <a:gd name="T63" fmla="*/ 36 h 105"/>
                <a:gd name="T64" fmla="*/ 49 w 169"/>
                <a:gd name="T65" fmla="*/ 45 h 105"/>
                <a:gd name="T66" fmla="*/ 50 w 169"/>
                <a:gd name="T67" fmla="*/ 50 h 105"/>
                <a:gd name="T68" fmla="*/ 50 w 169"/>
                <a:gd name="T69" fmla="*/ 50 h 105"/>
                <a:gd name="T70" fmla="*/ 18 w 169"/>
                <a:gd name="T71" fmla="*/ 82 h 105"/>
                <a:gd name="T72" fmla="*/ 18 w 169"/>
                <a:gd name="T73" fmla="*/ 82 h 105"/>
                <a:gd name="T74" fmla="*/ 5 w 169"/>
                <a:gd name="T75" fmla="*/ 84 h 105"/>
                <a:gd name="T76" fmla="*/ 5 w 169"/>
                <a:gd name="T77" fmla="*/ 101 h 105"/>
                <a:gd name="T78" fmla="*/ 13 w 169"/>
                <a:gd name="T79" fmla="*/ 105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05">
                  <a:moveTo>
                    <a:pt x="13" y="105"/>
                  </a:moveTo>
                  <a:cubicBezTo>
                    <a:pt x="16" y="105"/>
                    <a:pt x="19" y="104"/>
                    <a:pt x="21" y="101"/>
                  </a:cubicBezTo>
                  <a:cubicBezTo>
                    <a:pt x="24" y="99"/>
                    <a:pt x="25" y="96"/>
                    <a:pt x="25" y="93"/>
                  </a:cubicBezTo>
                  <a:cubicBezTo>
                    <a:pt x="25" y="91"/>
                    <a:pt x="25" y="89"/>
                    <a:pt x="24" y="88"/>
                  </a:cubicBezTo>
                  <a:cubicBezTo>
                    <a:pt x="24" y="88"/>
                    <a:pt x="24" y="88"/>
                    <a:pt x="24" y="88"/>
                  </a:cubicBezTo>
                  <a:cubicBezTo>
                    <a:pt x="56" y="56"/>
                    <a:pt x="56" y="56"/>
                    <a:pt x="56" y="56"/>
                  </a:cubicBezTo>
                  <a:cubicBezTo>
                    <a:pt x="56" y="56"/>
                    <a:pt x="56" y="56"/>
                    <a:pt x="56" y="56"/>
                  </a:cubicBezTo>
                  <a:cubicBezTo>
                    <a:pt x="57" y="57"/>
                    <a:pt x="59" y="57"/>
                    <a:pt x="61" y="57"/>
                  </a:cubicBezTo>
                  <a:cubicBezTo>
                    <a:pt x="64" y="57"/>
                    <a:pt x="67" y="56"/>
                    <a:pt x="69" y="54"/>
                  </a:cubicBezTo>
                  <a:cubicBezTo>
                    <a:pt x="97" y="67"/>
                    <a:pt x="97" y="67"/>
                    <a:pt x="97" y="67"/>
                  </a:cubicBezTo>
                  <a:cubicBezTo>
                    <a:pt x="97" y="68"/>
                    <a:pt x="97" y="68"/>
                    <a:pt x="97" y="69"/>
                  </a:cubicBezTo>
                  <a:cubicBezTo>
                    <a:pt x="97" y="72"/>
                    <a:pt x="98" y="75"/>
                    <a:pt x="101" y="77"/>
                  </a:cubicBezTo>
                  <a:cubicBezTo>
                    <a:pt x="103" y="80"/>
                    <a:pt x="106" y="81"/>
                    <a:pt x="109" y="81"/>
                  </a:cubicBezTo>
                  <a:cubicBezTo>
                    <a:pt x="112" y="81"/>
                    <a:pt x="115" y="80"/>
                    <a:pt x="117" y="77"/>
                  </a:cubicBezTo>
                  <a:cubicBezTo>
                    <a:pt x="120" y="75"/>
                    <a:pt x="121" y="72"/>
                    <a:pt x="121" y="69"/>
                  </a:cubicBezTo>
                  <a:cubicBezTo>
                    <a:pt x="121" y="67"/>
                    <a:pt x="121" y="65"/>
                    <a:pt x="120" y="64"/>
                  </a:cubicBezTo>
                  <a:cubicBezTo>
                    <a:pt x="120" y="64"/>
                    <a:pt x="120" y="64"/>
                    <a:pt x="120" y="63"/>
                  </a:cubicBezTo>
                  <a:cubicBezTo>
                    <a:pt x="152" y="24"/>
                    <a:pt x="152" y="24"/>
                    <a:pt x="152" y="24"/>
                  </a:cubicBezTo>
                  <a:cubicBezTo>
                    <a:pt x="153" y="25"/>
                    <a:pt x="155" y="25"/>
                    <a:pt x="157" y="25"/>
                  </a:cubicBezTo>
                  <a:cubicBezTo>
                    <a:pt x="160" y="25"/>
                    <a:pt x="163" y="24"/>
                    <a:pt x="165" y="21"/>
                  </a:cubicBezTo>
                  <a:cubicBezTo>
                    <a:pt x="168" y="19"/>
                    <a:pt x="169" y="16"/>
                    <a:pt x="169" y="13"/>
                  </a:cubicBezTo>
                  <a:cubicBezTo>
                    <a:pt x="169" y="10"/>
                    <a:pt x="168" y="7"/>
                    <a:pt x="165" y="4"/>
                  </a:cubicBezTo>
                  <a:cubicBezTo>
                    <a:pt x="161" y="0"/>
                    <a:pt x="153" y="0"/>
                    <a:pt x="149" y="4"/>
                  </a:cubicBezTo>
                  <a:cubicBezTo>
                    <a:pt x="146" y="7"/>
                    <a:pt x="145" y="10"/>
                    <a:pt x="145" y="13"/>
                  </a:cubicBezTo>
                  <a:cubicBezTo>
                    <a:pt x="145" y="15"/>
                    <a:pt x="145" y="17"/>
                    <a:pt x="146" y="18"/>
                  </a:cubicBezTo>
                  <a:cubicBezTo>
                    <a:pt x="146" y="18"/>
                    <a:pt x="146" y="18"/>
                    <a:pt x="146" y="18"/>
                  </a:cubicBezTo>
                  <a:cubicBezTo>
                    <a:pt x="114" y="58"/>
                    <a:pt x="114" y="58"/>
                    <a:pt x="114" y="58"/>
                  </a:cubicBezTo>
                  <a:cubicBezTo>
                    <a:pt x="110" y="56"/>
                    <a:pt x="104" y="57"/>
                    <a:pt x="101" y="60"/>
                  </a:cubicBezTo>
                  <a:cubicBezTo>
                    <a:pt x="73" y="46"/>
                    <a:pt x="73" y="46"/>
                    <a:pt x="73" y="46"/>
                  </a:cubicBezTo>
                  <a:cubicBezTo>
                    <a:pt x="73" y="46"/>
                    <a:pt x="73" y="45"/>
                    <a:pt x="73" y="45"/>
                  </a:cubicBezTo>
                  <a:cubicBezTo>
                    <a:pt x="73" y="42"/>
                    <a:pt x="72" y="39"/>
                    <a:pt x="69" y="36"/>
                  </a:cubicBezTo>
                  <a:cubicBezTo>
                    <a:pt x="65" y="32"/>
                    <a:pt x="57" y="32"/>
                    <a:pt x="53" y="36"/>
                  </a:cubicBezTo>
                  <a:cubicBezTo>
                    <a:pt x="50" y="39"/>
                    <a:pt x="49" y="42"/>
                    <a:pt x="49" y="45"/>
                  </a:cubicBezTo>
                  <a:cubicBezTo>
                    <a:pt x="49" y="47"/>
                    <a:pt x="49" y="49"/>
                    <a:pt x="50" y="50"/>
                  </a:cubicBezTo>
                  <a:cubicBezTo>
                    <a:pt x="50" y="50"/>
                    <a:pt x="50" y="50"/>
                    <a:pt x="50" y="50"/>
                  </a:cubicBezTo>
                  <a:cubicBezTo>
                    <a:pt x="18" y="82"/>
                    <a:pt x="18" y="82"/>
                    <a:pt x="18" y="82"/>
                  </a:cubicBezTo>
                  <a:cubicBezTo>
                    <a:pt x="18" y="82"/>
                    <a:pt x="18" y="82"/>
                    <a:pt x="18" y="82"/>
                  </a:cubicBezTo>
                  <a:cubicBezTo>
                    <a:pt x="14" y="80"/>
                    <a:pt x="8" y="81"/>
                    <a:pt x="5" y="84"/>
                  </a:cubicBezTo>
                  <a:cubicBezTo>
                    <a:pt x="0" y="89"/>
                    <a:pt x="0" y="97"/>
                    <a:pt x="5" y="101"/>
                  </a:cubicBezTo>
                  <a:cubicBezTo>
                    <a:pt x="7" y="104"/>
                    <a:pt x="10" y="105"/>
                    <a:pt x="13" y="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sp>
          <p:nvSpPr>
            <p:cNvPr id="242" name="Freeform 11"/>
            <p:cNvSpPr/>
            <p:nvPr/>
          </p:nvSpPr>
          <p:spPr bwMode="auto">
            <a:xfrm>
              <a:off x="6370638" y="107950"/>
              <a:ext cx="731837" cy="458788"/>
            </a:xfrm>
            <a:custGeom>
              <a:gdLst>
                <a:gd name="T0" fmla="*/ 188 w 192"/>
                <a:gd name="T1" fmla="*/ 112 h 120"/>
                <a:gd name="T2" fmla="*/ 184 w 192"/>
                <a:gd name="T3" fmla="*/ 112 h 120"/>
                <a:gd name="T4" fmla="*/ 184 w 192"/>
                <a:gd name="T5" fmla="*/ 4 h 120"/>
                <a:gd name="T6" fmla="*/ 180 w 192"/>
                <a:gd name="T7" fmla="*/ 0 h 120"/>
                <a:gd name="T8" fmla="*/ 156 w 192"/>
                <a:gd name="T9" fmla="*/ 0 h 120"/>
                <a:gd name="T10" fmla="*/ 152 w 192"/>
                <a:gd name="T11" fmla="*/ 4 h 120"/>
                <a:gd name="T12" fmla="*/ 152 w 192"/>
                <a:gd name="T13" fmla="*/ 112 h 120"/>
                <a:gd name="T14" fmla="*/ 136 w 192"/>
                <a:gd name="T15" fmla="*/ 112 h 120"/>
                <a:gd name="T16" fmla="*/ 136 w 192"/>
                <a:gd name="T17" fmla="*/ 60 h 120"/>
                <a:gd name="T18" fmla="*/ 132 w 192"/>
                <a:gd name="T19" fmla="*/ 56 h 120"/>
                <a:gd name="T20" fmla="*/ 108 w 192"/>
                <a:gd name="T21" fmla="*/ 56 h 120"/>
                <a:gd name="T22" fmla="*/ 104 w 192"/>
                <a:gd name="T23" fmla="*/ 60 h 120"/>
                <a:gd name="T24" fmla="*/ 104 w 192"/>
                <a:gd name="T25" fmla="*/ 112 h 120"/>
                <a:gd name="T26" fmla="*/ 88 w 192"/>
                <a:gd name="T27" fmla="*/ 112 h 120"/>
                <a:gd name="T28" fmla="*/ 88 w 192"/>
                <a:gd name="T29" fmla="*/ 36 h 120"/>
                <a:gd name="T30" fmla="*/ 84 w 192"/>
                <a:gd name="T31" fmla="*/ 32 h 120"/>
                <a:gd name="T32" fmla="*/ 60 w 192"/>
                <a:gd name="T33" fmla="*/ 32 h 120"/>
                <a:gd name="T34" fmla="*/ 56 w 192"/>
                <a:gd name="T35" fmla="*/ 36 h 120"/>
                <a:gd name="T36" fmla="*/ 56 w 192"/>
                <a:gd name="T37" fmla="*/ 112 h 120"/>
                <a:gd name="T38" fmla="*/ 40 w 192"/>
                <a:gd name="T39" fmla="*/ 112 h 120"/>
                <a:gd name="T40" fmla="*/ 40 w 192"/>
                <a:gd name="T41" fmla="*/ 84 h 120"/>
                <a:gd name="T42" fmla="*/ 36 w 192"/>
                <a:gd name="T43" fmla="*/ 80 h 120"/>
                <a:gd name="T44" fmla="*/ 12 w 192"/>
                <a:gd name="T45" fmla="*/ 80 h 120"/>
                <a:gd name="T46" fmla="*/ 8 w 192"/>
                <a:gd name="T47" fmla="*/ 84 h 120"/>
                <a:gd name="T48" fmla="*/ 8 w 192"/>
                <a:gd name="T49" fmla="*/ 112 h 120"/>
                <a:gd name="T50" fmla="*/ 4 w 192"/>
                <a:gd name="T51" fmla="*/ 112 h 120"/>
                <a:gd name="T52" fmla="*/ 0 w 192"/>
                <a:gd name="T53" fmla="*/ 116 h 120"/>
                <a:gd name="T54" fmla="*/ 4 w 192"/>
                <a:gd name="T55" fmla="*/ 120 h 120"/>
                <a:gd name="T56" fmla="*/ 12 w 192"/>
                <a:gd name="T57" fmla="*/ 120 h 120"/>
                <a:gd name="T58" fmla="*/ 36 w 192"/>
                <a:gd name="T59" fmla="*/ 120 h 120"/>
                <a:gd name="T60" fmla="*/ 60 w 192"/>
                <a:gd name="T61" fmla="*/ 120 h 120"/>
                <a:gd name="T62" fmla="*/ 84 w 192"/>
                <a:gd name="T63" fmla="*/ 120 h 120"/>
                <a:gd name="T64" fmla="*/ 108 w 192"/>
                <a:gd name="T65" fmla="*/ 120 h 120"/>
                <a:gd name="T66" fmla="*/ 132 w 192"/>
                <a:gd name="T67" fmla="*/ 120 h 120"/>
                <a:gd name="T68" fmla="*/ 156 w 192"/>
                <a:gd name="T69" fmla="*/ 120 h 120"/>
                <a:gd name="T70" fmla="*/ 180 w 192"/>
                <a:gd name="T71" fmla="*/ 120 h 120"/>
                <a:gd name="T72" fmla="*/ 188 w 192"/>
                <a:gd name="T73" fmla="*/ 120 h 120"/>
                <a:gd name="T74" fmla="*/ 192 w 192"/>
                <a:gd name="T75" fmla="*/ 116 h 120"/>
                <a:gd name="T76" fmla="*/ 188 w 192"/>
                <a:gd name="T77" fmla="*/ 112 h 1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a:moveTo>
                    <a:pt x="188" y="112"/>
                  </a:moveTo>
                  <a:cubicBezTo>
                    <a:pt x="184" y="112"/>
                    <a:pt x="184" y="112"/>
                    <a:pt x="184" y="112"/>
                  </a:cubicBezTo>
                  <a:cubicBezTo>
                    <a:pt x="184" y="4"/>
                    <a:pt x="184" y="4"/>
                    <a:pt x="184" y="4"/>
                  </a:cubicBezTo>
                  <a:cubicBezTo>
                    <a:pt x="184" y="2"/>
                    <a:pt x="182" y="0"/>
                    <a:pt x="180" y="0"/>
                  </a:cubicBezTo>
                  <a:cubicBezTo>
                    <a:pt x="156" y="0"/>
                    <a:pt x="156" y="0"/>
                    <a:pt x="156" y="0"/>
                  </a:cubicBezTo>
                  <a:cubicBezTo>
                    <a:pt x="154" y="0"/>
                    <a:pt x="152" y="2"/>
                    <a:pt x="152" y="4"/>
                  </a:cubicBezTo>
                  <a:cubicBezTo>
                    <a:pt x="152" y="112"/>
                    <a:pt x="152" y="112"/>
                    <a:pt x="152" y="112"/>
                  </a:cubicBezTo>
                  <a:cubicBezTo>
                    <a:pt x="136" y="112"/>
                    <a:pt x="136" y="112"/>
                    <a:pt x="136" y="112"/>
                  </a:cubicBezTo>
                  <a:cubicBezTo>
                    <a:pt x="136" y="60"/>
                    <a:pt x="136" y="60"/>
                    <a:pt x="136" y="60"/>
                  </a:cubicBezTo>
                  <a:cubicBezTo>
                    <a:pt x="136" y="58"/>
                    <a:pt x="134" y="56"/>
                    <a:pt x="132" y="56"/>
                  </a:cubicBezTo>
                  <a:cubicBezTo>
                    <a:pt x="108" y="56"/>
                    <a:pt x="108" y="56"/>
                    <a:pt x="108" y="56"/>
                  </a:cubicBezTo>
                  <a:cubicBezTo>
                    <a:pt x="106" y="56"/>
                    <a:pt x="104" y="58"/>
                    <a:pt x="104" y="60"/>
                  </a:cubicBezTo>
                  <a:cubicBezTo>
                    <a:pt x="104" y="112"/>
                    <a:pt x="104" y="112"/>
                    <a:pt x="104" y="112"/>
                  </a:cubicBezTo>
                  <a:cubicBezTo>
                    <a:pt x="88" y="112"/>
                    <a:pt x="88" y="112"/>
                    <a:pt x="88" y="112"/>
                  </a:cubicBezTo>
                  <a:cubicBezTo>
                    <a:pt x="88" y="36"/>
                    <a:pt x="88" y="36"/>
                    <a:pt x="88" y="36"/>
                  </a:cubicBezTo>
                  <a:cubicBezTo>
                    <a:pt x="88" y="34"/>
                    <a:pt x="86" y="32"/>
                    <a:pt x="84" y="32"/>
                  </a:cubicBezTo>
                  <a:cubicBezTo>
                    <a:pt x="60" y="32"/>
                    <a:pt x="60" y="32"/>
                    <a:pt x="60" y="32"/>
                  </a:cubicBezTo>
                  <a:cubicBezTo>
                    <a:pt x="58" y="32"/>
                    <a:pt x="56" y="34"/>
                    <a:pt x="56" y="36"/>
                  </a:cubicBezTo>
                  <a:cubicBezTo>
                    <a:pt x="56" y="112"/>
                    <a:pt x="56" y="112"/>
                    <a:pt x="56" y="112"/>
                  </a:cubicBezTo>
                  <a:cubicBezTo>
                    <a:pt x="40" y="112"/>
                    <a:pt x="40" y="112"/>
                    <a:pt x="40" y="112"/>
                  </a:cubicBezTo>
                  <a:cubicBezTo>
                    <a:pt x="40" y="84"/>
                    <a:pt x="40" y="84"/>
                    <a:pt x="40" y="84"/>
                  </a:cubicBezTo>
                  <a:cubicBezTo>
                    <a:pt x="40" y="82"/>
                    <a:pt x="38" y="80"/>
                    <a:pt x="36" y="80"/>
                  </a:cubicBezTo>
                  <a:cubicBezTo>
                    <a:pt x="12" y="80"/>
                    <a:pt x="12" y="80"/>
                    <a:pt x="12" y="80"/>
                  </a:cubicBezTo>
                  <a:cubicBezTo>
                    <a:pt x="10" y="80"/>
                    <a:pt x="8" y="82"/>
                    <a:pt x="8" y="84"/>
                  </a:cubicBezTo>
                  <a:cubicBezTo>
                    <a:pt x="8" y="112"/>
                    <a:pt x="8" y="112"/>
                    <a:pt x="8" y="112"/>
                  </a:cubicBezTo>
                  <a:cubicBezTo>
                    <a:pt x="4" y="112"/>
                    <a:pt x="4" y="112"/>
                    <a:pt x="4" y="112"/>
                  </a:cubicBezTo>
                  <a:cubicBezTo>
                    <a:pt x="2" y="112"/>
                    <a:pt x="0" y="114"/>
                    <a:pt x="0" y="116"/>
                  </a:cubicBezTo>
                  <a:cubicBezTo>
                    <a:pt x="0" y="118"/>
                    <a:pt x="2" y="120"/>
                    <a:pt x="4" y="120"/>
                  </a:cubicBezTo>
                  <a:cubicBezTo>
                    <a:pt x="12" y="120"/>
                    <a:pt x="12" y="120"/>
                    <a:pt x="12" y="120"/>
                  </a:cubicBezTo>
                  <a:cubicBezTo>
                    <a:pt x="36" y="120"/>
                    <a:pt x="36" y="120"/>
                    <a:pt x="36" y="120"/>
                  </a:cubicBezTo>
                  <a:cubicBezTo>
                    <a:pt x="60" y="120"/>
                    <a:pt x="60" y="120"/>
                    <a:pt x="60" y="120"/>
                  </a:cubicBezTo>
                  <a:cubicBezTo>
                    <a:pt x="84" y="120"/>
                    <a:pt x="84" y="120"/>
                    <a:pt x="84" y="120"/>
                  </a:cubicBezTo>
                  <a:cubicBezTo>
                    <a:pt x="108" y="120"/>
                    <a:pt x="108" y="120"/>
                    <a:pt x="108" y="120"/>
                  </a:cubicBezTo>
                  <a:cubicBezTo>
                    <a:pt x="132" y="120"/>
                    <a:pt x="132" y="120"/>
                    <a:pt x="132" y="120"/>
                  </a:cubicBezTo>
                  <a:cubicBezTo>
                    <a:pt x="156" y="120"/>
                    <a:pt x="156" y="120"/>
                    <a:pt x="156" y="120"/>
                  </a:cubicBezTo>
                  <a:cubicBezTo>
                    <a:pt x="180" y="120"/>
                    <a:pt x="180" y="120"/>
                    <a:pt x="180" y="120"/>
                  </a:cubicBezTo>
                  <a:cubicBezTo>
                    <a:pt x="188" y="120"/>
                    <a:pt x="188" y="120"/>
                    <a:pt x="188" y="120"/>
                  </a:cubicBezTo>
                  <a:cubicBezTo>
                    <a:pt x="190" y="120"/>
                    <a:pt x="192" y="118"/>
                    <a:pt x="192" y="116"/>
                  </a:cubicBezTo>
                  <a:cubicBezTo>
                    <a:pt x="192" y="114"/>
                    <a:pt x="190" y="112"/>
                    <a:pt x="188" y="1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sym typeface="+mn-lt"/>
              </a:endParaRPr>
            </a:p>
          </p:txBody>
        </p:sp>
      </p:grpSp>
      <p:grpSp>
        <p:nvGrpSpPr>
          <p:cNvPr id="110" name="组合 109"/>
          <p:cNvGrpSpPr/>
          <p:nvPr/>
        </p:nvGrpSpPr>
        <p:grpSpPr>
          <a:xfrm>
            <a:off x="-1186130" y="-315429"/>
            <a:ext cx="4699340" cy="1701277"/>
            <a:chOff x="-1186130" y="-315429"/>
            <a:chExt cx="4699340" cy="1701277"/>
          </a:xfrm>
        </p:grpSpPr>
        <p:pic>
          <p:nvPicPr>
            <p:cNvPr id="111" name="图片 110"/>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112"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2520367" y="2320976"/>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20367" y="1338743"/>
            <a:ext cx="1224136" cy="1584176"/>
          </a:xfrm>
          <a:custGeom>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4"/>
          <p:cNvSpPr/>
          <p:nvPr/>
        </p:nvSpPr>
        <p:spPr>
          <a:xfrm>
            <a:off x="2520367" y="3041056"/>
            <a:ext cx="1224136" cy="3136793"/>
          </a:xfrm>
          <a:custGeom>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椭圆 5"/>
          <p:cNvSpPr/>
          <p:nvPr/>
        </p:nvSpPr>
        <p:spPr>
          <a:xfrm>
            <a:off x="2747090" y="2599567"/>
            <a:ext cx="770690" cy="770690"/>
          </a:xfrm>
          <a:prstGeom prst="ellipse">
            <a:avLst/>
          </a:prstGeom>
          <a:solidFill>
            <a:srgbClr val="C0BB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61"/>
          <p:cNvSpPr txBox="1"/>
          <p:nvPr/>
        </p:nvSpPr>
        <p:spPr>
          <a:xfrm>
            <a:off x="2802484" y="1600896"/>
            <a:ext cx="659903"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a:solidFill>
                  <a:schemeClr val="bg1"/>
                </a:solidFill>
                <a:effectLst>
                  <a:innerShdw blurRad="63500" dist="50800" dir="18900000">
                    <a:prstClr val="black">
                      <a:alpha val="50000"/>
                    </a:prstClr>
                  </a:innerShdw>
                </a:effectLst>
              </a:rPr>
              <a:t>01</a:t>
            </a:r>
            <a:endParaRPr lang="zh-CN" altLang="en-US" sz="4000">
              <a:solidFill>
                <a:schemeClr val="bg1"/>
              </a:solidFill>
              <a:effectLst>
                <a:innerShdw blurRad="63500" dist="50800" dir="18900000">
                  <a:prstClr val="black">
                    <a:alpha val="50000"/>
                  </a:prstClr>
                </a:innerShdw>
              </a:effectLst>
            </a:endParaRPr>
          </a:p>
        </p:txBody>
      </p:sp>
      <p:grpSp>
        <p:nvGrpSpPr>
          <p:cNvPr id="12" name="组合 11"/>
          <p:cNvGrpSpPr/>
          <p:nvPr/>
        </p:nvGrpSpPr>
        <p:grpSpPr>
          <a:xfrm>
            <a:off x="3014663" y="2753024"/>
            <a:ext cx="235545" cy="471090"/>
            <a:chOff x="2811463" y="2610352"/>
            <a:chExt cx="235545" cy="471090"/>
          </a:xfrm>
          <a:solidFill>
            <a:schemeClr val="bg1"/>
          </a:solidFill>
        </p:grpSpPr>
        <p:sp>
          <p:nvSpPr>
            <p:cNvPr id="13" name="Freeform 26"/>
            <p:cNvSpPr>
              <a:spLocks noEditPoints="1"/>
            </p:cNvSpPr>
            <p:nvPr/>
          </p:nvSpPr>
          <p:spPr bwMode="auto">
            <a:xfrm flipH="1">
              <a:off x="2811463" y="2610352"/>
              <a:ext cx="235545" cy="471090"/>
            </a:xfrm>
            <a:custGeom>
              <a:gdLst>
                <a:gd name="T0" fmla="*/ 112 w 144"/>
                <a:gd name="T1" fmla="*/ 156 h 288"/>
                <a:gd name="T2" fmla="*/ 112 w 144"/>
                <a:gd name="T3" fmla="*/ 40 h 288"/>
                <a:gd name="T4" fmla="*/ 72 w 144"/>
                <a:gd name="T5" fmla="*/ 0 h 288"/>
                <a:gd name="T6" fmla="*/ 32 w 144"/>
                <a:gd name="T7" fmla="*/ 40 h 288"/>
                <a:gd name="T8" fmla="*/ 32 w 144"/>
                <a:gd name="T9" fmla="*/ 156 h 288"/>
                <a:gd name="T10" fmla="*/ 0 w 144"/>
                <a:gd name="T11" fmla="*/ 216 h 288"/>
                <a:gd name="T12" fmla="*/ 72 w 144"/>
                <a:gd name="T13" fmla="*/ 288 h 288"/>
                <a:gd name="T14" fmla="*/ 144 w 144"/>
                <a:gd name="T15" fmla="*/ 216 h 288"/>
                <a:gd name="T16" fmla="*/ 112 w 144"/>
                <a:gd name="T17" fmla="*/ 156 h 288"/>
                <a:gd name="T18" fmla="*/ 72 w 144"/>
                <a:gd name="T19" fmla="*/ 272 h 288"/>
                <a:gd name="T20" fmla="*/ 16 w 144"/>
                <a:gd name="T21" fmla="*/ 216 h 288"/>
                <a:gd name="T22" fmla="*/ 16 w 144"/>
                <a:gd name="T23" fmla="*/ 209 h 288"/>
                <a:gd name="T24" fmla="*/ 17 w 144"/>
                <a:gd name="T25" fmla="*/ 207 h 288"/>
                <a:gd name="T26" fmla="*/ 18 w 144"/>
                <a:gd name="T27" fmla="*/ 202 h 288"/>
                <a:gd name="T28" fmla="*/ 18 w 144"/>
                <a:gd name="T29" fmla="*/ 200 h 288"/>
                <a:gd name="T30" fmla="*/ 20 w 144"/>
                <a:gd name="T31" fmla="*/ 195 h 288"/>
                <a:gd name="T32" fmla="*/ 21 w 144"/>
                <a:gd name="T33" fmla="*/ 193 h 288"/>
                <a:gd name="T34" fmla="*/ 23 w 144"/>
                <a:gd name="T35" fmla="*/ 189 h 288"/>
                <a:gd name="T36" fmla="*/ 24 w 144"/>
                <a:gd name="T37" fmla="*/ 187 h 288"/>
                <a:gd name="T38" fmla="*/ 27 w 144"/>
                <a:gd name="T39" fmla="*/ 183 h 288"/>
                <a:gd name="T40" fmla="*/ 29 w 144"/>
                <a:gd name="T41" fmla="*/ 181 h 288"/>
                <a:gd name="T42" fmla="*/ 32 w 144"/>
                <a:gd name="T43" fmla="*/ 177 h 288"/>
                <a:gd name="T44" fmla="*/ 34 w 144"/>
                <a:gd name="T45" fmla="*/ 175 h 288"/>
                <a:gd name="T46" fmla="*/ 37 w 144"/>
                <a:gd name="T47" fmla="*/ 173 h 288"/>
                <a:gd name="T48" fmla="*/ 39 w 144"/>
                <a:gd name="T49" fmla="*/ 171 h 288"/>
                <a:gd name="T50" fmla="*/ 41 w 144"/>
                <a:gd name="T51" fmla="*/ 169 h 288"/>
                <a:gd name="T52" fmla="*/ 48 w 144"/>
                <a:gd name="T53" fmla="*/ 156 h 288"/>
                <a:gd name="T54" fmla="*/ 48 w 144"/>
                <a:gd name="T55" fmla="*/ 120 h 288"/>
                <a:gd name="T56" fmla="*/ 48 w 144"/>
                <a:gd name="T57" fmla="*/ 40 h 288"/>
                <a:gd name="T58" fmla="*/ 72 w 144"/>
                <a:gd name="T59" fmla="*/ 16 h 288"/>
                <a:gd name="T60" fmla="*/ 96 w 144"/>
                <a:gd name="T61" fmla="*/ 40 h 288"/>
                <a:gd name="T62" fmla="*/ 96 w 144"/>
                <a:gd name="T63" fmla="*/ 120 h 288"/>
                <a:gd name="T64" fmla="*/ 96 w 144"/>
                <a:gd name="T65" fmla="*/ 156 h 288"/>
                <a:gd name="T66" fmla="*/ 103 w 144"/>
                <a:gd name="T67" fmla="*/ 169 h 288"/>
                <a:gd name="T68" fmla="*/ 105 w 144"/>
                <a:gd name="T69" fmla="*/ 171 h 288"/>
                <a:gd name="T70" fmla="*/ 107 w 144"/>
                <a:gd name="T71" fmla="*/ 173 h 288"/>
                <a:gd name="T72" fmla="*/ 110 w 144"/>
                <a:gd name="T73" fmla="*/ 175 h 288"/>
                <a:gd name="T74" fmla="*/ 112 w 144"/>
                <a:gd name="T75" fmla="*/ 177 h 288"/>
                <a:gd name="T76" fmla="*/ 115 w 144"/>
                <a:gd name="T77" fmla="*/ 181 h 288"/>
                <a:gd name="T78" fmla="*/ 117 w 144"/>
                <a:gd name="T79" fmla="*/ 183 h 288"/>
                <a:gd name="T80" fmla="*/ 120 w 144"/>
                <a:gd name="T81" fmla="*/ 187 h 288"/>
                <a:gd name="T82" fmla="*/ 121 w 144"/>
                <a:gd name="T83" fmla="*/ 189 h 288"/>
                <a:gd name="T84" fmla="*/ 123 w 144"/>
                <a:gd name="T85" fmla="*/ 193 h 288"/>
                <a:gd name="T86" fmla="*/ 124 w 144"/>
                <a:gd name="T87" fmla="*/ 195 h 288"/>
                <a:gd name="T88" fmla="*/ 126 w 144"/>
                <a:gd name="T89" fmla="*/ 200 h 288"/>
                <a:gd name="T90" fmla="*/ 126 w 144"/>
                <a:gd name="T91" fmla="*/ 202 h 288"/>
                <a:gd name="T92" fmla="*/ 127 w 144"/>
                <a:gd name="T93" fmla="*/ 207 h 288"/>
                <a:gd name="T94" fmla="*/ 128 w 144"/>
                <a:gd name="T95" fmla="*/ 209 h 288"/>
                <a:gd name="T96" fmla="*/ 128 w 144"/>
                <a:gd name="T97" fmla="*/ 216 h 288"/>
                <a:gd name="T98" fmla="*/ 72 w 144"/>
                <a:gd name="T99" fmla="*/ 272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288">
                  <a:moveTo>
                    <a:pt x="112" y="156"/>
                  </a:moveTo>
                  <a:cubicBezTo>
                    <a:pt x="112" y="40"/>
                    <a:pt x="112" y="40"/>
                    <a:pt x="112" y="40"/>
                  </a:cubicBezTo>
                  <a:cubicBezTo>
                    <a:pt x="112" y="18"/>
                    <a:pt x="94" y="0"/>
                    <a:pt x="72" y="0"/>
                  </a:cubicBezTo>
                  <a:cubicBezTo>
                    <a:pt x="50" y="0"/>
                    <a:pt x="32" y="18"/>
                    <a:pt x="32" y="40"/>
                  </a:cubicBezTo>
                  <a:cubicBezTo>
                    <a:pt x="32" y="156"/>
                    <a:pt x="32" y="156"/>
                    <a:pt x="32" y="156"/>
                  </a:cubicBezTo>
                  <a:cubicBezTo>
                    <a:pt x="12" y="170"/>
                    <a:pt x="0" y="192"/>
                    <a:pt x="0" y="216"/>
                  </a:cubicBezTo>
                  <a:cubicBezTo>
                    <a:pt x="0" y="256"/>
                    <a:pt x="32" y="288"/>
                    <a:pt x="72" y="288"/>
                  </a:cubicBezTo>
                  <a:cubicBezTo>
                    <a:pt x="112" y="288"/>
                    <a:pt x="144" y="256"/>
                    <a:pt x="144" y="216"/>
                  </a:cubicBezTo>
                  <a:cubicBezTo>
                    <a:pt x="144" y="192"/>
                    <a:pt x="132" y="170"/>
                    <a:pt x="112" y="156"/>
                  </a:cubicBezTo>
                  <a:close/>
                  <a:moveTo>
                    <a:pt x="72" y="272"/>
                  </a:moveTo>
                  <a:cubicBezTo>
                    <a:pt x="41" y="272"/>
                    <a:pt x="16" y="247"/>
                    <a:pt x="16" y="216"/>
                  </a:cubicBezTo>
                  <a:cubicBezTo>
                    <a:pt x="16" y="214"/>
                    <a:pt x="16" y="211"/>
                    <a:pt x="16" y="209"/>
                  </a:cubicBezTo>
                  <a:cubicBezTo>
                    <a:pt x="17" y="208"/>
                    <a:pt x="17" y="208"/>
                    <a:pt x="17" y="207"/>
                  </a:cubicBezTo>
                  <a:cubicBezTo>
                    <a:pt x="17" y="205"/>
                    <a:pt x="17" y="204"/>
                    <a:pt x="18" y="202"/>
                  </a:cubicBezTo>
                  <a:cubicBezTo>
                    <a:pt x="18" y="201"/>
                    <a:pt x="18" y="201"/>
                    <a:pt x="18" y="200"/>
                  </a:cubicBezTo>
                  <a:cubicBezTo>
                    <a:pt x="19" y="198"/>
                    <a:pt x="19" y="197"/>
                    <a:pt x="20" y="195"/>
                  </a:cubicBezTo>
                  <a:cubicBezTo>
                    <a:pt x="20" y="194"/>
                    <a:pt x="21" y="194"/>
                    <a:pt x="21" y="193"/>
                  </a:cubicBezTo>
                  <a:cubicBezTo>
                    <a:pt x="22" y="192"/>
                    <a:pt x="22" y="190"/>
                    <a:pt x="23" y="189"/>
                  </a:cubicBezTo>
                  <a:cubicBezTo>
                    <a:pt x="24" y="188"/>
                    <a:pt x="24" y="187"/>
                    <a:pt x="24" y="187"/>
                  </a:cubicBezTo>
                  <a:cubicBezTo>
                    <a:pt x="25" y="185"/>
                    <a:pt x="26" y="184"/>
                    <a:pt x="27" y="183"/>
                  </a:cubicBezTo>
                  <a:cubicBezTo>
                    <a:pt x="28" y="182"/>
                    <a:pt x="28" y="181"/>
                    <a:pt x="29" y="181"/>
                  </a:cubicBezTo>
                  <a:cubicBezTo>
                    <a:pt x="30" y="180"/>
                    <a:pt x="31" y="179"/>
                    <a:pt x="32" y="177"/>
                  </a:cubicBezTo>
                  <a:cubicBezTo>
                    <a:pt x="32" y="177"/>
                    <a:pt x="33" y="176"/>
                    <a:pt x="34" y="175"/>
                  </a:cubicBezTo>
                  <a:cubicBezTo>
                    <a:pt x="35" y="174"/>
                    <a:pt x="36" y="174"/>
                    <a:pt x="37" y="173"/>
                  </a:cubicBezTo>
                  <a:cubicBezTo>
                    <a:pt x="38" y="172"/>
                    <a:pt x="38" y="171"/>
                    <a:pt x="39" y="171"/>
                  </a:cubicBezTo>
                  <a:cubicBezTo>
                    <a:pt x="40" y="170"/>
                    <a:pt x="40" y="170"/>
                    <a:pt x="41" y="169"/>
                  </a:cubicBezTo>
                  <a:cubicBezTo>
                    <a:pt x="45" y="167"/>
                    <a:pt x="48" y="162"/>
                    <a:pt x="48" y="156"/>
                  </a:cubicBezTo>
                  <a:cubicBezTo>
                    <a:pt x="48" y="120"/>
                    <a:pt x="48" y="120"/>
                    <a:pt x="48" y="120"/>
                  </a:cubicBezTo>
                  <a:cubicBezTo>
                    <a:pt x="48" y="40"/>
                    <a:pt x="48" y="40"/>
                    <a:pt x="48" y="40"/>
                  </a:cubicBezTo>
                  <a:cubicBezTo>
                    <a:pt x="48" y="27"/>
                    <a:pt x="59" y="16"/>
                    <a:pt x="72" y="16"/>
                  </a:cubicBezTo>
                  <a:cubicBezTo>
                    <a:pt x="85" y="16"/>
                    <a:pt x="96" y="27"/>
                    <a:pt x="96" y="40"/>
                  </a:cubicBezTo>
                  <a:cubicBezTo>
                    <a:pt x="96" y="120"/>
                    <a:pt x="96" y="120"/>
                    <a:pt x="96" y="120"/>
                  </a:cubicBezTo>
                  <a:cubicBezTo>
                    <a:pt x="96" y="156"/>
                    <a:pt x="96" y="156"/>
                    <a:pt x="96" y="156"/>
                  </a:cubicBezTo>
                  <a:cubicBezTo>
                    <a:pt x="96" y="162"/>
                    <a:pt x="99" y="167"/>
                    <a:pt x="103" y="169"/>
                  </a:cubicBezTo>
                  <a:cubicBezTo>
                    <a:pt x="104" y="170"/>
                    <a:pt x="104" y="170"/>
                    <a:pt x="105" y="171"/>
                  </a:cubicBezTo>
                  <a:cubicBezTo>
                    <a:pt x="106" y="171"/>
                    <a:pt x="106" y="172"/>
                    <a:pt x="107" y="173"/>
                  </a:cubicBezTo>
                  <a:cubicBezTo>
                    <a:pt x="108" y="174"/>
                    <a:pt x="109" y="174"/>
                    <a:pt x="110" y="175"/>
                  </a:cubicBezTo>
                  <a:cubicBezTo>
                    <a:pt x="111" y="176"/>
                    <a:pt x="112" y="177"/>
                    <a:pt x="112" y="177"/>
                  </a:cubicBezTo>
                  <a:cubicBezTo>
                    <a:pt x="113" y="179"/>
                    <a:pt x="114" y="180"/>
                    <a:pt x="115" y="181"/>
                  </a:cubicBezTo>
                  <a:cubicBezTo>
                    <a:pt x="116" y="181"/>
                    <a:pt x="116" y="182"/>
                    <a:pt x="117" y="183"/>
                  </a:cubicBezTo>
                  <a:cubicBezTo>
                    <a:pt x="118" y="184"/>
                    <a:pt x="119" y="185"/>
                    <a:pt x="120" y="187"/>
                  </a:cubicBezTo>
                  <a:cubicBezTo>
                    <a:pt x="120" y="187"/>
                    <a:pt x="120" y="188"/>
                    <a:pt x="121" y="189"/>
                  </a:cubicBezTo>
                  <a:cubicBezTo>
                    <a:pt x="122" y="190"/>
                    <a:pt x="122" y="192"/>
                    <a:pt x="123" y="193"/>
                  </a:cubicBezTo>
                  <a:cubicBezTo>
                    <a:pt x="123" y="194"/>
                    <a:pt x="124" y="194"/>
                    <a:pt x="124" y="195"/>
                  </a:cubicBezTo>
                  <a:cubicBezTo>
                    <a:pt x="125" y="197"/>
                    <a:pt x="125" y="198"/>
                    <a:pt x="126" y="200"/>
                  </a:cubicBezTo>
                  <a:cubicBezTo>
                    <a:pt x="126" y="201"/>
                    <a:pt x="126" y="201"/>
                    <a:pt x="126" y="202"/>
                  </a:cubicBezTo>
                  <a:cubicBezTo>
                    <a:pt x="127" y="204"/>
                    <a:pt x="127" y="205"/>
                    <a:pt x="127" y="207"/>
                  </a:cubicBezTo>
                  <a:cubicBezTo>
                    <a:pt x="127" y="208"/>
                    <a:pt x="127" y="208"/>
                    <a:pt x="128" y="209"/>
                  </a:cubicBezTo>
                  <a:cubicBezTo>
                    <a:pt x="128" y="211"/>
                    <a:pt x="128" y="214"/>
                    <a:pt x="128" y="216"/>
                  </a:cubicBezTo>
                  <a:cubicBezTo>
                    <a:pt x="128" y="247"/>
                    <a:pt x="103" y="272"/>
                    <a:pt x="72" y="272"/>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sp>
          <p:nvSpPr>
            <p:cNvPr id="14" name="Freeform 27"/>
            <p:cNvSpPr/>
            <p:nvPr/>
          </p:nvSpPr>
          <p:spPr bwMode="auto">
            <a:xfrm flipH="1">
              <a:off x="2863583" y="2806807"/>
              <a:ext cx="131304" cy="222515"/>
            </a:xfrm>
            <a:custGeom>
              <a:gdLst>
                <a:gd name="T0" fmla="*/ 79 w 80"/>
                <a:gd name="T1" fmla="*/ 90 h 136"/>
                <a:gd name="T2" fmla="*/ 79 w 80"/>
                <a:gd name="T3" fmla="*/ 86 h 136"/>
                <a:gd name="T4" fmla="*/ 78 w 80"/>
                <a:gd name="T5" fmla="*/ 85 h 136"/>
                <a:gd name="T6" fmla="*/ 77 w 80"/>
                <a:gd name="T7" fmla="*/ 81 h 136"/>
                <a:gd name="T8" fmla="*/ 76 w 80"/>
                <a:gd name="T9" fmla="*/ 80 h 136"/>
                <a:gd name="T10" fmla="*/ 75 w 80"/>
                <a:gd name="T11" fmla="*/ 76 h 136"/>
                <a:gd name="T12" fmla="*/ 74 w 80"/>
                <a:gd name="T13" fmla="*/ 75 h 136"/>
                <a:gd name="T14" fmla="*/ 72 w 80"/>
                <a:gd name="T15" fmla="*/ 72 h 136"/>
                <a:gd name="T16" fmla="*/ 71 w 80"/>
                <a:gd name="T17" fmla="*/ 71 h 136"/>
                <a:gd name="T18" fmla="*/ 69 w 80"/>
                <a:gd name="T19" fmla="*/ 68 h 136"/>
                <a:gd name="T20" fmla="*/ 67 w 80"/>
                <a:gd name="T21" fmla="*/ 67 h 136"/>
                <a:gd name="T22" fmla="*/ 65 w 80"/>
                <a:gd name="T23" fmla="*/ 65 h 136"/>
                <a:gd name="T24" fmla="*/ 63 w 80"/>
                <a:gd name="T25" fmla="*/ 64 h 136"/>
                <a:gd name="T26" fmla="*/ 60 w 80"/>
                <a:gd name="T27" fmla="*/ 61 h 136"/>
                <a:gd name="T28" fmla="*/ 48 w 80"/>
                <a:gd name="T29" fmla="*/ 54 h 136"/>
                <a:gd name="T30" fmla="*/ 48 w 80"/>
                <a:gd name="T31" fmla="*/ 36 h 136"/>
                <a:gd name="T32" fmla="*/ 48 w 80"/>
                <a:gd name="T33" fmla="*/ 0 h 136"/>
                <a:gd name="T34" fmla="*/ 32 w 80"/>
                <a:gd name="T35" fmla="*/ 0 h 136"/>
                <a:gd name="T36" fmla="*/ 32 w 80"/>
                <a:gd name="T37" fmla="*/ 36 h 136"/>
                <a:gd name="T38" fmla="*/ 32 w 80"/>
                <a:gd name="T39" fmla="*/ 54 h 136"/>
                <a:gd name="T40" fmla="*/ 20 w 80"/>
                <a:gd name="T41" fmla="*/ 61 h 136"/>
                <a:gd name="T42" fmla="*/ 17 w 80"/>
                <a:gd name="T43" fmla="*/ 64 h 136"/>
                <a:gd name="T44" fmla="*/ 15 w 80"/>
                <a:gd name="T45" fmla="*/ 65 h 136"/>
                <a:gd name="T46" fmla="*/ 13 w 80"/>
                <a:gd name="T47" fmla="*/ 67 h 136"/>
                <a:gd name="T48" fmla="*/ 11 w 80"/>
                <a:gd name="T49" fmla="*/ 68 h 136"/>
                <a:gd name="T50" fmla="*/ 9 w 80"/>
                <a:gd name="T51" fmla="*/ 71 h 136"/>
                <a:gd name="T52" fmla="*/ 8 w 80"/>
                <a:gd name="T53" fmla="*/ 72 h 136"/>
                <a:gd name="T54" fmla="*/ 6 w 80"/>
                <a:gd name="T55" fmla="*/ 75 h 136"/>
                <a:gd name="T56" fmla="*/ 5 w 80"/>
                <a:gd name="T57" fmla="*/ 76 h 136"/>
                <a:gd name="T58" fmla="*/ 4 w 80"/>
                <a:gd name="T59" fmla="*/ 80 h 136"/>
                <a:gd name="T60" fmla="*/ 3 w 80"/>
                <a:gd name="T61" fmla="*/ 81 h 136"/>
                <a:gd name="T62" fmla="*/ 2 w 80"/>
                <a:gd name="T63" fmla="*/ 85 h 136"/>
                <a:gd name="T64" fmla="*/ 1 w 80"/>
                <a:gd name="T65" fmla="*/ 86 h 136"/>
                <a:gd name="T66" fmla="*/ 1 w 80"/>
                <a:gd name="T67" fmla="*/ 90 h 136"/>
                <a:gd name="T68" fmla="*/ 0 w 80"/>
                <a:gd name="T69" fmla="*/ 91 h 136"/>
                <a:gd name="T70" fmla="*/ 0 w 80"/>
                <a:gd name="T71" fmla="*/ 96 h 136"/>
                <a:gd name="T72" fmla="*/ 40 w 80"/>
                <a:gd name="T73" fmla="*/ 136 h 136"/>
                <a:gd name="T74" fmla="*/ 80 w 80"/>
                <a:gd name="T75" fmla="*/ 96 h 136"/>
                <a:gd name="T76" fmla="*/ 80 w 80"/>
                <a:gd name="T77" fmla="*/ 91 h 136"/>
                <a:gd name="T78" fmla="*/ 79 w 80"/>
                <a:gd name="T79" fmla="*/ 90 h 1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36">
                  <a:moveTo>
                    <a:pt x="79" y="90"/>
                  </a:moveTo>
                  <a:cubicBezTo>
                    <a:pt x="79" y="88"/>
                    <a:pt x="79" y="87"/>
                    <a:pt x="79" y="86"/>
                  </a:cubicBezTo>
                  <a:cubicBezTo>
                    <a:pt x="79" y="85"/>
                    <a:pt x="78" y="85"/>
                    <a:pt x="78" y="85"/>
                  </a:cubicBezTo>
                  <a:cubicBezTo>
                    <a:pt x="78" y="83"/>
                    <a:pt x="77" y="82"/>
                    <a:pt x="77" y="81"/>
                  </a:cubicBezTo>
                  <a:cubicBezTo>
                    <a:pt x="77" y="81"/>
                    <a:pt x="77" y="80"/>
                    <a:pt x="76" y="80"/>
                  </a:cubicBezTo>
                  <a:cubicBezTo>
                    <a:pt x="76" y="79"/>
                    <a:pt x="75" y="78"/>
                    <a:pt x="75" y="76"/>
                  </a:cubicBezTo>
                  <a:cubicBezTo>
                    <a:pt x="75" y="76"/>
                    <a:pt x="74" y="76"/>
                    <a:pt x="74" y="75"/>
                  </a:cubicBezTo>
                  <a:cubicBezTo>
                    <a:pt x="73" y="74"/>
                    <a:pt x="73" y="73"/>
                    <a:pt x="72" y="72"/>
                  </a:cubicBezTo>
                  <a:cubicBezTo>
                    <a:pt x="72" y="72"/>
                    <a:pt x="71" y="71"/>
                    <a:pt x="71" y="71"/>
                  </a:cubicBezTo>
                  <a:cubicBezTo>
                    <a:pt x="70" y="70"/>
                    <a:pt x="70" y="69"/>
                    <a:pt x="69" y="68"/>
                  </a:cubicBezTo>
                  <a:cubicBezTo>
                    <a:pt x="68" y="68"/>
                    <a:pt x="68" y="67"/>
                    <a:pt x="67" y="67"/>
                  </a:cubicBezTo>
                  <a:cubicBezTo>
                    <a:pt x="67" y="66"/>
                    <a:pt x="66" y="66"/>
                    <a:pt x="65" y="65"/>
                  </a:cubicBezTo>
                  <a:cubicBezTo>
                    <a:pt x="65" y="65"/>
                    <a:pt x="64" y="64"/>
                    <a:pt x="63" y="64"/>
                  </a:cubicBezTo>
                  <a:cubicBezTo>
                    <a:pt x="62" y="63"/>
                    <a:pt x="61" y="62"/>
                    <a:pt x="60" y="61"/>
                  </a:cubicBezTo>
                  <a:cubicBezTo>
                    <a:pt x="48" y="54"/>
                    <a:pt x="48" y="54"/>
                    <a:pt x="48" y="54"/>
                  </a:cubicBezTo>
                  <a:cubicBezTo>
                    <a:pt x="48" y="36"/>
                    <a:pt x="48" y="36"/>
                    <a:pt x="48" y="36"/>
                  </a:cubicBezTo>
                  <a:cubicBezTo>
                    <a:pt x="48" y="0"/>
                    <a:pt x="48" y="0"/>
                    <a:pt x="48" y="0"/>
                  </a:cubicBezTo>
                  <a:cubicBezTo>
                    <a:pt x="32" y="0"/>
                    <a:pt x="32" y="0"/>
                    <a:pt x="32" y="0"/>
                  </a:cubicBezTo>
                  <a:cubicBezTo>
                    <a:pt x="32" y="36"/>
                    <a:pt x="32" y="36"/>
                    <a:pt x="32" y="36"/>
                  </a:cubicBezTo>
                  <a:cubicBezTo>
                    <a:pt x="32" y="54"/>
                    <a:pt x="32" y="54"/>
                    <a:pt x="32" y="54"/>
                  </a:cubicBezTo>
                  <a:cubicBezTo>
                    <a:pt x="20" y="61"/>
                    <a:pt x="20" y="61"/>
                    <a:pt x="20" y="61"/>
                  </a:cubicBezTo>
                  <a:cubicBezTo>
                    <a:pt x="19" y="62"/>
                    <a:pt x="18" y="63"/>
                    <a:pt x="17" y="64"/>
                  </a:cubicBezTo>
                  <a:cubicBezTo>
                    <a:pt x="16" y="64"/>
                    <a:pt x="15" y="65"/>
                    <a:pt x="15" y="65"/>
                  </a:cubicBezTo>
                  <a:cubicBezTo>
                    <a:pt x="14" y="66"/>
                    <a:pt x="13" y="66"/>
                    <a:pt x="13" y="67"/>
                  </a:cubicBezTo>
                  <a:cubicBezTo>
                    <a:pt x="12" y="67"/>
                    <a:pt x="12" y="68"/>
                    <a:pt x="11" y="68"/>
                  </a:cubicBezTo>
                  <a:cubicBezTo>
                    <a:pt x="10" y="69"/>
                    <a:pt x="10" y="70"/>
                    <a:pt x="9" y="71"/>
                  </a:cubicBezTo>
                  <a:cubicBezTo>
                    <a:pt x="9" y="71"/>
                    <a:pt x="8" y="72"/>
                    <a:pt x="8" y="72"/>
                  </a:cubicBezTo>
                  <a:cubicBezTo>
                    <a:pt x="7" y="73"/>
                    <a:pt x="7" y="74"/>
                    <a:pt x="6" y="75"/>
                  </a:cubicBezTo>
                  <a:cubicBezTo>
                    <a:pt x="6" y="76"/>
                    <a:pt x="5" y="76"/>
                    <a:pt x="5" y="76"/>
                  </a:cubicBezTo>
                  <a:cubicBezTo>
                    <a:pt x="5" y="78"/>
                    <a:pt x="4" y="79"/>
                    <a:pt x="4" y="80"/>
                  </a:cubicBezTo>
                  <a:cubicBezTo>
                    <a:pt x="3" y="80"/>
                    <a:pt x="3" y="81"/>
                    <a:pt x="3" y="81"/>
                  </a:cubicBezTo>
                  <a:cubicBezTo>
                    <a:pt x="2" y="82"/>
                    <a:pt x="2" y="83"/>
                    <a:pt x="2" y="85"/>
                  </a:cubicBezTo>
                  <a:cubicBezTo>
                    <a:pt x="2" y="85"/>
                    <a:pt x="1" y="85"/>
                    <a:pt x="1" y="86"/>
                  </a:cubicBezTo>
                  <a:cubicBezTo>
                    <a:pt x="1" y="87"/>
                    <a:pt x="1" y="88"/>
                    <a:pt x="1" y="90"/>
                  </a:cubicBezTo>
                  <a:cubicBezTo>
                    <a:pt x="0" y="90"/>
                    <a:pt x="0" y="90"/>
                    <a:pt x="0" y="91"/>
                  </a:cubicBezTo>
                  <a:cubicBezTo>
                    <a:pt x="0" y="93"/>
                    <a:pt x="0" y="94"/>
                    <a:pt x="0" y="96"/>
                  </a:cubicBezTo>
                  <a:cubicBezTo>
                    <a:pt x="0" y="118"/>
                    <a:pt x="18" y="136"/>
                    <a:pt x="40" y="136"/>
                  </a:cubicBezTo>
                  <a:cubicBezTo>
                    <a:pt x="62" y="136"/>
                    <a:pt x="80" y="118"/>
                    <a:pt x="80" y="96"/>
                  </a:cubicBezTo>
                  <a:cubicBezTo>
                    <a:pt x="80" y="94"/>
                    <a:pt x="80" y="93"/>
                    <a:pt x="80" y="91"/>
                  </a:cubicBezTo>
                  <a:cubicBezTo>
                    <a:pt x="80" y="90"/>
                    <a:pt x="79" y="90"/>
                    <a:pt x="7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grpSp>
      <p:sp>
        <p:nvSpPr>
          <p:cNvPr id="17" name="矩形 16"/>
          <p:cNvSpPr/>
          <p:nvPr/>
        </p:nvSpPr>
        <p:spPr>
          <a:xfrm>
            <a:off x="4011030" y="2320976"/>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2"/>
          <p:cNvSpPr/>
          <p:nvPr/>
        </p:nvSpPr>
        <p:spPr>
          <a:xfrm>
            <a:off x="4011030" y="1338743"/>
            <a:ext cx="1224136" cy="1584176"/>
          </a:xfrm>
          <a:custGeom>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矩形 4"/>
          <p:cNvSpPr/>
          <p:nvPr/>
        </p:nvSpPr>
        <p:spPr>
          <a:xfrm>
            <a:off x="4011030" y="3041056"/>
            <a:ext cx="1224136" cy="3136793"/>
          </a:xfrm>
          <a:custGeom>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椭圆 20"/>
          <p:cNvSpPr/>
          <p:nvPr/>
        </p:nvSpPr>
        <p:spPr>
          <a:xfrm>
            <a:off x="4237753" y="2603787"/>
            <a:ext cx="770690" cy="770690"/>
          </a:xfrm>
          <a:prstGeom prst="ellipse">
            <a:avLst/>
          </a:prstGeom>
          <a:solidFill>
            <a:srgbClr val="C0BB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62"/>
          <p:cNvSpPr txBox="1"/>
          <p:nvPr/>
        </p:nvSpPr>
        <p:spPr>
          <a:xfrm>
            <a:off x="4253084" y="1600896"/>
            <a:ext cx="740028"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a:solidFill>
                  <a:schemeClr val="bg1"/>
                </a:solidFill>
                <a:effectLst>
                  <a:innerShdw blurRad="63500" dist="50800" dir="18900000">
                    <a:prstClr val="black">
                      <a:alpha val="50000"/>
                    </a:prstClr>
                  </a:innerShdw>
                </a:effectLst>
              </a:rPr>
              <a:t>02</a:t>
            </a:r>
            <a:endParaRPr lang="zh-CN" altLang="en-US" sz="4000">
              <a:solidFill>
                <a:schemeClr val="bg1"/>
              </a:solidFill>
              <a:effectLst>
                <a:innerShdw blurRad="63500" dist="50800" dir="18900000">
                  <a:prstClr val="black">
                    <a:alpha val="50000"/>
                  </a:prstClr>
                </a:innerShdw>
              </a:effectLst>
            </a:endParaRPr>
          </a:p>
        </p:txBody>
      </p:sp>
      <p:sp>
        <p:nvSpPr>
          <p:cNvPr id="27" name="Freeform 22"/>
          <p:cNvSpPr>
            <a:spLocks noEditPoints="1"/>
          </p:cNvSpPr>
          <p:nvPr/>
        </p:nvSpPr>
        <p:spPr bwMode="auto">
          <a:xfrm flipH="1">
            <a:off x="4387052" y="2795473"/>
            <a:ext cx="472093" cy="378877"/>
          </a:xfrm>
          <a:custGeom>
            <a:gdLst>
              <a:gd name="T0" fmla="*/ 144 w 288"/>
              <a:gd name="T1" fmla="*/ 0 h 232"/>
              <a:gd name="T2" fmla="*/ 0 w 288"/>
              <a:gd name="T3" fmla="*/ 116 h 232"/>
              <a:gd name="T4" fmla="*/ 33 w 288"/>
              <a:gd name="T5" fmla="*/ 160 h 232"/>
              <a:gd name="T6" fmla="*/ 84 w 288"/>
              <a:gd name="T7" fmla="*/ 154 h 232"/>
              <a:gd name="T8" fmla="*/ 112 w 288"/>
              <a:gd name="T9" fmla="*/ 165 h 232"/>
              <a:gd name="T10" fmla="*/ 144 w 288"/>
              <a:gd name="T11" fmla="*/ 232 h 232"/>
              <a:gd name="T12" fmla="*/ 288 w 288"/>
              <a:gd name="T13" fmla="*/ 116 h 232"/>
              <a:gd name="T14" fmla="*/ 144 w 288"/>
              <a:gd name="T15" fmla="*/ 0 h 232"/>
              <a:gd name="T16" fmla="*/ 60 w 288"/>
              <a:gd name="T17" fmla="*/ 104 h 232"/>
              <a:gd name="T18" fmla="*/ 40 w 288"/>
              <a:gd name="T19" fmla="*/ 84 h 232"/>
              <a:gd name="T20" fmla="*/ 60 w 288"/>
              <a:gd name="T21" fmla="*/ 64 h 232"/>
              <a:gd name="T22" fmla="*/ 80 w 288"/>
              <a:gd name="T23" fmla="*/ 84 h 232"/>
              <a:gd name="T24" fmla="*/ 60 w 288"/>
              <a:gd name="T25" fmla="*/ 104 h 232"/>
              <a:gd name="T26" fmla="*/ 116 w 288"/>
              <a:gd name="T27" fmla="*/ 64 h 232"/>
              <a:gd name="T28" fmla="*/ 96 w 288"/>
              <a:gd name="T29" fmla="*/ 44 h 232"/>
              <a:gd name="T30" fmla="*/ 116 w 288"/>
              <a:gd name="T31" fmla="*/ 24 h 232"/>
              <a:gd name="T32" fmla="*/ 136 w 288"/>
              <a:gd name="T33" fmla="*/ 44 h 232"/>
              <a:gd name="T34" fmla="*/ 116 w 288"/>
              <a:gd name="T35" fmla="*/ 64 h 232"/>
              <a:gd name="T36" fmla="*/ 164 w 288"/>
              <a:gd name="T37" fmla="*/ 216 h 232"/>
              <a:gd name="T38" fmla="*/ 136 w 288"/>
              <a:gd name="T39" fmla="*/ 196 h 232"/>
              <a:gd name="T40" fmla="*/ 164 w 288"/>
              <a:gd name="T41" fmla="*/ 176 h 232"/>
              <a:gd name="T42" fmla="*/ 192 w 288"/>
              <a:gd name="T43" fmla="*/ 196 h 232"/>
              <a:gd name="T44" fmla="*/ 164 w 288"/>
              <a:gd name="T45" fmla="*/ 216 h 232"/>
              <a:gd name="T46" fmla="*/ 172 w 288"/>
              <a:gd name="T47" fmla="*/ 64 h 232"/>
              <a:gd name="T48" fmla="*/ 152 w 288"/>
              <a:gd name="T49" fmla="*/ 44 h 232"/>
              <a:gd name="T50" fmla="*/ 172 w 288"/>
              <a:gd name="T51" fmla="*/ 24 h 232"/>
              <a:gd name="T52" fmla="*/ 192 w 288"/>
              <a:gd name="T53" fmla="*/ 44 h 232"/>
              <a:gd name="T54" fmla="*/ 172 w 288"/>
              <a:gd name="T55" fmla="*/ 64 h 232"/>
              <a:gd name="T56" fmla="*/ 208 w 288"/>
              <a:gd name="T57" fmla="*/ 76 h 232"/>
              <a:gd name="T58" fmla="*/ 228 w 288"/>
              <a:gd name="T59" fmla="*/ 56 h 232"/>
              <a:gd name="T60" fmla="*/ 248 w 288"/>
              <a:gd name="T61" fmla="*/ 76 h 232"/>
              <a:gd name="T62" fmla="*/ 228 w 288"/>
              <a:gd name="T63" fmla="*/ 96 h 232"/>
              <a:gd name="T64" fmla="*/ 208 w 288"/>
              <a:gd name="T65" fmla="*/ 76 h 232"/>
              <a:gd name="T66" fmla="*/ 264 w 288"/>
              <a:gd name="T67" fmla="*/ 132 h 232"/>
              <a:gd name="T68" fmla="*/ 244 w 288"/>
              <a:gd name="T69" fmla="*/ 152 h 232"/>
              <a:gd name="T70" fmla="*/ 224 w 288"/>
              <a:gd name="T71" fmla="*/ 132 h 232"/>
              <a:gd name="T72" fmla="*/ 244 w 288"/>
              <a:gd name="T73" fmla="*/ 112 h 232"/>
              <a:gd name="T74" fmla="*/ 264 w 288"/>
              <a:gd name="T75" fmla="*/ 132 h 2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31">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sp>
        <p:nvSpPr>
          <p:cNvPr id="30" name="矩形 29"/>
          <p:cNvSpPr/>
          <p:nvPr/>
        </p:nvSpPr>
        <p:spPr>
          <a:xfrm>
            <a:off x="5501693" y="2320976"/>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2"/>
          <p:cNvSpPr/>
          <p:nvPr/>
        </p:nvSpPr>
        <p:spPr>
          <a:xfrm>
            <a:off x="5501693" y="1338743"/>
            <a:ext cx="1224136" cy="1584176"/>
          </a:xfrm>
          <a:custGeom>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矩形 4"/>
          <p:cNvSpPr/>
          <p:nvPr/>
        </p:nvSpPr>
        <p:spPr>
          <a:xfrm>
            <a:off x="5501693" y="3041056"/>
            <a:ext cx="1224136" cy="3136793"/>
          </a:xfrm>
          <a:custGeom>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5728416" y="2603787"/>
            <a:ext cx="770690" cy="770690"/>
          </a:xfrm>
          <a:prstGeom prst="ellipse">
            <a:avLst/>
          </a:prstGeom>
          <a:solidFill>
            <a:srgbClr val="C0BB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63"/>
          <p:cNvSpPr txBox="1"/>
          <p:nvPr/>
        </p:nvSpPr>
        <p:spPr>
          <a:xfrm>
            <a:off x="5743747" y="1600896"/>
            <a:ext cx="740028"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a:solidFill>
                  <a:schemeClr val="bg1"/>
                </a:solidFill>
                <a:effectLst>
                  <a:innerShdw blurRad="63500" dist="50800" dir="18900000">
                    <a:prstClr val="black">
                      <a:alpha val="50000"/>
                    </a:prstClr>
                  </a:innerShdw>
                </a:effectLst>
              </a:rPr>
              <a:t>03</a:t>
            </a:r>
            <a:endParaRPr lang="zh-CN" altLang="en-US" sz="4000">
              <a:solidFill>
                <a:schemeClr val="bg1"/>
              </a:solidFill>
              <a:effectLst>
                <a:innerShdw blurRad="63500" dist="50800" dir="18900000">
                  <a:prstClr val="black">
                    <a:alpha val="50000"/>
                  </a:prstClr>
                </a:innerShdw>
              </a:effectLst>
            </a:endParaRPr>
          </a:p>
        </p:txBody>
      </p:sp>
      <p:grpSp>
        <p:nvGrpSpPr>
          <p:cNvPr id="40" name="组合 39"/>
          <p:cNvGrpSpPr/>
          <p:nvPr/>
        </p:nvGrpSpPr>
        <p:grpSpPr>
          <a:xfrm>
            <a:off x="5944369" y="2792415"/>
            <a:ext cx="338784" cy="416965"/>
            <a:chOff x="5677981" y="2506113"/>
            <a:chExt cx="338784" cy="416965"/>
          </a:xfrm>
          <a:solidFill>
            <a:schemeClr val="bg1"/>
          </a:solidFill>
        </p:grpSpPr>
        <p:sp>
          <p:nvSpPr>
            <p:cNvPr id="41" name="Freeform 31"/>
            <p:cNvSpPr/>
            <p:nvPr/>
          </p:nvSpPr>
          <p:spPr bwMode="auto">
            <a:xfrm flipH="1">
              <a:off x="5781219" y="2688535"/>
              <a:ext cx="65151" cy="234543"/>
            </a:xfrm>
            <a:custGeom>
              <a:gdLst>
                <a:gd name="T0" fmla="*/ 15 w 40"/>
                <a:gd name="T1" fmla="*/ 0 h 143"/>
                <a:gd name="T2" fmla="*/ 10 w 40"/>
                <a:gd name="T3" fmla="*/ 12 h 143"/>
                <a:gd name="T4" fmla="*/ 0 w 40"/>
                <a:gd name="T5" fmla="*/ 143 h 143"/>
                <a:gd name="T6" fmla="*/ 39 w 40"/>
                <a:gd name="T7" fmla="*/ 143 h 143"/>
                <a:gd name="T8" fmla="*/ 34 w 40"/>
                <a:gd name="T9" fmla="*/ 13 h 143"/>
                <a:gd name="T10" fmla="*/ 15 w 40"/>
                <a:gd name="T11" fmla="*/ 0 h 143"/>
              </a:gdLst>
              <a:cxnLst>
                <a:cxn ang="0">
                  <a:pos x="T0" y="T1"/>
                </a:cxn>
                <a:cxn ang="0">
                  <a:pos x="T2" y="T3"/>
                </a:cxn>
                <a:cxn ang="0">
                  <a:pos x="T4" y="T5"/>
                </a:cxn>
                <a:cxn ang="0">
                  <a:pos x="T6" y="T7"/>
                </a:cxn>
                <a:cxn ang="0">
                  <a:pos x="T8" y="T9"/>
                </a:cxn>
                <a:cxn ang="0">
                  <a:pos x="T10" y="T11"/>
                </a:cxn>
              </a:cxnLst>
              <a:rect l="0" t="0" r="r" b="b"/>
              <a:pathLst>
                <a:path w="40" h="143">
                  <a:moveTo>
                    <a:pt x="15" y="0"/>
                  </a:moveTo>
                  <a:cubicBezTo>
                    <a:pt x="10" y="12"/>
                    <a:pt x="10" y="12"/>
                    <a:pt x="10" y="12"/>
                  </a:cubicBezTo>
                  <a:cubicBezTo>
                    <a:pt x="14" y="41"/>
                    <a:pt x="14" y="85"/>
                    <a:pt x="0" y="143"/>
                  </a:cubicBezTo>
                  <a:cubicBezTo>
                    <a:pt x="39" y="143"/>
                    <a:pt x="39" y="143"/>
                    <a:pt x="39" y="143"/>
                  </a:cubicBezTo>
                  <a:cubicBezTo>
                    <a:pt x="39" y="143"/>
                    <a:pt x="40" y="57"/>
                    <a:pt x="34" y="13"/>
                  </a:cubicBez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sp>
          <p:nvSpPr>
            <p:cNvPr id="42" name="Freeform 32"/>
            <p:cNvSpPr/>
            <p:nvPr/>
          </p:nvSpPr>
          <p:spPr bwMode="auto">
            <a:xfrm flipH="1">
              <a:off x="5677981" y="2506113"/>
              <a:ext cx="338784" cy="259601"/>
            </a:xfrm>
            <a:custGeom>
              <a:gdLst>
                <a:gd name="T0" fmla="*/ 126 w 207"/>
                <a:gd name="T1" fmla="*/ 67 h 159"/>
                <a:gd name="T2" fmla="*/ 207 w 207"/>
                <a:gd name="T3" fmla="*/ 55 h 159"/>
                <a:gd name="T4" fmla="*/ 168 w 207"/>
                <a:gd name="T5" fmla="*/ 41 h 159"/>
                <a:gd name="T6" fmla="*/ 117 w 207"/>
                <a:gd name="T7" fmla="*/ 56 h 159"/>
                <a:gd name="T8" fmla="*/ 159 w 207"/>
                <a:gd name="T9" fmla="*/ 0 h 159"/>
                <a:gd name="T10" fmla="*/ 99 w 207"/>
                <a:gd name="T11" fmla="*/ 55 h 159"/>
                <a:gd name="T12" fmla="*/ 25 w 207"/>
                <a:gd name="T13" fmla="*/ 24 h 159"/>
                <a:gd name="T14" fmla="*/ 0 w 207"/>
                <a:gd name="T15" fmla="*/ 29 h 159"/>
                <a:gd name="T16" fmla="*/ 78 w 207"/>
                <a:gd name="T17" fmla="*/ 62 h 159"/>
                <a:gd name="T18" fmla="*/ 9 w 207"/>
                <a:gd name="T19" fmla="*/ 135 h 159"/>
                <a:gd name="T20" fmla="*/ 84 w 207"/>
                <a:gd name="T21" fmla="*/ 79 h 159"/>
                <a:gd name="T22" fmla="*/ 77 w 207"/>
                <a:gd name="T23" fmla="*/ 159 h 159"/>
                <a:gd name="T24" fmla="*/ 112 w 207"/>
                <a:gd name="T25" fmla="*/ 83 h 159"/>
                <a:gd name="T26" fmla="*/ 191 w 207"/>
                <a:gd name="T27" fmla="*/ 135 h 159"/>
                <a:gd name="T28" fmla="*/ 126 w 207"/>
                <a:gd name="T29" fmla="*/ 67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159">
                  <a:moveTo>
                    <a:pt x="126" y="67"/>
                  </a:moveTo>
                  <a:cubicBezTo>
                    <a:pt x="207" y="55"/>
                    <a:pt x="207" y="55"/>
                    <a:pt x="207" y="55"/>
                  </a:cubicBezTo>
                  <a:cubicBezTo>
                    <a:pt x="194" y="47"/>
                    <a:pt x="180" y="41"/>
                    <a:pt x="168" y="41"/>
                  </a:cubicBezTo>
                  <a:cubicBezTo>
                    <a:pt x="140" y="41"/>
                    <a:pt x="117" y="56"/>
                    <a:pt x="117" y="56"/>
                  </a:cubicBezTo>
                  <a:cubicBezTo>
                    <a:pt x="159" y="0"/>
                    <a:pt x="159" y="0"/>
                    <a:pt x="159" y="0"/>
                  </a:cubicBezTo>
                  <a:cubicBezTo>
                    <a:pt x="106" y="1"/>
                    <a:pt x="99" y="55"/>
                    <a:pt x="99" y="55"/>
                  </a:cubicBezTo>
                  <a:cubicBezTo>
                    <a:pt x="69" y="27"/>
                    <a:pt x="43" y="24"/>
                    <a:pt x="25" y="24"/>
                  </a:cubicBezTo>
                  <a:cubicBezTo>
                    <a:pt x="10" y="24"/>
                    <a:pt x="0" y="29"/>
                    <a:pt x="0" y="29"/>
                  </a:cubicBezTo>
                  <a:cubicBezTo>
                    <a:pt x="78" y="62"/>
                    <a:pt x="78" y="62"/>
                    <a:pt x="78" y="62"/>
                  </a:cubicBezTo>
                  <a:cubicBezTo>
                    <a:pt x="9" y="76"/>
                    <a:pt x="9" y="135"/>
                    <a:pt x="9" y="135"/>
                  </a:cubicBezTo>
                  <a:cubicBezTo>
                    <a:pt x="84" y="79"/>
                    <a:pt x="84" y="79"/>
                    <a:pt x="84" y="79"/>
                  </a:cubicBezTo>
                  <a:cubicBezTo>
                    <a:pt x="71" y="114"/>
                    <a:pt x="77" y="159"/>
                    <a:pt x="77" y="159"/>
                  </a:cubicBezTo>
                  <a:cubicBezTo>
                    <a:pt x="112" y="83"/>
                    <a:pt x="112" y="83"/>
                    <a:pt x="112" y="83"/>
                  </a:cubicBezTo>
                  <a:cubicBezTo>
                    <a:pt x="191" y="135"/>
                    <a:pt x="191" y="135"/>
                    <a:pt x="191" y="135"/>
                  </a:cubicBezTo>
                  <a:cubicBezTo>
                    <a:pt x="188" y="88"/>
                    <a:pt x="126" y="67"/>
                    <a:pt x="126"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grpSp>
      <p:sp>
        <p:nvSpPr>
          <p:cNvPr id="45" name="矩形 44"/>
          <p:cNvSpPr/>
          <p:nvPr/>
        </p:nvSpPr>
        <p:spPr>
          <a:xfrm>
            <a:off x="6992356" y="2320976"/>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2"/>
          <p:cNvSpPr/>
          <p:nvPr/>
        </p:nvSpPr>
        <p:spPr>
          <a:xfrm>
            <a:off x="6992356" y="1338743"/>
            <a:ext cx="1224136" cy="1584176"/>
          </a:xfrm>
          <a:custGeom>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矩形 4"/>
          <p:cNvSpPr/>
          <p:nvPr/>
        </p:nvSpPr>
        <p:spPr>
          <a:xfrm>
            <a:off x="6992356" y="3041056"/>
            <a:ext cx="1224136" cy="3136793"/>
          </a:xfrm>
          <a:custGeom>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48"/>
          <p:cNvSpPr/>
          <p:nvPr/>
        </p:nvSpPr>
        <p:spPr>
          <a:xfrm>
            <a:off x="7219079" y="2608004"/>
            <a:ext cx="770690" cy="770690"/>
          </a:xfrm>
          <a:prstGeom prst="ellipse">
            <a:avLst/>
          </a:prstGeom>
          <a:solidFill>
            <a:srgbClr val="C0BB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64"/>
          <p:cNvSpPr txBox="1"/>
          <p:nvPr/>
        </p:nvSpPr>
        <p:spPr>
          <a:xfrm>
            <a:off x="7234411" y="1600896"/>
            <a:ext cx="740027"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a:solidFill>
                  <a:schemeClr val="bg1"/>
                </a:solidFill>
                <a:effectLst>
                  <a:innerShdw blurRad="63500" dist="50800" dir="18900000">
                    <a:prstClr val="black">
                      <a:alpha val="50000"/>
                    </a:prstClr>
                  </a:innerShdw>
                </a:effectLst>
              </a:rPr>
              <a:t>04</a:t>
            </a:r>
            <a:endParaRPr lang="zh-CN" altLang="en-US" sz="4000">
              <a:solidFill>
                <a:schemeClr val="bg1"/>
              </a:solidFill>
              <a:effectLst>
                <a:innerShdw blurRad="63500" dist="50800" dir="18900000">
                  <a:prstClr val="black">
                    <a:alpha val="50000"/>
                  </a:prstClr>
                </a:innerShdw>
              </a:effectLst>
            </a:endParaRPr>
          </a:p>
        </p:txBody>
      </p:sp>
      <p:grpSp>
        <p:nvGrpSpPr>
          <p:cNvPr id="55" name="组合 54"/>
          <p:cNvGrpSpPr/>
          <p:nvPr/>
        </p:nvGrpSpPr>
        <p:grpSpPr>
          <a:xfrm>
            <a:off x="7368879" y="2753588"/>
            <a:ext cx="471090" cy="471090"/>
            <a:chOff x="4334131" y="1343733"/>
            <a:chExt cx="471090" cy="471090"/>
          </a:xfrm>
          <a:solidFill>
            <a:schemeClr val="bg1"/>
          </a:solidFill>
        </p:grpSpPr>
        <p:sp>
          <p:nvSpPr>
            <p:cNvPr id="56" name="Freeform 17"/>
            <p:cNvSpPr>
              <a:spLocks noEditPoints="1"/>
            </p:cNvSpPr>
            <p:nvPr/>
          </p:nvSpPr>
          <p:spPr bwMode="auto">
            <a:xfrm flipH="1">
              <a:off x="4468442" y="1477042"/>
              <a:ext cx="202468" cy="203471"/>
            </a:xfrm>
            <a:custGeom>
              <a:gdLst>
                <a:gd name="T0" fmla="*/ 124 w 124"/>
                <a:gd name="T1" fmla="*/ 0 h 124"/>
                <a:gd name="T2" fmla="*/ 39 w 124"/>
                <a:gd name="T3" fmla="*/ 39 h 124"/>
                <a:gd name="T4" fmla="*/ 0 w 124"/>
                <a:gd name="T5" fmla="*/ 124 h 124"/>
                <a:gd name="T6" fmla="*/ 85 w 124"/>
                <a:gd name="T7" fmla="*/ 85 h 124"/>
                <a:gd name="T8" fmla="*/ 124 w 124"/>
                <a:gd name="T9" fmla="*/ 0 h 124"/>
                <a:gd name="T10" fmla="*/ 62 w 124"/>
                <a:gd name="T11" fmla="*/ 78 h 124"/>
                <a:gd name="T12" fmla="*/ 46 w 124"/>
                <a:gd name="T13" fmla="*/ 62 h 124"/>
                <a:gd name="T14" fmla="*/ 62 w 124"/>
                <a:gd name="T15" fmla="*/ 46 h 124"/>
                <a:gd name="T16" fmla="*/ 78 w 124"/>
                <a:gd name="T17" fmla="*/ 62 h 124"/>
                <a:gd name="T18" fmla="*/ 62 w 124"/>
                <a:gd name="T19" fmla="*/ 78 h 1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124" y="0"/>
                  </a:moveTo>
                  <a:cubicBezTo>
                    <a:pt x="39" y="39"/>
                    <a:pt x="39" y="39"/>
                    <a:pt x="39" y="39"/>
                  </a:cubicBezTo>
                  <a:cubicBezTo>
                    <a:pt x="0" y="124"/>
                    <a:pt x="0" y="124"/>
                    <a:pt x="0" y="124"/>
                  </a:cubicBezTo>
                  <a:cubicBezTo>
                    <a:pt x="85" y="85"/>
                    <a:pt x="85" y="85"/>
                    <a:pt x="85" y="85"/>
                  </a:cubicBezTo>
                  <a:lnTo>
                    <a:pt x="124" y="0"/>
                  </a:lnTo>
                  <a:close/>
                  <a:moveTo>
                    <a:pt x="62" y="78"/>
                  </a:moveTo>
                  <a:cubicBezTo>
                    <a:pt x="53" y="78"/>
                    <a:pt x="46" y="71"/>
                    <a:pt x="46" y="62"/>
                  </a:cubicBezTo>
                  <a:cubicBezTo>
                    <a:pt x="46" y="53"/>
                    <a:pt x="53" y="46"/>
                    <a:pt x="62" y="46"/>
                  </a:cubicBezTo>
                  <a:cubicBezTo>
                    <a:pt x="71" y="46"/>
                    <a:pt x="78" y="53"/>
                    <a:pt x="78" y="62"/>
                  </a:cubicBezTo>
                  <a:cubicBezTo>
                    <a:pt x="78" y="71"/>
                    <a:pt x="71" y="78"/>
                    <a:pt x="6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sp>
          <p:nvSpPr>
            <p:cNvPr id="57" name="Freeform 18"/>
            <p:cNvSpPr>
              <a:spLocks noEditPoints="1"/>
            </p:cNvSpPr>
            <p:nvPr/>
          </p:nvSpPr>
          <p:spPr bwMode="auto">
            <a:xfrm flipH="1">
              <a:off x="4334131" y="1343733"/>
              <a:ext cx="471090" cy="471090"/>
            </a:xfrm>
            <a:custGeom>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56 h 288"/>
                <a:gd name="T12" fmla="*/ 32 w 288"/>
                <a:gd name="T13" fmla="*/ 144 h 288"/>
                <a:gd name="T14" fmla="*/ 144 w 288"/>
                <a:gd name="T15" fmla="*/ 32 h 288"/>
                <a:gd name="T16" fmla="*/ 256 w 288"/>
                <a:gd name="T17" fmla="*/ 144 h 288"/>
                <a:gd name="T18" fmla="*/ 144 w 288"/>
                <a:gd name="T19" fmla="*/ 256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144" y="256"/>
                  </a:moveTo>
                  <a:cubicBezTo>
                    <a:pt x="82" y="256"/>
                    <a:pt x="32" y="206"/>
                    <a:pt x="32" y="144"/>
                  </a:cubicBezTo>
                  <a:cubicBezTo>
                    <a:pt x="32" y="82"/>
                    <a:pt x="82" y="32"/>
                    <a:pt x="144" y="32"/>
                  </a:cubicBezTo>
                  <a:cubicBezTo>
                    <a:pt x="206" y="32"/>
                    <a:pt x="256" y="82"/>
                    <a:pt x="256" y="144"/>
                  </a:cubicBezTo>
                  <a:cubicBezTo>
                    <a:pt x="256" y="206"/>
                    <a:pt x="206" y="256"/>
                    <a:pt x="144" y="2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grpSp>
      <p:sp>
        <p:nvSpPr>
          <p:cNvPr id="60" name="矩形 59"/>
          <p:cNvSpPr/>
          <p:nvPr/>
        </p:nvSpPr>
        <p:spPr>
          <a:xfrm>
            <a:off x="8483017" y="2320976"/>
            <a:ext cx="122413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2"/>
          <p:cNvSpPr/>
          <p:nvPr/>
        </p:nvSpPr>
        <p:spPr>
          <a:xfrm>
            <a:off x="8483017" y="1338743"/>
            <a:ext cx="1224136" cy="1584176"/>
          </a:xfrm>
          <a:custGeom>
            <a:rect l="l" t="t" r="r" b="b"/>
            <a:pathLst>
              <a:path w="1224136" h="1584176">
                <a:moveTo>
                  <a:pt x="0" y="0"/>
                </a:moveTo>
                <a:lnTo>
                  <a:pt x="1224136" y="0"/>
                </a:lnTo>
                <a:lnTo>
                  <a:pt x="1224136" y="1584176"/>
                </a:lnTo>
                <a:lnTo>
                  <a:pt x="1071428" y="1584176"/>
                </a:lnTo>
                <a:cubicBezTo>
                  <a:pt x="1040189" y="1359094"/>
                  <a:pt x="846483" y="1186547"/>
                  <a:pt x="612476" y="1186547"/>
                </a:cubicBezTo>
                <a:cubicBezTo>
                  <a:pt x="378470" y="1186547"/>
                  <a:pt x="184763" y="1359094"/>
                  <a:pt x="153524" y="1584176"/>
                </a:cubicBezTo>
                <a:lnTo>
                  <a:pt x="0" y="1584176"/>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2" name="矩形 4"/>
          <p:cNvSpPr/>
          <p:nvPr/>
        </p:nvSpPr>
        <p:spPr>
          <a:xfrm>
            <a:off x="8483017" y="3041056"/>
            <a:ext cx="1224136" cy="3136793"/>
          </a:xfrm>
          <a:custGeom>
            <a:rect l="l" t="t" r="r" b="b"/>
            <a:pathLst>
              <a:path w="1224136" h="3136793">
                <a:moveTo>
                  <a:pt x="0" y="0"/>
                </a:moveTo>
                <a:lnTo>
                  <a:pt x="150406" y="0"/>
                </a:lnTo>
                <a:cubicBezTo>
                  <a:pt x="172933" y="234562"/>
                  <a:pt x="371215" y="417093"/>
                  <a:pt x="612128" y="417093"/>
                </a:cubicBezTo>
                <a:cubicBezTo>
                  <a:pt x="853042" y="417093"/>
                  <a:pt x="1051323" y="234562"/>
                  <a:pt x="1073850" y="0"/>
                </a:cubicBezTo>
                <a:lnTo>
                  <a:pt x="1224136" y="0"/>
                </a:lnTo>
                <a:lnTo>
                  <a:pt x="1224136" y="3136793"/>
                </a:lnTo>
                <a:lnTo>
                  <a:pt x="0" y="3136793"/>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4" name="椭圆 63"/>
          <p:cNvSpPr/>
          <p:nvPr/>
        </p:nvSpPr>
        <p:spPr>
          <a:xfrm>
            <a:off x="8709740" y="2608004"/>
            <a:ext cx="770690" cy="770690"/>
          </a:xfrm>
          <a:prstGeom prst="ellipse">
            <a:avLst/>
          </a:prstGeom>
          <a:solidFill>
            <a:srgbClr val="C0BB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TextBox 65"/>
          <p:cNvSpPr txBox="1"/>
          <p:nvPr/>
        </p:nvSpPr>
        <p:spPr>
          <a:xfrm>
            <a:off x="8725072" y="1600896"/>
            <a:ext cx="74002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r>
              <a:rPr lang="en-US" altLang="zh-CN" sz="4000">
                <a:solidFill>
                  <a:schemeClr val="bg1"/>
                </a:solidFill>
                <a:effectLst>
                  <a:innerShdw blurRad="63500" dist="50800" dir="18900000">
                    <a:prstClr val="black">
                      <a:alpha val="50000"/>
                    </a:prstClr>
                  </a:innerShdw>
                </a:effectLst>
              </a:rPr>
              <a:t>05</a:t>
            </a:r>
            <a:endParaRPr lang="zh-CN" altLang="en-US" sz="4000">
              <a:solidFill>
                <a:schemeClr val="bg1"/>
              </a:solidFill>
              <a:effectLst>
                <a:innerShdw blurRad="63500" dist="50800" dir="18900000">
                  <a:prstClr val="black">
                    <a:alpha val="50000"/>
                  </a:prstClr>
                </a:innerShdw>
              </a:effectLst>
            </a:endParaRPr>
          </a:p>
        </p:txBody>
      </p:sp>
      <p:grpSp>
        <p:nvGrpSpPr>
          <p:cNvPr id="70" name="组合 69"/>
          <p:cNvGrpSpPr/>
          <p:nvPr/>
        </p:nvGrpSpPr>
        <p:grpSpPr>
          <a:xfrm>
            <a:off x="8937721" y="2768535"/>
            <a:ext cx="314729" cy="458061"/>
            <a:chOff x="5690315" y="3674507"/>
            <a:chExt cx="314729" cy="458061"/>
          </a:xfrm>
          <a:solidFill>
            <a:schemeClr val="bg1"/>
          </a:solidFill>
        </p:grpSpPr>
        <p:sp>
          <p:nvSpPr>
            <p:cNvPr id="71" name="Freeform 36"/>
            <p:cNvSpPr/>
            <p:nvPr/>
          </p:nvSpPr>
          <p:spPr bwMode="auto">
            <a:xfrm flipH="1">
              <a:off x="5782528" y="4054387"/>
              <a:ext cx="130302" cy="78181"/>
            </a:xfrm>
            <a:custGeom>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sp>
          <p:nvSpPr>
            <p:cNvPr id="72" name="Freeform 37"/>
            <p:cNvSpPr>
              <a:spLocks noEditPoints="1"/>
            </p:cNvSpPr>
            <p:nvPr/>
          </p:nvSpPr>
          <p:spPr bwMode="auto">
            <a:xfrm flipH="1">
              <a:off x="5690315" y="3674507"/>
              <a:ext cx="314729" cy="366849"/>
            </a:xfrm>
            <a:custGeom>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panose="02010600030101010101" pitchFamily="2" charset="-122"/>
              </a:endParaRPr>
            </a:p>
          </p:txBody>
        </p:sp>
      </p:grpSp>
      <p:sp>
        <p:nvSpPr>
          <p:cNvPr id="76" name="文本框 145"/>
          <p:cNvSpPr txBox="1"/>
          <p:nvPr/>
        </p:nvSpPr>
        <p:spPr>
          <a:xfrm>
            <a:off x="2405797" y="3817598"/>
            <a:ext cx="1444674" cy="338554"/>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添加标题</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7" name="文本框 152"/>
          <p:cNvSpPr txBox="1"/>
          <p:nvPr/>
        </p:nvSpPr>
        <p:spPr>
          <a:xfrm>
            <a:off x="2552189" y="4215985"/>
            <a:ext cx="1171170" cy="1331134"/>
          </a:xfrm>
          <a:prstGeom prst="rect">
            <a:avLst/>
          </a:prstGeom>
          <a:noFill/>
        </p:spPr>
        <p:txBody>
          <a:bodyPr wrap="square" rtlCol="0">
            <a:spAutoFit/>
          </a:bodyPr>
          <a:lstStyle/>
          <a:p>
            <a:pPr algn="dist">
              <a:spcBef>
                <a:spcPct val="20000"/>
              </a:spcBef>
            </a:pPr>
            <a:r>
              <a:rPr lang="zh-CN" altLang="en-US" sz="1150">
                <a:solidFill>
                  <a:schemeClr val="bg1"/>
                </a:solidFill>
                <a:latin typeface="微软雅黑" panose="020b0503020204020204" pitchFamily="34" charset="-122"/>
                <a:ea typeface="微软雅黑" panose="020b0503020204020204" pitchFamily="34" charset="-122"/>
              </a:rPr>
              <a:t>风云办公</a:t>
            </a:r>
            <a:r>
              <a:rPr lang="en-US" altLang="zh-CN" sz="1150">
                <a:solidFill>
                  <a:schemeClr val="bg1"/>
                </a:solidFill>
                <a:latin typeface="微软雅黑" panose="020b0503020204020204" pitchFamily="34" charset="-122"/>
                <a:ea typeface="微软雅黑" panose="020b0503020204020204" pitchFamily="34" charset="-122"/>
              </a:rPr>
              <a:t>PPT</a:t>
            </a:r>
            <a:r>
              <a:rPr lang="zh-CN" altLang="zh-CN" sz="1150">
                <a:solidFill>
                  <a:schemeClr val="bg1"/>
                </a:solidFill>
                <a:latin typeface="微软雅黑" panose="020b0503020204020204" pitchFamily="34" charset="-122"/>
                <a:ea typeface="微软雅黑" panose="020b0503020204020204" pitchFamily="34" charset="-122"/>
              </a:rPr>
              <a:t>工作室更专业的模板。</a:t>
            </a:r>
            <a:r>
              <a:rPr lang="zh-CN" altLang="en-US" sz="1150">
                <a:solidFill>
                  <a:schemeClr val="bg1"/>
                </a:solidFill>
                <a:latin typeface="微软雅黑" panose="020b0503020204020204" pitchFamily="34" charset="-122"/>
                <a:ea typeface="微软雅黑" panose="020b0503020204020204" pitchFamily="34" charset="-122"/>
              </a:rPr>
              <a:t>风云办公</a:t>
            </a:r>
            <a:r>
              <a:rPr lang="zh-CN" altLang="zh-CN" sz="1150">
                <a:solidFill>
                  <a:schemeClr val="bg1"/>
                </a:solidFill>
                <a:latin typeface="微软雅黑" panose="020b0503020204020204" pitchFamily="34" charset="-122"/>
                <a:ea typeface="微软雅黑" panose="020b0503020204020204" pitchFamily="34" charset="-122"/>
              </a:rPr>
              <a:t>色彩纷呈潮流时尚</a:t>
            </a:r>
            <a:r>
              <a:rPr lang="zh-CN" altLang="en-US" sz="1150">
                <a:solidFill>
                  <a:schemeClr val="bg1"/>
                </a:solidFill>
                <a:latin typeface="微软雅黑" panose="020b0503020204020204" pitchFamily="34" charset="-122"/>
                <a:ea typeface="微软雅黑" panose="020b0503020204020204" pitchFamily="34" charset="-122"/>
              </a:rPr>
              <a:t>。</a:t>
            </a:r>
            <a:r>
              <a:rPr lang="zh-CN" altLang="en-US" sz="115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15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8" name="文本框 145"/>
          <p:cNvSpPr txBox="1"/>
          <p:nvPr/>
        </p:nvSpPr>
        <p:spPr>
          <a:xfrm>
            <a:off x="3896460" y="3828649"/>
            <a:ext cx="1444674" cy="338554"/>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添加标题</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9" name="文本框 152"/>
          <p:cNvSpPr txBox="1"/>
          <p:nvPr/>
        </p:nvSpPr>
        <p:spPr>
          <a:xfrm>
            <a:off x="4042852" y="4227036"/>
            <a:ext cx="1171170" cy="1331134"/>
          </a:xfrm>
          <a:prstGeom prst="rect">
            <a:avLst/>
          </a:prstGeom>
          <a:noFill/>
        </p:spPr>
        <p:txBody>
          <a:bodyPr wrap="square" rtlCol="0">
            <a:spAutoFit/>
          </a:bodyPr>
          <a:lstStyle/>
          <a:p>
            <a:pPr algn="dist">
              <a:spcBef>
                <a:spcPct val="20000"/>
              </a:spcBef>
            </a:pPr>
            <a:r>
              <a:rPr lang="zh-CN" altLang="en-US" sz="1150">
                <a:solidFill>
                  <a:schemeClr val="bg1"/>
                </a:solidFill>
                <a:latin typeface="微软雅黑" panose="020b0503020204020204" pitchFamily="34" charset="-122"/>
                <a:ea typeface="微软雅黑" panose="020b0503020204020204" pitchFamily="34" charset="-122"/>
              </a:rPr>
              <a:t>风云办公</a:t>
            </a:r>
            <a:r>
              <a:rPr lang="en-US" altLang="zh-CN" sz="1150">
                <a:solidFill>
                  <a:schemeClr val="bg1"/>
                </a:solidFill>
                <a:latin typeface="微软雅黑" panose="020b0503020204020204" pitchFamily="34" charset="-122"/>
                <a:ea typeface="微软雅黑" panose="020b0503020204020204" pitchFamily="34" charset="-122"/>
              </a:rPr>
              <a:t>PPT</a:t>
            </a:r>
            <a:r>
              <a:rPr lang="zh-CN" altLang="zh-CN" sz="1150">
                <a:solidFill>
                  <a:schemeClr val="bg1"/>
                </a:solidFill>
                <a:latin typeface="微软雅黑" panose="020b0503020204020204" pitchFamily="34" charset="-122"/>
                <a:ea typeface="微软雅黑" panose="020b0503020204020204" pitchFamily="34" charset="-122"/>
              </a:rPr>
              <a:t>工作室更专业的模板。</a:t>
            </a:r>
            <a:r>
              <a:rPr lang="zh-CN" altLang="en-US" sz="1150">
                <a:solidFill>
                  <a:schemeClr val="bg1"/>
                </a:solidFill>
                <a:latin typeface="微软雅黑" panose="020b0503020204020204" pitchFamily="34" charset="-122"/>
                <a:ea typeface="微软雅黑" panose="020b0503020204020204" pitchFamily="34" charset="-122"/>
              </a:rPr>
              <a:t>风云办公</a:t>
            </a:r>
            <a:r>
              <a:rPr lang="zh-CN" altLang="zh-CN" sz="1150">
                <a:solidFill>
                  <a:schemeClr val="bg1"/>
                </a:solidFill>
                <a:latin typeface="微软雅黑" panose="020b0503020204020204" pitchFamily="34" charset="-122"/>
                <a:ea typeface="微软雅黑" panose="020b0503020204020204" pitchFamily="34" charset="-122"/>
              </a:rPr>
              <a:t>色彩纷呈潮流时尚</a:t>
            </a:r>
            <a:r>
              <a:rPr lang="zh-CN" altLang="en-US" sz="1150">
                <a:solidFill>
                  <a:schemeClr val="bg1"/>
                </a:solidFill>
                <a:latin typeface="微软雅黑" panose="020b0503020204020204" pitchFamily="34" charset="-122"/>
                <a:ea typeface="微软雅黑" panose="020b0503020204020204" pitchFamily="34" charset="-122"/>
              </a:rPr>
              <a:t>。</a:t>
            </a:r>
            <a:r>
              <a:rPr lang="zh-CN" altLang="en-US" sz="115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15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0" name="文本框 145"/>
          <p:cNvSpPr txBox="1"/>
          <p:nvPr/>
        </p:nvSpPr>
        <p:spPr>
          <a:xfrm>
            <a:off x="5387123" y="3817598"/>
            <a:ext cx="1444674" cy="338554"/>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添加标题</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81" name="文本框 152"/>
          <p:cNvSpPr txBox="1"/>
          <p:nvPr/>
        </p:nvSpPr>
        <p:spPr>
          <a:xfrm>
            <a:off x="5533515" y="4215985"/>
            <a:ext cx="1171170" cy="1331134"/>
          </a:xfrm>
          <a:prstGeom prst="rect">
            <a:avLst/>
          </a:prstGeom>
          <a:noFill/>
        </p:spPr>
        <p:txBody>
          <a:bodyPr wrap="square" rtlCol="0">
            <a:spAutoFit/>
          </a:bodyPr>
          <a:lstStyle/>
          <a:p>
            <a:pPr algn="dist">
              <a:spcBef>
                <a:spcPct val="20000"/>
              </a:spcBef>
            </a:pPr>
            <a:r>
              <a:rPr lang="zh-CN" altLang="en-US" sz="1150">
                <a:solidFill>
                  <a:schemeClr val="bg1"/>
                </a:solidFill>
                <a:latin typeface="微软雅黑" panose="020b0503020204020204" pitchFamily="34" charset="-122"/>
                <a:ea typeface="微软雅黑" panose="020b0503020204020204" pitchFamily="34" charset="-122"/>
              </a:rPr>
              <a:t>风云办公</a:t>
            </a:r>
            <a:r>
              <a:rPr lang="en-US" altLang="zh-CN" sz="1150">
                <a:solidFill>
                  <a:schemeClr val="bg1"/>
                </a:solidFill>
                <a:latin typeface="微软雅黑" panose="020b0503020204020204" pitchFamily="34" charset="-122"/>
                <a:ea typeface="微软雅黑" panose="020b0503020204020204" pitchFamily="34" charset="-122"/>
              </a:rPr>
              <a:t>PPT</a:t>
            </a:r>
            <a:r>
              <a:rPr lang="zh-CN" altLang="zh-CN" sz="1150">
                <a:solidFill>
                  <a:schemeClr val="bg1"/>
                </a:solidFill>
                <a:latin typeface="微软雅黑" panose="020b0503020204020204" pitchFamily="34" charset="-122"/>
                <a:ea typeface="微软雅黑" panose="020b0503020204020204" pitchFamily="34" charset="-122"/>
              </a:rPr>
              <a:t>工作室更专业的模板。</a:t>
            </a:r>
            <a:r>
              <a:rPr lang="zh-CN" altLang="en-US" sz="1150">
                <a:solidFill>
                  <a:schemeClr val="bg1"/>
                </a:solidFill>
                <a:latin typeface="微软雅黑" panose="020b0503020204020204" pitchFamily="34" charset="-122"/>
                <a:ea typeface="微软雅黑" panose="020b0503020204020204" pitchFamily="34" charset="-122"/>
              </a:rPr>
              <a:t>风云办公</a:t>
            </a:r>
            <a:r>
              <a:rPr lang="zh-CN" altLang="zh-CN" sz="1150">
                <a:solidFill>
                  <a:schemeClr val="bg1"/>
                </a:solidFill>
                <a:latin typeface="微软雅黑" panose="020b0503020204020204" pitchFamily="34" charset="-122"/>
                <a:ea typeface="微软雅黑" panose="020b0503020204020204" pitchFamily="34" charset="-122"/>
              </a:rPr>
              <a:t>色彩纷呈潮流时尚</a:t>
            </a:r>
            <a:r>
              <a:rPr lang="zh-CN" altLang="en-US" sz="1150">
                <a:solidFill>
                  <a:schemeClr val="bg1"/>
                </a:solidFill>
                <a:latin typeface="微软雅黑" panose="020b0503020204020204" pitchFamily="34" charset="-122"/>
                <a:ea typeface="微软雅黑" panose="020b0503020204020204" pitchFamily="34" charset="-122"/>
              </a:rPr>
              <a:t>。</a:t>
            </a:r>
            <a:r>
              <a:rPr lang="zh-CN" altLang="en-US" sz="115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15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2" name="文本框 145"/>
          <p:cNvSpPr txBox="1"/>
          <p:nvPr/>
        </p:nvSpPr>
        <p:spPr>
          <a:xfrm>
            <a:off x="6877786" y="3828649"/>
            <a:ext cx="1444674" cy="338554"/>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添加标题</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83" name="文本框 152"/>
          <p:cNvSpPr txBox="1"/>
          <p:nvPr/>
        </p:nvSpPr>
        <p:spPr>
          <a:xfrm>
            <a:off x="7024178" y="4227036"/>
            <a:ext cx="1171170" cy="1331134"/>
          </a:xfrm>
          <a:prstGeom prst="rect">
            <a:avLst/>
          </a:prstGeom>
          <a:noFill/>
        </p:spPr>
        <p:txBody>
          <a:bodyPr wrap="square" rtlCol="0">
            <a:spAutoFit/>
          </a:bodyPr>
          <a:lstStyle/>
          <a:p>
            <a:pPr algn="dist">
              <a:spcBef>
                <a:spcPct val="20000"/>
              </a:spcBef>
            </a:pPr>
            <a:r>
              <a:rPr lang="zh-CN" altLang="en-US" sz="1150">
                <a:solidFill>
                  <a:schemeClr val="bg1"/>
                </a:solidFill>
                <a:latin typeface="微软雅黑" panose="020b0503020204020204" pitchFamily="34" charset="-122"/>
                <a:ea typeface="微软雅黑" panose="020b0503020204020204" pitchFamily="34" charset="-122"/>
              </a:rPr>
              <a:t>风云办公</a:t>
            </a:r>
            <a:r>
              <a:rPr lang="en-US" altLang="zh-CN" sz="1150">
                <a:solidFill>
                  <a:schemeClr val="bg1"/>
                </a:solidFill>
                <a:latin typeface="微软雅黑" panose="020b0503020204020204" pitchFamily="34" charset="-122"/>
                <a:ea typeface="微软雅黑" panose="020b0503020204020204" pitchFamily="34" charset="-122"/>
              </a:rPr>
              <a:t>PPT</a:t>
            </a:r>
            <a:r>
              <a:rPr lang="zh-CN" altLang="zh-CN" sz="1150">
                <a:solidFill>
                  <a:schemeClr val="bg1"/>
                </a:solidFill>
                <a:latin typeface="微软雅黑" panose="020b0503020204020204" pitchFamily="34" charset="-122"/>
                <a:ea typeface="微软雅黑" panose="020b0503020204020204" pitchFamily="34" charset="-122"/>
              </a:rPr>
              <a:t>工作室更专业的模板。</a:t>
            </a:r>
            <a:r>
              <a:rPr lang="zh-CN" altLang="en-US" sz="1150">
                <a:solidFill>
                  <a:schemeClr val="bg1"/>
                </a:solidFill>
                <a:latin typeface="微软雅黑" panose="020b0503020204020204" pitchFamily="34" charset="-122"/>
                <a:ea typeface="微软雅黑" panose="020b0503020204020204" pitchFamily="34" charset="-122"/>
              </a:rPr>
              <a:t>风云办公</a:t>
            </a:r>
            <a:r>
              <a:rPr lang="zh-CN" altLang="zh-CN" sz="1150">
                <a:solidFill>
                  <a:schemeClr val="bg1"/>
                </a:solidFill>
                <a:latin typeface="微软雅黑" panose="020b0503020204020204" pitchFamily="34" charset="-122"/>
                <a:ea typeface="微软雅黑" panose="020b0503020204020204" pitchFamily="34" charset="-122"/>
              </a:rPr>
              <a:t>色彩纷呈潮流时尚</a:t>
            </a:r>
            <a:r>
              <a:rPr lang="zh-CN" altLang="en-US" sz="1150">
                <a:solidFill>
                  <a:schemeClr val="bg1"/>
                </a:solidFill>
                <a:latin typeface="微软雅黑" panose="020b0503020204020204" pitchFamily="34" charset="-122"/>
                <a:ea typeface="微软雅黑" panose="020b0503020204020204" pitchFamily="34" charset="-122"/>
              </a:rPr>
              <a:t>。</a:t>
            </a:r>
            <a:r>
              <a:rPr lang="zh-CN" altLang="en-US" sz="115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15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4" name="文本框 145"/>
          <p:cNvSpPr txBox="1"/>
          <p:nvPr/>
        </p:nvSpPr>
        <p:spPr>
          <a:xfrm>
            <a:off x="8368449" y="3828649"/>
            <a:ext cx="1444674" cy="338554"/>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添加标题</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85" name="文本框 152"/>
          <p:cNvSpPr txBox="1"/>
          <p:nvPr/>
        </p:nvSpPr>
        <p:spPr>
          <a:xfrm>
            <a:off x="8514841" y="4227036"/>
            <a:ext cx="1171170" cy="1331134"/>
          </a:xfrm>
          <a:prstGeom prst="rect">
            <a:avLst/>
          </a:prstGeom>
          <a:noFill/>
        </p:spPr>
        <p:txBody>
          <a:bodyPr wrap="square" rtlCol="0">
            <a:spAutoFit/>
          </a:bodyPr>
          <a:lstStyle/>
          <a:p>
            <a:pPr algn="dist">
              <a:spcBef>
                <a:spcPct val="20000"/>
              </a:spcBef>
            </a:pPr>
            <a:r>
              <a:rPr lang="zh-CN" altLang="en-US" sz="1150">
                <a:solidFill>
                  <a:schemeClr val="bg1"/>
                </a:solidFill>
                <a:latin typeface="微软雅黑" panose="020b0503020204020204" pitchFamily="34" charset="-122"/>
                <a:ea typeface="微软雅黑" panose="020b0503020204020204" pitchFamily="34" charset="-122"/>
              </a:rPr>
              <a:t>风云办公</a:t>
            </a:r>
            <a:r>
              <a:rPr lang="en-US" altLang="zh-CN" sz="1150">
                <a:solidFill>
                  <a:schemeClr val="bg1"/>
                </a:solidFill>
                <a:latin typeface="微软雅黑" panose="020b0503020204020204" pitchFamily="34" charset="-122"/>
                <a:ea typeface="微软雅黑" panose="020b0503020204020204" pitchFamily="34" charset="-122"/>
              </a:rPr>
              <a:t>PPT</a:t>
            </a:r>
            <a:r>
              <a:rPr lang="zh-CN" altLang="zh-CN" sz="1150">
                <a:solidFill>
                  <a:schemeClr val="bg1"/>
                </a:solidFill>
                <a:latin typeface="微软雅黑" panose="020b0503020204020204" pitchFamily="34" charset="-122"/>
                <a:ea typeface="微软雅黑" panose="020b0503020204020204" pitchFamily="34" charset="-122"/>
              </a:rPr>
              <a:t>工作室更专业的模板。</a:t>
            </a:r>
            <a:r>
              <a:rPr lang="zh-CN" altLang="en-US" sz="1150">
                <a:solidFill>
                  <a:schemeClr val="bg1"/>
                </a:solidFill>
                <a:latin typeface="微软雅黑" panose="020b0503020204020204" pitchFamily="34" charset="-122"/>
                <a:ea typeface="微软雅黑" panose="020b0503020204020204" pitchFamily="34" charset="-122"/>
              </a:rPr>
              <a:t>风云办公</a:t>
            </a:r>
            <a:r>
              <a:rPr lang="zh-CN" altLang="zh-CN" sz="1150">
                <a:solidFill>
                  <a:schemeClr val="bg1"/>
                </a:solidFill>
                <a:latin typeface="微软雅黑" panose="020b0503020204020204" pitchFamily="34" charset="-122"/>
                <a:ea typeface="微软雅黑" panose="020b0503020204020204" pitchFamily="34" charset="-122"/>
              </a:rPr>
              <a:t>色彩纷呈潮流时尚</a:t>
            </a:r>
            <a:r>
              <a:rPr lang="zh-CN" altLang="en-US" sz="1150">
                <a:solidFill>
                  <a:schemeClr val="bg1"/>
                </a:solidFill>
                <a:latin typeface="微软雅黑" panose="020b0503020204020204" pitchFamily="34" charset="-122"/>
                <a:ea typeface="微软雅黑" panose="020b0503020204020204" pitchFamily="34" charset="-122"/>
              </a:rPr>
              <a:t>。</a:t>
            </a:r>
            <a:r>
              <a:rPr lang="zh-CN" altLang="en-US" sz="115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15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8" name="组合 87"/>
          <p:cNvGrpSpPr/>
          <p:nvPr/>
        </p:nvGrpSpPr>
        <p:grpSpPr>
          <a:xfrm>
            <a:off x="-1186130" y="-315429"/>
            <a:ext cx="4699340" cy="1701277"/>
            <a:chOff x="-1186130" y="-315429"/>
            <a:chExt cx="4699340" cy="1701277"/>
          </a:xfrm>
        </p:grpSpPr>
        <p:pic>
          <p:nvPicPr>
            <p:cNvPr id="89" name="图片 88"/>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90"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p:cNvSpPr txBox="1"/>
          <p:nvPr/>
        </p:nvSpPr>
        <p:spPr>
          <a:xfrm>
            <a:off x="5486550" y="2784219"/>
            <a:ext cx="5491080" cy="1015663"/>
          </a:xfrm>
          <a:prstGeom prst="rect">
            <a:avLst/>
          </a:prstGeom>
          <a:noFill/>
        </p:spPr>
        <p:txBody>
          <a:bodyPr wrap="square" rtlCol="0">
            <a:spAutoFit/>
          </a:bodyPr>
          <a:lstStyle/>
          <a:p>
            <a:r>
              <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rPr>
              <a:t>市场状况分析</a:t>
            </a:r>
            <a:endPar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4" name="文本框 3"/>
          <p:cNvSpPr txBox="1"/>
          <p:nvPr/>
        </p:nvSpPr>
        <p:spPr>
          <a:xfrm>
            <a:off x="5565482" y="3734638"/>
            <a:ext cx="4712986" cy="461665"/>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图文框 5"/>
          <p:cNvSpPr/>
          <p:nvPr/>
        </p:nvSpPr>
        <p:spPr>
          <a:xfrm>
            <a:off x="2240834" y="2105561"/>
            <a:ext cx="2646878" cy="2646878"/>
          </a:xfrm>
          <a:prstGeom prst="frame">
            <a:avLst>
              <a:gd name="adj1" fmla="val 61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6256">
            <a:off x="1607871" y="1742661"/>
            <a:ext cx="3912804" cy="3296476"/>
          </a:xfrm>
          <a:prstGeom prst="rect">
            <a:avLst/>
          </a:prstGeom>
        </p:spPr>
      </p:pic>
      <p:sp>
        <p:nvSpPr>
          <p:cNvPr id="5" name="矩形 4"/>
          <p:cNvSpPr/>
          <p:nvPr/>
        </p:nvSpPr>
        <p:spPr>
          <a:xfrm>
            <a:off x="3066382" y="2105561"/>
            <a:ext cx="1313180" cy="2646878"/>
          </a:xfrm>
          <a:prstGeom prst="rect">
            <a:avLst/>
          </a:prstGeom>
        </p:spPr>
        <p:txBody>
          <a:bodyPr wrap="none">
            <a:spAutoFit/>
          </a:bodyPr>
          <a:lstStyle/>
          <a:p>
            <a:r>
              <a:rPr lang="en-US" altLang="zh-CN" sz="16600">
                <a:solidFill>
                  <a:schemeClr val="tx1">
                    <a:lumMod val="75000"/>
                    <a:lumOff val="25000"/>
                  </a:schemeClr>
                </a:solidFill>
                <a:latin typeface="Impact" panose="020b0806030902050204" pitchFamily="34" charset="0"/>
                <a:ea typeface="方正兰亭粗黑简体" panose="02000000000000000000" pitchFamily="2" charset="-122"/>
              </a:rPr>
              <a:t>3</a:t>
            </a:r>
            <a:endParaRPr lang="zh-CN" altLang="en-US" sz="16600">
              <a:solidFill>
                <a:schemeClr val="tx1">
                  <a:lumMod val="75000"/>
                  <a:lumOff val="25000"/>
                </a:schemeClr>
              </a:solidFill>
              <a:latin typeface="Impact" panose="020b0806030902050204" pitchFamily="34" charset="0"/>
            </a:endParaRPr>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0" y="1981200"/>
            <a:ext cx="12192000" cy="3657600"/>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096000" y="1981200"/>
            <a:ext cx="5200650" cy="3657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9"/>
          <p:cNvSpPr>
            <a:spLocks noChangeArrowheads="1"/>
          </p:cNvSpPr>
          <p:nvPr/>
        </p:nvSpPr>
        <p:spPr bwMode="auto">
          <a:xfrm>
            <a:off x="395501" y="3109773"/>
            <a:ext cx="5376649"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pPr>
              <a:lnSpc>
                <a:spcPct val="120000"/>
              </a:lnSpc>
              <a:spcBef>
                <a:spcPct val="20000"/>
              </a:spcBef>
            </a:pP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添加内容添加内容添加内容添加内容添加内容添加内容添加内容添加内容，潮流时尚。</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文本框 22"/>
          <p:cNvSpPr txBox="1">
            <a:spLocks noChangeArrowheads="1"/>
          </p:cNvSpPr>
          <p:nvPr/>
        </p:nvSpPr>
        <p:spPr bwMode="auto">
          <a:xfrm>
            <a:off x="413420" y="2595563"/>
            <a:ext cx="1557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r>
              <a:rPr lang="zh-CN" altLang="en-US" sz="2400" b="1">
                <a:solidFill>
                  <a:srgbClr val="404040"/>
                </a:solidFill>
                <a:latin typeface="微软雅黑" panose="020b0503020204020204" pitchFamily="34" charset="-122"/>
                <a:ea typeface="微软雅黑" panose="020b0503020204020204" pitchFamily="34" charset="-122"/>
              </a:rPr>
              <a:t>工作汇报</a:t>
            </a:r>
            <a:endParaRPr lang="zh-CN" altLang="en-US" sz="2400" b="1">
              <a:solidFill>
                <a:srgbClr val="404040"/>
              </a:solidFill>
              <a:latin typeface="微软雅黑" panose="020b0503020204020204" pitchFamily="34" charset="-122"/>
              <a:ea typeface="微软雅黑" panose="020b0503020204020204" pitchFamily="34" charset="-122"/>
            </a:endParaRPr>
          </a:p>
        </p:txBody>
      </p:sp>
      <p:sp>
        <p:nvSpPr>
          <p:cNvPr id="7" name="矩形 19"/>
          <p:cNvSpPr>
            <a:spLocks noChangeArrowheads="1"/>
          </p:cNvSpPr>
          <p:nvPr/>
        </p:nvSpPr>
        <p:spPr bwMode="auto">
          <a:xfrm>
            <a:off x="395501" y="4147701"/>
            <a:ext cx="5376649"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pPr>
              <a:lnSpc>
                <a:spcPct val="120000"/>
              </a:lnSpc>
              <a:spcBef>
                <a:spcPct val="20000"/>
              </a:spcBef>
            </a:pP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添加内容添加内容添加内容添加内容添加内容添加内容添加内容添加内容，潮流时尚。</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文本框 22"/>
          <p:cNvSpPr txBox="1">
            <a:spLocks noChangeArrowheads="1"/>
          </p:cNvSpPr>
          <p:nvPr/>
        </p:nvSpPr>
        <p:spPr bwMode="auto">
          <a:xfrm>
            <a:off x="257535" y="1297843"/>
            <a:ext cx="3603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r>
              <a:rPr lang="zh-CN" altLang="en-US" sz="2800" b="1">
                <a:solidFill>
                  <a:srgbClr val="404040"/>
                </a:solidFill>
                <a:latin typeface="微软雅黑" panose="020b0503020204020204" pitchFamily="34" charset="-122"/>
                <a:ea typeface="微软雅黑" panose="020b0503020204020204" pitchFamily="34" charset="-122"/>
              </a:rPr>
              <a:t>这里是本页的小标题</a:t>
            </a:r>
            <a:endParaRPr lang="zh-CN" altLang="en-US" sz="2800" b="1">
              <a:solidFill>
                <a:srgbClr val="404040"/>
              </a:solidFill>
              <a:latin typeface="微软雅黑" panose="020b0503020204020204" pitchFamily="34" charset="-122"/>
              <a:ea typeface="微软雅黑" panose="020b0503020204020204" pitchFamily="34" charset="-122"/>
            </a:endParaRPr>
          </a:p>
        </p:txBody>
      </p:sp>
      <p:sp>
        <p:nvSpPr>
          <p:cNvPr id="12" name="文本框 22"/>
          <p:cNvSpPr txBox="1">
            <a:spLocks noChangeArrowheads="1"/>
          </p:cNvSpPr>
          <p:nvPr/>
        </p:nvSpPr>
        <p:spPr bwMode="auto">
          <a:xfrm>
            <a:off x="3602401" y="1432681"/>
            <a:ext cx="225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charset="0"/>
                <a:ea typeface="冬青黑体简体中文 W3" charset="-122"/>
              </a:defRPr>
            </a:lvl1pPr>
            <a:lvl2pPr marL="742950" indent="-285750">
              <a:defRPr>
                <a:solidFill>
                  <a:schemeClr val="tx1"/>
                </a:solidFill>
                <a:latin typeface="Open Sans" charset="0"/>
                <a:ea typeface="冬青黑体简体中文 W3" charset="-122"/>
              </a:defRPr>
            </a:lvl2pPr>
            <a:lvl3pPr marL="1143000" indent="-228600">
              <a:defRPr>
                <a:solidFill>
                  <a:schemeClr val="tx1"/>
                </a:solidFill>
                <a:latin typeface="Open Sans" charset="0"/>
                <a:ea typeface="冬青黑体简体中文 W3" charset="-122"/>
              </a:defRPr>
            </a:lvl3pPr>
            <a:lvl4pPr marL="1600200" indent="-228600">
              <a:defRPr>
                <a:solidFill>
                  <a:schemeClr val="tx1"/>
                </a:solidFill>
                <a:latin typeface="Open Sans" charset="0"/>
                <a:ea typeface="冬青黑体简体中文 W3" charset="-122"/>
              </a:defRPr>
            </a:lvl4pPr>
            <a:lvl5pPr marL="2057400" indent="-228600">
              <a:defRPr>
                <a:solidFill>
                  <a:schemeClr val="tx1"/>
                </a:solidFill>
                <a:latin typeface="Open Sans" charset="0"/>
                <a:ea typeface="冬青黑体简体中文 W3" charset="-122"/>
              </a:defRPr>
            </a:lvl5pPr>
            <a:lvl6pPr marL="2514600" indent="-228600" fontAlgn="base">
              <a:spcBef>
                <a:spcPct val="0"/>
              </a:spcBef>
              <a:spcAft>
                <a:spcPct val="0"/>
              </a:spcAft>
              <a:defRPr>
                <a:solidFill>
                  <a:schemeClr val="tx1"/>
                </a:solidFill>
                <a:latin typeface="Open Sans" charset="0"/>
                <a:ea typeface="冬青黑体简体中文 W3" charset="-122"/>
              </a:defRPr>
            </a:lvl6pPr>
            <a:lvl7pPr marL="2971800" indent="-228600" fontAlgn="base">
              <a:spcBef>
                <a:spcPct val="0"/>
              </a:spcBef>
              <a:spcAft>
                <a:spcPct val="0"/>
              </a:spcAft>
              <a:defRPr>
                <a:solidFill>
                  <a:schemeClr val="tx1"/>
                </a:solidFill>
                <a:latin typeface="Open Sans" charset="0"/>
                <a:ea typeface="冬青黑体简体中文 W3" charset="-122"/>
              </a:defRPr>
            </a:lvl7pPr>
            <a:lvl8pPr marL="3429000" indent="-228600" fontAlgn="base">
              <a:spcBef>
                <a:spcPct val="0"/>
              </a:spcBef>
              <a:spcAft>
                <a:spcPct val="0"/>
              </a:spcAft>
              <a:defRPr>
                <a:solidFill>
                  <a:schemeClr val="tx1"/>
                </a:solidFill>
                <a:latin typeface="Open Sans" charset="0"/>
                <a:ea typeface="冬青黑体简体中文 W3" charset="-122"/>
              </a:defRPr>
            </a:lvl8pPr>
            <a:lvl9pPr marL="3886200" indent="-228600" fontAlgn="base">
              <a:spcBef>
                <a:spcPct val="0"/>
              </a:spcBef>
              <a:spcAft>
                <a:spcPct val="0"/>
              </a:spcAft>
              <a:defRPr>
                <a:solidFill>
                  <a:schemeClr val="tx1"/>
                </a:solidFill>
                <a:latin typeface="Open Sans" charset="0"/>
                <a:ea typeface="冬青黑体简体中文 W3" charset="-122"/>
              </a:defRPr>
            </a:lvl9pPr>
          </a:lstStyle>
          <a:p>
            <a:r>
              <a:rPr lang="zh-CN" altLang="en-US">
                <a:solidFill>
                  <a:srgbClr val="C0BBD4"/>
                </a:solidFill>
                <a:latin typeface="微软雅黑" panose="020b0503020204020204" pitchFamily="34" charset="-122"/>
                <a:ea typeface="微软雅黑" panose="020b0503020204020204" pitchFamily="34" charset="-122"/>
              </a:rPr>
              <a:t>这里可以是副标题</a:t>
            </a:r>
            <a:endParaRPr lang="zh-CN" altLang="en-US">
              <a:solidFill>
                <a:srgbClr val="C0BBD4"/>
              </a:solidFill>
              <a:latin typeface="微软雅黑" panose="020b0503020204020204" pitchFamily="34" charset="-122"/>
              <a:ea typeface="微软雅黑" panose="020b0503020204020204" pitchFamily="34" charset="-122"/>
            </a:endParaRPr>
          </a:p>
        </p:txBody>
      </p:sp>
      <p:sp>
        <p:nvSpPr>
          <p:cNvPr id="9" name="矩形 8"/>
          <p:cNvSpPr/>
          <p:nvPr/>
        </p:nvSpPr>
        <p:spPr>
          <a:xfrm>
            <a:off x="-4549" y="1284553"/>
            <a:ext cx="216820" cy="526649"/>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4483387" y="1869171"/>
            <a:ext cx="2086790" cy="936509"/>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4" name="任意多边形 3"/>
          <p:cNvSpPr/>
          <p:nvPr/>
        </p:nvSpPr>
        <p:spPr>
          <a:xfrm rot="3499771">
            <a:off x="6003574" y="2062303"/>
            <a:ext cx="2086789" cy="936510"/>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5" name="任意多边形 4"/>
          <p:cNvSpPr/>
          <p:nvPr/>
        </p:nvSpPr>
        <p:spPr>
          <a:xfrm rot="7271567">
            <a:off x="6597377" y="3426352"/>
            <a:ext cx="2086789" cy="936510"/>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 name="任意多边形 5"/>
          <p:cNvSpPr/>
          <p:nvPr/>
        </p:nvSpPr>
        <p:spPr>
          <a:xfrm rot="10860000">
            <a:off x="5623540" y="4603779"/>
            <a:ext cx="2086790" cy="936509"/>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 name="任意多边形 6"/>
          <p:cNvSpPr/>
          <p:nvPr/>
        </p:nvSpPr>
        <p:spPr>
          <a:xfrm rot="14335555">
            <a:off x="4150913" y="4461266"/>
            <a:ext cx="2086789" cy="936510"/>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8" name="任意多边形 7"/>
          <p:cNvSpPr/>
          <p:nvPr/>
        </p:nvSpPr>
        <p:spPr>
          <a:xfrm rot="18000000">
            <a:off x="3580860" y="3049711"/>
            <a:ext cx="2086789" cy="936510"/>
          </a:xfrm>
          <a:custGeom>
            <a:gdLst>
              <a:gd name="connsiteX0" fmla="*/ 0 w 1464468"/>
              <a:gd name="connsiteY0" fmla="*/ 657224 h 657224"/>
              <a:gd name="connsiteX1" fmla="*/ 1464468 w 1464468"/>
              <a:gd name="connsiteY1" fmla="*/ 638175 h 657224"/>
              <a:gd name="connsiteX2" fmla="*/ 1083468 w 1464468"/>
              <a:gd name="connsiteY2" fmla="*/ 0 h 657224"/>
              <a:gd name="connsiteX3" fmla="*/ 0 w 1464468"/>
              <a:gd name="connsiteY3" fmla="*/ 657224 h 657224"/>
            </a:gdLst>
            <a:cxnLst>
              <a:cxn ang="0">
                <a:pos x="connsiteX0" y="connsiteY0"/>
              </a:cxn>
              <a:cxn ang="0">
                <a:pos x="connsiteX1" y="connsiteY1"/>
              </a:cxn>
              <a:cxn ang="0">
                <a:pos x="connsiteX2" y="connsiteY2"/>
              </a:cxn>
              <a:cxn ang="0">
                <a:pos x="connsiteX3" y="connsiteY3"/>
              </a:cxn>
            </a:cxnLst>
            <a:rect l="l" t="t" r="r" b="b"/>
            <a:pathLst>
              <a:path w="1464468" h="657224">
                <a:moveTo>
                  <a:pt x="0" y="657224"/>
                </a:moveTo>
                <a:lnTo>
                  <a:pt x="1464468" y="638175"/>
                </a:lnTo>
                <a:lnTo>
                  <a:pt x="1083468" y="0"/>
                </a:lnTo>
                <a:lnTo>
                  <a:pt x="0" y="657224"/>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9" name="TextBox 10"/>
          <p:cNvSpPr txBox="1"/>
          <p:nvPr/>
        </p:nvSpPr>
        <p:spPr>
          <a:xfrm>
            <a:off x="6914244" y="2537700"/>
            <a:ext cx="565785"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01</a:t>
            </a:r>
            <a:endParaRPr lang="zh-CN" altLang="en-US" sz="3200">
              <a:solidFill>
                <a:srgbClr val="404040"/>
              </a:solidFill>
              <a:latin typeface="Impact" panose="020b0806030902050204" pitchFamily="34" charset="0"/>
            </a:endParaRPr>
          </a:p>
        </p:txBody>
      </p:sp>
      <p:sp>
        <p:nvSpPr>
          <p:cNvPr id="10" name="TextBox 11"/>
          <p:cNvSpPr txBox="1"/>
          <p:nvPr/>
        </p:nvSpPr>
        <p:spPr>
          <a:xfrm>
            <a:off x="7118511" y="3960029"/>
            <a:ext cx="657946"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02</a:t>
            </a:r>
            <a:endParaRPr lang="zh-CN" altLang="en-US" sz="3200">
              <a:solidFill>
                <a:srgbClr val="404040"/>
              </a:solidFill>
              <a:latin typeface="Impact" panose="020b0806030902050204" pitchFamily="34" charset="0"/>
            </a:endParaRPr>
          </a:p>
        </p:txBody>
      </p:sp>
      <p:sp>
        <p:nvSpPr>
          <p:cNvPr id="11" name="TextBox 12"/>
          <p:cNvSpPr txBox="1"/>
          <p:nvPr/>
        </p:nvSpPr>
        <p:spPr>
          <a:xfrm>
            <a:off x="5912231" y="4735587"/>
            <a:ext cx="657946"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03</a:t>
            </a:r>
            <a:endParaRPr lang="zh-CN" altLang="en-US" sz="3200">
              <a:solidFill>
                <a:srgbClr val="404040"/>
              </a:solidFill>
              <a:latin typeface="Impact" panose="020b0806030902050204" pitchFamily="34" charset="0"/>
            </a:endParaRPr>
          </a:p>
        </p:txBody>
      </p:sp>
      <p:sp>
        <p:nvSpPr>
          <p:cNvPr id="12" name="TextBox 13"/>
          <p:cNvSpPr txBox="1"/>
          <p:nvPr/>
        </p:nvSpPr>
        <p:spPr>
          <a:xfrm>
            <a:off x="4691870" y="4252416"/>
            <a:ext cx="657946"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04</a:t>
            </a:r>
            <a:endParaRPr lang="zh-CN" altLang="en-US" sz="3200">
              <a:solidFill>
                <a:srgbClr val="404040"/>
              </a:solidFill>
              <a:latin typeface="Impact" panose="020b0806030902050204" pitchFamily="34" charset="0"/>
            </a:endParaRPr>
          </a:p>
        </p:txBody>
      </p:sp>
      <p:sp>
        <p:nvSpPr>
          <p:cNvPr id="13" name="TextBox 15"/>
          <p:cNvSpPr txBox="1"/>
          <p:nvPr/>
        </p:nvSpPr>
        <p:spPr>
          <a:xfrm>
            <a:off x="4536361" y="2889046"/>
            <a:ext cx="657946"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05</a:t>
            </a:r>
            <a:endParaRPr lang="zh-CN" altLang="en-US" sz="3200">
              <a:solidFill>
                <a:srgbClr val="404040"/>
              </a:solidFill>
              <a:latin typeface="Impact" panose="020b0806030902050204" pitchFamily="34" charset="0"/>
            </a:endParaRPr>
          </a:p>
        </p:txBody>
      </p:sp>
      <p:sp>
        <p:nvSpPr>
          <p:cNvPr id="14" name="TextBox 16"/>
          <p:cNvSpPr txBox="1"/>
          <p:nvPr/>
        </p:nvSpPr>
        <p:spPr>
          <a:xfrm>
            <a:off x="5615526" y="2152010"/>
            <a:ext cx="657946" cy="584775"/>
          </a:xfrm>
          <a:prstGeom prst="rect">
            <a:avLst/>
          </a:prstGeom>
          <a:noFill/>
        </p:spPr>
        <p:txBody>
          <a:bodyPr wrap="square" rtlCol="0">
            <a:spAutoFit/>
          </a:bodyPr>
          <a:lstStyle/>
          <a:p>
            <a:r>
              <a:rPr lang="en-US" altLang="zh-CN" sz="3200">
                <a:solidFill>
                  <a:srgbClr val="404040"/>
                </a:solidFill>
                <a:latin typeface="Impact" panose="020b0806030902050204" pitchFamily="34" charset="0"/>
              </a:rPr>
              <a:t>06</a:t>
            </a:r>
            <a:endParaRPr lang="zh-CN" altLang="en-US" sz="3200">
              <a:solidFill>
                <a:srgbClr val="404040"/>
              </a:solidFill>
              <a:latin typeface="Impact" panose="020b0806030902050204" pitchFamily="34" charset="0"/>
            </a:endParaRPr>
          </a:p>
        </p:txBody>
      </p:sp>
      <p:sp>
        <p:nvSpPr>
          <p:cNvPr id="33" name="六边形 32"/>
          <p:cNvSpPr/>
          <p:nvPr/>
        </p:nvSpPr>
        <p:spPr>
          <a:xfrm>
            <a:off x="5256644" y="2966750"/>
            <a:ext cx="1726164" cy="1488072"/>
          </a:xfrm>
          <a:prstGeom prst="hexagon">
            <a:avLst>
              <a:gd name="adj" fmla="val 28652"/>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34" name="Freeform 13"/>
          <p:cNvSpPr>
            <a:spLocks noEditPoints="1"/>
          </p:cNvSpPr>
          <p:nvPr/>
        </p:nvSpPr>
        <p:spPr bwMode="auto">
          <a:xfrm>
            <a:off x="5791790" y="3346421"/>
            <a:ext cx="655871" cy="658812"/>
          </a:xfrm>
          <a:custGeom>
            <a:gdLst>
              <a:gd name="T0" fmla="*/ 192 w 256"/>
              <a:gd name="T1" fmla="*/ 239 h 256"/>
              <a:gd name="T2" fmla="*/ 239 w 256"/>
              <a:gd name="T3" fmla="*/ 192 h 256"/>
              <a:gd name="T4" fmla="*/ 253 w 256"/>
              <a:gd name="T5" fmla="*/ 154 h 256"/>
              <a:gd name="T6" fmla="*/ 253 w 256"/>
              <a:gd name="T7" fmla="*/ 102 h 256"/>
              <a:gd name="T8" fmla="*/ 239 w 256"/>
              <a:gd name="T9" fmla="*/ 65 h 256"/>
              <a:gd name="T10" fmla="*/ 192 w 256"/>
              <a:gd name="T11" fmla="*/ 17 h 256"/>
              <a:gd name="T12" fmla="*/ 175 w 256"/>
              <a:gd name="T13" fmla="*/ 9 h 256"/>
              <a:gd name="T14" fmla="*/ 137 w 256"/>
              <a:gd name="T15" fmla="*/ 1 h 256"/>
              <a:gd name="T16" fmla="*/ 143 w 256"/>
              <a:gd name="T17" fmla="*/ 13 h 256"/>
              <a:gd name="T18" fmla="*/ 158 w 256"/>
              <a:gd name="T19" fmla="*/ 13 h 256"/>
              <a:gd name="T20" fmla="*/ 173 w 256"/>
              <a:gd name="T21" fmla="*/ 17 h 256"/>
              <a:gd name="T22" fmla="*/ 168 w 256"/>
              <a:gd name="T23" fmla="*/ 20 h 256"/>
              <a:gd name="T24" fmla="*/ 149 w 256"/>
              <a:gd name="T25" fmla="*/ 28 h 256"/>
              <a:gd name="T26" fmla="*/ 151 w 256"/>
              <a:gd name="T27" fmla="*/ 41 h 256"/>
              <a:gd name="T28" fmla="*/ 163 w 256"/>
              <a:gd name="T29" fmla="*/ 49 h 256"/>
              <a:gd name="T30" fmla="*/ 181 w 256"/>
              <a:gd name="T31" fmla="*/ 26 h 256"/>
              <a:gd name="T32" fmla="*/ 194 w 256"/>
              <a:gd name="T33" fmla="*/ 30 h 256"/>
              <a:gd name="T34" fmla="*/ 206 w 256"/>
              <a:gd name="T35" fmla="*/ 35 h 256"/>
              <a:gd name="T36" fmla="*/ 211 w 256"/>
              <a:gd name="T37" fmla="*/ 53 h 256"/>
              <a:gd name="T38" fmla="*/ 207 w 256"/>
              <a:gd name="T39" fmla="*/ 62 h 256"/>
              <a:gd name="T40" fmla="*/ 200 w 256"/>
              <a:gd name="T41" fmla="*/ 55 h 256"/>
              <a:gd name="T42" fmla="*/ 185 w 256"/>
              <a:gd name="T43" fmla="*/ 57 h 256"/>
              <a:gd name="T44" fmla="*/ 196 w 256"/>
              <a:gd name="T45" fmla="*/ 64 h 256"/>
              <a:gd name="T46" fmla="*/ 169 w 256"/>
              <a:gd name="T47" fmla="*/ 74 h 256"/>
              <a:gd name="T48" fmla="*/ 155 w 256"/>
              <a:gd name="T49" fmla="*/ 83 h 256"/>
              <a:gd name="T50" fmla="*/ 139 w 256"/>
              <a:gd name="T51" fmla="*/ 99 h 256"/>
              <a:gd name="T52" fmla="*/ 148 w 256"/>
              <a:gd name="T53" fmla="*/ 152 h 256"/>
              <a:gd name="T54" fmla="*/ 162 w 256"/>
              <a:gd name="T55" fmla="*/ 155 h 256"/>
              <a:gd name="T56" fmla="*/ 176 w 256"/>
              <a:gd name="T57" fmla="*/ 160 h 256"/>
              <a:gd name="T58" fmla="*/ 200 w 256"/>
              <a:gd name="T59" fmla="*/ 173 h 256"/>
              <a:gd name="T60" fmla="*/ 213 w 256"/>
              <a:gd name="T61" fmla="*/ 185 h 256"/>
              <a:gd name="T62" fmla="*/ 231 w 256"/>
              <a:gd name="T63" fmla="*/ 192 h 256"/>
              <a:gd name="T64" fmla="*/ 146 w 256"/>
              <a:gd name="T65" fmla="*/ 224 h 256"/>
              <a:gd name="T66" fmla="*/ 2 w 256"/>
              <a:gd name="T67" fmla="*/ 109 h 256"/>
              <a:gd name="T68" fmla="*/ 4 w 256"/>
              <a:gd name="T69" fmla="*/ 160 h 256"/>
              <a:gd name="T70" fmla="*/ 27 w 256"/>
              <a:gd name="T71" fmla="*/ 207 h 256"/>
              <a:gd name="T72" fmla="*/ 81 w 256"/>
              <a:gd name="T73" fmla="*/ 247 h 256"/>
              <a:gd name="T74" fmla="*/ 131 w 256"/>
              <a:gd name="T75" fmla="*/ 204 h 256"/>
              <a:gd name="T76" fmla="*/ 127 w 256"/>
              <a:gd name="T77" fmla="*/ 183 h 256"/>
              <a:gd name="T78" fmla="*/ 132 w 256"/>
              <a:gd name="T79" fmla="*/ 163 h 256"/>
              <a:gd name="T80" fmla="*/ 117 w 256"/>
              <a:gd name="T81" fmla="*/ 158 h 256"/>
              <a:gd name="T82" fmla="*/ 101 w 256"/>
              <a:gd name="T83" fmla="*/ 147 h 256"/>
              <a:gd name="T84" fmla="*/ 73 w 256"/>
              <a:gd name="T85" fmla="*/ 136 h 256"/>
              <a:gd name="T86" fmla="*/ 62 w 256"/>
              <a:gd name="T87" fmla="*/ 115 h 256"/>
              <a:gd name="T88" fmla="*/ 56 w 256"/>
              <a:gd name="T89" fmla="*/ 112 h 256"/>
              <a:gd name="T90" fmla="*/ 55 w 256"/>
              <a:gd name="T91" fmla="*/ 116 h 256"/>
              <a:gd name="T92" fmla="*/ 47 w 256"/>
              <a:gd name="T93" fmla="*/ 95 h 256"/>
              <a:gd name="T94" fmla="*/ 47 w 256"/>
              <a:gd name="T95" fmla="*/ 74 h 256"/>
              <a:gd name="T96" fmla="*/ 56 w 256"/>
              <a:gd name="T97" fmla="*/ 51 h 256"/>
              <a:gd name="T98" fmla="*/ 54 w 256"/>
              <a:gd name="T99" fmla="*/ 37 h 256"/>
              <a:gd name="T100" fmla="*/ 115 w 256"/>
              <a:gd name="T101" fmla="*/ 10 h 256"/>
              <a:gd name="T102" fmla="*/ 137 w 256"/>
              <a:gd name="T103" fmla="*/ 1 h 256"/>
              <a:gd name="T104" fmla="*/ 79 w 256"/>
              <a:gd name="T105" fmla="*/ 10 h 256"/>
              <a:gd name="T106" fmla="*/ 38 w 256"/>
              <a:gd name="T107" fmla="*/ 38 h 256"/>
              <a:gd name="T108" fmla="*/ 9 w 256"/>
              <a:gd name="T109" fmla="*/ 81 h 256"/>
              <a:gd name="T110" fmla="*/ 136 w 256"/>
              <a:gd name="T111" fmla="*/ 161 h 256"/>
              <a:gd name="T112" fmla="*/ 118 w 256"/>
              <a:gd name="T113" fmla="*/ 142 h 256"/>
              <a:gd name="T114" fmla="*/ 114 w 256"/>
              <a:gd name="T115" fmla="*/ 130 h 256"/>
              <a:gd name="T116" fmla="*/ 91 w 256"/>
              <a:gd name="T117" fmla="*/ 134 h 256"/>
              <a:gd name="T118" fmla="*/ 103 w 256"/>
              <a:gd name="T119" fmla="*/ 107 h 256"/>
              <a:gd name="T120" fmla="*/ 126 w 256"/>
              <a:gd name="T121" fmla="*/ 106 h 256"/>
              <a:gd name="T122" fmla="*/ 133 w 256"/>
              <a:gd name="T123" fmla="*/ 106 h 2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56">
                <a:moveTo>
                  <a:pt x="137" y="256"/>
                </a:moveTo>
                <a:cubicBezTo>
                  <a:pt x="144" y="255"/>
                  <a:pt x="150" y="254"/>
                  <a:pt x="156" y="253"/>
                </a:cubicBezTo>
                <a:cubicBezTo>
                  <a:pt x="161" y="252"/>
                  <a:pt x="165" y="251"/>
                  <a:pt x="169" y="249"/>
                </a:cubicBezTo>
                <a:cubicBezTo>
                  <a:pt x="171" y="249"/>
                  <a:pt x="173" y="248"/>
                  <a:pt x="175" y="247"/>
                </a:cubicBezTo>
                <a:cubicBezTo>
                  <a:pt x="179" y="246"/>
                  <a:pt x="183" y="244"/>
                  <a:pt x="186" y="242"/>
                </a:cubicBezTo>
                <a:cubicBezTo>
                  <a:pt x="188" y="241"/>
                  <a:pt x="190" y="240"/>
                  <a:pt x="192" y="239"/>
                </a:cubicBezTo>
                <a:cubicBezTo>
                  <a:pt x="200" y="235"/>
                  <a:pt x="207" y="229"/>
                  <a:pt x="214" y="223"/>
                </a:cubicBezTo>
                <a:cubicBezTo>
                  <a:pt x="216" y="222"/>
                  <a:pt x="217" y="220"/>
                  <a:pt x="218" y="219"/>
                </a:cubicBezTo>
                <a:cubicBezTo>
                  <a:pt x="220" y="217"/>
                  <a:pt x="221" y="216"/>
                  <a:pt x="223" y="214"/>
                </a:cubicBezTo>
                <a:cubicBezTo>
                  <a:pt x="225" y="212"/>
                  <a:pt x="227" y="210"/>
                  <a:pt x="229" y="207"/>
                </a:cubicBezTo>
                <a:cubicBezTo>
                  <a:pt x="232" y="203"/>
                  <a:pt x="234" y="199"/>
                  <a:pt x="237" y="195"/>
                </a:cubicBezTo>
                <a:cubicBezTo>
                  <a:pt x="238" y="194"/>
                  <a:pt x="238" y="193"/>
                  <a:pt x="239" y="192"/>
                </a:cubicBezTo>
                <a:cubicBezTo>
                  <a:pt x="240" y="190"/>
                  <a:pt x="241" y="188"/>
                  <a:pt x="242" y="186"/>
                </a:cubicBezTo>
                <a:cubicBezTo>
                  <a:pt x="242" y="186"/>
                  <a:pt x="243" y="185"/>
                  <a:pt x="243" y="184"/>
                </a:cubicBezTo>
                <a:cubicBezTo>
                  <a:pt x="244" y="182"/>
                  <a:pt x="245" y="180"/>
                  <a:pt x="246" y="178"/>
                </a:cubicBezTo>
                <a:cubicBezTo>
                  <a:pt x="247" y="176"/>
                  <a:pt x="247" y="174"/>
                  <a:pt x="248" y="172"/>
                </a:cubicBezTo>
                <a:cubicBezTo>
                  <a:pt x="250" y="168"/>
                  <a:pt x="251" y="164"/>
                  <a:pt x="252" y="160"/>
                </a:cubicBezTo>
                <a:cubicBezTo>
                  <a:pt x="252" y="158"/>
                  <a:pt x="253" y="156"/>
                  <a:pt x="253" y="154"/>
                </a:cubicBezTo>
                <a:cubicBezTo>
                  <a:pt x="254" y="152"/>
                  <a:pt x="254" y="150"/>
                  <a:pt x="254" y="148"/>
                </a:cubicBezTo>
                <a:cubicBezTo>
                  <a:pt x="255" y="146"/>
                  <a:pt x="255" y="143"/>
                  <a:pt x="255" y="141"/>
                </a:cubicBezTo>
                <a:cubicBezTo>
                  <a:pt x="256" y="137"/>
                  <a:pt x="256" y="133"/>
                  <a:pt x="256" y="128"/>
                </a:cubicBezTo>
                <a:cubicBezTo>
                  <a:pt x="256" y="124"/>
                  <a:pt x="256" y="119"/>
                  <a:pt x="255" y="115"/>
                </a:cubicBezTo>
                <a:cubicBezTo>
                  <a:pt x="255" y="113"/>
                  <a:pt x="255" y="111"/>
                  <a:pt x="254" y="109"/>
                </a:cubicBezTo>
                <a:cubicBezTo>
                  <a:pt x="254" y="107"/>
                  <a:pt x="254" y="105"/>
                  <a:pt x="253" y="102"/>
                </a:cubicBezTo>
                <a:cubicBezTo>
                  <a:pt x="253" y="100"/>
                  <a:pt x="252" y="98"/>
                  <a:pt x="252" y="96"/>
                </a:cubicBezTo>
                <a:cubicBezTo>
                  <a:pt x="251" y="92"/>
                  <a:pt x="250" y="88"/>
                  <a:pt x="248" y="84"/>
                </a:cubicBezTo>
                <a:cubicBezTo>
                  <a:pt x="248" y="83"/>
                  <a:pt x="247" y="82"/>
                  <a:pt x="247" y="81"/>
                </a:cubicBezTo>
                <a:cubicBezTo>
                  <a:pt x="246" y="78"/>
                  <a:pt x="245" y="76"/>
                  <a:pt x="243" y="73"/>
                </a:cubicBezTo>
                <a:cubicBezTo>
                  <a:pt x="243" y="72"/>
                  <a:pt x="242" y="71"/>
                  <a:pt x="242" y="70"/>
                </a:cubicBezTo>
                <a:cubicBezTo>
                  <a:pt x="241" y="68"/>
                  <a:pt x="240" y="66"/>
                  <a:pt x="239" y="65"/>
                </a:cubicBezTo>
                <a:cubicBezTo>
                  <a:pt x="236" y="59"/>
                  <a:pt x="232" y="54"/>
                  <a:pt x="229" y="49"/>
                </a:cubicBezTo>
                <a:cubicBezTo>
                  <a:pt x="227" y="47"/>
                  <a:pt x="225" y="44"/>
                  <a:pt x="223" y="42"/>
                </a:cubicBezTo>
                <a:cubicBezTo>
                  <a:pt x="221" y="41"/>
                  <a:pt x="220" y="39"/>
                  <a:pt x="218" y="38"/>
                </a:cubicBezTo>
                <a:cubicBezTo>
                  <a:pt x="217" y="36"/>
                  <a:pt x="216" y="35"/>
                  <a:pt x="214" y="34"/>
                </a:cubicBezTo>
                <a:cubicBezTo>
                  <a:pt x="211" y="31"/>
                  <a:pt x="208" y="28"/>
                  <a:pt x="205" y="26"/>
                </a:cubicBezTo>
                <a:cubicBezTo>
                  <a:pt x="201" y="23"/>
                  <a:pt x="196" y="20"/>
                  <a:pt x="192" y="17"/>
                </a:cubicBezTo>
                <a:cubicBezTo>
                  <a:pt x="190" y="16"/>
                  <a:pt x="188" y="15"/>
                  <a:pt x="186" y="14"/>
                </a:cubicBezTo>
                <a:cubicBezTo>
                  <a:pt x="185" y="14"/>
                  <a:pt x="185" y="13"/>
                  <a:pt x="184" y="13"/>
                </a:cubicBezTo>
                <a:cubicBezTo>
                  <a:pt x="183" y="13"/>
                  <a:pt x="182" y="12"/>
                  <a:pt x="181" y="12"/>
                </a:cubicBezTo>
                <a:cubicBezTo>
                  <a:pt x="180" y="11"/>
                  <a:pt x="180" y="11"/>
                  <a:pt x="179" y="11"/>
                </a:cubicBezTo>
                <a:cubicBezTo>
                  <a:pt x="178" y="10"/>
                  <a:pt x="176" y="10"/>
                  <a:pt x="175" y="9"/>
                </a:cubicBezTo>
                <a:cubicBezTo>
                  <a:pt x="175" y="9"/>
                  <a:pt x="175" y="9"/>
                  <a:pt x="175" y="9"/>
                </a:cubicBezTo>
                <a:cubicBezTo>
                  <a:pt x="173" y="9"/>
                  <a:pt x="172" y="8"/>
                  <a:pt x="170" y="7"/>
                </a:cubicBezTo>
                <a:cubicBezTo>
                  <a:pt x="170" y="7"/>
                  <a:pt x="169" y="7"/>
                  <a:pt x="169" y="7"/>
                </a:cubicBezTo>
                <a:cubicBezTo>
                  <a:pt x="165" y="6"/>
                  <a:pt x="161" y="5"/>
                  <a:pt x="157" y="4"/>
                </a:cubicBezTo>
                <a:cubicBezTo>
                  <a:pt x="156" y="3"/>
                  <a:pt x="155" y="3"/>
                  <a:pt x="154" y="3"/>
                </a:cubicBezTo>
                <a:cubicBezTo>
                  <a:pt x="153" y="3"/>
                  <a:pt x="152" y="3"/>
                  <a:pt x="151" y="2"/>
                </a:cubicBezTo>
                <a:cubicBezTo>
                  <a:pt x="146" y="2"/>
                  <a:pt x="142" y="1"/>
                  <a:pt x="137" y="1"/>
                </a:cubicBezTo>
                <a:cubicBezTo>
                  <a:pt x="137" y="7"/>
                  <a:pt x="137" y="7"/>
                  <a:pt x="137" y="7"/>
                </a:cubicBezTo>
                <a:cubicBezTo>
                  <a:pt x="142" y="8"/>
                  <a:pt x="147" y="9"/>
                  <a:pt x="152" y="10"/>
                </a:cubicBezTo>
                <a:cubicBezTo>
                  <a:pt x="152" y="10"/>
                  <a:pt x="151" y="10"/>
                  <a:pt x="150" y="10"/>
                </a:cubicBezTo>
                <a:cubicBezTo>
                  <a:pt x="149" y="11"/>
                  <a:pt x="149" y="12"/>
                  <a:pt x="148" y="12"/>
                </a:cubicBezTo>
                <a:cubicBezTo>
                  <a:pt x="145" y="12"/>
                  <a:pt x="143" y="11"/>
                  <a:pt x="141" y="11"/>
                </a:cubicBezTo>
                <a:cubicBezTo>
                  <a:pt x="141" y="12"/>
                  <a:pt x="142" y="13"/>
                  <a:pt x="143" y="13"/>
                </a:cubicBezTo>
                <a:cubicBezTo>
                  <a:pt x="145" y="14"/>
                  <a:pt x="146" y="14"/>
                  <a:pt x="149" y="14"/>
                </a:cubicBezTo>
                <a:cubicBezTo>
                  <a:pt x="150" y="14"/>
                  <a:pt x="152" y="14"/>
                  <a:pt x="153" y="13"/>
                </a:cubicBezTo>
                <a:cubicBezTo>
                  <a:pt x="154" y="13"/>
                  <a:pt x="154" y="12"/>
                  <a:pt x="155" y="11"/>
                </a:cubicBezTo>
                <a:cubicBezTo>
                  <a:pt x="155" y="11"/>
                  <a:pt x="155" y="11"/>
                  <a:pt x="156" y="10"/>
                </a:cubicBezTo>
                <a:cubicBezTo>
                  <a:pt x="157" y="11"/>
                  <a:pt x="159" y="11"/>
                  <a:pt x="160" y="11"/>
                </a:cubicBezTo>
                <a:cubicBezTo>
                  <a:pt x="160" y="12"/>
                  <a:pt x="158" y="12"/>
                  <a:pt x="158" y="13"/>
                </a:cubicBezTo>
                <a:cubicBezTo>
                  <a:pt x="159" y="14"/>
                  <a:pt x="161" y="13"/>
                  <a:pt x="162" y="12"/>
                </a:cubicBezTo>
                <a:cubicBezTo>
                  <a:pt x="163" y="12"/>
                  <a:pt x="163" y="12"/>
                  <a:pt x="163" y="12"/>
                </a:cubicBezTo>
                <a:cubicBezTo>
                  <a:pt x="165" y="13"/>
                  <a:pt x="167" y="14"/>
                  <a:pt x="169" y="14"/>
                </a:cubicBezTo>
                <a:cubicBezTo>
                  <a:pt x="172" y="15"/>
                  <a:pt x="174" y="16"/>
                  <a:pt x="177" y="17"/>
                </a:cubicBezTo>
                <a:cubicBezTo>
                  <a:pt x="176" y="18"/>
                  <a:pt x="176" y="18"/>
                  <a:pt x="175" y="18"/>
                </a:cubicBezTo>
                <a:cubicBezTo>
                  <a:pt x="174" y="18"/>
                  <a:pt x="174" y="17"/>
                  <a:pt x="173" y="17"/>
                </a:cubicBezTo>
                <a:cubicBezTo>
                  <a:pt x="172" y="19"/>
                  <a:pt x="174" y="19"/>
                  <a:pt x="175" y="20"/>
                </a:cubicBezTo>
                <a:cubicBezTo>
                  <a:pt x="176" y="21"/>
                  <a:pt x="178" y="21"/>
                  <a:pt x="178" y="23"/>
                </a:cubicBezTo>
                <a:cubicBezTo>
                  <a:pt x="177" y="25"/>
                  <a:pt x="175" y="23"/>
                  <a:pt x="173" y="23"/>
                </a:cubicBezTo>
                <a:cubicBezTo>
                  <a:pt x="171" y="23"/>
                  <a:pt x="168" y="26"/>
                  <a:pt x="167" y="23"/>
                </a:cubicBezTo>
                <a:cubicBezTo>
                  <a:pt x="167" y="22"/>
                  <a:pt x="169" y="21"/>
                  <a:pt x="169" y="20"/>
                </a:cubicBezTo>
                <a:cubicBezTo>
                  <a:pt x="169" y="20"/>
                  <a:pt x="169" y="20"/>
                  <a:pt x="168" y="20"/>
                </a:cubicBezTo>
                <a:cubicBezTo>
                  <a:pt x="168" y="20"/>
                  <a:pt x="167" y="21"/>
                  <a:pt x="166" y="21"/>
                </a:cubicBezTo>
                <a:cubicBezTo>
                  <a:pt x="165" y="22"/>
                  <a:pt x="165" y="22"/>
                  <a:pt x="163" y="22"/>
                </a:cubicBezTo>
                <a:cubicBezTo>
                  <a:pt x="163" y="22"/>
                  <a:pt x="162" y="22"/>
                  <a:pt x="161" y="23"/>
                </a:cubicBezTo>
                <a:cubicBezTo>
                  <a:pt x="159" y="23"/>
                  <a:pt x="158" y="24"/>
                  <a:pt x="156" y="25"/>
                </a:cubicBezTo>
                <a:cubicBezTo>
                  <a:pt x="156" y="25"/>
                  <a:pt x="155" y="25"/>
                  <a:pt x="154" y="25"/>
                </a:cubicBezTo>
                <a:cubicBezTo>
                  <a:pt x="152" y="26"/>
                  <a:pt x="150" y="27"/>
                  <a:pt x="149" y="28"/>
                </a:cubicBezTo>
                <a:cubicBezTo>
                  <a:pt x="147" y="29"/>
                  <a:pt x="145" y="30"/>
                  <a:pt x="144" y="31"/>
                </a:cubicBezTo>
                <a:cubicBezTo>
                  <a:pt x="143" y="31"/>
                  <a:pt x="142" y="33"/>
                  <a:pt x="142" y="34"/>
                </a:cubicBezTo>
                <a:cubicBezTo>
                  <a:pt x="142" y="34"/>
                  <a:pt x="143" y="35"/>
                  <a:pt x="143" y="36"/>
                </a:cubicBezTo>
                <a:cubicBezTo>
                  <a:pt x="143" y="36"/>
                  <a:pt x="143" y="37"/>
                  <a:pt x="143" y="38"/>
                </a:cubicBezTo>
                <a:cubicBezTo>
                  <a:pt x="144" y="39"/>
                  <a:pt x="145" y="38"/>
                  <a:pt x="146" y="38"/>
                </a:cubicBezTo>
                <a:cubicBezTo>
                  <a:pt x="148" y="38"/>
                  <a:pt x="150" y="40"/>
                  <a:pt x="151" y="41"/>
                </a:cubicBezTo>
                <a:cubicBezTo>
                  <a:pt x="152" y="42"/>
                  <a:pt x="154" y="43"/>
                  <a:pt x="156" y="43"/>
                </a:cubicBezTo>
                <a:cubicBezTo>
                  <a:pt x="157" y="43"/>
                  <a:pt x="160" y="42"/>
                  <a:pt x="160" y="44"/>
                </a:cubicBezTo>
                <a:cubicBezTo>
                  <a:pt x="160" y="45"/>
                  <a:pt x="158" y="46"/>
                  <a:pt x="158" y="47"/>
                </a:cubicBezTo>
                <a:cubicBezTo>
                  <a:pt x="159" y="48"/>
                  <a:pt x="157" y="49"/>
                  <a:pt x="157" y="50"/>
                </a:cubicBezTo>
                <a:cubicBezTo>
                  <a:pt x="157" y="51"/>
                  <a:pt x="158" y="52"/>
                  <a:pt x="159" y="52"/>
                </a:cubicBezTo>
                <a:cubicBezTo>
                  <a:pt x="161" y="52"/>
                  <a:pt x="163" y="51"/>
                  <a:pt x="163" y="49"/>
                </a:cubicBezTo>
                <a:cubicBezTo>
                  <a:pt x="164" y="48"/>
                  <a:pt x="164" y="46"/>
                  <a:pt x="165" y="44"/>
                </a:cubicBezTo>
                <a:cubicBezTo>
                  <a:pt x="171" y="45"/>
                  <a:pt x="177" y="41"/>
                  <a:pt x="176" y="35"/>
                </a:cubicBezTo>
                <a:cubicBezTo>
                  <a:pt x="176" y="34"/>
                  <a:pt x="176" y="33"/>
                  <a:pt x="176" y="33"/>
                </a:cubicBezTo>
                <a:cubicBezTo>
                  <a:pt x="176" y="32"/>
                  <a:pt x="178" y="31"/>
                  <a:pt x="178" y="29"/>
                </a:cubicBezTo>
                <a:cubicBezTo>
                  <a:pt x="179" y="29"/>
                  <a:pt x="179" y="29"/>
                  <a:pt x="179" y="28"/>
                </a:cubicBezTo>
                <a:cubicBezTo>
                  <a:pt x="180" y="27"/>
                  <a:pt x="180" y="26"/>
                  <a:pt x="181" y="26"/>
                </a:cubicBezTo>
                <a:cubicBezTo>
                  <a:pt x="181" y="26"/>
                  <a:pt x="181" y="26"/>
                  <a:pt x="182" y="26"/>
                </a:cubicBezTo>
                <a:cubicBezTo>
                  <a:pt x="182" y="25"/>
                  <a:pt x="183" y="26"/>
                  <a:pt x="183" y="26"/>
                </a:cubicBezTo>
                <a:cubicBezTo>
                  <a:pt x="184" y="26"/>
                  <a:pt x="186" y="27"/>
                  <a:pt x="187" y="27"/>
                </a:cubicBezTo>
                <a:cubicBezTo>
                  <a:pt x="188" y="26"/>
                  <a:pt x="188" y="26"/>
                  <a:pt x="189" y="26"/>
                </a:cubicBezTo>
                <a:cubicBezTo>
                  <a:pt x="190" y="26"/>
                  <a:pt x="191" y="28"/>
                  <a:pt x="192" y="29"/>
                </a:cubicBezTo>
                <a:cubicBezTo>
                  <a:pt x="193" y="29"/>
                  <a:pt x="194" y="29"/>
                  <a:pt x="194" y="30"/>
                </a:cubicBezTo>
                <a:cubicBezTo>
                  <a:pt x="194" y="31"/>
                  <a:pt x="193" y="32"/>
                  <a:pt x="193" y="33"/>
                </a:cubicBezTo>
                <a:cubicBezTo>
                  <a:pt x="193" y="33"/>
                  <a:pt x="193" y="33"/>
                  <a:pt x="193" y="33"/>
                </a:cubicBezTo>
                <a:cubicBezTo>
                  <a:pt x="193" y="34"/>
                  <a:pt x="194" y="35"/>
                  <a:pt x="195" y="35"/>
                </a:cubicBezTo>
                <a:cubicBezTo>
                  <a:pt x="196" y="35"/>
                  <a:pt x="198" y="35"/>
                  <a:pt x="199" y="34"/>
                </a:cubicBezTo>
                <a:cubicBezTo>
                  <a:pt x="200" y="34"/>
                  <a:pt x="201" y="33"/>
                  <a:pt x="202" y="32"/>
                </a:cubicBezTo>
                <a:cubicBezTo>
                  <a:pt x="203" y="33"/>
                  <a:pt x="204" y="34"/>
                  <a:pt x="206" y="35"/>
                </a:cubicBezTo>
                <a:cubicBezTo>
                  <a:pt x="206" y="36"/>
                  <a:pt x="206" y="36"/>
                  <a:pt x="206" y="37"/>
                </a:cubicBezTo>
                <a:cubicBezTo>
                  <a:pt x="206" y="38"/>
                  <a:pt x="206" y="39"/>
                  <a:pt x="206" y="41"/>
                </a:cubicBezTo>
                <a:cubicBezTo>
                  <a:pt x="206" y="43"/>
                  <a:pt x="209" y="43"/>
                  <a:pt x="210" y="44"/>
                </a:cubicBezTo>
                <a:cubicBezTo>
                  <a:pt x="211" y="44"/>
                  <a:pt x="211" y="45"/>
                  <a:pt x="211" y="46"/>
                </a:cubicBezTo>
                <a:cubicBezTo>
                  <a:pt x="212" y="47"/>
                  <a:pt x="213" y="47"/>
                  <a:pt x="213" y="48"/>
                </a:cubicBezTo>
                <a:cubicBezTo>
                  <a:pt x="213" y="50"/>
                  <a:pt x="211" y="50"/>
                  <a:pt x="211" y="53"/>
                </a:cubicBezTo>
                <a:cubicBezTo>
                  <a:pt x="210" y="54"/>
                  <a:pt x="209" y="54"/>
                  <a:pt x="209" y="55"/>
                </a:cubicBezTo>
                <a:cubicBezTo>
                  <a:pt x="209" y="57"/>
                  <a:pt x="213" y="56"/>
                  <a:pt x="213" y="58"/>
                </a:cubicBezTo>
                <a:cubicBezTo>
                  <a:pt x="214" y="58"/>
                  <a:pt x="213" y="59"/>
                  <a:pt x="213" y="60"/>
                </a:cubicBezTo>
                <a:cubicBezTo>
                  <a:pt x="214" y="62"/>
                  <a:pt x="214" y="64"/>
                  <a:pt x="212" y="64"/>
                </a:cubicBezTo>
                <a:cubicBezTo>
                  <a:pt x="211" y="64"/>
                  <a:pt x="211" y="62"/>
                  <a:pt x="210" y="62"/>
                </a:cubicBezTo>
                <a:cubicBezTo>
                  <a:pt x="209" y="62"/>
                  <a:pt x="208" y="62"/>
                  <a:pt x="207" y="62"/>
                </a:cubicBezTo>
                <a:cubicBezTo>
                  <a:pt x="207" y="62"/>
                  <a:pt x="206" y="62"/>
                  <a:pt x="205" y="61"/>
                </a:cubicBezTo>
                <a:cubicBezTo>
                  <a:pt x="203" y="61"/>
                  <a:pt x="201" y="62"/>
                  <a:pt x="200" y="61"/>
                </a:cubicBezTo>
                <a:cubicBezTo>
                  <a:pt x="202" y="59"/>
                  <a:pt x="204" y="57"/>
                  <a:pt x="206" y="55"/>
                </a:cubicBezTo>
                <a:cubicBezTo>
                  <a:pt x="207" y="54"/>
                  <a:pt x="208" y="54"/>
                  <a:pt x="208" y="53"/>
                </a:cubicBezTo>
                <a:cubicBezTo>
                  <a:pt x="207" y="52"/>
                  <a:pt x="205" y="53"/>
                  <a:pt x="204" y="53"/>
                </a:cubicBezTo>
                <a:cubicBezTo>
                  <a:pt x="203" y="54"/>
                  <a:pt x="202" y="55"/>
                  <a:pt x="200" y="55"/>
                </a:cubicBezTo>
                <a:cubicBezTo>
                  <a:pt x="198" y="55"/>
                  <a:pt x="195" y="54"/>
                  <a:pt x="193" y="56"/>
                </a:cubicBezTo>
                <a:cubicBezTo>
                  <a:pt x="193" y="57"/>
                  <a:pt x="195" y="56"/>
                  <a:pt x="195" y="58"/>
                </a:cubicBezTo>
                <a:cubicBezTo>
                  <a:pt x="194" y="58"/>
                  <a:pt x="193" y="58"/>
                  <a:pt x="193" y="57"/>
                </a:cubicBezTo>
                <a:cubicBezTo>
                  <a:pt x="192" y="57"/>
                  <a:pt x="192" y="56"/>
                  <a:pt x="192" y="56"/>
                </a:cubicBezTo>
                <a:cubicBezTo>
                  <a:pt x="191" y="55"/>
                  <a:pt x="189" y="55"/>
                  <a:pt x="187" y="55"/>
                </a:cubicBezTo>
                <a:cubicBezTo>
                  <a:pt x="186" y="55"/>
                  <a:pt x="185" y="56"/>
                  <a:pt x="185" y="57"/>
                </a:cubicBezTo>
                <a:cubicBezTo>
                  <a:pt x="186" y="58"/>
                  <a:pt x="189" y="57"/>
                  <a:pt x="190" y="59"/>
                </a:cubicBezTo>
                <a:cubicBezTo>
                  <a:pt x="189" y="60"/>
                  <a:pt x="187" y="61"/>
                  <a:pt x="187" y="64"/>
                </a:cubicBezTo>
                <a:cubicBezTo>
                  <a:pt x="187" y="64"/>
                  <a:pt x="188" y="66"/>
                  <a:pt x="189" y="66"/>
                </a:cubicBezTo>
                <a:cubicBezTo>
                  <a:pt x="190" y="66"/>
                  <a:pt x="190" y="65"/>
                  <a:pt x="191" y="65"/>
                </a:cubicBezTo>
                <a:cubicBezTo>
                  <a:pt x="191" y="65"/>
                  <a:pt x="191" y="66"/>
                  <a:pt x="192" y="66"/>
                </a:cubicBezTo>
                <a:cubicBezTo>
                  <a:pt x="194" y="65"/>
                  <a:pt x="194" y="64"/>
                  <a:pt x="196" y="64"/>
                </a:cubicBezTo>
                <a:cubicBezTo>
                  <a:pt x="198" y="66"/>
                  <a:pt x="194" y="67"/>
                  <a:pt x="192" y="68"/>
                </a:cubicBezTo>
                <a:cubicBezTo>
                  <a:pt x="190" y="68"/>
                  <a:pt x="187" y="69"/>
                  <a:pt x="185" y="70"/>
                </a:cubicBezTo>
                <a:cubicBezTo>
                  <a:pt x="185" y="70"/>
                  <a:pt x="181" y="73"/>
                  <a:pt x="181" y="71"/>
                </a:cubicBezTo>
                <a:cubicBezTo>
                  <a:pt x="180" y="69"/>
                  <a:pt x="182" y="69"/>
                  <a:pt x="183" y="68"/>
                </a:cubicBezTo>
                <a:cubicBezTo>
                  <a:pt x="181" y="68"/>
                  <a:pt x="179" y="69"/>
                  <a:pt x="177" y="70"/>
                </a:cubicBezTo>
                <a:cubicBezTo>
                  <a:pt x="174" y="71"/>
                  <a:pt x="169" y="71"/>
                  <a:pt x="169" y="74"/>
                </a:cubicBezTo>
                <a:cubicBezTo>
                  <a:pt x="169" y="75"/>
                  <a:pt x="169" y="76"/>
                  <a:pt x="169" y="77"/>
                </a:cubicBezTo>
                <a:cubicBezTo>
                  <a:pt x="168" y="77"/>
                  <a:pt x="166" y="77"/>
                  <a:pt x="165" y="77"/>
                </a:cubicBezTo>
                <a:cubicBezTo>
                  <a:pt x="164" y="78"/>
                  <a:pt x="163" y="79"/>
                  <a:pt x="162" y="79"/>
                </a:cubicBezTo>
                <a:cubicBezTo>
                  <a:pt x="162" y="79"/>
                  <a:pt x="161" y="79"/>
                  <a:pt x="160" y="79"/>
                </a:cubicBezTo>
                <a:cubicBezTo>
                  <a:pt x="159" y="80"/>
                  <a:pt x="159" y="81"/>
                  <a:pt x="157" y="82"/>
                </a:cubicBezTo>
                <a:cubicBezTo>
                  <a:pt x="157" y="82"/>
                  <a:pt x="156" y="83"/>
                  <a:pt x="155" y="83"/>
                </a:cubicBezTo>
                <a:cubicBezTo>
                  <a:pt x="155" y="84"/>
                  <a:pt x="155" y="86"/>
                  <a:pt x="153" y="86"/>
                </a:cubicBezTo>
                <a:cubicBezTo>
                  <a:pt x="153" y="86"/>
                  <a:pt x="152" y="85"/>
                  <a:pt x="151" y="86"/>
                </a:cubicBezTo>
                <a:cubicBezTo>
                  <a:pt x="151" y="88"/>
                  <a:pt x="152" y="90"/>
                  <a:pt x="151" y="92"/>
                </a:cubicBezTo>
                <a:cubicBezTo>
                  <a:pt x="149" y="93"/>
                  <a:pt x="148" y="94"/>
                  <a:pt x="146" y="95"/>
                </a:cubicBezTo>
                <a:cubicBezTo>
                  <a:pt x="144" y="96"/>
                  <a:pt x="143" y="96"/>
                  <a:pt x="142" y="97"/>
                </a:cubicBezTo>
                <a:cubicBezTo>
                  <a:pt x="141" y="97"/>
                  <a:pt x="140" y="98"/>
                  <a:pt x="139" y="99"/>
                </a:cubicBezTo>
                <a:cubicBezTo>
                  <a:pt x="138" y="99"/>
                  <a:pt x="138" y="100"/>
                  <a:pt x="137" y="100"/>
                </a:cubicBezTo>
                <a:cubicBezTo>
                  <a:pt x="137" y="160"/>
                  <a:pt x="137" y="160"/>
                  <a:pt x="137" y="160"/>
                </a:cubicBezTo>
                <a:cubicBezTo>
                  <a:pt x="138" y="159"/>
                  <a:pt x="138" y="158"/>
                  <a:pt x="139" y="158"/>
                </a:cubicBezTo>
                <a:cubicBezTo>
                  <a:pt x="139" y="156"/>
                  <a:pt x="139" y="155"/>
                  <a:pt x="141" y="155"/>
                </a:cubicBezTo>
                <a:cubicBezTo>
                  <a:pt x="142" y="154"/>
                  <a:pt x="143" y="154"/>
                  <a:pt x="145" y="153"/>
                </a:cubicBezTo>
                <a:cubicBezTo>
                  <a:pt x="146" y="153"/>
                  <a:pt x="147" y="153"/>
                  <a:pt x="148" y="152"/>
                </a:cubicBezTo>
                <a:cubicBezTo>
                  <a:pt x="148" y="152"/>
                  <a:pt x="149" y="150"/>
                  <a:pt x="150" y="151"/>
                </a:cubicBezTo>
                <a:cubicBezTo>
                  <a:pt x="151" y="152"/>
                  <a:pt x="149" y="153"/>
                  <a:pt x="149" y="154"/>
                </a:cubicBezTo>
                <a:cubicBezTo>
                  <a:pt x="151" y="155"/>
                  <a:pt x="152" y="152"/>
                  <a:pt x="154" y="152"/>
                </a:cubicBezTo>
                <a:cubicBezTo>
                  <a:pt x="154" y="152"/>
                  <a:pt x="156" y="153"/>
                  <a:pt x="156" y="154"/>
                </a:cubicBezTo>
                <a:cubicBezTo>
                  <a:pt x="158" y="154"/>
                  <a:pt x="158" y="155"/>
                  <a:pt x="159" y="155"/>
                </a:cubicBezTo>
                <a:cubicBezTo>
                  <a:pt x="160" y="156"/>
                  <a:pt x="161" y="155"/>
                  <a:pt x="162" y="155"/>
                </a:cubicBezTo>
                <a:cubicBezTo>
                  <a:pt x="164" y="156"/>
                  <a:pt x="164" y="157"/>
                  <a:pt x="165" y="157"/>
                </a:cubicBezTo>
                <a:cubicBezTo>
                  <a:pt x="167" y="157"/>
                  <a:pt x="167" y="155"/>
                  <a:pt x="168" y="155"/>
                </a:cubicBezTo>
                <a:cubicBezTo>
                  <a:pt x="171" y="155"/>
                  <a:pt x="172" y="155"/>
                  <a:pt x="173" y="157"/>
                </a:cubicBezTo>
                <a:cubicBezTo>
                  <a:pt x="174" y="157"/>
                  <a:pt x="174" y="155"/>
                  <a:pt x="175" y="156"/>
                </a:cubicBezTo>
                <a:cubicBezTo>
                  <a:pt x="175" y="157"/>
                  <a:pt x="175" y="158"/>
                  <a:pt x="176" y="159"/>
                </a:cubicBezTo>
                <a:cubicBezTo>
                  <a:pt x="176" y="159"/>
                  <a:pt x="176" y="160"/>
                  <a:pt x="176" y="160"/>
                </a:cubicBezTo>
                <a:cubicBezTo>
                  <a:pt x="177" y="161"/>
                  <a:pt x="178" y="161"/>
                  <a:pt x="179" y="161"/>
                </a:cubicBezTo>
                <a:cubicBezTo>
                  <a:pt x="180" y="162"/>
                  <a:pt x="181" y="163"/>
                  <a:pt x="182" y="165"/>
                </a:cubicBezTo>
                <a:cubicBezTo>
                  <a:pt x="183" y="166"/>
                  <a:pt x="185" y="167"/>
                  <a:pt x="187" y="167"/>
                </a:cubicBezTo>
                <a:cubicBezTo>
                  <a:pt x="188" y="167"/>
                  <a:pt x="190" y="167"/>
                  <a:pt x="191" y="167"/>
                </a:cubicBezTo>
                <a:cubicBezTo>
                  <a:pt x="194" y="167"/>
                  <a:pt x="195" y="169"/>
                  <a:pt x="197" y="170"/>
                </a:cubicBezTo>
                <a:cubicBezTo>
                  <a:pt x="199" y="171"/>
                  <a:pt x="200" y="172"/>
                  <a:pt x="200" y="173"/>
                </a:cubicBezTo>
                <a:cubicBezTo>
                  <a:pt x="200" y="174"/>
                  <a:pt x="200" y="175"/>
                  <a:pt x="200" y="175"/>
                </a:cubicBezTo>
                <a:cubicBezTo>
                  <a:pt x="201" y="177"/>
                  <a:pt x="203" y="178"/>
                  <a:pt x="203" y="181"/>
                </a:cubicBezTo>
                <a:cubicBezTo>
                  <a:pt x="203" y="182"/>
                  <a:pt x="204" y="182"/>
                  <a:pt x="205" y="183"/>
                </a:cubicBezTo>
                <a:cubicBezTo>
                  <a:pt x="206" y="183"/>
                  <a:pt x="206" y="184"/>
                  <a:pt x="207" y="184"/>
                </a:cubicBezTo>
                <a:cubicBezTo>
                  <a:pt x="208" y="184"/>
                  <a:pt x="208" y="184"/>
                  <a:pt x="209" y="184"/>
                </a:cubicBezTo>
                <a:cubicBezTo>
                  <a:pt x="210" y="184"/>
                  <a:pt x="211" y="185"/>
                  <a:pt x="213" y="185"/>
                </a:cubicBezTo>
                <a:cubicBezTo>
                  <a:pt x="214" y="186"/>
                  <a:pt x="215" y="186"/>
                  <a:pt x="215" y="186"/>
                </a:cubicBezTo>
                <a:cubicBezTo>
                  <a:pt x="216" y="187"/>
                  <a:pt x="216" y="188"/>
                  <a:pt x="217" y="189"/>
                </a:cubicBezTo>
                <a:cubicBezTo>
                  <a:pt x="218" y="189"/>
                  <a:pt x="219" y="189"/>
                  <a:pt x="220" y="189"/>
                </a:cubicBezTo>
                <a:cubicBezTo>
                  <a:pt x="221" y="189"/>
                  <a:pt x="223" y="190"/>
                  <a:pt x="225" y="190"/>
                </a:cubicBezTo>
                <a:cubicBezTo>
                  <a:pt x="225" y="190"/>
                  <a:pt x="226" y="189"/>
                  <a:pt x="227" y="189"/>
                </a:cubicBezTo>
                <a:cubicBezTo>
                  <a:pt x="228" y="190"/>
                  <a:pt x="230" y="191"/>
                  <a:pt x="231" y="192"/>
                </a:cubicBezTo>
                <a:cubicBezTo>
                  <a:pt x="214" y="219"/>
                  <a:pt x="188" y="238"/>
                  <a:pt x="156" y="246"/>
                </a:cubicBezTo>
                <a:cubicBezTo>
                  <a:pt x="156" y="245"/>
                  <a:pt x="156" y="244"/>
                  <a:pt x="156" y="242"/>
                </a:cubicBezTo>
                <a:cubicBezTo>
                  <a:pt x="156" y="240"/>
                  <a:pt x="156" y="238"/>
                  <a:pt x="156" y="235"/>
                </a:cubicBezTo>
                <a:cubicBezTo>
                  <a:pt x="155" y="234"/>
                  <a:pt x="155" y="231"/>
                  <a:pt x="154" y="230"/>
                </a:cubicBezTo>
                <a:cubicBezTo>
                  <a:pt x="154" y="228"/>
                  <a:pt x="151" y="226"/>
                  <a:pt x="149" y="225"/>
                </a:cubicBezTo>
                <a:cubicBezTo>
                  <a:pt x="148" y="225"/>
                  <a:pt x="147" y="225"/>
                  <a:pt x="146" y="224"/>
                </a:cubicBezTo>
                <a:cubicBezTo>
                  <a:pt x="144" y="223"/>
                  <a:pt x="140" y="221"/>
                  <a:pt x="139" y="219"/>
                </a:cubicBezTo>
                <a:cubicBezTo>
                  <a:pt x="138" y="218"/>
                  <a:pt x="138" y="217"/>
                  <a:pt x="138" y="216"/>
                </a:cubicBezTo>
                <a:cubicBezTo>
                  <a:pt x="138" y="216"/>
                  <a:pt x="137" y="215"/>
                  <a:pt x="137" y="214"/>
                </a:cubicBezTo>
                <a:lnTo>
                  <a:pt x="137" y="256"/>
                </a:lnTo>
                <a:close/>
                <a:moveTo>
                  <a:pt x="3" y="102"/>
                </a:moveTo>
                <a:cubicBezTo>
                  <a:pt x="2" y="105"/>
                  <a:pt x="2" y="107"/>
                  <a:pt x="2" y="109"/>
                </a:cubicBezTo>
                <a:cubicBezTo>
                  <a:pt x="1" y="111"/>
                  <a:pt x="1" y="113"/>
                  <a:pt x="1" y="115"/>
                </a:cubicBezTo>
                <a:cubicBezTo>
                  <a:pt x="0" y="119"/>
                  <a:pt x="0" y="124"/>
                  <a:pt x="0" y="128"/>
                </a:cubicBezTo>
                <a:cubicBezTo>
                  <a:pt x="0" y="133"/>
                  <a:pt x="0" y="137"/>
                  <a:pt x="1" y="141"/>
                </a:cubicBezTo>
                <a:cubicBezTo>
                  <a:pt x="1" y="143"/>
                  <a:pt x="1" y="146"/>
                  <a:pt x="2" y="148"/>
                </a:cubicBezTo>
                <a:cubicBezTo>
                  <a:pt x="2" y="150"/>
                  <a:pt x="2" y="152"/>
                  <a:pt x="3" y="154"/>
                </a:cubicBezTo>
                <a:cubicBezTo>
                  <a:pt x="3" y="156"/>
                  <a:pt x="4" y="158"/>
                  <a:pt x="4" y="160"/>
                </a:cubicBezTo>
                <a:cubicBezTo>
                  <a:pt x="5" y="164"/>
                  <a:pt x="6" y="168"/>
                  <a:pt x="8" y="172"/>
                </a:cubicBezTo>
                <a:cubicBezTo>
                  <a:pt x="9" y="174"/>
                  <a:pt x="9" y="176"/>
                  <a:pt x="10" y="178"/>
                </a:cubicBezTo>
                <a:cubicBezTo>
                  <a:pt x="11" y="180"/>
                  <a:pt x="12" y="182"/>
                  <a:pt x="13" y="184"/>
                </a:cubicBezTo>
                <a:cubicBezTo>
                  <a:pt x="13" y="185"/>
                  <a:pt x="14" y="186"/>
                  <a:pt x="14" y="186"/>
                </a:cubicBezTo>
                <a:cubicBezTo>
                  <a:pt x="15" y="188"/>
                  <a:pt x="16" y="190"/>
                  <a:pt x="17" y="192"/>
                </a:cubicBezTo>
                <a:cubicBezTo>
                  <a:pt x="20" y="197"/>
                  <a:pt x="24" y="202"/>
                  <a:pt x="27" y="207"/>
                </a:cubicBezTo>
                <a:cubicBezTo>
                  <a:pt x="29" y="210"/>
                  <a:pt x="31" y="212"/>
                  <a:pt x="33" y="214"/>
                </a:cubicBezTo>
                <a:cubicBezTo>
                  <a:pt x="35" y="216"/>
                  <a:pt x="36" y="217"/>
                  <a:pt x="38" y="219"/>
                </a:cubicBezTo>
                <a:cubicBezTo>
                  <a:pt x="39" y="220"/>
                  <a:pt x="41" y="222"/>
                  <a:pt x="42" y="223"/>
                </a:cubicBezTo>
                <a:cubicBezTo>
                  <a:pt x="49" y="229"/>
                  <a:pt x="56" y="235"/>
                  <a:pt x="64" y="239"/>
                </a:cubicBezTo>
                <a:cubicBezTo>
                  <a:pt x="66" y="240"/>
                  <a:pt x="68" y="241"/>
                  <a:pt x="70" y="242"/>
                </a:cubicBezTo>
                <a:cubicBezTo>
                  <a:pt x="73" y="244"/>
                  <a:pt x="77" y="246"/>
                  <a:pt x="81" y="247"/>
                </a:cubicBezTo>
                <a:cubicBezTo>
                  <a:pt x="83" y="248"/>
                  <a:pt x="85" y="249"/>
                  <a:pt x="87" y="249"/>
                </a:cubicBezTo>
                <a:cubicBezTo>
                  <a:pt x="100" y="254"/>
                  <a:pt x="114" y="256"/>
                  <a:pt x="128" y="256"/>
                </a:cubicBezTo>
                <a:cubicBezTo>
                  <a:pt x="131" y="256"/>
                  <a:pt x="134" y="256"/>
                  <a:pt x="137" y="256"/>
                </a:cubicBezTo>
                <a:cubicBezTo>
                  <a:pt x="137" y="214"/>
                  <a:pt x="137" y="214"/>
                  <a:pt x="137" y="214"/>
                </a:cubicBezTo>
                <a:cubicBezTo>
                  <a:pt x="136" y="214"/>
                  <a:pt x="136" y="213"/>
                  <a:pt x="135" y="212"/>
                </a:cubicBezTo>
                <a:cubicBezTo>
                  <a:pt x="134" y="210"/>
                  <a:pt x="132" y="207"/>
                  <a:pt x="131" y="204"/>
                </a:cubicBezTo>
                <a:cubicBezTo>
                  <a:pt x="130" y="203"/>
                  <a:pt x="129" y="201"/>
                  <a:pt x="128" y="200"/>
                </a:cubicBezTo>
                <a:cubicBezTo>
                  <a:pt x="127" y="199"/>
                  <a:pt x="126" y="199"/>
                  <a:pt x="125" y="198"/>
                </a:cubicBezTo>
                <a:cubicBezTo>
                  <a:pt x="125" y="196"/>
                  <a:pt x="124" y="195"/>
                  <a:pt x="124" y="194"/>
                </a:cubicBezTo>
                <a:cubicBezTo>
                  <a:pt x="124" y="192"/>
                  <a:pt x="127" y="191"/>
                  <a:pt x="127" y="190"/>
                </a:cubicBezTo>
                <a:cubicBezTo>
                  <a:pt x="127" y="189"/>
                  <a:pt x="126" y="189"/>
                  <a:pt x="125" y="188"/>
                </a:cubicBezTo>
                <a:cubicBezTo>
                  <a:pt x="125" y="186"/>
                  <a:pt x="126" y="184"/>
                  <a:pt x="127" y="183"/>
                </a:cubicBezTo>
                <a:cubicBezTo>
                  <a:pt x="127" y="182"/>
                  <a:pt x="127" y="181"/>
                  <a:pt x="127" y="181"/>
                </a:cubicBezTo>
                <a:cubicBezTo>
                  <a:pt x="128" y="180"/>
                  <a:pt x="129" y="180"/>
                  <a:pt x="130" y="179"/>
                </a:cubicBezTo>
                <a:cubicBezTo>
                  <a:pt x="130" y="178"/>
                  <a:pt x="130" y="178"/>
                  <a:pt x="131" y="177"/>
                </a:cubicBezTo>
                <a:cubicBezTo>
                  <a:pt x="132" y="175"/>
                  <a:pt x="133" y="175"/>
                  <a:pt x="134" y="174"/>
                </a:cubicBezTo>
                <a:cubicBezTo>
                  <a:pt x="134" y="173"/>
                  <a:pt x="134" y="168"/>
                  <a:pt x="134" y="166"/>
                </a:cubicBezTo>
                <a:cubicBezTo>
                  <a:pt x="134" y="165"/>
                  <a:pt x="133" y="164"/>
                  <a:pt x="132" y="163"/>
                </a:cubicBezTo>
                <a:cubicBezTo>
                  <a:pt x="132" y="161"/>
                  <a:pt x="132" y="160"/>
                  <a:pt x="130" y="160"/>
                </a:cubicBezTo>
                <a:cubicBezTo>
                  <a:pt x="129" y="160"/>
                  <a:pt x="128" y="161"/>
                  <a:pt x="127" y="162"/>
                </a:cubicBezTo>
                <a:cubicBezTo>
                  <a:pt x="127" y="163"/>
                  <a:pt x="127" y="164"/>
                  <a:pt x="126" y="164"/>
                </a:cubicBezTo>
                <a:cubicBezTo>
                  <a:pt x="125" y="164"/>
                  <a:pt x="124" y="162"/>
                  <a:pt x="122" y="162"/>
                </a:cubicBezTo>
                <a:cubicBezTo>
                  <a:pt x="122" y="162"/>
                  <a:pt x="121" y="162"/>
                  <a:pt x="120" y="161"/>
                </a:cubicBezTo>
                <a:cubicBezTo>
                  <a:pt x="119" y="161"/>
                  <a:pt x="118" y="159"/>
                  <a:pt x="117" y="158"/>
                </a:cubicBezTo>
                <a:cubicBezTo>
                  <a:pt x="116" y="157"/>
                  <a:pt x="115" y="158"/>
                  <a:pt x="114" y="157"/>
                </a:cubicBezTo>
                <a:cubicBezTo>
                  <a:pt x="114" y="156"/>
                  <a:pt x="114" y="155"/>
                  <a:pt x="114" y="154"/>
                </a:cubicBezTo>
                <a:cubicBezTo>
                  <a:pt x="112" y="153"/>
                  <a:pt x="111" y="150"/>
                  <a:pt x="109" y="149"/>
                </a:cubicBezTo>
                <a:cubicBezTo>
                  <a:pt x="108" y="149"/>
                  <a:pt x="106" y="149"/>
                  <a:pt x="105" y="148"/>
                </a:cubicBezTo>
                <a:cubicBezTo>
                  <a:pt x="104" y="148"/>
                  <a:pt x="104" y="148"/>
                  <a:pt x="103" y="147"/>
                </a:cubicBezTo>
                <a:cubicBezTo>
                  <a:pt x="102" y="147"/>
                  <a:pt x="101" y="147"/>
                  <a:pt x="101" y="147"/>
                </a:cubicBezTo>
                <a:cubicBezTo>
                  <a:pt x="98" y="145"/>
                  <a:pt x="96" y="141"/>
                  <a:pt x="93" y="141"/>
                </a:cubicBezTo>
                <a:cubicBezTo>
                  <a:pt x="92" y="141"/>
                  <a:pt x="90" y="143"/>
                  <a:pt x="89" y="143"/>
                </a:cubicBezTo>
                <a:cubicBezTo>
                  <a:pt x="88" y="143"/>
                  <a:pt x="85" y="142"/>
                  <a:pt x="84" y="141"/>
                </a:cubicBezTo>
                <a:cubicBezTo>
                  <a:pt x="82" y="140"/>
                  <a:pt x="80" y="140"/>
                  <a:pt x="79" y="139"/>
                </a:cubicBezTo>
                <a:cubicBezTo>
                  <a:pt x="78" y="138"/>
                  <a:pt x="77" y="137"/>
                  <a:pt x="76" y="137"/>
                </a:cubicBezTo>
                <a:cubicBezTo>
                  <a:pt x="75" y="136"/>
                  <a:pt x="74" y="136"/>
                  <a:pt x="73" y="136"/>
                </a:cubicBezTo>
                <a:cubicBezTo>
                  <a:pt x="73" y="136"/>
                  <a:pt x="72" y="135"/>
                  <a:pt x="71" y="134"/>
                </a:cubicBezTo>
                <a:cubicBezTo>
                  <a:pt x="70" y="133"/>
                  <a:pt x="68" y="132"/>
                  <a:pt x="68" y="131"/>
                </a:cubicBezTo>
                <a:cubicBezTo>
                  <a:pt x="68" y="130"/>
                  <a:pt x="69" y="129"/>
                  <a:pt x="70" y="128"/>
                </a:cubicBezTo>
                <a:cubicBezTo>
                  <a:pt x="70" y="125"/>
                  <a:pt x="67" y="123"/>
                  <a:pt x="66" y="121"/>
                </a:cubicBezTo>
                <a:cubicBezTo>
                  <a:pt x="65" y="119"/>
                  <a:pt x="63" y="118"/>
                  <a:pt x="62" y="117"/>
                </a:cubicBezTo>
                <a:cubicBezTo>
                  <a:pt x="62" y="116"/>
                  <a:pt x="62" y="116"/>
                  <a:pt x="62" y="115"/>
                </a:cubicBezTo>
                <a:cubicBezTo>
                  <a:pt x="62" y="114"/>
                  <a:pt x="61" y="113"/>
                  <a:pt x="60" y="112"/>
                </a:cubicBezTo>
                <a:cubicBezTo>
                  <a:pt x="59" y="110"/>
                  <a:pt x="57" y="109"/>
                  <a:pt x="57" y="108"/>
                </a:cubicBezTo>
                <a:cubicBezTo>
                  <a:pt x="57" y="106"/>
                  <a:pt x="58" y="105"/>
                  <a:pt x="57" y="104"/>
                </a:cubicBezTo>
                <a:cubicBezTo>
                  <a:pt x="56" y="101"/>
                  <a:pt x="53" y="102"/>
                  <a:pt x="53" y="106"/>
                </a:cubicBezTo>
                <a:cubicBezTo>
                  <a:pt x="53" y="106"/>
                  <a:pt x="55" y="108"/>
                  <a:pt x="55" y="109"/>
                </a:cubicBezTo>
                <a:cubicBezTo>
                  <a:pt x="55" y="109"/>
                  <a:pt x="55" y="111"/>
                  <a:pt x="56" y="112"/>
                </a:cubicBezTo>
                <a:cubicBezTo>
                  <a:pt x="56" y="113"/>
                  <a:pt x="57" y="114"/>
                  <a:pt x="58" y="115"/>
                </a:cubicBezTo>
                <a:cubicBezTo>
                  <a:pt x="58" y="117"/>
                  <a:pt x="58" y="119"/>
                  <a:pt x="59" y="120"/>
                </a:cubicBezTo>
                <a:cubicBezTo>
                  <a:pt x="59" y="121"/>
                  <a:pt x="61" y="122"/>
                  <a:pt x="60" y="123"/>
                </a:cubicBezTo>
                <a:cubicBezTo>
                  <a:pt x="59" y="124"/>
                  <a:pt x="58" y="122"/>
                  <a:pt x="57" y="121"/>
                </a:cubicBezTo>
                <a:cubicBezTo>
                  <a:pt x="57" y="121"/>
                  <a:pt x="55" y="120"/>
                  <a:pt x="55" y="119"/>
                </a:cubicBezTo>
                <a:cubicBezTo>
                  <a:pt x="55" y="118"/>
                  <a:pt x="55" y="117"/>
                  <a:pt x="55" y="116"/>
                </a:cubicBezTo>
                <a:cubicBezTo>
                  <a:pt x="55" y="114"/>
                  <a:pt x="51" y="114"/>
                  <a:pt x="51" y="112"/>
                </a:cubicBezTo>
                <a:cubicBezTo>
                  <a:pt x="51" y="111"/>
                  <a:pt x="52" y="111"/>
                  <a:pt x="52" y="110"/>
                </a:cubicBezTo>
                <a:cubicBezTo>
                  <a:pt x="52" y="108"/>
                  <a:pt x="51" y="107"/>
                  <a:pt x="50" y="106"/>
                </a:cubicBezTo>
                <a:cubicBezTo>
                  <a:pt x="50" y="105"/>
                  <a:pt x="50" y="104"/>
                  <a:pt x="50" y="102"/>
                </a:cubicBezTo>
                <a:cubicBezTo>
                  <a:pt x="50" y="101"/>
                  <a:pt x="50" y="99"/>
                  <a:pt x="49" y="98"/>
                </a:cubicBezTo>
                <a:cubicBezTo>
                  <a:pt x="49" y="97"/>
                  <a:pt x="48" y="96"/>
                  <a:pt x="47" y="95"/>
                </a:cubicBezTo>
                <a:cubicBezTo>
                  <a:pt x="46" y="95"/>
                  <a:pt x="45" y="95"/>
                  <a:pt x="44" y="94"/>
                </a:cubicBezTo>
                <a:cubicBezTo>
                  <a:pt x="44" y="93"/>
                  <a:pt x="43" y="91"/>
                  <a:pt x="43" y="90"/>
                </a:cubicBezTo>
                <a:cubicBezTo>
                  <a:pt x="43" y="89"/>
                  <a:pt x="43" y="87"/>
                  <a:pt x="43" y="85"/>
                </a:cubicBezTo>
                <a:cubicBezTo>
                  <a:pt x="43" y="83"/>
                  <a:pt x="43" y="82"/>
                  <a:pt x="43" y="80"/>
                </a:cubicBezTo>
                <a:cubicBezTo>
                  <a:pt x="44" y="79"/>
                  <a:pt x="45" y="78"/>
                  <a:pt x="46" y="77"/>
                </a:cubicBezTo>
                <a:cubicBezTo>
                  <a:pt x="46" y="76"/>
                  <a:pt x="46" y="75"/>
                  <a:pt x="47" y="74"/>
                </a:cubicBezTo>
                <a:cubicBezTo>
                  <a:pt x="48" y="72"/>
                  <a:pt x="50" y="70"/>
                  <a:pt x="51" y="68"/>
                </a:cubicBezTo>
                <a:cubicBezTo>
                  <a:pt x="53" y="66"/>
                  <a:pt x="54" y="65"/>
                  <a:pt x="55" y="62"/>
                </a:cubicBezTo>
                <a:cubicBezTo>
                  <a:pt x="56" y="62"/>
                  <a:pt x="57" y="60"/>
                  <a:pt x="56" y="59"/>
                </a:cubicBezTo>
                <a:cubicBezTo>
                  <a:pt x="56" y="58"/>
                  <a:pt x="54" y="57"/>
                  <a:pt x="54" y="55"/>
                </a:cubicBezTo>
                <a:cubicBezTo>
                  <a:pt x="54" y="54"/>
                  <a:pt x="55" y="54"/>
                  <a:pt x="56" y="53"/>
                </a:cubicBezTo>
                <a:cubicBezTo>
                  <a:pt x="56" y="53"/>
                  <a:pt x="56" y="51"/>
                  <a:pt x="56" y="51"/>
                </a:cubicBezTo>
                <a:cubicBezTo>
                  <a:pt x="56" y="49"/>
                  <a:pt x="56" y="48"/>
                  <a:pt x="56" y="47"/>
                </a:cubicBezTo>
                <a:cubicBezTo>
                  <a:pt x="56" y="45"/>
                  <a:pt x="58" y="45"/>
                  <a:pt x="57" y="44"/>
                </a:cubicBezTo>
                <a:cubicBezTo>
                  <a:pt x="56" y="42"/>
                  <a:pt x="54" y="44"/>
                  <a:pt x="53" y="43"/>
                </a:cubicBezTo>
                <a:cubicBezTo>
                  <a:pt x="52" y="43"/>
                  <a:pt x="54" y="42"/>
                  <a:pt x="54" y="40"/>
                </a:cubicBezTo>
                <a:cubicBezTo>
                  <a:pt x="54" y="40"/>
                  <a:pt x="53" y="39"/>
                  <a:pt x="53" y="39"/>
                </a:cubicBezTo>
                <a:cubicBezTo>
                  <a:pt x="54" y="38"/>
                  <a:pt x="55" y="37"/>
                  <a:pt x="54" y="37"/>
                </a:cubicBezTo>
                <a:cubicBezTo>
                  <a:pt x="54" y="36"/>
                  <a:pt x="53" y="35"/>
                  <a:pt x="53" y="34"/>
                </a:cubicBezTo>
                <a:cubicBezTo>
                  <a:pt x="68" y="21"/>
                  <a:pt x="86" y="13"/>
                  <a:pt x="106" y="9"/>
                </a:cubicBezTo>
                <a:cubicBezTo>
                  <a:pt x="106" y="9"/>
                  <a:pt x="106" y="9"/>
                  <a:pt x="106" y="9"/>
                </a:cubicBezTo>
                <a:cubicBezTo>
                  <a:pt x="107" y="10"/>
                  <a:pt x="107" y="10"/>
                  <a:pt x="107" y="10"/>
                </a:cubicBezTo>
                <a:cubicBezTo>
                  <a:pt x="109" y="10"/>
                  <a:pt x="110" y="10"/>
                  <a:pt x="111" y="10"/>
                </a:cubicBezTo>
                <a:cubicBezTo>
                  <a:pt x="112" y="10"/>
                  <a:pt x="114" y="10"/>
                  <a:pt x="115" y="10"/>
                </a:cubicBezTo>
                <a:cubicBezTo>
                  <a:pt x="117" y="10"/>
                  <a:pt x="121" y="13"/>
                  <a:pt x="123" y="11"/>
                </a:cubicBezTo>
                <a:cubicBezTo>
                  <a:pt x="123" y="11"/>
                  <a:pt x="123" y="10"/>
                  <a:pt x="124" y="10"/>
                </a:cubicBezTo>
                <a:cubicBezTo>
                  <a:pt x="124" y="9"/>
                  <a:pt x="125" y="8"/>
                  <a:pt x="125" y="7"/>
                </a:cubicBezTo>
                <a:cubicBezTo>
                  <a:pt x="126" y="7"/>
                  <a:pt x="127" y="7"/>
                  <a:pt x="128" y="7"/>
                </a:cubicBezTo>
                <a:cubicBezTo>
                  <a:pt x="131" y="7"/>
                  <a:pt x="134" y="7"/>
                  <a:pt x="137" y="7"/>
                </a:cubicBezTo>
                <a:cubicBezTo>
                  <a:pt x="137" y="1"/>
                  <a:pt x="137" y="1"/>
                  <a:pt x="137" y="1"/>
                </a:cubicBezTo>
                <a:cubicBezTo>
                  <a:pt x="135" y="0"/>
                  <a:pt x="133" y="0"/>
                  <a:pt x="130" y="0"/>
                </a:cubicBezTo>
                <a:cubicBezTo>
                  <a:pt x="130" y="0"/>
                  <a:pt x="129" y="0"/>
                  <a:pt x="128" y="0"/>
                </a:cubicBezTo>
                <a:cubicBezTo>
                  <a:pt x="127" y="0"/>
                  <a:pt x="125" y="0"/>
                  <a:pt x="124" y="0"/>
                </a:cubicBezTo>
                <a:cubicBezTo>
                  <a:pt x="111" y="1"/>
                  <a:pt x="99" y="3"/>
                  <a:pt x="87" y="7"/>
                </a:cubicBezTo>
                <a:cubicBezTo>
                  <a:pt x="85" y="8"/>
                  <a:pt x="83" y="8"/>
                  <a:pt x="81" y="9"/>
                </a:cubicBezTo>
                <a:cubicBezTo>
                  <a:pt x="81" y="9"/>
                  <a:pt x="80" y="10"/>
                  <a:pt x="79" y="10"/>
                </a:cubicBezTo>
                <a:cubicBezTo>
                  <a:pt x="78" y="10"/>
                  <a:pt x="77" y="11"/>
                  <a:pt x="75" y="12"/>
                </a:cubicBezTo>
                <a:cubicBezTo>
                  <a:pt x="73" y="12"/>
                  <a:pt x="72" y="13"/>
                  <a:pt x="70" y="14"/>
                </a:cubicBezTo>
                <a:cubicBezTo>
                  <a:pt x="68" y="15"/>
                  <a:pt x="66" y="16"/>
                  <a:pt x="64" y="17"/>
                </a:cubicBezTo>
                <a:cubicBezTo>
                  <a:pt x="57" y="21"/>
                  <a:pt x="50" y="26"/>
                  <a:pt x="44" y="32"/>
                </a:cubicBezTo>
                <a:cubicBezTo>
                  <a:pt x="43" y="32"/>
                  <a:pt x="43" y="33"/>
                  <a:pt x="42" y="34"/>
                </a:cubicBezTo>
                <a:cubicBezTo>
                  <a:pt x="41" y="35"/>
                  <a:pt x="39" y="36"/>
                  <a:pt x="38" y="38"/>
                </a:cubicBezTo>
                <a:cubicBezTo>
                  <a:pt x="36" y="39"/>
                  <a:pt x="35" y="41"/>
                  <a:pt x="33" y="42"/>
                </a:cubicBezTo>
                <a:cubicBezTo>
                  <a:pt x="31" y="44"/>
                  <a:pt x="29" y="47"/>
                  <a:pt x="27" y="49"/>
                </a:cubicBezTo>
                <a:cubicBezTo>
                  <a:pt x="24" y="54"/>
                  <a:pt x="20" y="59"/>
                  <a:pt x="17" y="65"/>
                </a:cubicBezTo>
                <a:cubicBezTo>
                  <a:pt x="16" y="66"/>
                  <a:pt x="15" y="68"/>
                  <a:pt x="14" y="70"/>
                </a:cubicBezTo>
                <a:cubicBezTo>
                  <a:pt x="14" y="71"/>
                  <a:pt x="13" y="72"/>
                  <a:pt x="13" y="73"/>
                </a:cubicBezTo>
                <a:cubicBezTo>
                  <a:pt x="11" y="76"/>
                  <a:pt x="10" y="78"/>
                  <a:pt x="9" y="81"/>
                </a:cubicBezTo>
                <a:cubicBezTo>
                  <a:pt x="9" y="82"/>
                  <a:pt x="8" y="83"/>
                  <a:pt x="8" y="84"/>
                </a:cubicBezTo>
                <a:cubicBezTo>
                  <a:pt x="6" y="88"/>
                  <a:pt x="5" y="92"/>
                  <a:pt x="4" y="96"/>
                </a:cubicBezTo>
                <a:cubicBezTo>
                  <a:pt x="4" y="98"/>
                  <a:pt x="3" y="100"/>
                  <a:pt x="3" y="102"/>
                </a:cubicBezTo>
                <a:close/>
                <a:moveTo>
                  <a:pt x="137" y="100"/>
                </a:moveTo>
                <a:cubicBezTo>
                  <a:pt x="137" y="160"/>
                  <a:pt x="137" y="160"/>
                  <a:pt x="137" y="160"/>
                </a:cubicBezTo>
                <a:cubicBezTo>
                  <a:pt x="136" y="160"/>
                  <a:pt x="136" y="161"/>
                  <a:pt x="136" y="161"/>
                </a:cubicBezTo>
                <a:cubicBezTo>
                  <a:pt x="134" y="161"/>
                  <a:pt x="133" y="159"/>
                  <a:pt x="132" y="159"/>
                </a:cubicBezTo>
                <a:cubicBezTo>
                  <a:pt x="129" y="157"/>
                  <a:pt x="128" y="160"/>
                  <a:pt x="125" y="160"/>
                </a:cubicBezTo>
                <a:cubicBezTo>
                  <a:pt x="123" y="160"/>
                  <a:pt x="119" y="156"/>
                  <a:pt x="119" y="154"/>
                </a:cubicBezTo>
                <a:cubicBezTo>
                  <a:pt x="119" y="152"/>
                  <a:pt x="120" y="150"/>
                  <a:pt x="120" y="148"/>
                </a:cubicBezTo>
                <a:cubicBezTo>
                  <a:pt x="120" y="147"/>
                  <a:pt x="121" y="146"/>
                  <a:pt x="121" y="145"/>
                </a:cubicBezTo>
                <a:cubicBezTo>
                  <a:pt x="121" y="143"/>
                  <a:pt x="119" y="142"/>
                  <a:pt x="118" y="142"/>
                </a:cubicBezTo>
                <a:cubicBezTo>
                  <a:pt x="115" y="141"/>
                  <a:pt x="112" y="143"/>
                  <a:pt x="109" y="142"/>
                </a:cubicBezTo>
                <a:cubicBezTo>
                  <a:pt x="108" y="141"/>
                  <a:pt x="110" y="140"/>
                  <a:pt x="110" y="139"/>
                </a:cubicBezTo>
                <a:cubicBezTo>
                  <a:pt x="110" y="139"/>
                  <a:pt x="110" y="138"/>
                  <a:pt x="110" y="137"/>
                </a:cubicBezTo>
                <a:cubicBezTo>
                  <a:pt x="111" y="137"/>
                  <a:pt x="111" y="136"/>
                  <a:pt x="112" y="135"/>
                </a:cubicBezTo>
                <a:cubicBezTo>
                  <a:pt x="112" y="134"/>
                  <a:pt x="112" y="133"/>
                  <a:pt x="113" y="132"/>
                </a:cubicBezTo>
                <a:cubicBezTo>
                  <a:pt x="113" y="131"/>
                  <a:pt x="114" y="131"/>
                  <a:pt x="114" y="130"/>
                </a:cubicBezTo>
                <a:cubicBezTo>
                  <a:pt x="114" y="129"/>
                  <a:pt x="113" y="128"/>
                  <a:pt x="113" y="127"/>
                </a:cubicBezTo>
                <a:cubicBezTo>
                  <a:pt x="110" y="128"/>
                  <a:pt x="109" y="128"/>
                  <a:pt x="108" y="128"/>
                </a:cubicBezTo>
                <a:cubicBezTo>
                  <a:pt x="105" y="130"/>
                  <a:pt x="105" y="134"/>
                  <a:pt x="102" y="135"/>
                </a:cubicBezTo>
                <a:cubicBezTo>
                  <a:pt x="101" y="135"/>
                  <a:pt x="100" y="135"/>
                  <a:pt x="99" y="135"/>
                </a:cubicBezTo>
                <a:cubicBezTo>
                  <a:pt x="98" y="135"/>
                  <a:pt x="96" y="136"/>
                  <a:pt x="95" y="136"/>
                </a:cubicBezTo>
                <a:cubicBezTo>
                  <a:pt x="94" y="136"/>
                  <a:pt x="92" y="135"/>
                  <a:pt x="91" y="134"/>
                </a:cubicBezTo>
                <a:cubicBezTo>
                  <a:pt x="91" y="133"/>
                  <a:pt x="89" y="130"/>
                  <a:pt x="89" y="129"/>
                </a:cubicBezTo>
                <a:cubicBezTo>
                  <a:pt x="88" y="125"/>
                  <a:pt x="89" y="122"/>
                  <a:pt x="91" y="119"/>
                </a:cubicBezTo>
                <a:cubicBezTo>
                  <a:pt x="91" y="118"/>
                  <a:pt x="92" y="118"/>
                  <a:pt x="92" y="117"/>
                </a:cubicBezTo>
                <a:cubicBezTo>
                  <a:pt x="92" y="116"/>
                  <a:pt x="92" y="115"/>
                  <a:pt x="92" y="113"/>
                </a:cubicBezTo>
                <a:cubicBezTo>
                  <a:pt x="93" y="112"/>
                  <a:pt x="95" y="110"/>
                  <a:pt x="97" y="110"/>
                </a:cubicBezTo>
                <a:cubicBezTo>
                  <a:pt x="99" y="108"/>
                  <a:pt x="101" y="107"/>
                  <a:pt x="103" y="107"/>
                </a:cubicBezTo>
                <a:cubicBezTo>
                  <a:pt x="104" y="107"/>
                  <a:pt x="106" y="107"/>
                  <a:pt x="107" y="107"/>
                </a:cubicBezTo>
                <a:cubicBezTo>
                  <a:pt x="108" y="107"/>
                  <a:pt x="109" y="108"/>
                  <a:pt x="110" y="108"/>
                </a:cubicBezTo>
                <a:cubicBezTo>
                  <a:pt x="112" y="108"/>
                  <a:pt x="113" y="106"/>
                  <a:pt x="115" y="105"/>
                </a:cubicBezTo>
                <a:cubicBezTo>
                  <a:pt x="117" y="106"/>
                  <a:pt x="119" y="105"/>
                  <a:pt x="121" y="105"/>
                </a:cubicBezTo>
                <a:cubicBezTo>
                  <a:pt x="122" y="105"/>
                  <a:pt x="123" y="107"/>
                  <a:pt x="124" y="107"/>
                </a:cubicBezTo>
                <a:cubicBezTo>
                  <a:pt x="125" y="107"/>
                  <a:pt x="126" y="106"/>
                  <a:pt x="126" y="106"/>
                </a:cubicBezTo>
                <a:cubicBezTo>
                  <a:pt x="127" y="106"/>
                  <a:pt x="129" y="108"/>
                  <a:pt x="129" y="109"/>
                </a:cubicBezTo>
                <a:cubicBezTo>
                  <a:pt x="129" y="110"/>
                  <a:pt x="128" y="111"/>
                  <a:pt x="128" y="113"/>
                </a:cubicBezTo>
                <a:cubicBezTo>
                  <a:pt x="129" y="114"/>
                  <a:pt x="132" y="114"/>
                  <a:pt x="134" y="115"/>
                </a:cubicBezTo>
                <a:cubicBezTo>
                  <a:pt x="135" y="114"/>
                  <a:pt x="134" y="112"/>
                  <a:pt x="134" y="111"/>
                </a:cubicBezTo>
                <a:cubicBezTo>
                  <a:pt x="134" y="110"/>
                  <a:pt x="134" y="110"/>
                  <a:pt x="134" y="109"/>
                </a:cubicBezTo>
                <a:cubicBezTo>
                  <a:pt x="134" y="108"/>
                  <a:pt x="133" y="107"/>
                  <a:pt x="133" y="106"/>
                </a:cubicBezTo>
                <a:cubicBezTo>
                  <a:pt x="133" y="103"/>
                  <a:pt x="135" y="102"/>
                  <a:pt x="137" y="100"/>
                </a:cubicBezTo>
                <a:close/>
              </a:path>
            </a:pathLst>
          </a:custGeom>
          <a:solidFill>
            <a:srgbClr val="404040"/>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solidFill>
                <a:srgbClr val="404040"/>
              </a:solidFill>
            </a:endParaRPr>
          </a:p>
        </p:txBody>
      </p:sp>
      <p:sp>
        <p:nvSpPr>
          <p:cNvPr id="36" name="稻壳儿小白白(http://dwz.cn/Wu2UP)"/>
          <p:cNvSpPr txBox="1">
            <a:spLocks noChangeArrowheads="1"/>
          </p:cNvSpPr>
          <p:nvPr/>
        </p:nvSpPr>
        <p:spPr bwMode="auto">
          <a:xfrm>
            <a:off x="2656670" y="163245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37" name="稻壳儿小白白(http://dwz.cn/Wu2UP)"/>
          <p:cNvSpPr txBox="1">
            <a:spLocks noChangeArrowheads="1"/>
          </p:cNvSpPr>
          <p:nvPr/>
        </p:nvSpPr>
        <p:spPr bwMode="auto">
          <a:xfrm>
            <a:off x="2477828" y="1987863"/>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sp>
        <p:nvSpPr>
          <p:cNvPr id="38" name="稻壳儿小白白(http://dwz.cn/Wu2UP)"/>
          <p:cNvSpPr txBox="1">
            <a:spLocks noChangeArrowheads="1"/>
          </p:cNvSpPr>
          <p:nvPr/>
        </p:nvSpPr>
        <p:spPr bwMode="auto">
          <a:xfrm>
            <a:off x="2079855" y="3333654"/>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39" name="稻壳儿小白白(http://dwz.cn/Wu2UP)"/>
          <p:cNvSpPr txBox="1">
            <a:spLocks noChangeArrowheads="1"/>
          </p:cNvSpPr>
          <p:nvPr/>
        </p:nvSpPr>
        <p:spPr bwMode="auto">
          <a:xfrm>
            <a:off x="1901013" y="3689060"/>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sp>
        <p:nvSpPr>
          <p:cNvPr id="40" name="稻壳儿小白白(http://dwz.cn/Wu2UP)"/>
          <p:cNvSpPr txBox="1">
            <a:spLocks noChangeArrowheads="1"/>
          </p:cNvSpPr>
          <p:nvPr/>
        </p:nvSpPr>
        <p:spPr bwMode="auto">
          <a:xfrm>
            <a:off x="2632560" y="5097998"/>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41" name="稻壳儿小白白(http://dwz.cn/Wu2UP)"/>
          <p:cNvSpPr txBox="1">
            <a:spLocks noChangeArrowheads="1"/>
          </p:cNvSpPr>
          <p:nvPr/>
        </p:nvSpPr>
        <p:spPr bwMode="auto">
          <a:xfrm>
            <a:off x="2453718" y="5453404"/>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sp>
        <p:nvSpPr>
          <p:cNvPr id="42" name="稻壳儿小白白(http://dwz.cn/Wu2UP)"/>
          <p:cNvSpPr txBox="1">
            <a:spLocks noChangeArrowheads="1"/>
          </p:cNvSpPr>
          <p:nvPr/>
        </p:nvSpPr>
        <p:spPr bwMode="auto">
          <a:xfrm>
            <a:off x="7588477" y="163245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43" name="稻壳儿小白白(http://dwz.cn/Wu2UP)"/>
          <p:cNvSpPr txBox="1">
            <a:spLocks noChangeArrowheads="1"/>
          </p:cNvSpPr>
          <p:nvPr/>
        </p:nvSpPr>
        <p:spPr bwMode="auto">
          <a:xfrm>
            <a:off x="7583255" y="1987863"/>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sp>
        <p:nvSpPr>
          <p:cNvPr id="44" name="稻壳儿小白白(http://dwz.cn/Wu2UP)"/>
          <p:cNvSpPr txBox="1">
            <a:spLocks noChangeArrowheads="1"/>
          </p:cNvSpPr>
          <p:nvPr/>
        </p:nvSpPr>
        <p:spPr bwMode="auto">
          <a:xfrm>
            <a:off x="8249583" y="3335624"/>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45" name="稻壳儿小白白(http://dwz.cn/Wu2UP)"/>
          <p:cNvSpPr txBox="1">
            <a:spLocks noChangeArrowheads="1"/>
          </p:cNvSpPr>
          <p:nvPr/>
        </p:nvSpPr>
        <p:spPr bwMode="auto">
          <a:xfrm>
            <a:off x="8244361" y="3691030"/>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sp>
        <p:nvSpPr>
          <p:cNvPr id="46" name="稻壳儿小白白(http://dwz.cn/Wu2UP)"/>
          <p:cNvSpPr txBox="1">
            <a:spLocks noChangeArrowheads="1"/>
          </p:cNvSpPr>
          <p:nvPr/>
        </p:nvSpPr>
        <p:spPr bwMode="auto">
          <a:xfrm>
            <a:off x="7564705" y="5097998"/>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47" name="稻壳儿小白白(http://dwz.cn/Wu2UP)"/>
          <p:cNvSpPr txBox="1">
            <a:spLocks noChangeArrowheads="1"/>
          </p:cNvSpPr>
          <p:nvPr/>
        </p:nvSpPr>
        <p:spPr bwMode="auto">
          <a:xfrm>
            <a:off x="7559483" y="5453404"/>
            <a:ext cx="22865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endParaRPr lang="en-US" altLang="zh-CN" sz="1200">
              <a:solidFill>
                <a:srgbClr val="404040"/>
              </a:solidFill>
              <a:latin typeface="微软雅黑" panose="020b0503020204020204" pitchFamily="34" charset="-122"/>
              <a:sym typeface="Arial" panose="020b0604020202020204" pitchFamily="34" charset="0"/>
            </a:endParaRPr>
          </a:p>
        </p:txBody>
      </p:sp>
      <p:grpSp>
        <p:nvGrpSpPr>
          <p:cNvPr id="58" name="组合 57"/>
          <p:cNvGrpSpPr/>
          <p:nvPr/>
        </p:nvGrpSpPr>
        <p:grpSpPr>
          <a:xfrm>
            <a:off x="-1186130" y="-315429"/>
            <a:ext cx="4699340" cy="1701277"/>
            <a:chOff x="-1186130" y="-315429"/>
            <a:chExt cx="4699340" cy="1701277"/>
          </a:xfrm>
        </p:grpSpPr>
        <p:pic>
          <p:nvPicPr>
            <p:cNvPr id="59" name="图片 58"/>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0"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66" name="图片 7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79" y="1607375"/>
            <a:ext cx="10268318" cy="4331256"/>
          </a:xfrm>
          <a:prstGeom prst="rect">
            <a:avLst/>
          </a:prstGeom>
        </p:spPr>
      </p:pic>
      <p:sp>
        <p:nvSpPr>
          <p:cNvPr id="770" name="六边形 769"/>
          <p:cNvSpPr/>
          <p:nvPr/>
        </p:nvSpPr>
        <p:spPr>
          <a:xfrm>
            <a:off x="7200050" y="4396230"/>
            <a:ext cx="988312" cy="851993"/>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69" name="六边形 768"/>
          <p:cNvSpPr/>
          <p:nvPr/>
        </p:nvSpPr>
        <p:spPr>
          <a:xfrm>
            <a:off x="7744741" y="2608298"/>
            <a:ext cx="819978" cy="706877"/>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67" name="六边形 766"/>
          <p:cNvSpPr/>
          <p:nvPr/>
        </p:nvSpPr>
        <p:spPr>
          <a:xfrm>
            <a:off x="4983401" y="3045102"/>
            <a:ext cx="1505534" cy="1297873"/>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64" name="六边形 763"/>
          <p:cNvSpPr/>
          <p:nvPr/>
        </p:nvSpPr>
        <p:spPr>
          <a:xfrm>
            <a:off x="3813126" y="2427472"/>
            <a:ext cx="869042" cy="749174"/>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73" name="六边形 672"/>
          <p:cNvSpPr/>
          <p:nvPr/>
        </p:nvSpPr>
        <p:spPr>
          <a:xfrm>
            <a:off x="5201175" y="3234697"/>
            <a:ext cx="1083164" cy="933762"/>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81" name="六边形 680"/>
          <p:cNvSpPr/>
          <p:nvPr/>
        </p:nvSpPr>
        <p:spPr>
          <a:xfrm>
            <a:off x="3925179" y="2535134"/>
            <a:ext cx="619458" cy="534016"/>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89" name="六边形 688"/>
          <p:cNvSpPr/>
          <p:nvPr/>
        </p:nvSpPr>
        <p:spPr>
          <a:xfrm>
            <a:off x="7899117" y="2745631"/>
            <a:ext cx="514678" cy="443688"/>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97" name="六边形 696"/>
          <p:cNvSpPr/>
          <p:nvPr/>
        </p:nvSpPr>
        <p:spPr>
          <a:xfrm>
            <a:off x="7349249" y="4526043"/>
            <a:ext cx="696659" cy="600569"/>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68" name="六边形 767"/>
          <p:cNvSpPr/>
          <p:nvPr/>
        </p:nvSpPr>
        <p:spPr>
          <a:xfrm>
            <a:off x="5287807" y="1640426"/>
            <a:ext cx="976893" cy="842149"/>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05" name="六边形 704"/>
          <p:cNvSpPr/>
          <p:nvPr/>
        </p:nvSpPr>
        <p:spPr>
          <a:xfrm>
            <a:off x="5425041" y="1761005"/>
            <a:ext cx="696659" cy="600569"/>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14" name="Freeform 141"/>
          <p:cNvSpPr>
            <a:spLocks noEditPoints="1"/>
          </p:cNvSpPr>
          <p:nvPr/>
        </p:nvSpPr>
        <p:spPr bwMode="auto">
          <a:xfrm>
            <a:off x="4075402" y="2630764"/>
            <a:ext cx="308357" cy="324743"/>
          </a:xfrm>
          <a:custGeom>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0">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715" name="Freeform 145"/>
          <p:cNvSpPr>
            <a:spLocks noEditPoints="1"/>
          </p:cNvSpPr>
          <p:nvPr/>
        </p:nvSpPr>
        <p:spPr bwMode="auto">
          <a:xfrm>
            <a:off x="5571940" y="1829846"/>
            <a:ext cx="445954" cy="450162"/>
          </a:xfrm>
          <a:custGeom>
            <a:gdLst>
              <a:gd name="T0" fmla="*/ 43 w 98"/>
              <a:gd name="T1" fmla="*/ 76 h 99"/>
              <a:gd name="T2" fmla="*/ 40 w 98"/>
              <a:gd name="T3" fmla="*/ 70 h 99"/>
              <a:gd name="T4" fmla="*/ 37 w 98"/>
              <a:gd name="T5" fmla="*/ 74 h 99"/>
              <a:gd name="T6" fmla="*/ 35 w 98"/>
              <a:gd name="T7" fmla="*/ 76 h 99"/>
              <a:gd name="T8" fmla="*/ 32 w 98"/>
              <a:gd name="T9" fmla="*/ 75 h 99"/>
              <a:gd name="T10" fmla="*/ 2 w 98"/>
              <a:gd name="T11" fmla="*/ 45 h 99"/>
              <a:gd name="T12" fmla="*/ 7 w 98"/>
              <a:gd name="T13" fmla="*/ 10 h 99"/>
              <a:gd name="T14" fmla="*/ 40 w 98"/>
              <a:gd name="T15" fmla="*/ 26 h 99"/>
              <a:gd name="T16" fmla="*/ 71 w 98"/>
              <a:gd name="T17" fmla="*/ 0 h 99"/>
              <a:gd name="T18" fmla="*/ 48 w 98"/>
              <a:gd name="T19" fmla="*/ 79 h 99"/>
              <a:gd name="T20" fmla="*/ 35 w 98"/>
              <a:gd name="T21" fmla="*/ 99 h 99"/>
              <a:gd name="T22" fmla="*/ 29 w 98"/>
              <a:gd name="T23" fmla="*/ 95 h 99"/>
              <a:gd name="T24" fmla="*/ 43 w 98"/>
              <a:gd name="T25" fmla="*/ 76 h 99"/>
              <a:gd name="T26" fmla="*/ 47 w 98"/>
              <a:gd name="T27" fmla="*/ 57 h 99"/>
              <a:gd name="T28" fmla="*/ 50 w 98"/>
              <a:gd name="T29" fmla="*/ 63 h 99"/>
              <a:gd name="T30" fmla="*/ 65 w 98"/>
              <a:gd name="T31" fmla="*/ 18 h 99"/>
              <a:gd name="T32" fmla="*/ 47 w 98"/>
              <a:gd name="T33" fmla="*/ 32 h 99"/>
              <a:gd name="T34" fmla="*/ 46 w 98"/>
              <a:gd name="T35" fmla="*/ 34 h 99"/>
              <a:gd name="T36" fmla="*/ 47 w 98"/>
              <a:gd name="T37" fmla="*/ 57 h 99"/>
              <a:gd name="T38" fmla="*/ 28 w 98"/>
              <a:gd name="T39" fmla="*/ 63 h 99"/>
              <a:gd name="T40" fmla="*/ 16 w 98"/>
              <a:gd name="T41" fmla="*/ 24 h 99"/>
              <a:gd name="T42" fmla="*/ 16 w 98"/>
              <a:gd name="T43" fmla="*/ 24 h 99"/>
              <a:gd name="T44" fmla="*/ 33 w 98"/>
              <a:gd name="T45" fmla="*/ 61 h 99"/>
              <a:gd name="T46" fmla="*/ 13 w 98"/>
              <a:gd name="T47" fmla="*/ 21 h 99"/>
              <a:gd name="T48" fmla="*/ 10 w 98"/>
              <a:gd name="T49" fmla="*/ 44 h 99"/>
              <a:gd name="T50" fmla="*/ 28 w 98"/>
              <a:gd name="T51" fmla="*/ 63 h 99"/>
              <a:gd name="T52" fmla="*/ 55 w 98"/>
              <a:gd name="T53" fmla="*/ 64 h 99"/>
              <a:gd name="T54" fmla="*/ 68 w 98"/>
              <a:gd name="T55" fmla="*/ 18 h 99"/>
              <a:gd name="T56" fmla="*/ 55 w 98"/>
              <a:gd name="T57" fmla="*/ 64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99">
                <a:moveTo>
                  <a:pt x="43" y="76"/>
                </a:moveTo>
                <a:cubicBezTo>
                  <a:pt x="42" y="75"/>
                  <a:pt x="41" y="73"/>
                  <a:pt x="40" y="70"/>
                </a:cubicBezTo>
                <a:cubicBezTo>
                  <a:pt x="39" y="71"/>
                  <a:pt x="38" y="73"/>
                  <a:pt x="37" y="74"/>
                </a:cubicBezTo>
                <a:cubicBezTo>
                  <a:pt x="35" y="76"/>
                  <a:pt x="35" y="76"/>
                  <a:pt x="35" y="76"/>
                </a:cubicBezTo>
                <a:cubicBezTo>
                  <a:pt x="32" y="75"/>
                  <a:pt x="32" y="75"/>
                  <a:pt x="32" y="75"/>
                </a:cubicBezTo>
                <a:cubicBezTo>
                  <a:pt x="25" y="72"/>
                  <a:pt x="4" y="62"/>
                  <a:pt x="2" y="45"/>
                </a:cubicBezTo>
                <a:cubicBezTo>
                  <a:pt x="0" y="28"/>
                  <a:pt x="10" y="19"/>
                  <a:pt x="7" y="10"/>
                </a:cubicBezTo>
                <a:cubicBezTo>
                  <a:pt x="21" y="13"/>
                  <a:pt x="33" y="19"/>
                  <a:pt x="40" y="26"/>
                </a:cubicBezTo>
                <a:cubicBezTo>
                  <a:pt x="52" y="11"/>
                  <a:pt x="67" y="11"/>
                  <a:pt x="71" y="0"/>
                </a:cubicBezTo>
                <a:cubicBezTo>
                  <a:pt x="98" y="38"/>
                  <a:pt x="94" y="74"/>
                  <a:pt x="48" y="79"/>
                </a:cubicBezTo>
                <a:cubicBezTo>
                  <a:pt x="44" y="86"/>
                  <a:pt x="40" y="93"/>
                  <a:pt x="35" y="99"/>
                </a:cubicBezTo>
                <a:cubicBezTo>
                  <a:pt x="29" y="95"/>
                  <a:pt x="29" y="95"/>
                  <a:pt x="29" y="95"/>
                </a:cubicBezTo>
                <a:cubicBezTo>
                  <a:pt x="34" y="89"/>
                  <a:pt x="39" y="83"/>
                  <a:pt x="43" y="76"/>
                </a:cubicBezTo>
                <a:close/>
                <a:moveTo>
                  <a:pt x="47" y="57"/>
                </a:moveTo>
                <a:cubicBezTo>
                  <a:pt x="48" y="60"/>
                  <a:pt x="49" y="62"/>
                  <a:pt x="50" y="63"/>
                </a:cubicBezTo>
                <a:cubicBezTo>
                  <a:pt x="56" y="49"/>
                  <a:pt x="61" y="33"/>
                  <a:pt x="65" y="18"/>
                </a:cubicBezTo>
                <a:cubicBezTo>
                  <a:pt x="61" y="22"/>
                  <a:pt x="53" y="24"/>
                  <a:pt x="47" y="32"/>
                </a:cubicBezTo>
                <a:cubicBezTo>
                  <a:pt x="47" y="33"/>
                  <a:pt x="46" y="33"/>
                  <a:pt x="46" y="34"/>
                </a:cubicBezTo>
                <a:cubicBezTo>
                  <a:pt x="50" y="41"/>
                  <a:pt x="50" y="49"/>
                  <a:pt x="47" y="57"/>
                </a:cubicBezTo>
                <a:close/>
                <a:moveTo>
                  <a:pt x="28" y="63"/>
                </a:moveTo>
                <a:cubicBezTo>
                  <a:pt x="25" y="49"/>
                  <a:pt x="22" y="36"/>
                  <a:pt x="16" y="24"/>
                </a:cubicBezTo>
                <a:cubicBezTo>
                  <a:pt x="16" y="24"/>
                  <a:pt x="16" y="24"/>
                  <a:pt x="16" y="24"/>
                </a:cubicBezTo>
                <a:cubicBezTo>
                  <a:pt x="22" y="33"/>
                  <a:pt x="29" y="46"/>
                  <a:pt x="33" y="61"/>
                </a:cubicBezTo>
                <a:cubicBezTo>
                  <a:pt x="47" y="44"/>
                  <a:pt x="38" y="27"/>
                  <a:pt x="13" y="21"/>
                </a:cubicBezTo>
                <a:cubicBezTo>
                  <a:pt x="15" y="27"/>
                  <a:pt x="9" y="33"/>
                  <a:pt x="10" y="44"/>
                </a:cubicBezTo>
                <a:cubicBezTo>
                  <a:pt x="11" y="56"/>
                  <a:pt x="24" y="61"/>
                  <a:pt x="28" y="63"/>
                </a:cubicBezTo>
                <a:close/>
                <a:moveTo>
                  <a:pt x="55" y="64"/>
                </a:moveTo>
                <a:cubicBezTo>
                  <a:pt x="80" y="60"/>
                  <a:pt x="83" y="40"/>
                  <a:pt x="68" y="18"/>
                </a:cubicBezTo>
                <a:cubicBezTo>
                  <a:pt x="67" y="31"/>
                  <a:pt x="62" y="48"/>
                  <a:pt x="55" y="64"/>
                </a:cubicBezTo>
                <a:close/>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717" name="Freeform 162"/>
          <p:cNvSpPr>
            <a:spLocks noEditPoints="1"/>
          </p:cNvSpPr>
          <p:nvPr/>
        </p:nvSpPr>
        <p:spPr bwMode="auto">
          <a:xfrm>
            <a:off x="7511239" y="4639992"/>
            <a:ext cx="391200" cy="381659"/>
          </a:xfrm>
          <a:custGeom>
            <a:gdLst>
              <a:gd name="T0" fmla="*/ 85 w 95"/>
              <a:gd name="T1" fmla="*/ 25 h 93"/>
              <a:gd name="T2" fmla="*/ 86 w 95"/>
              <a:gd name="T3" fmla="*/ 22 h 93"/>
              <a:gd name="T4" fmla="*/ 86 w 95"/>
              <a:gd name="T5" fmla="*/ 13 h 93"/>
              <a:gd name="T6" fmla="*/ 80 w 95"/>
              <a:gd name="T7" fmla="*/ 8 h 93"/>
              <a:gd name="T8" fmla="*/ 36 w 95"/>
              <a:gd name="T9" fmla="*/ 11 h 93"/>
              <a:gd name="T10" fmla="*/ 36 w 95"/>
              <a:gd name="T11" fmla="*/ 24 h 93"/>
              <a:gd name="T12" fmla="*/ 80 w 95"/>
              <a:gd name="T13" fmla="*/ 25 h 93"/>
              <a:gd name="T14" fmla="*/ 35 w 95"/>
              <a:gd name="T15" fmla="*/ 62 h 93"/>
              <a:gd name="T16" fmla="*/ 66 w 95"/>
              <a:gd name="T17" fmla="*/ 72 h 93"/>
              <a:gd name="T18" fmla="*/ 55 w 95"/>
              <a:gd name="T19" fmla="*/ 45 h 93"/>
              <a:gd name="T20" fmla="*/ 70 w 95"/>
              <a:gd name="T21" fmla="*/ 66 h 93"/>
              <a:gd name="T22" fmla="*/ 62 w 95"/>
              <a:gd name="T23" fmla="*/ 59 h 93"/>
              <a:gd name="T24" fmla="*/ 70 w 95"/>
              <a:gd name="T25" fmla="*/ 66 h 93"/>
              <a:gd name="T26" fmla="*/ 70 w 95"/>
              <a:gd name="T27" fmla="*/ 67 h 93"/>
              <a:gd name="T28" fmla="*/ 60 w 95"/>
              <a:gd name="T29" fmla="*/ 60 h 93"/>
              <a:gd name="T30" fmla="*/ 70 w 95"/>
              <a:gd name="T31" fmla="*/ 55 h 93"/>
              <a:gd name="T32" fmla="*/ 70 w 95"/>
              <a:gd name="T33" fmla="*/ 54 h 93"/>
              <a:gd name="T34" fmla="*/ 68 w 95"/>
              <a:gd name="T35" fmla="*/ 55 h 93"/>
              <a:gd name="T36" fmla="*/ 71 w 95"/>
              <a:gd name="T37" fmla="*/ 58 h 93"/>
              <a:gd name="T38" fmla="*/ 68 w 95"/>
              <a:gd name="T39" fmla="*/ 55 h 93"/>
              <a:gd name="T40" fmla="*/ 71 w 95"/>
              <a:gd name="T41" fmla="*/ 59 h 93"/>
              <a:gd name="T42" fmla="*/ 66 w 95"/>
              <a:gd name="T43" fmla="*/ 56 h 93"/>
              <a:gd name="T44" fmla="*/ 65 w 95"/>
              <a:gd name="T45" fmla="*/ 57 h 93"/>
              <a:gd name="T46" fmla="*/ 71 w 95"/>
              <a:gd name="T47" fmla="*/ 62 h 93"/>
              <a:gd name="T48" fmla="*/ 65 w 95"/>
              <a:gd name="T49" fmla="*/ 57 h 93"/>
              <a:gd name="T50" fmla="*/ 71 w 95"/>
              <a:gd name="T51" fmla="*/ 64 h 93"/>
              <a:gd name="T52" fmla="*/ 63 w 95"/>
              <a:gd name="T53" fmla="*/ 58 h 93"/>
              <a:gd name="T54" fmla="*/ 71 w 95"/>
              <a:gd name="T55" fmla="*/ 46 h 93"/>
              <a:gd name="T56" fmla="*/ 70 w 95"/>
              <a:gd name="T57" fmla="*/ 48 h 93"/>
              <a:gd name="T58" fmla="*/ 56 w 95"/>
              <a:gd name="T59" fmla="*/ 57 h 93"/>
              <a:gd name="T60" fmla="*/ 59 w 95"/>
              <a:gd name="T61" fmla="*/ 40 h 93"/>
              <a:gd name="T62" fmla="*/ 60 w 95"/>
              <a:gd name="T63" fmla="*/ 39 h 93"/>
              <a:gd name="T64" fmla="*/ 71 w 95"/>
              <a:gd name="T65" fmla="*/ 46 h 93"/>
              <a:gd name="T66" fmla="*/ 68 w 95"/>
              <a:gd name="T67" fmla="*/ 46 h 93"/>
              <a:gd name="T68" fmla="*/ 61 w 95"/>
              <a:gd name="T69" fmla="*/ 42 h 93"/>
              <a:gd name="T70" fmla="*/ 71 w 95"/>
              <a:gd name="T71" fmla="*/ 70 h 93"/>
              <a:gd name="T72" fmla="*/ 69 w 95"/>
              <a:gd name="T73" fmla="*/ 71 h 93"/>
              <a:gd name="T74" fmla="*/ 55 w 95"/>
              <a:gd name="T75" fmla="*/ 60 h 93"/>
              <a:gd name="T76" fmla="*/ 69 w 95"/>
              <a:gd name="T77" fmla="*/ 51 h 93"/>
              <a:gd name="T78" fmla="*/ 71 w 95"/>
              <a:gd name="T79" fmla="*/ 51 h 93"/>
              <a:gd name="T80" fmla="*/ 74 w 95"/>
              <a:gd name="T81" fmla="*/ 60 h 93"/>
              <a:gd name="T82" fmla="*/ 71 w 95"/>
              <a:gd name="T83" fmla="*/ 70 h 93"/>
              <a:gd name="T84" fmla="*/ 93 w 95"/>
              <a:gd name="T85" fmla="*/ 11 h 93"/>
              <a:gd name="T86" fmla="*/ 94 w 95"/>
              <a:gd name="T87" fmla="*/ 24 h 93"/>
              <a:gd name="T88" fmla="*/ 89 w 95"/>
              <a:gd name="T89" fmla="*/ 89 h 93"/>
              <a:gd name="T90" fmla="*/ 22 w 95"/>
              <a:gd name="T91" fmla="*/ 93 h 93"/>
              <a:gd name="T92" fmla="*/ 18 w 95"/>
              <a:gd name="T93" fmla="*/ 68 h 93"/>
              <a:gd name="T94" fmla="*/ 0 w 95"/>
              <a:gd name="T95" fmla="*/ 64 h 93"/>
              <a:gd name="T96" fmla="*/ 13 w 95"/>
              <a:gd name="T97" fmla="*/ 3 h 93"/>
              <a:gd name="T98" fmla="*/ 22 w 95"/>
              <a:gd name="T99" fmla="*/ 0 h 93"/>
              <a:gd name="T100" fmla="*/ 80 w 95"/>
              <a:gd name="T101" fmla="*/ 0 h 93"/>
              <a:gd name="T102" fmla="*/ 28 w 95"/>
              <a:gd name="T103" fmla="*/ 34 h 93"/>
              <a:gd name="T104" fmla="*/ 80 w 95"/>
              <a:gd name="T105" fmla="*/ 34 h 93"/>
              <a:gd name="T106" fmla="*/ 26 w 95"/>
              <a:gd name="T107" fmla="*/ 85 h 93"/>
              <a:gd name="T108" fmla="*/ 26 w 95"/>
              <a:gd name="T109" fmla="*/ 60 h 93"/>
              <a:gd name="T110" fmla="*/ 28 w 95"/>
              <a:gd name="T111" fmla="*/ 34 h 93"/>
              <a:gd name="T112" fmla="*/ 18 w 95"/>
              <a:gd name="T113" fmla="*/ 24 h 93"/>
              <a:gd name="T114" fmla="*/ 28 w 95"/>
              <a:gd name="T115" fmla="*/ 25 h 93"/>
              <a:gd name="T116" fmla="*/ 29 w 95"/>
              <a:gd name="T117" fmla="*/ 18 h 93"/>
              <a:gd name="T118" fmla="*/ 22 w 95"/>
              <a:gd name="T119" fmla="*/ 8 h 93"/>
              <a:gd name="T120" fmla="*/ 16 w 95"/>
              <a:gd name="T121" fmla="*/ 12 h 93"/>
              <a:gd name="T122" fmla="*/ 18 w 95"/>
              <a:gd name="T123" fmla="*/ 60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93">
                <a:moveTo>
                  <a:pt x="80" y="25"/>
                </a:moveTo>
                <a:cubicBezTo>
                  <a:pt x="85" y="25"/>
                  <a:pt x="85" y="25"/>
                  <a:pt x="85" y="25"/>
                </a:cubicBezTo>
                <a:cubicBezTo>
                  <a:pt x="85" y="25"/>
                  <a:pt x="85" y="25"/>
                  <a:pt x="85" y="25"/>
                </a:cubicBezTo>
                <a:cubicBezTo>
                  <a:pt x="85" y="25"/>
                  <a:pt x="85" y="24"/>
                  <a:pt x="86" y="22"/>
                </a:cubicBezTo>
                <a:cubicBezTo>
                  <a:pt x="86" y="21"/>
                  <a:pt x="86" y="19"/>
                  <a:pt x="86" y="18"/>
                </a:cubicBezTo>
                <a:cubicBezTo>
                  <a:pt x="86" y="16"/>
                  <a:pt x="86" y="15"/>
                  <a:pt x="86" y="13"/>
                </a:cubicBezTo>
                <a:cubicBezTo>
                  <a:pt x="85" y="11"/>
                  <a:pt x="83" y="8"/>
                  <a:pt x="80" y="8"/>
                </a:cubicBezTo>
                <a:cubicBezTo>
                  <a:pt x="80" y="8"/>
                  <a:pt x="80" y="8"/>
                  <a:pt x="80" y="8"/>
                </a:cubicBezTo>
                <a:cubicBezTo>
                  <a:pt x="35" y="8"/>
                  <a:pt x="35" y="8"/>
                  <a:pt x="35" y="8"/>
                </a:cubicBezTo>
                <a:cubicBezTo>
                  <a:pt x="35" y="9"/>
                  <a:pt x="36" y="10"/>
                  <a:pt x="36" y="11"/>
                </a:cubicBezTo>
                <a:cubicBezTo>
                  <a:pt x="37" y="13"/>
                  <a:pt x="37" y="15"/>
                  <a:pt x="37" y="18"/>
                </a:cubicBezTo>
                <a:cubicBezTo>
                  <a:pt x="37" y="20"/>
                  <a:pt x="37" y="22"/>
                  <a:pt x="36" y="24"/>
                </a:cubicBezTo>
                <a:cubicBezTo>
                  <a:pt x="36" y="24"/>
                  <a:pt x="36" y="25"/>
                  <a:pt x="36" y="25"/>
                </a:cubicBezTo>
                <a:cubicBezTo>
                  <a:pt x="80" y="25"/>
                  <a:pt x="80" y="25"/>
                  <a:pt x="80" y="25"/>
                </a:cubicBezTo>
                <a:close/>
                <a:moveTo>
                  <a:pt x="52" y="44"/>
                </a:moveTo>
                <a:cubicBezTo>
                  <a:pt x="43" y="44"/>
                  <a:pt x="35" y="52"/>
                  <a:pt x="35" y="62"/>
                </a:cubicBezTo>
                <a:cubicBezTo>
                  <a:pt x="35" y="71"/>
                  <a:pt x="43" y="79"/>
                  <a:pt x="52" y="79"/>
                </a:cubicBezTo>
                <a:cubicBezTo>
                  <a:pt x="58" y="79"/>
                  <a:pt x="63" y="76"/>
                  <a:pt x="66" y="72"/>
                </a:cubicBezTo>
                <a:cubicBezTo>
                  <a:pt x="52" y="62"/>
                  <a:pt x="52" y="62"/>
                  <a:pt x="52" y="62"/>
                </a:cubicBezTo>
                <a:cubicBezTo>
                  <a:pt x="55" y="45"/>
                  <a:pt x="55" y="45"/>
                  <a:pt x="55" y="45"/>
                </a:cubicBezTo>
                <a:cubicBezTo>
                  <a:pt x="54" y="45"/>
                  <a:pt x="53" y="44"/>
                  <a:pt x="52" y="44"/>
                </a:cubicBezTo>
                <a:close/>
                <a:moveTo>
                  <a:pt x="70" y="66"/>
                </a:moveTo>
                <a:cubicBezTo>
                  <a:pt x="61" y="59"/>
                  <a:pt x="61" y="59"/>
                  <a:pt x="61" y="59"/>
                </a:cubicBezTo>
                <a:cubicBezTo>
                  <a:pt x="62" y="59"/>
                  <a:pt x="62" y="59"/>
                  <a:pt x="62" y="59"/>
                </a:cubicBezTo>
                <a:cubicBezTo>
                  <a:pt x="70" y="65"/>
                  <a:pt x="70" y="65"/>
                  <a:pt x="70" y="65"/>
                </a:cubicBezTo>
                <a:cubicBezTo>
                  <a:pt x="70" y="66"/>
                  <a:pt x="70" y="66"/>
                  <a:pt x="70" y="66"/>
                </a:cubicBezTo>
                <a:close/>
                <a:moveTo>
                  <a:pt x="60" y="60"/>
                </a:moveTo>
                <a:cubicBezTo>
                  <a:pt x="70" y="67"/>
                  <a:pt x="70" y="67"/>
                  <a:pt x="70" y="67"/>
                </a:cubicBezTo>
                <a:cubicBezTo>
                  <a:pt x="70" y="67"/>
                  <a:pt x="69" y="68"/>
                  <a:pt x="69" y="68"/>
                </a:cubicBezTo>
                <a:cubicBezTo>
                  <a:pt x="60" y="60"/>
                  <a:pt x="60" y="60"/>
                  <a:pt x="60" y="60"/>
                </a:cubicBezTo>
                <a:cubicBezTo>
                  <a:pt x="60" y="60"/>
                  <a:pt x="60" y="60"/>
                  <a:pt x="60" y="60"/>
                </a:cubicBezTo>
                <a:close/>
                <a:moveTo>
                  <a:pt x="70" y="55"/>
                </a:moveTo>
                <a:cubicBezTo>
                  <a:pt x="69" y="54"/>
                  <a:pt x="69" y="54"/>
                  <a:pt x="69" y="54"/>
                </a:cubicBezTo>
                <a:cubicBezTo>
                  <a:pt x="70" y="54"/>
                  <a:pt x="70" y="54"/>
                  <a:pt x="70" y="54"/>
                </a:cubicBezTo>
                <a:cubicBezTo>
                  <a:pt x="70" y="54"/>
                  <a:pt x="70" y="54"/>
                  <a:pt x="70" y="55"/>
                </a:cubicBezTo>
                <a:close/>
                <a:moveTo>
                  <a:pt x="68" y="55"/>
                </a:moveTo>
                <a:cubicBezTo>
                  <a:pt x="68" y="55"/>
                  <a:pt x="68" y="55"/>
                  <a:pt x="68" y="55"/>
                </a:cubicBezTo>
                <a:cubicBezTo>
                  <a:pt x="71" y="58"/>
                  <a:pt x="71" y="58"/>
                  <a:pt x="71" y="58"/>
                </a:cubicBezTo>
                <a:cubicBezTo>
                  <a:pt x="71" y="57"/>
                  <a:pt x="71" y="57"/>
                  <a:pt x="71" y="56"/>
                </a:cubicBezTo>
                <a:cubicBezTo>
                  <a:pt x="68" y="55"/>
                  <a:pt x="68" y="55"/>
                  <a:pt x="68" y="55"/>
                </a:cubicBezTo>
                <a:close/>
                <a:moveTo>
                  <a:pt x="67" y="56"/>
                </a:moveTo>
                <a:cubicBezTo>
                  <a:pt x="71" y="59"/>
                  <a:pt x="71" y="59"/>
                  <a:pt x="71" y="59"/>
                </a:cubicBezTo>
                <a:cubicBezTo>
                  <a:pt x="71" y="59"/>
                  <a:pt x="71" y="60"/>
                  <a:pt x="71" y="60"/>
                </a:cubicBezTo>
                <a:cubicBezTo>
                  <a:pt x="66" y="56"/>
                  <a:pt x="66" y="56"/>
                  <a:pt x="66" y="56"/>
                </a:cubicBezTo>
                <a:cubicBezTo>
                  <a:pt x="67" y="56"/>
                  <a:pt x="67" y="56"/>
                  <a:pt x="67" y="56"/>
                </a:cubicBezTo>
                <a:close/>
                <a:moveTo>
                  <a:pt x="65" y="57"/>
                </a:moveTo>
                <a:cubicBezTo>
                  <a:pt x="71" y="61"/>
                  <a:pt x="71" y="61"/>
                  <a:pt x="71" y="61"/>
                </a:cubicBezTo>
                <a:cubicBezTo>
                  <a:pt x="71" y="62"/>
                  <a:pt x="71" y="62"/>
                  <a:pt x="71" y="62"/>
                </a:cubicBezTo>
                <a:cubicBezTo>
                  <a:pt x="64" y="57"/>
                  <a:pt x="64" y="57"/>
                  <a:pt x="64" y="57"/>
                </a:cubicBezTo>
                <a:cubicBezTo>
                  <a:pt x="65" y="57"/>
                  <a:pt x="65" y="57"/>
                  <a:pt x="65" y="57"/>
                </a:cubicBezTo>
                <a:close/>
                <a:moveTo>
                  <a:pt x="64" y="58"/>
                </a:moveTo>
                <a:cubicBezTo>
                  <a:pt x="71" y="64"/>
                  <a:pt x="71" y="64"/>
                  <a:pt x="71" y="64"/>
                </a:cubicBezTo>
                <a:cubicBezTo>
                  <a:pt x="71" y="64"/>
                  <a:pt x="71" y="64"/>
                  <a:pt x="71" y="64"/>
                </a:cubicBezTo>
                <a:cubicBezTo>
                  <a:pt x="63" y="58"/>
                  <a:pt x="63" y="58"/>
                  <a:pt x="63" y="58"/>
                </a:cubicBezTo>
                <a:cubicBezTo>
                  <a:pt x="64" y="58"/>
                  <a:pt x="64" y="58"/>
                  <a:pt x="64" y="58"/>
                </a:cubicBezTo>
                <a:close/>
                <a:moveTo>
                  <a:pt x="71" y="46"/>
                </a:moveTo>
                <a:cubicBezTo>
                  <a:pt x="71" y="47"/>
                  <a:pt x="71" y="47"/>
                  <a:pt x="71" y="47"/>
                </a:cubicBezTo>
                <a:cubicBezTo>
                  <a:pt x="70" y="48"/>
                  <a:pt x="70" y="48"/>
                  <a:pt x="70" y="48"/>
                </a:cubicBezTo>
                <a:cubicBezTo>
                  <a:pt x="58" y="56"/>
                  <a:pt x="58" y="56"/>
                  <a:pt x="58" y="56"/>
                </a:cubicBezTo>
                <a:cubicBezTo>
                  <a:pt x="56" y="57"/>
                  <a:pt x="56" y="57"/>
                  <a:pt x="56" y="57"/>
                </a:cubicBezTo>
                <a:cubicBezTo>
                  <a:pt x="56" y="54"/>
                  <a:pt x="56" y="54"/>
                  <a:pt x="56" y="54"/>
                </a:cubicBezTo>
                <a:cubicBezTo>
                  <a:pt x="59" y="40"/>
                  <a:pt x="59" y="40"/>
                  <a:pt x="59" y="40"/>
                </a:cubicBezTo>
                <a:cubicBezTo>
                  <a:pt x="59" y="39"/>
                  <a:pt x="59" y="39"/>
                  <a:pt x="59" y="39"/>
                </a:cubicBezTo>
                <a:cubicBezTo>
                  <a:pt x="60" y="39"/>
                  <a:pt x="60" y="39"/>
                  <a:pt x="60" y="39"/>
                </a:cubicBezTo>
                <a:cubicBezTo>
                  <a:pt x="62" y="39"/>
                  <a:pt x="64" y="40"/>
                  <a:pt x="66" y="41"/>
                </a:cubicBezTo>
                <a:cubicBezTo>
                  <a:pt x="68" y="42"/>
                  <a:pt x="70" y="44"/>
                  <a:pt x="71" y="46"/>
                </a:cubicBezTo>
                <a:close/>
                <a:moveTo>
                  <a:pt x="65" y="43"/>
                </a:moveTo>
                <a:cubicBezTo>
                  <a:pt x="66" y="44"/>
                  <a:pt x="67" y="45"/>
                  <a:pt x="68" y="46"/>
                </a:cubicBezTo>
                <a:cubicBezTo>
                  <a:pt x="59" y="52"/>
                  <a:pt x="59" y="52"/>
                  <a:pt x="59" y="52"/>
                </a:cubicBezTo>
                <a:cubicBezTo>
                  <a:pt x="61" y="42"/>
                  <a:pt x="61" y="42"/>
                  <a:pt x="61" y="42"/>
                </a:cubicBezTo>
                <a:cubicBezTo>
                  <a:pt x="62" y="42"/>
                  <a:pt x="64" y="43"/>
                  <a:pt x="65" y="43"/>
                </a:cubicBezTo>
                <a:close/>
                <a:moveTo>
                  <a:pt x="71" y="70"/>
                </a:moveTo>
                <a:cubicBezTo>
                  <a:pt x="70" y="71"/>
                  <a:pt x="70" y="71"/>
                  <a:pt x="70" y="71"/>
                </a:cubicBezTo>
                <a:cubicBezTo>
                  <a:pt x="69" y="71"/>
                  <a:pt x="69" y="71"/>
                  <a:pt x="69" y="71"/>
                </a:cubicBezTo>
                <a:cubicBezTo>
                  <a:pt x="57" y="61"/>
                  <a:pt x="57" y="61"/>
                  <a:pt x="57" y="61"/>
                </a:cubicBezTo>
                <a:cubicBezTo>
                  <a:pt x="55" y="60"/>
                  <a:pt x="55" y="60"/>
                  <a:pt x="55" y="60"/>
                </a:cubicBezTo>
                <a:cubicBezTo>
                  <a:pt x="57" y="59"/>
                  <a:pt x="57" y="59"/>
                  <a:pt x="57" y="59"/>
                </a:cubicBezTo>
                <a:cubicBezTo>
                  <a:pt x="69" y="51"/>
                  <a:pt x="69" y="51"/>
                  <a:pt x="69" y="51"/>
                </a:cubicBezTo>
                <a:cubicBezTo>
                  <a:pt x="70" y="50"/>
                  <a:pt x="70" y="50"/>
                  <a:pt x="70" y="50"/>
                </a:cubicBezTo>
                <a:cubicBezTo>
                  <a:pt x="71" y="51"/>
                  <a:pt x="71" y="51"/>
                  <a:pt x="71" y="51"/>
                </a:cubicBezTo>
                <a:cubicBezTo>
                  <a:pt x="72" y="53"/>
                  <a:pt x="73" y="54"/>
                  <a:pt x="73" y="56"/>
                </a:cubicBezTo>
                <a:cubicBezTo>
                  <a:pt x="74" y="57"/>
                  <a:pt x="74" y="59"/>
                  <a:pt x="74" y="60"/>
                </a:cubicBezTo>
                <a:cubicBezTo>
                  <a:pt x="74" y="62"/>
                  <a:pt x="74" y="64"/>
                  <a:pt x="73" y="66"/>
                </a:cubicBezTo>
                <a:cubicBezTo>
                  <a:pt x="72" y="67"/>
                  <a:pt x="72" y="69"/>
                  <a:pt x="71" y="70"/>
                </a:cubicBezTo>
                <a:close/>
                <a:moveTo>
                  <a:pt x="80" y="0"/>
                </a:moveTo>
                <a:cubicBezTo>
                  <a:pt x="87" y="0"/>
                  <a:pt x="92" y="5"/>
                  <a:pt x="93" y="11"/>
                </a:cubicBezTo>
                <a:cubicBezTo>
                  <a:pt x="94" y="13"/>
                  <a:pt x="94" y="15"/>
                  <a:pt x="94" y="18"/>
                </a:cubicBezTo>
                <a:cubicBezTo>
                  <a:pt x="95" y="20"/>
                  <a:pt x="94" y="22"/>
                  <a:pt x="94" y="24"/>
                </a:cubicBezTo>
                <a:cubicBezTo>
                  <a:pt x="93" y="28"/>
                  <a:pt x="91" y="31"/>
                  <a:pt x="89" y="33"/>
                </a:cubicBezTo>
                <a:cubicBezTo>
                  <a:pt x="89" y="89"/>
                  <a:pt x="89" y="89"/>
                  <a:pt x="89" y="89"/>
                </a:cubicBezTo>
                <a:cubicBezTo>
                  <a:pt x="85" y="93"/>
                  <a:pt x="85" y="93"/>
                  <a:pt x="85" y="93"/>
                </a:cubicBezTo>
                <a:cubicBezTo>
                  <a:pt x="22" y="93"/>
                  <a:pt x="22" y="93"/>
                  <a:pt x="22" y="93"/>
                </a:cubicBezTo>
                <a:cubicBezTo>
                  <a:pt x="18" y="89"/>
                  <a:pt x="18" y="89"/>
                  <a:pt x="18" y="89"/>
                </a:cubicBezTo>
                <a:cubicBezTo>
                  <a:pt x="18" y="68"/>
                  <a:pt x="18" y="68"/>
                  <a:pt x="18" y="68"/>
                </a:cubicBezTo>
                <a:cubicBezTo>
                  <a:pt x="4" y="68"/>
                  <a:pt x="4" y="68"/>
                  <a:pt x="4" y="68"/>
                </a:cubicBezTo>
                <a:cubicBezTo>
                  <a:pt x="0" y="64"/>
                  <a:pt x="0" y="64"/>
                  <a:pt x="0" y="64"/>
                </a:cubicBezTo>
                <a:cubicBezTo>
                  <a:pt x="8" y="12"/>
                  <a:pt x="8" y="12"/>
                  <a:pt x="8" y="12"/>
                </a:cubicBezTo>
                <a:cubicBezTo>
                  <a:pt x="8" y="8"/>
                  <a:pt x="10" y="6"/>
                  <a:pt x="13" y="3"/>
                </a:cubicBezTo>
                <a:cubicBezTo>
                  <a:pt x="15" y="1"/>
                  <a:pt x="19" y="0"/>
                  <a:pt x="22" y="0"/>
                </a:cubicBezTo>
                <a:cubicBezTo>
                  <a:pt x="22" y="0"/>
                  <a:pt x="22" y="0"/>
                  <a:pt x="22" y="0"/>
                </a:cubicBezTo>
                <a:cubicBezTo>
                  <a:pt x="22" y="0"/>
                  <a:pt x="22" y="0"/>
                  <a:pt x="22" y="0"/>
                </a:cubicBezTo>
                <a:cubicBezTo>
                  <a:pt x="80" y="0"/>
                  <a:pt x="80" y="0"/>
                  <a:pt x="80" y="0"/>
                </a:cubicBezTo>
                <a:cubicBezTo>
                  <a:pt x="80" y="0"/>
                  <a:pt x="80" y="0"/>
                  <a:pt x="80" y="0"/>
                </a:cubicBezTo>
                <a:close/>
                <a:moveTo>
                  <a:pt x="28" y="34"/>
                </a:moveTo>
                <a:cubicBezTo>
                  <a:pt x="28" y="34"/>
                  <a:pt x="28" y="34"/>
                  <a:pt x="28" y="34"/>
                </a:cubicBezTo>
                <a:cubicBezTo>
                  <a:pt x="80" y="34"/>
                  <a:pt x="80" y="34"/>
                  <a:pt x="80" y="34"/>
                </a:cubicBezTo>
                <a:cubicBezTo>
                  <a:pt x="80" y="85"/>
                  <a:pt x="80" y="85"/>
                  <a:pt x="80" y="85"/>
                </a:cubicBezTo>
                <a:cubicBezTo>
                  <a:pt x="26" y="85"/>
                  <a:pt x="26" y="85"/>
                  <a:pt x="26" y="85"/>
                </a:cubicBezTo>
                <a:cubicBezTo>
                  <a:pt x="26" y="68"/>
                  <a:pt x="26" y="68"/>
                  <a:pt x="26" y="68"/>
                </a:cubicBezTo>
                <a:cubicBezTo>
                  <a:pt x="26" y="60"/>
                  <a:pt x="26" y="60"/>
                  <a:pt x="26" y="60"/>
                </a:cubicBezTo>
                <a:cubicBezTo>
                  <a:pt x="26" y="33"/>
                  <a:pt x="26" y="33"/>
                  <a:pt x="26" y="33"/>
                </a:cubicBezTo>
                <a:cubicBezTo>
                  <a:pt x="27" y="34"/>
                  <a:pt x="27" y="34"/>
                  <a:pt x="28" y="34"/>
                </a:cubicBezTo>
                <a:close/>
                <a:moveTo>
                  <a:pt x="18" y="60"/>
                </a:moveTo>
                <a:cubicBezTo>
                  <a:pt x="18" y="24"/>
                  <a:pt x="18" y="24"/>
                  <a:pt x="18" y="24"/>
                </a:cubicBezTo>
                <a:cubicBezTo>
                  <a:pt x="26" y="23"/>
                  <a:pt x="26" y="23"/>
                  <a:pt x="26" y="23"/>
                </a:cubicBezTo>
                <a:cubicBezTo>
                  <a:pt x="26" y="23"/>
                  <a:pt x="26" y="25"/>
                  <a:pt x="28" y="25"/>
                </a:cubicBezTo>
                <a:cubicBezTo>
                  <a:pt x="28" y="25"/>
                  <a:pt x="28" y="24"/>
                  <a:pt x="28" y="22"/>
                </a:cubicBezTo>
                <a:cubicBezTo>
                  <a:pt x="29" y="21"/>
                  <a:pt x="29" y="19"/>
                  <a:pt x="29" y="18"/>
                </a:cubicBezTo>
                <a:cubicBezTo>
                  <a:pt x="29" y="16"/>
                  <a:pt x="28" y="15"/>
                  <a:pt x="28" y="13"/>
                </a:cubicBezTo>
                <a:cubicBezTo>
                  <a:pt x="27" y="11"/>
                  <a:pt x="25" y="8"/>
                  <a:pt x="22" y="8"/>
                </a:cubicBezTo>
                <a:cubicBezTo>
                  <a:pt x="21" y="8"/>
                  <a:pt x="19" y="9"/>
                  <a:pt x="18" y="10"/>
                </a:cubicBezTo>
                <a:cubicBezTo>
                  <a:pt x="17" y="11"/>
                  <a:pt x="16" y="11"/>
                  <a:pt x="16" y="12"/>
                </a:cubicBezTo>
                <a:cubicBezTo>
                  <a:pt x="8" y="60"/>
                  <a:pt x="8" y="60"/>
                  <a:pt x="8" y="60"/>
                </a:cubicBezTo>
                <a:lnTo>
                  <a:pt x="18" y="60"/>
                </a:lnTo>
                <a:close/>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718" name="Freeform 190"/>
          <p:cNvSpPr>
            <a:spLocks noEditPoints="1"/>
          </p:cNvSpPr>
          <p:nvPr/>
        </p:nvSpPr>
        <p:spPr bwMode="auto">
          <a:xfrm>
            <a:off x="7987855" y="2828480"/>
            <a:ext cx="323346" cy="261429"/>
          </a:xfrm>
          <a:custGeom>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719" name="文本框 145"/>
          <p:cNvSpPr txBox="1"/>
          <p:nvPr/>
        </p:nvSpPr>
        <p:spPr>
          <a:xfrm>
            <a:off x="5267661" y="3515227"/>
            <a:ext cx="920092" cy="369332"/>
          </a:xfrm>
          <a:prstGeom prst="rect">
            <a:avLst/>
          </a:prstGeom>
          <a:noFill/>
        </p:spPr>
        <p:txBody>
          <a:bodyPr wrap="square" rtlCol="0">
            <a:spAutoFit/>
          </a:bodyPr>
          <a:lstStyle/>
          <a:p>
            <a:pPr algn="ctr"/>
            <a:r>
              <a:rPr lang="zh-CN" altLang="en-US" b="1">
                <a:solidFill>
                  <a:srgbClr val="404040"/>
                </a:solidFill>
                <a:latin typeface="微软雅黑" panose="020b0503020204020204" pitchFamily="34" charset="-122"/>
                <a:ea typeface="微软雅黑" panose="020b0503020204020204" pitchFamily="34" charset="-122"/>
                <a:cs typeface="Arial" panose="020b0604020202020204" pitchFamily="34" charset="0"/>
              </a:rPr>
              <a:t>关键字</a:t>
            </a:r>
            <a:endParaRPr lang="zh-CN" altLang="en-US" b="1">
              <a:solidFill>
                <a:srgbClr val="40404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38" name="组合 737"/>
          <p:cNvGrpSpPr/>
          <p:nvPr/>
        </p:nvGrpSpPr>
        <p:grpSpPr>
          <a:xfrm>
            <a:off x="675291" y="2465668"/>
            <a:ext cx="2928671" cy="1048830"/>
            <a:chOff x="3078430" y="1673407"/>
            <a:chExt cx="2928671" cy="1048830"/>
          </a:xfrm>
        </p:grpSpPr>
        <p:grpSp>
          <p:nvGrpSpPr>
            <p:cNvPr id="739" name="组合 738"/>
            <p:cNvGrpSpPr/>
            <p:nvPr/>
          </p:nvGrpSpPr>
          <p:grpSpPr>
            <a:xfrm>
              <a:off x="3166934" y="1827509"/>
              <a:ext cx="2840167" cy="894728"/>
              <a:chOff x="6853576" y="1186802"/>
              <a:chExt cx="2840167" cy="894728"/>
            </a:xfrm>
          </p:grpSpPr>
          <p:sp>
            <p:nvSpPr>
              <p:cNvPr id="741" name="稻壳儿小白白(http://dwz.cn/Wu2UP)"/>
              <p:cNvSpPr txBox="1">
                <a:spLocks noChangeArrowheads="1"/>
              </p:cNvSpPr>
              <p:nvPr/>
            </p:nvSpPr>
            <p:spPr bwMode="auto">
              <a:xfrm>
                <a:off x="7297690" y="118680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a:solidFill>
                      <a:srgbClr val="404040"/>
                    </a:solidFill>
                    <a:latin typeface="微软雅黑" panose="020b0503020204020204" pitchFamily="34" charset="-122"/>
                    <a:sym typeface="Arial" panose="020b0604020202020204" pitchFamily="34" charset="0"/>
                  </a:rPr>
                  <a:t>单击添加标题</a:t>
                </a:r>
                <a:endParaRPr lang="en-US" altLang="zh-CN" sz="1600" b="1">
                  <a:solidFill>
                    <a:srgbClr val="404040"/>
                  </a:solidFill>
                  <a:latin typeface="微软雅黑" panose="020b0503020204020204" pitchFamily="34" charset="-122"/>
                  <a:sym typeface="Arial" panose="020b0604020202020204" pitchFamily="34" charset="0"/>
                </a:endParaRPr>
              </a:p>
            </p:txBody>
          </p:sp>
          <p:sp>
            <p:nvSpPr>
              <p:cNvPr id="742" name="稻壳儿小白白(http://dwz.cn/Wu2UP)"/>
              <p:cNvSpPr txBox="1">
                <a:spLocks noChangeArrowheads="1"/>
              </p:cNvSpPr>
              <p:nvPr/>
            </p:nvSpPr>
            <p:spPr bwMode="auto">
              <a:xfrm>
                <a:off x="6853576" y="1527532"/>
                <a:ext cx="284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ndParaRPr>
              </a:p>
            </p:txBody>
          </p:sp>
        </p:grpSp>
        <p:sp>
          <p:nvSpPr>
            <p:cNvPr id="740" name="TextBox 110"/>
            <p:cNvSpPr txBox="1"/>
            <p:nvPr/>
          </p:nvSpPr>
          <p:spPr>
            <a:xfrm>
              <a:off x="3078430" y="1673407"/>
              <a:ext cx="532713" cy="523220"/>
            </a:xfrm>
            <a:prstGeom prst="rect">
              <a:avLst/>
            </a:prstGeom>
            <a:noFill/>
          </p:spPr>
          <p:txBody>
            <a:bodyPr wrap="square" rtlCol="0">
              <a:spAutoFit/>
            </a:bodyPr>
            <a:lstStyle>
              <a:defPPr>
                <a:defRPr lang="zh-CN"/>
              </a:defPPr>
              <a:lvl1pPr algn="ctr">
                <a:defRPr sz="4400">
                  <a:solidFill>
                    <a:srgbClr val="5B4470"/>
                  </a:solidFill>
                  <a:latin typeface="Impact" panose="020b0806030902050204" pitchFamily="34" charset="0"/>
                </a:defRPr>
              </a:lvl1pPr>
            </a:lstStyle>
            <a:p>
              <a:r>
                <a:rPr lang="en-US" altLang="zh-CN" sz="2800">
                  <a:solidFill>
                    <a:srgbClr val="404040"/>
                  </a:solidFill>
                </a:rPr>
                <a:t>01</a:t>
              </a:r>
              <a:endParaRPr lang="zh-CN" altLang="en-US" sz="2800">
                <a:solidFill>
                  <a:srgbClr val="404040"/>
                </a:solidFill>
              </a:endParaRPr>
            </a:p>
          </p:txBody>
        </p:sp>
      </p:grpSp>
      <p:grpSp>
        <p:nvGrpSpPr>
          <p:cNvPr id="743" name="组合 742"/>
          <p:cNvGrpSpPr/>
          <p:nvPr/>
        </p:nvGrpSpPr>
        <p:grpSpPr>
          <a:xfrm>
            <a:off x="1777460" y="4417633"/>
            <a:ext cx="2928671" cy="1048830"/>
            <a:chOff x="3078430" y="1673407"/>
            <a:chExt cx="2928671" cy="1048830"/>
          </a:xfrm>
        </p:grpSpPr>
        <p:grpSp>
          <p:nvGrpSpPr>
            <p:cNvPr id="744" name="组合 743"/>
            <p:cNvGrpSpPr/>
            <p:nvPr/>
          </p:nvGrpSpPr>
          <p:grpSpPr>
            <a:xfrm>
              <a:off x="3166934" y="1827509"/>
              <a:ext cx="2840167" cy="894728"/>
              <a:chOff x="6853576" y="1186802"/>
              <a:chExt cx="2840167" cy="894728"/>
            </a:xfrm>
          </p:grpSpPr>
          <p:sp>
            <p:nvSpPr>
              <p:cNvPr id="746" name="稻壳儿小白白(http://dwz.cn/Wu2UP)"/>
              <p:cNvSpPr txBox="1">
                <a:spLocks noChangeArrowheads="1"/>
              </p:cNvSpPr>
              <p:nvPr/>
            </p:nvSpPr>
            <p:spPr bwMode="auto">
              <a:xfrm>
                <a:off x="7297690" y="118680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a:solidFill>
                      <a:srgbClr val="404040"/>
                    </a:solidFill>
                    <a:latin typeface="微软雅黑" panose="020b0503020204020204" pitchFamily="34" charset="-122"/>
                    <a:sym typeface="Arial" panose="020b0604020202020204" pitchFamily="34" charset="0"/>
                  </a:rPr>
                  <a:t>单击添加标题</a:t>
                </a:r>
                <a:endParaRPr lang="en-US" altLang="zh-CN" sz="1600" b="1">
                  <a:solidFill>
                    <a:srgbClr val="404040"/>
                  </a:solidFill>
                  <a:latin typeface="微软雅黑" panose="020b0503020204020204" pitchFamily="34" charset="-122"/>
                  <a:sym typeface="Arial" panose="020b0604020202020204" pitchFamily="34" charset="0"/>
                </a:endParaRPr>
              </a:p>
            </p:txBody>
          </p:sp>
          <p:sp>
            <p:nvSpPr>
              <p:cNvPr id="747" name="稻壳儿小白白(http://dwz.cn/Wu2UP)"/>
              <p:cNvSpPr txBox="1">
                <a:spLocks noChangeArrowheads="1"/>
              </p:cNvSpPr>
              <p:nvPr/>
            </p:nvSpPr>
            <p:spPr bwMode="auto">
              <a:xfrm>
                <a:off x="6853576" y="1527532"/>
                <a:ext cx="284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ndParaRPr>
              </a:p>
            </p:txBody>
          </p:sp>
        </p:grpSp>
        <p:sp>
          <p:nvSpPr>
            <p:cNvPr id="745" name="TextBox 110"/>
            <p:cNvSpPr txBox="1"/>
            <p:nvPr/>
          </p:nvSpPr>
          <p:spPr>
            <a:xfrm>
              <a:off x="3078430" y="1673407"/>
              <a:ext cx="532713" cy="523220"/>
            </a:xfrm>
            <a:prstGeom prst="rect">
              <a:avLst/>
            </a:prstGeom>
            <a:noFill/>
          </p:spPr>
          <p:txBody>
            <a:bodyPr wrap="square" rtlCol="0">
              <a:spAutoFit/>
            </a:bodyPr>
            <a:lstStyle>
              <a:defPPr>
                <a:defRPr lang="zh-CN"/>
              </a:defPPr>
              <a:lvl1pPr algn="ctr">
                <a:defRPr sz="4400">
                  <a:solidFill>
                    <a:srgbClr val="5B4470"/>
                  </a:solidFill>
                  <a:latin typeface="Impact" panose="020b0806030902050204" pitchFamily="34" charset="0"/>
                </a:defRPr>
              </a:lvl1pPr>
            </a:lstStyle>
            <a:p>
              <a:r>
                <a:rPr lang="en-US" altLang="zh-CN" sz="2800">
                  <a:solidFill>
                    <a:srgbClr val="404040"/>
                  </a:solidFill>
                </a:rPr>
                <a:t>01</a:t>
              </a:r>
              <a:endParaRPr lang="zh-CN" altLang="en-US" sz="2800">
                <a:solidFill>
                  <a:srgbClr val="404040"/>
                </a:solidFill>
              </a:endParaRPr>
            </a:p>
          </p:txBody>
        </p:sp>
      </p:grpSp>
      <p:grpSp>
        <p:nvGrpSpPr>
          <p:cNvPr id="748" name="组合 747"/>
          <p:cNvGrpSpPr/>
          <p:nvPr/>
        </p:nvGrpSpPr>
        <p:grpSpPr>
          <a:xfrm>
            <a:off x="8156456" y="4335606"/>
            <a:ext cx="2928671" cy="1048830"/>
            <a:chOff x="3078430" y="1673407"/>
            <a:chExt cx="2928671" cy="1048830"/>
          </a:xfrm>
        </p:grpSpPr>
        <p:grpSp>
          <p:nvGrpSpPr>
            <p:cNvPr id="749" name="组合 748"/>
            <p:cNvGrpSpPr/>
            <p:nvPr/>
          </p:nvGrpSpPr>
          <p:grpSpPr>
            <a:xfrm>
              <a:off x="3166934" y="1827509"/>
              <a:ext cx="2840167" cy="894728"/>
              <a:chOff x="6853576" y="1186802"/>
              <a:chExt cx="2840167" cy="894728"/>
            </a:xfrm>
          </p:grpSpPr>
          <p:sp>
            <p:nvSpPr>
              <p:cNvPr id="751" name="稻壳儿小白白(http://dwz.cn/Wu2UP)"/>
              <p:cNvSpPr txBox="1">
                <a:spLocks noChangeArrowheads="1"/>
              </p:cNvSpPr>
              <p:nvPr/>
            </p:nvSpPr>
            <p:spPr bwMode="auto">
              <a:xfrm>
                <a:off x="7297690" y="118680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a:solidFill>
                      <a:srgbClr val="404040"/>
                    </a:solidFill>
                    <a:latin typeface="微软雅黑" panose="020b0503020204020204" pitchFamily="34" charset="-122"/>
                    <a:sym typeface="Arial" panose="020b0604020202020204" pitchFamily="34" charset="0"/>
                  </a:rPr>
                  <a:t>单击添加标题</a:t>
                </a:r>
                <a:endParaRPr lang="en-US" altLang="zh-CN" sz="1600" b="1">
                  <a:solidFill>
                    <a:srgbClr val="404040"/>
                  </a:solidFill>
                  <a:latin typeface="微软雅黑" panose="020b0503020204020204" pitchFamily="34" charset="-122"/>
                  <a:sym typeface="Arial" panose="020b0604020202020204" pitchFamily="34" charset="0"/>
                </a:endParaRPr>
              </a:p>
            </p:txBody>
          </p:sp>
          <p:sp>
            <p:nvSpPr>
              <p:cNvPr id="752" name="稻壳儿小白白(http://dwz.cn/Wu2UP)"/>
              <p:cNvSpPr txBox="1">
                <a:spLocks noChangeArrowheads="1"/>
              </p:cNvSpPr>
              <p:nvPr/>
            </p:nvSpPr>
            <p:spPr bwMode="auto">
              <a:xfrm>
                <a:off x="6853576" y="1527532"/>
                <a:ext cx="284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ndParaRPr>
              </a:p>
            </p:txBody>
          </p:sp>
        </p:grpSp>
        <p:sp>
          <p:nvSpPr>
            <p:cNvPr id="750" name="TextBox 110"/>
            <p:cNvSpPr txBox="1"/>
            <p:nvPr/>
          </p:nvSpPr>
          <p:spPr>
            <a:xfrm>
              <a:off x="3078430" y="1673407"/>
              <a:ext cx="532713" cy="523220"/>
            </a:xfrm>
            <a:prstGeom prst="rect">
              <a:avLst/>
            </a:prstGeom>
            <a:noFill/>
          </p:spPr>
          <p:txBody>
            <a:bodyPr wrap="square" rtlCol="0">
              <a:spAutoFit/>
            </a:bodyPr>
            <a:lstStyle>
              <a:defPPr>
                <a:defRPr lang="zh-CN"/>
              </a:defPPr>
              <a:lvl1pPr algn="ctr">
                <a:defRPr sz="4400">
                  <a:solidFill>
                    <a:srgbClr val="5B4470"/>
                  </a:solidFill>
                  <a:latin typeface="Impact" panose="020b0806030902050204" pitchFamily="34" charset="0"/>
                </a:defRPr>
              </a:lvl1pPr>
            </a:lstStyle>
            <a:p>
              <a:r>
                <a:rPr lang="en-US" altLang="zh-CN" sz="2800">
                  <a:solidFill>
                    <a:srgbClr val="404040"/>
                  </a:solidFill>
                </a:rPr>
                <a:t>01</a:t>
              </a:r>
              <a:endParaRPr lang="zh-CN" altLang="en-US" sz="2800">
                <a:solidFill>
                  <a:srgbClr val="404040"/>
                </a:solidFill>
              </a:endParaRPr>
            </a:p>
          </p:txBody>
        </p:sp>
      </p:grpSp>
      <p:grpSp>
        <p:nvGrpSpPr>
          <p:cNvPr id="753" name="组合 752"/>
          <p:cNvGrpSpPr/>
          <p:nvPr/>
        </p:nvGrpSpPr>
        <p:grpSpPr>
          <a:xfrm>
            <a:off x="8588711" y="2489063"/>
            <a:ext cx="2928671" cy="1048830"/>
            <a:chOff x="3078430" y="1673407"/>
            <a:chExt cx="2928671" cy="1048830"/>
          </a:xfrm>
        </p:grpSpPr>
        <p:grpSp>
          <p:nvGrpSpPr>
            <p:cNvPr id="754" name="组合 753"/>
            <p:cNvGrpSpPr/>
            <p:nvPr/>
          </p:nvGrpSpPr>
          <p:grpSpPr>
            <a:xfrm>
              <a:off x="3166934" y="1827509"/>
              <a:ext cx="2840167" cy="894728"/>
              <a:chOff x="6853576" y="1186802"/>
              <a:chExt cx="2840167" cy="894728"/>
            </a:xfrm>
          </p:grpSpPr>
          <p:sp>
            <p:nvSpPr>
              <p:cNvPr id="756" name="稻壳儿小白白(http://dwz.cn/Wu2UP)"/>
              <p:cNvSpPr txBox="1">
                <a:spLocks noChangeArrowheads="1"/>
              </p:cNvSpPr>
              <p:nvPr/>
            </p:nvSpPr>
            <p:spPr bwMode="auto">
              <a:xfrm>
                <a:off x="7297690" y="118680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a:solidFill>
                      <a:srgbClr val="404040"/>
                    </a:solidFill>
                    <a:latin typeface="微软雅黑" panose="020b0503020204020204" pitchFamily="34" charset="-122"/>
                    <a:sym typeface="Arial" panose="020b0604020202020204" pitchFamily="34" charset="0"/>
                  </a:rPr>
                  <a:t>单击添加标题</a:t>
                </a:r>
                <a:endParaRPr lang="en-US" altLang="zh-CN" sz="1600" b="1">
                  <a:solidFill>
                    <a:srgbClr val="404040"/>
                  </a:solidFill>
                  <a:latin typeface="微软雅黑" panose="020b0503020204020204" pitchFamily="34" charset="-122"/>
                  <a:sym typeface="Arial" panose="020b0604020202020204" pitchFamily="34" charset="0"/>
                </a:endParaRPr>
              </a:p>
            </p:txBody>
          </p:sp>
          <p:sp>
            <p:nvSpPr>
              <p:cNvPr id="757" name="稻壳儿小白白(http://dwz.cn/Wu2UP)"/>
              <p:cNvSpPr txBox="1">
                <a:spLocks noChangeArrowheads="1"/>
              </p:cNvSpPr>
              <p:nvPr/>
            </p:nvSpPr>
            <p:spPr bwMode="auto">
              <a:xfrm>
                <a:off x="6853576" y="1527532"/>
                <a:ext cx="284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ndParaRPr>
              </a:p>
            </p:txBody>
          </p:sp>
        </p:grpSp>
        <p:sp>
          <p:nvSpPr>
            <p:cNvPr id="755" name="TextBox 110"/>
            <p:cNvSpPr txBox="1"/>
            <p:nvPr/>
          </p:nvSpPr>
          <p:spPr>
            <a:xfrm>
              <a:off x="3078430" y="1673407"/>
              <a:ext cx="532713" cy="523220"/>
            </a:xfrm>
            <a:prstGeom prst="rect">
              <a:avLst/>
            </a:prstGeom>
            <a:noFill/>
          </p:spPr>
          <p:txBody>
            <a:bodyPr wrap="square" rtlCol="0">
              <a:spAutoFit/>
            </a:bodyPr>
            <a:lstStyle>
              <a:defPPr>
                <a:defRPr lang="zh-CN"/>
              </a:defPPr>
              <a:lvl1pPr algn="ctr">
                <a:defRPr sz="4400">
                  <a:solidFill>
                    <a:srgbClr val="5B4470"/>
                  </a:solidFill>
                  <a:latin typeface="Impact" panose="020b0806030902050204" pitchFamily="34" charset="0"/>
                </a:defRPr>
              </a:lvl1pPr>
            </a:lstStyle>
            <a:p>
              <a:r>
                <a:rPr lang="en-US" altLang="zh-CN" sz="2800">
                  <a:solidFill>
                    <a:srgbClr val="404040"/>
                  </a:solidFill>
                </a:rPr>
                <a:t>01</a:t>
              </a:r>
              <a:endParaRPr lang="zh-CN" altLang="en-US" sz="2800">
                <a:solidFill>
                  <a:srgbClr val="404040"/>
                </a:solidFill>
              </a:endParaRPr>
            </a:p>
          </p:txBody>
        </p:sp>
      </p:grpSp>
      <p:grpSp>
        <p:nvGrpSpPr>
          <p:cNvPr id="758" name="组合 757"/>
          <p:cNvGrpSpPr/>
          <p:nvPr/>
        </p:nvGrpSpPr>
        <p:grpSpPr>
          <a:xfrm>
            <a:off x="6283966" y="1330726"/>
            <a:ext cx="2928671" cy="1048830"/>
            <a:chOff x="3078430" y="1673407"/>
            <a:chExt cx="2928671" cy="1048830"/>
          </a:xfrm>
        </p:grpSpPr>
        <p:grpSp>
          <p:nvGrpSpPr>
            <p:cNvPr id="759" name="组合 758"/>
            <p:cNvGrpSpPr/>
            <p:nvPr/>
          </p:nvGrpSpPr>
          <p:grpSpPr>
            <a:xfrm>
              <a:off x="3166934" y="1827509"/>
              <a:ext cx="2840167" cy="894728"/>
              <a:chOff x="6853576" y="1186802"/>
              <a:chExt cx="2840167" cy="894728"/>
            </a:xfrm>
          </p:grpSpPr>
          <p:sp>
            <p:nvSpPr>
              <p:cNvPr id="761" name="稻壳儿小白白(http://dwz.cn/Wu2UP)"/>
              <p:cNvSpPr txBox="1">
                <a:spLocks noChangeArrowheads="1"/>
              </p:cNvSpPr>
              <p:nvPr/>
            </p:nvSpPr>
            <p:spPr bwMode="auto">
              <a:xfrm>
                <a:off x="7297690" y="1186802"/>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600" b="1">
                    <a:solidFill>
                      <a:srgbClr val="404040"/>
                    </a:solidFill>
                    <a:latin typeface="微软雅黑" panose="020b0503020204020204" pitchFamily="34" charset="-122"/>
                    <a:sym typeface="Arial" panose="020b0604020202020204" pitchFamily="34" charset="0"/>
                  </a:rPr>
                  <a:t>单击添加标题</a:t>
                </a:r>
                <a:endParaRPr lang="en-US" altLang="zh-CN" sz="1600" b="1">
                  <a:solidFill>
                    <a:srgbClr val="404040"/>
                  </a:solidFill>
                  <a:latin typeface="微软雅黑" panose="020b0503020204020204" pitchFamily="34" charset="-122"/>
                  <a:sym typeface="Arial" panose="020b0604020202020204" pitchFamily="34" charset="0"/>
                </a:endParaRPr>
              </a:p>
            </p:txBody>
          </p:sp>
          <p:sp>
            <p:nvSpPr>
              <p:cNvPr id="762" name="稻壳儿小白白(http://dwz.cn/Wu2UP)"/>
              <p:cNvSpPr txBox="1">
                <a:spLocks noChangeArrowheads="1"/>
              </p:cNvSpPr>
              <p:nvPr/>
            </p:nvSpPr>
            <p:spPr bwMode="auto">
              <a:xfrm>
                <a:off x="6853576" y="1527532"/>
                <a:ext cx="284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ndParaRPr>
              </a:p>
            </p:txBody>
          </p:sp>
        </p:grpSp>
        <p:sp>
          <p:nvSpPr>
            <p:cNvPr id="760" name="TextBox 110"/>
            <p:cNvSpPr txBox="1"/>
            <p:nvPr/>
          </p:nvSpPr>
          <p:spPr>
            <a:xfrm>
              <a:off x="3078430" y="1673407"/>
              <a:ext cx="532713" cy="523220"/>
            </a:xfrm>
            <a:prstGeom prst="rect">
              <a:avLst/>
            </a:prstGeom>
            <a:noFill/>
          </p:spPr>
          <p:txBody>
            <a:bodyPr wrap="square" rtlCol="0">
              <a:spAutoFit/>
            </a:bodyPr>
            <a:lstStyle>
              <a:defPPr>
                <a:defRPr lang="zh-CN"/>
              </a:defPPr>
              <a:lvl1pPr algn="ctr">
                <a:defRPr sz="4400">
                  <a:solidFill>
                    <a:srgbClr val="5B4470"/>
                  </a:solidFill>
                  <a:latin typeface="Impact" panose="020b0806030902050204" pitchFamily="34" charset="0"/>
                </a:defRPr>
              </a:lvl1pPr>
            </a:lstStyle>
            <a:p>
              <a:r>
                <a:rPr lang="en-US" altLang="zh-CN" sz="2800">
                  <a:solidFill>
                    <a:srgbClr val="404040"/>
                  </a:solidFill>
                </a:rPr>
                <a:t>01</a:t>
              </a:r>
              <a:endParaRPr lang="zh-CN" altLang="en-US" sz="2800">
                <a:solidFill>
                  <a:srgbClr val="404040"/>
                </a:solidFill>
              </a:endParaRPr>
            </a:p>
          </p:txBody>
        </p:sp>
      </p:grpSp>
      <p:sp>
        <p:nvSpPr>
          <p:cNvPr id="765" name="六边形 764"/>
          <p:cNvSpPr/>
          <p:nvPr/>
        </p:nvSpPr>
        <p:spPr>
          <a:xfrm>
            <a:off x="3949009" y="4035148"/>
            <a:ext cx="769843" cy="663658"/>
          </a:xfrm>
          <a:prstGeom prst="hexagon">
            <a:avLst>
              <a:gd name="adj" fmla="val 29066"/>
              <a:gd name="vf" fmla="val 11547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13" name="六边形 712"/>
          <p:cNvSpPr/>
          <p:nvPr/>
        </p:nvSpPr>
        <p:spPr>
          <a:xfrm>
            <a:off x="4073438" y="4132276"/>
            <a:ext cx="522714" cy="450616"/>
          </a:xfrm>
          <a:prstGeom prst="hexagon">
            <a:avLst>
              <a:gd name="adj" fmla="val 29066"/>
              <a:gd name="vf" fmla="val 11547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16" name="Freeform 146"/>
          <p:cNvSpPr>
            <a:spLocks noEditPoints="1"/>
          </p:cNvSpPr>
          <p:nvPr/>
        </p:nvSpPr>
        <p:spPr bwMode="auto">
          <a:xfrm>
            <a:off x="4201089" y="4196521"/>
            <a:ext cx="265393" cy="324370"/>
          </a:xfrm>
          <a:custGeom>
            <a:gdLst>
              <a:gd name="T0" fmla="*/ 36 w 79"/>
              <a:gd name="T1" fmla="*/ 27 h 97"/>
              <a:gd name="T2" fmla="*/ 40 w 79"/>
              <a:gd name="T3" fmla="*/ 1 h 97"/>
              <a:gd name="T4" fmla="*/ 46 w 79"/>
              <a:gd name="T5" fmla="*/ 5 h 97"/>
              <a:gd name="T6" fmla="*/ 41 w 79"/>
              <a:gd name="T7" fmla="*/ 27 h 97"/>
              <a:gd name="T8" fmla="*/ 39 w 79"/>
              <a:gd name="T9" fmla="*/ 27 h 97"/>
              <a:gd name="T10" fmla="*/ 36 w 79"/>
              <a:gd name="T11" fmla="*/ 27 h 97"/>
              <a:gd name="T12" fmla="*/ 38 w 79"/>
              <a:gd name="T13" fmla="*/ 67 h 97"/>
              <a:gd name="T14" fmla="*/ 34 w 79"/>
              <a:gd name="T15" fmla="*/ 58 h 97"/>
              <a:gd name="T16" fmla="*/ 29 w 79"/>
              <a:gd name="T17" fmla="*/ 64 h 97"/>
              <a:gd name="T18" fmla="*/ 38 w 79"/>
              <a:gd name="T19" fmla="*/ 67 h 97"/>
              <a:gd name="T20" fmla="*/ 41 w 79"/>
              <a:gd name="T21" fmla="*/ 67 h 97"/>
              <a:gd name="T22" fmla="*/ 46 w 79"/>
              <a:gd name="T23" fmla="*/ 58 h 97"/>
              <a:gd name="T24" fmla="*/ 50 w 79"/>
              <a:gd name="T25" fmla="*/ 64 h 97"/>
              <a:gd name="T26" fmla="*/ 41 w 79"/>
              <a:gd name="T27" fmla="*/ 67 h 97"/>
              <a:gd name="T28" fmla="*/ 40 w 79"/>
              <a:gd name="T29" fmla="*/ 94 h 97"/>
              <a:gd name="T30" fmla="*/ 25 w 79"/>
              <a:gd name="T31" fmla="*/ 96 h 97"/>
              <a:gd name="T32" fmla="*/ 16 w 79"/>
              <a:gd name="T33" fmla="*/ 89 h 97"/>
              <a:gd name="T34" fmla="*/ 10 w 79"/>
              <a:gd name="T35" fmla="*/ 81 h 97"/>
              <a:gd name="T36" fmla="*/ 5 w 79"/>
              <a:gd name="T37" fmla="*/ 72 h 97"/>
              <a:gd name="T38" fmla="*/ 0 w 79"/>
              <a:gd name="T39" fmla="*/ 55 h 97"/>
              <a:gd name="T40" fmla="*/ 7 w 79"/>
              <a:gd name="T41" fmla="*/ 37 h 97"/>
              <a:gd name="T42" fmla="*/ 22 w 79"/>
              <a:gd name="T43" fmla="*/ 30 h 97"/>
              <a:gd name="T44" fmla="*/ 40 w 79"/>
              <a:gd name="T45" fmla="*/ 31 h 97"/>
              <a:gd name="T46" fmla="*/ 57 w 79"/>
              <a:gd name="T47" fmla="*/ 30 h 97"/>
              <a:gd name="T48" fmla="*/ 72 w 79"/>
              <a:gd name="T49" fmla="*/ 37 h 97"/>
              <a:gd name="T50" fmla="*/ 79 w 79"/>
              <a:gd name="T51" fmla="*/ 55 h 97"/>
              <a:gd name="T52" fmla="*/ 74 w 79"/>
              <a:gd name="T53" fmla="*/ 72 h 97"/>
              <a:gd name="T54" fmla="*/ 69 w 79"/>
              <a:gd name="T55" fmla="*/ 81 h 97"/>
              <a:gd name="T56" fmla="*/ 63 w 79"/>
              <a:gd name="T57" fmla="*/ 89 h 97"/>
              <a:gd name="T58" fmla="*/ 54 w 79"/>
              <a:gd name="T59" fmla="*/ 96 h 97"/>
              <a:gd name="T60" fmla="*/ 40 w 79"/>
              <a:gd name="T61" fmla="*/ 94 h 97"/>
              <a:gd name="T62" fmla="*/ 29 w 79"/>
              <a:gd name="T63" fmla="*/ 86 h 97"/>
              <a:gd name="T64" fmla="*/ 24 w 79"/>
              <a:gd name="T65" fmla="*/ 82 h 97"/>
              <a:gd name="T66" fmla="*/ 19 w 79"/>
              <a:gd name="T67" fmla="*/ 75 h 97"/>
              <a:gd name="T68" fmla="*/ 15 w 79"/>
              <a:gd name="T69" fmla="*/ 68 h 97"/>
              <a:gd name="T70" fmla="*/ 11 w 79"/>
              <a:gd name="T71" fmla="*/ 56 h 97"/>
              <a:gd name="T72" fmla="*/ 16 w 79"/>
              <a:gd name="T73" fmla="*/ 45 h 97"/>
              <a:gd name="T74" fmla="*/ 25 w 79"/>
              <a:gd name="T75" fmla="*/ 40 h 97"/>
              <a:gd name="T76" fmla="*/ 39 w 79"/>
              <a:gd name="T77" fmla="*/ 41 h 97"/>
              <a:gd name="T78" fmla="*/ 40 w 79"/>
              <a:gd name="T79" fmla="*/ 41 h 97"/>
              <a:gd name="T80" fmla="*/ 40 w 79"/>
              <a:gd name="T81" fmla="*/ 41 h 97"/>
              <a:gd name="T82" fmla="*/ 54 w 79"/>
              <a:gd name="T83" fmla="*/ 40 h 97"/>
              <a:gd name="T84" fmla="*/ 63 w 79"/>
              <a:gd name="T85" fmla="*/ 45 h 97"/>
              <a:gd name="T86" fmla="*/ 68 w 79"/>
              <a:gd name="T87" fmla="*/ 56 h 97"/>
              <a:gd name="T88" fmla="*/ 64 w 79"/>
              <a:gd name="T89" fmla="*/ 68 h 97"/>
              <a:gd name="T90" fmla="*/ 60 w 79"/>
              <a:gd name="T91" fmla="*/ 75 h 97"/>
              <a:gd name="T92" fmla="*/ 55 w 79"/>
              <a:gd name="T93" fmla="*/ 82 h 97"/>
              <a:gd name="T94" fmla="*/ 50 w 79"/>
              <a:gd name="T95" fmla="*/ 86 h 97"/>
              <a:gd name="T96" fmla="*/ 41 w 79"/>
              <a:gd name="T97" fmla="*/ 83 h 97"/>
              <a:gd name="T98" fmla="*/ 40 w 79"/>
              <a:gd name="T99" fmla="*/ 83 h 97"/>
              <a:gd name="T100" fmla="*/ 38 w 79"/>
              <a:gd name="T101" fmla="*/ 83 h 97"/>
              <a:gd name="T102" fmla="*/ 29 w 79"/>
              <a:gd name="T103" fmla="*/ 86 h 97"/>
              <a:gd name="T104" fmla="*/ 43 w 79"/>
              <a:gd name="T105" fmla="*/ 15 h 97"/>
              <a:gd name="T106" fmla="*/ 45 w 79"/>
              <a:gd name="T107" fmla="*/ 13 h 97"/>
              <a:gd name="T108" fmla="*/ 65 w 79"/>
              <a:gd name="T109" fmla="*/ 10 h 97"/>
              <a:gd name="T110" fmla="*/ 44 w 79"/>
              <a:gd name="T111" fmla="*/ 20 h 97"/>
              <a:gd name="T112" fmla="*/ 59 w 79"/>
              <a:gd name="T113" fmla="*/ 23 h 97"/>
              <a:gd name="T114" fmla="*/ 78 w 79"/>
              <a:gd name="T115" fmla="*/ 11 h 97"/>
              <a:gd name="T116" fmla="*/ 54 w 79"/>
              <a:gd name="T117" fmla="*/ 3 h 97"/>
              <a:gd name="T118" fmla="*/ 43 w 79"/>
              <a:gd name="T119" fmla="*/ 15 h 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97">
                <a:moveTo>
                  <a:pt x="36" y="27"/>
                </a:moveTo>
                <a:cubicBezTo>
                  <a:pt x="33" y="18"/>
                  <a:pt x="30" y="8"/>
                  <a:pt x="40" y="1"/>
                </a:cubicBezTo>
                <a:cubicBezTo>
                  <a:pt x="46" y="5"/>
                  <a:pt x="46" y="5"/>
                  <a:pt x="46" y="5"/>
                </a:cubicBezTo>
                <a:cubicBezTo>
                  <a:pt x="38" y="11"/>
                  <a:pt x="39" y="20"/>
                  <a:pt x="41" y="27"/>
                </a:cubicBezTo>
                <a:cubicBezTo>
                  <a:pt x="40" y="27"/>
                  <a:pt x="40" y="27"/>
                  <a:pt x="39" y="27"/>
                </a:cubicBezTo>
                <a:cubicBezTo>
                  <a:pt x="38" y="27"/>
                  <a:pt x="37" y="27"/>
                  <a:pt x="36" y="27"/>
                </a:cubicBezTo>
                <a:close/>
                <a:moveTo>
                  <a:pt x="38" y="67"/>
                </a:moveTo>
                <a:cubicBezTo>
                  <a:pt x="38" y="67"/>
                  <a:pt x="38" y="59"/>
                  <a:pt x="34" y="58"/>
                </a:cubicBezTo>
                <a:cubicBezTo>
                  <a:pt x="30" y="58"/>
                  <a:pt x="28" y="62"/>
                  <a:pt x="29" y="64"/>
                </a:cubicBezTo>
                <a:cubicBezTo>
                  <a:pt x="30" y="66"/>
                  <a:pt x="38" y="67"/>
                  <a:pt x="38" y="67"/>
                </a:cubicBezTo>
                <a:close/>
                <a:moveTo>
                  <a:pt x="41" y="67"/>
                </a:moveTo>
                <a:cubicBezTo>
                  <a:pt x="41" y="67"/>
                  <a:pt x="42" y="59"/>
                  <a:pt x="46" y="58"/>
                </a:cubicBezTo>
                <a:cubicBezTo>
                  <a:pt x="50" y="58"/>
                  <a:pt x="52" y="62"/>
                  <a:pt x="50" y="64"/>
                </a:cubicBezTo>
                <a:cubicBezTo>
                  <a:pt x="49" y="66"/>
                  <a:pt x="41" y="67"/>
                  <a:pt x="41" y="67"/>
                </a:cubicBezTo>
                <a:close/>
                <a:moveTo>
                  <a:pt x="40" y="94"/>
                </a:moveTo>
                <a:cubicBezTo>
                  <a:pt x="33" y="97"/>
                  <a:pt x="29" y="97"/>
                  <a:pt x="25" y="96"/>
                </a:cubicBezTo>
                <a:cubicBezTo>
                  <a:pt x="21" y="95"/>
                  <a:pt x="19" y="93"/>
                  <a:pt x="16" y="89"/>
                </a:cubicBezTo>
                <a:cubicBezTo>
                  <a:pt x="14" y="86"/>
                  <a:pt x="12" y="83"/>
                  <a:pt x="10" y="81"/>
                </a:cubicBezTo>
                <a:cubicBezTo>
                  <a:pt x="8" y="78"/>
                  <a:pt x="7" y="75"/>
                  <a:pt x="5" y="72"/>
                </a:cubicBezTo>
                <a:cubicBezTo>
                  <a:pt x="3" y="67"/>
                  <a:pt x="0" y="61"/>
                  <a:pt x="0" y="55"/>
                </a:cubicBezTo>
                <a:cubicBezTo>
                  <a:pt x="0" y="48"/>
                  <a:pt x="1" y="42"/>
                  <a:pt x="7" y="37"/>
                </a:cubicBezTo>
                <a:cubicBezTo>
                  <a:pt x="11" y="33"/>
                  <a:pt x="16" y="31"/>
                  <a:pt x="22" y="30"/>
                </a:cubicBezTo>
                <a:cubicBezTo>
                  <a:pt x="27" y="29"/>
                  <a:pt x="33" y="29"/>
                  <a:pt x="40" y="31"/>
                </a:cubicBezTo>
                <a:cubicBezTo>
                  <a:pt x="46" y="29"/>
                  <a:pt x="52" y="29"/>
                  <a:pt x="57" y="30"/>
                </a:cubicBezTo>
                <a:cubicBezTo>
                  <a:pt x="63" y="31"/>
                  <a:pt x="68" y="33"/>
                  <a:pt x="72" y="37"/>
                </a:cubicBezTo>
                <a:cubicBezTo>
                  <a:pt x="78" y="42"/>
                  <a:pt x="79" y="48"/>
                  <a:pt x="79" y="55"/>
                </a:cubicBezTo>
                <a:cubicBezTo>
                  <a:pt x="79" y="61"/>
                  <a:pt x="76" y="67"/>
                  <a:pt x="74" y="72"/>
                </a:cubicBezTo>
                <a:cubicBezTo>
                  <a:pt x="72" y="75"/>
                  <a:pt x="71" y="78"/>
                  <a:pt x="69" y="81"/>
                </a:cubicBezTo>
                <a:cubicBezTo>
                  <a:pt x="67" y="83"/>
                  <a:pt x="65" y="86"/>
                  <a:pt x="63" y="89"/>
                </a:cubicBezTo>
                <a:cubicBezTo>
                  <a:pt x="60" y="93"/>
                  <a:pt x="58" y="95"/>
                  <a:pt x="54" y="96"/>
                </a:cubicBezTo>
                <a:cubicBezTo>
                  <a:pt x="50" y="97"/>
                  <a:pt x="46" y="97"/>
                  <a:pt x="40" y="94"/>
                </a:cubicBezTo>
                <a:close/>
                <a:moveTo>
                  <a:pt x="29" y="86"/>
                </a:moveTo>
                <a:cubicBezTo>
                  <a:pt x="27" y="86"/>
                  <a:pt x="26" y="84"/>
                  <a:pt x="24" y="82"/>
                </a:cubicBezTo>
                <a:cubicBezTo>
                  <a:pt x="22" y="80"/>
                  <a:pt x="21" y="77"/>
                  <a:pt x="19" y="75"/>
                </a:cubicBezTo>
                <a:cubicBezTo>
                  <a:pt x="18" y="73"/>
                  <a:pt x="17" y="71"/>
                  <a:pt x="15" y="68"/>
                </a:cubicBezTo>
                <a:cubicBezTo>
                  <a:pt x="13" y="64"/>
                  <a:pt x="12" y="60"/>
                  <a:pt x="11" y="56"/>
                </a:cubicBezTo>
                <a:cubicBezTo>
                  <a:pt x="11" y="52"/>
                  <a:pt x="12" y="48"/>
                  <a:pt x="16" y="45"/>
                </a:cubicBezTo>
                <a:cubicBezTo>
                  <a:pt x="18" y="42"/>
                  <a:pt x="21" y="41"/>
                  <a:pt x="25" y="40"/>
                </a:cubicBezTo>
                <a:cubicBezTo>
                  <a:pt x="29" y="40"/>
                  <a:pt x="34" y="40"/>
                  <a:pt x="39" y="41"/>
                </a:cubicBezTo>
                <a:cubicBezTo>
                  <a:pt x="40" y="41"/>
                  <a:pt x="40" y="41"/>
                  <a:pt x="40" y="41"/>
                </a:cubicBezTo>
                <a:cubicBezTo>
                  <a:pt x="40" y="41"/>
                  <a:pt x="40" y="41"/>
                  <a:pt x="40" y="41"/>
                </a:cubicBezTo>
                <a:cubicBezTo>
                  <a:pt x="45" y="40"/>
                  <a:pt x="50" y="40"/>
                  <a:pt x="54" y="40"/>
                </a:cubicBezTo>
                <a:cubicBezTo>
                  <a:pt x="58" y="41"/>
                  <a:pt x="61" y="42"/>
                  <a:pt x="63" y="45"/>
                </a:cubicBezTo>
                <a:cubicBezTo>
                  <a:pt x="67" y="48"/>
                  <a:pt x="68" y="52"/>
                  <a:pt x="68" y="56"/>
                </a:cubicBezTo>
                <a:cubicBezTo>
                  <a:pt x="67" y="60"/>
                  <a:pt x="66" y="64"/>
                  <a:pt x="64" y="68"/>
                </a:cubicBezTo>
                <a:cubicBezTo>
                  <a:pt x="62" y="71"/>
                  <a:pt x="61" y="73"/>
                  <a:pt x="60" y="75"/>
                </a:cubicBezTo>
                <a:cubicBezTo>
                  <a:pt x="58" y="77"/>
                  <a:pt x="57" y="80"/>
                  <a:pt x="55" y="82"/>
                </a:cubicBezTo>
                <a:cubicBezTo>
                  <a:pt x="53" y="84"/>
                  <a:pt x="52" y="86"/>
                  <a:pt x="50" y="86"/>
                </a:cubicBezTo>
                <a:cubicBezTo>
                  <a:pt x="48" y="87"/>
                  <a:pt x="45" y="86"/>
                  <a:pt x="41" y="83"/>
                </a:cubicBezTo>
                <a:cubicBezTo>
                  <a:pt x="40" y="83"/>
                  <a:pt x="40" y="83"/>
                  <a:pt x="40" y="83"/>
                </a:cubicBezTo>
                <a:cubicBezTo>
                  <a:pt x="38" y="83"/>
                  <a:pt x="38" y="83"/>
                  <a:pt x="38" y="83"/>
                </a:cubicBezTo>
                <a:cubicBezTo>
                  <a:pt x="34" y="86"/>
                  <a:pt x="31" y="87"/>
                  <a:pt x="29" y="86"/>
                </a:cubicBezTo>
                <a:close/>
                <a:moveTo>
                  <a:pt x="43" y="15"/>
                </a:moveTo>
                <a:cubicBezTo>
                  <a:pt x="44" y="14"/>
                  <a:pt x="44" y="14"/>
                  <a:pt x="45" y="13"/>
                </a:cubicBezTo>
                <a:cubicBezTo>
                  <a:pt x="52" y="11"/>
                  <a:pt x="65" y="10"/>
                  <a:pt x="65" y="10"/>
                </a:cubicBezTo>
                <a:cubicBezTo>
                  <a:pt x="58" y="12"/>
                  <a:pt x="49" y="15"/>
                  <a:pt x="44" y="20"/>
                </a:cubicBezTo>
                <a:cubicBezTo>
                  <a:pt x="47" y="22"/>
                  <a:pt x="51" y="25"/>
                  <a:pt x="59" y="23"/>
                </a:cubicBezTo>
                <a:cubicBezTo>
                  <a:pt x="68" y="22"/>
                  <a:pt x="78" y="11"/>
                  <a:pt x="78" y="11"/>
                </a:cubicBezTo>
                <a:cubicBezTo>
                  <a:pt x="78" y="11"/>
                  <a:pt x="62" y="0"/>
                  <a:pt x="54" y="3"/>
                </a:cubicBezTo>
                <a:cubicBezTo>
                  <a:pt x="48" y="5"/>
                  <a:pt x="44" y="11"/>
                  <a:pt x="43" y="15"/>
                </a:cubicBezTo>
                <a:close/>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grpSp>
        <p:nvGrpSpPr>
          <p:cNvPr id="63" name="组合 62"/>
          <p:cNvGrpSpPr/>
          <p:nvPr/>
        </p:nvGrpSpPr>
        <p:grpSpPr>
          <a:xfrm>
            <a:off x="-1186130" y="-315429"/>
            <a:ext cx="4699340" cy="1701277"/>
            <a:chOff x="-1186130" y="-315429"/>
            <a:chExt cx="4699340" cy="1701277"/>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5"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3552548" y="2737888"/>
            <a:ext cx="2497957" cy="270316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 name="矩形 2"/>
          <p:cNvSpPr/>
          <p:nvPr/>
        </p:nvSpPr>
        <p:spPr>
          <a:xfrm>
            <a:off x="6215821" y="2737888"/>
            <a:ext cx="2497957" cy="270316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 name="矩形 3"/>
          <p:cNvSpPr/>
          <p:nvPr/>
        </p:nvSpPr>
        <p:spPr>
          <a:xfrm>
            <a:off x="8879095" y="2737888"/>
            <a:ext cx="2497957" cy="270316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5" name="矩形 4"/>
          <p:cNvSpPr/>
          <p:nvPr/>
        </p:nvSpPr>
        <p:spPr>
          <a:xfrm>
            <a:off x="875627" y="2737888"/>
            <a:ext cx="2497957" cy="270316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6" name="矩形 5"/>
          <p:cNvSpPr/>
          <p:nvPr/>
        </p:nvSpPr>
        <p:spPr>
          <a:xfrm>
            <a:off x="872452" y="1581444"/>
            <a:ext cx="2497957" cy="1156444"/>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7" name="矩形 6"/>
          <p:cNvSpPr/>
          <p:nvPr/>
        </p:nvSpPr>
        <p:spPr>
          <a:xfrm>
            <a:off x="3548315" y="1581444"/>
            <a:ext cx="2497957" cy="1156444"/>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8" name="矩形 7"/>
          <p:cNvSpPr/>
          <p:nvPr/>
        </p:nvSpPr>
        <p:spPr>
          <a:xfrm>
            <a:off x="6216880" y="1581444"/>
            <a:ext cx="2497957" cy="1156444"/>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9" name="矩形 8"/>
          <p:cNvSpPr/>
          <p:nvPr/>
        </p:nvSpPr>
        <p:spPr>
          <a:xfrm>
            <a:off x="8879095" y="1581444"/>
            <a:ext cx="2497957" cy="1156444"/>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cxnSp>
        <p:nvCxnSpPr>
          <p:cNvPr id="10" name="直接连接符 9"/>
          <p:cNvCxnSpPr/>
          <p:nvPr/>
        </p:nvCxnSpPr>
        <p:spPr>
          <a:xfrm>
            <a:off x="1034948" y="378486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034948" y="42992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34948" y="48580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72452" y="5414412"/>
            <a:ext cx="2497957" cy="609601"/>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14" name="矩形 13"/>
          <p:cNvSpPr/>
          <p:nvPr/>
        </p:nvSpPr>
        <p:spPr>
          <a:xfrm>
            <a:off x="3548315" y="5414412"/>
            <a:ext cx="2497957" cy="609601"/>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15" name="矩形 14"/>
          <p:cNvSpPr/>
          <p:nvPr/>
        </p:nvSpPr>
        <p:spPr>
          <a:xfrm>
            <a:off x="6216880" y="5414412"/>
            <a:ext cx="2497957" cy="609601"/>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16" name="矩形 15"/>
          <p:cNvSpPr/>
          <p:nvPr/>
        </p:nvSpPr>
        <p:spPr>
          <a:xfrm>
            <a:off x="8879095" y="5414412"/>
            <a:ext cx="2497957" cy="609601"/>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cxnSp>
        <p:nvCxnSpPr>
          <p:cNvPr id="17" name="直接连接符 16"/>
          <p:cNvCxnSpPr/>
          <p:nvPr/>
        </p:nvCxnSpPr>
        <p:spPr>
          <a:xfrm>
            <a:off x="3710811" y="378486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710811" y="42992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710811" y="48580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379376" y="378486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379376" y="42992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379376" y="48580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9041591" y="378486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041591" y="42992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041591" y="4858019"/>
            <a:ext cx="2172965" cy="0"/>
          </a:xfrm>
          <a:prstGeom prst="line">
            <a:avLst/>
          </a:prstGeom>
          <a:ln w="15875">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6" name="文本框 145"/>
          <p:cNvSpPr txBox="1"/>
          <p:nvPr/>
        </p:nvSpPr>
        <p:spPr>
          <a:xfrm>
            <a:off x="3757030" y="2044579"/>
            <a:ext cx="2080526" cy="400110"/>
          </a:xfrm>
          <a:prstGeom prst="rect">
            <a:avLst/>
          </a:prstGeom>
          <a:noFill/>
        </p:spPr>
        <p:txBody>
          <a:bodyPr wrap="square" rtlCol="0">
            <a:spAutoFit/>
          </a:bodyPr>
          <a:lstStyle/>
          <a:p>
            <a:pPr algn="ctr"/>
            <a:r>
              <a:rPr lang="zh-CN" altLang="en-US" sz="2000" b="1">
                <a:solidFill>
                  <a:srgbClr val="404040"/>
                </a:solidFill>
                <a:latin typeface="微软雅黑" panose="020b0503020204020204" pitchFamily="34" charset="-122"/>
                <a:ea typeface="微软雅黑" panose="020b0503020204020204" pitchFamily="34" charset="-122"/>
              </a:rPr>
              <a:t>在此添加标题</a:t>
            </a:r>
            <a:endParaRPr lang="zh-CN" altLang="en-US" sz="2000" b="1">
              <a:solidFill>
                <a:srgbClr val="404040"/>
              </a:solidFill>
              <a:latin typeface="微软雅黑" panose="020b0503020204020204" pitchFamily="34" charset="-122"/>
              <a:ea typeface="微软雅黑" panose="020b0503020204020204" pitchFamily="34" charset="-122"/>
            </a:endParaRPr>
          </a:p>
        </p:txBody>
      </p:sp>
      <p:sp>
        <p:nvSpPr>
          <p:cNvPr id="27" name="文本框 145"/>
          <p:cNvSpPr txBox="1"/>
          <p:nvPr/>
        </p:nvSpPr>
        <p:spPr>
          <a:xfrm>
            <a:off x="1084342" y="2044578"/>
            <a:ext cx="2080526" cy="400110"/>
          </a:xfrm>
          <a:prstGeom prst="rect">
            <a:avLst/>
          </a:prstGeom>
          <a:noFill/>
        </p:spPr>
        <p:txBody>
          <a:bodyPr wrap="square" rtlCol="0">
            <a:spAutoFit/>
          </a:bodyPr>
          <a:lstStyle/>
          <a:p>
            <a:pPr algn="ctr"/>
            <a:r>
              <a:rPr lang="zh-CN" altLang="en-US" sz="2000" b="1">
                <a:solidFill>
                  <a:srgbClr val="404040"/>
                </a:solidFill>
                <a:latin typeface="微软雅黑" panose="020b0503020204020204" pitchFamily="34" charset="-122"/>
                <a:ea typeface="微软雅黑" panose="020b0503020204020204" pitchFamily="34" charset="-122"/>
              </a:rPr>
              <a:t>在此添加标题</a:t>
            </a:r>
            <a:endParaRPr lang="zh-CN" altLang="en-US" sz="2000" b="1">
              <a:solidFill>
                <a:srgbClr val="404040"/>
              </a:solidFill>
              <a:latin typeface="微软雅黑" panose="020b0503020204020204" pitchFamily="34" charset="-122"/>
              <a:ea typeface="微软雅黑" panose="020b0503020204020204" pitchFamily="34" charset="-122"/>
            </a:endParaRPr>
          </a:p>
        </p:txBody>
      </p:sp>
      <p:sp>
        <p:nvSpPr>
          <p:cNvPr id="28" name="文本框 145"/>
          <p:cNvSpPr txBox="1"/>
          <p:nvPr/>
        </p:nvSpPr>
        <p:spPr>
          <a:xfrm>
            <a:off x="9087810" y="2044577"/>
            <a:ext cx="2080526" cy="400110"/>
          </a:xfrm>
          <a:prstGeom prst="rect">
            <a:avLst/>
          </a:prstGeom>
          <a:noFill/>
        </p:spPr>
        <p:txBody>
          <a:bodyPr wrap="square" rtlCol="0">
            <a:spAutoFit/>
          </a:bodyPr>
          <a:lstStyle/>
          <a:p>
            <a:pPr algn="ctr"/>
            <a:r>
              <a:rPr lang="zh-CN" altLang="en-US" sz="2000" b="1">
                <a:solidFill>
                  <a:srgbClr val="404040"/>
                </a:solidFill>
                <a:latin typeface="微软雅黑" panose="020b0503020204020204" pitchFamily="34" charset="-122"/>
                <a:ea typeface="微软雅黑" panose="020b0503020204020204" pitchFamily="34" charset="-122"/>
              </a:rPr>
              <a:t>在此添加标题</a:t>
            </a:r>
            <a:endParaRPr lang="zh-CN" altLang="en-US" sz="2000" b="1">
              <a:solidFill>
                <a:srgbClr val="404040"/>
              </a:solidFill>
              <a:latin typeface="微软雅黑" panose="020b0503020204020204" pitchFamily="34" charset="-122"/>
              <a:ea typeface="微软雅黑" panose="020b0503020204020204" pitchFamily="34" charset="-122"/>
            </a:endParaRPr>
          </a:p>
        </p:txBody>
      </p:sp>
      <p:sp>
        <p:nvSpPr>
          <p:cNvPr id="29" name="文本框 145"/>
          <p:cNvSpPr txBox="1"/>
          <p:nvPr/>
        </p:nvSpPr>
        <p:spPr>
          <a:xfrm>
            <a:off x="6425595" y="2044580"/>
            <a:ext cx="2080526" cy="400110"/>
          </a:xfrm>
          <a:prstGeom prst="rect">
            <a:avLst/>
          </a:prstGeom>
          <a:noFill/>
        </p:spPr>
        <p:txBody>
          <a:bodyPr wrap="square" rtlCol="0">
            <a:spAutoFit/>
          </a:bodyPr>
          <a:lstStyle/>
          <a:p>
            <a:pPr algn="ctr"/>
            <a:r>
              <a:rPr lang="zh-CN" altLang="en-US" sz="2000" b="1">
                <a:solidFill>
                  <a:srgbClr val="404040"/>
                </a:solidFill>
                <a:latin typeface="微软雅黑" panose="020b0503020204020204" pitchFamily="34" charset="-122"/>
                <a:ea typeface="微软雅黑" panose="020b0503020204020204" pitchFamily="34" charset="-122"/>
              </a:rPr>
              <a:t>在此添加标题</a:t>
            </a:r>
            <a:endParaRPr lang="zh-CN" altLang="en-US" sz="2000" b="1">
              <a:solidFill>
                <a:srgbClr val="404040"/>
              </a:solidFill>
              <a:latin typeface="微软雅黑" panose="020b0503020204020204" pitchFamily="34" charset="-122"/>
              <a:ea typeface="微软雅黑" panose="020b0503020204020204" pitchFamily="34" charset="-122"/>
            </a:endParaRPr>
          </a:p>
        </p:txBody>
      </p:sp>
      <p:sp>
        <p:nvSpPr>
          <p:cNvPr id="30" name="TextBox 31"/>
          <p:cNvSpPr txBox="1"/>
          <p:nvPr/>
        </p:nvSpPr>
        <p:spPr>
          <a:xfrm>
            <a:off x="1512537" y="5557696"/>
            <a:ext cx="1224136" cy="307777"/>
          </a:xfrm>
          <a:prstGeom prst="rect">
            <a:avLst/>
          </a:prstGeom>
          <a:noFill/>
        </p:spPr>
        <p:txBody>
          <a:bodyPr wrap="square" rtlCol="0">
            <a:spAutoFit/>
          </a:bodyPr>
          <a:lstStyle/>
          <a:p>
            <a:pPr algn="ctr"/>
            <a:r>
              <a:rPr lang="zh-CN" altLang="en-US" sz="1400">
                <a:solidFill>
                  <a:srgbClr val="404040"/>
                </a:solidFill>
                <a:latin typeface="微软雅黑" panose="020b0503020204020204" pitchFamily="34" charset="-122"/>
                <a:ea typeface="微软雅黑" panose="020b0503020204020204" pitchFamily="34" charset="-122"/>
              </a:rPr>
              <a:t>添加标题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1" name="TextBox 32"/>
          <p:cNvSpPr txBox="1"/>
          <p:nvPr/>
        </p:nvSpPr>
        <p:spPr>
          <a:xfrm>
            <a:off x="4185225" y="5557696"/>
            <a:ext cx="1224136" cy="307777"/>
          </a:xfrm>
          <a:prstGeom prst="rect">
            <a:avLst/>
          </a:prstGeom>
          <a:noFill/>
        </p:spPr>
        <p:txBody>
          <a:bodyPr wrap="square" rtlCol="0">
            <a:spAutoFit/>
          </a:bodyPr>
          <a:lstStyle/>
          <a:p>
            <a:pPr algn="ctr"/>
            <a:r>
              <a:rPr lang="zh-CN" altLang="en-US" sz="1400">
                <a:solidFill>
                  <a:srgbClr val="404040"/>
                </a:solidFill>
                <a:latin typeface="微软雅黑" panose="020b0503020204020204" pitchFamily="34" charset="-122"/>
                <a:ea typeface="微软雅黑" panose="020b0503020204020204" pitchFamily="34" charset="-122"/>
              </a:rPr>
              <a:t>添加标题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2" name="TextBox 33"/>
          <p:cNvSpPr txBox="1"/>
          <p:nvPr/>
        </p:nvSpPr>
        <p:spPr>
          <a:xfrm>
            <a:off x="6852731" y="5554004"/>
            <a:ext cx="1224136" cy="307777"/>
          </a:xfrm>
          <a:prstGeom prst="rect">
            <a:avLst/>
          </a:prstGeom>
          <a:noFill/>
        </p:spPr>
        <p:txBody>
          <a:bodyPr wrap="square" rtlCol="0">
            <a:spAutoFit/>
          </a:bodyPr>
          <a:lstStyle/>
          <a:p>
            <a:pPr algn="ctr"/>
            <a:r>
              <a:rPr lang="zh-CN" altLang="en-US" sz="1400">
                <a:solidFill>
                  <a:srgbClr val="404040"/>
                </a:solidFill>
                <a:latin typeface="微软雅黑" panose="020b0503020204020204" pitchFamily="34" charset="-122"/>
                <a:ea typeface="微软雅黑" panose="020b0503020204020204" pitchFamily="34" charset="-122"/>
              </a:rPr>
              <a:t>添加标题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3" name="TextBox 34"/>
          <p:cNvSpPr txBox="1"/>
          <p:nvPr/>
        </p:nvSpPr>
        <p:spPr>
          <a:xfrm>
            <a:off x="9516005" y="5550312"/>
            <a:ext cx="1224136" cy="307777"/>
          </a:xfrm>
          <a:prstGeom prst="rect">
            <a:avLst/>
          </a:prstGeom>
          <a:noFill/>
        </p:spPr>
        <p:txBody>
          <a:bodyPr wrap="square" rtlCol="0">
            <a:spAutoFit/>
          </a:bodyPr>
          <a:lstStyle/>
          <a:p>
            <a:pPr algn="ctr"/>
            <a:r>
              <a:rPr lang="zh-CN" altLang="en-US" sz="1400">
                <a:solidFill>
                  <a:srgbClr val="404040"/>
                </a:solidFill>
                <a:latin typeface="微软雅黑" panose="020b0503020204020204" pitchFamily="34" charset="-122"/>
                <a:ea typeface="微软雅黑" panose="020b0503020204020204" pitchFamily="34" charset="-122"/>
              </a:rPr>
              <a:t>添加标题</a:t>
            </a:r>
            <a:endParaRPr lang="zh-CN" altLang="en-US" sz="1400">
              <a:solidFill>
                <a:srgbClr val="40404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1787970" y="2982520"/>
            <a:ext cx="695563" cy="612618"/>
            <a:chOff x="1844675" y="3094038"/>
            <a:chExt cx="758826" cy="668337"/>
          </a:xfrm>
          <a:solidFill>
            <a:schemeClr val="bg1"/>
          </a:solidFill>
        </p:grpSpPr>
        <p:sp>
          <p:nvSpPr>
            <p:cNvPr id="35" name="Freeform 6"/>
            <p:cNvSpPr/>
            <p:nvPr/>
          </p:nvSpPr>
          <p:spPr bwMode="auto">
            <a:xfrm>
              <a:off x="1844675" y="3360738"/>
              <a:ext cx="758826" cy="203200"/>
            </a:xfrm>
            <a:custGeom>
              <a:gdLst>
                <a:gd name="T0" fmla="*/ 66 w 478"/>
                <a:gd name="T1" fmla="*/ 128 h 128"/>
                <a:gd name="T2" fmla="*/ 76 w 478"/>
                <a:gd name="T3" fmla="*/ 128 h 128"/>
                <a:gd name="T4" fmla="*/ 402 w 478"/>
                <a:gd name="T5" fmla="*/ 128 h 128"/>
                <a:gd name="T6" fmla="*/ 409 w 478"/>
                <a:gd name="T7" fmla="*/ 128 h 128"/>
                <a:gd name="T8" fmla="*/ 478 w 478"/>
                <a:gd name="T9" fmla="*/ 0 h 128"/>
                <a:gd name="T10" fmla="*/ 475 w 478"/>
                <a:gd name="T11" fmla="*/ 0 h 128"/>
                <a:gd name="T12" fmla="*/ 404 w 478"/>
                <a:gd name="T13" fmla="*/ 0 h 128"/>
                <a:gd name="T14" fmla="*/ 347 w 478"/>
                <a:gd name="T15" fmla="*/ 0 h 128"/>
                <a:gd name="T16" fmla="*/ 130 w 478"/>
                <a:gd name="T17" fmla="*/ 0 h 128"/>
                <a:gd name="T18" fmla="*/ 73 w 478"/>
                <a:gd name="T19" fmla="*/ 0 h 128"/>
                <a:gd name="T20" fmla="*/ 0 w 478"/>
                <a:gd name="T21" fmla="*/ 0 h 128"/>
                <a:gd name="T22" fmla="*/ 66 w 478"/>
                <a:gd name="T23" fmla="*/ 128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8" h="128">
                  <a:moveTo>
                    <a:pt x="66" y="128"/>
                  </a:moveTo>
                  <a:lnTo>
                    <a:pt x="76" y="128"/>
                  </a:lnTo>
                  <a:lnTo>
                    <a:pt x="402" y="128"/>
                  </a:lnTo>
                  <a:lnTo>
                    <a:pt x="409" y="128"/>
                  </a:lnTo>
                  <a:lnTo>
                    <a:pt x="478" y="0"/>
                  </a:lnTo>
                  <a:lnTo>
                    <a:pt x="475" y="0"/>
                  </a:lnTo>
                  <a:lnTo>
                    <a:pt x="404" y="0"/>
                  </a:lnTo>
                  <a:lnTo>
                    <a:pt x="347" y="0"/>
                  </a:lnTo>
                  <a:lnTo>
                    <a:pt x="130" y="0"/>
                  </a:lnTo>
                  <a:lnTo>
                    <a:pt x="73" y="0"/>
                  </a:lnTo>
                  <a:lnTo>
                    <a:pt x="0" y="0"/>
                  </a:lnTo>
                  <a:lnTo>
                    <a:pt x="66" y="12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7"/>
            <p:cNvSpPr/>
            <p:nvPr/>
          </p:nvSpPr>
          <p:spPr bwMode="auto">
            <a:xfrm>
              <a:off x="1844675" y="3409950"/>
              <a:ext cx="754063" cy="352425"/>
            </a:xfrm>
            <a:custGeom>
              <a:gdLst>
                <a:gd name="T0" fmla="*/ 0 w 201"/>
                <a:gd name="T1" fmla="*/ 94 h 94"/>
                <a:gd name="T2" fmla="*/ 201 w 201"/>
                <a:gd name="T3" fmla="*/ 94 h 94"/>
                <a:gd name="T4" fmla="*/ 201 w 201"/>
                <a:gd name="T5" fmla="*/ 0 h 94"/>
                <a:gd name="T6" fmla="*/ 178 w 201"/>
                <a:gd name="T7" fmla="*/ 43 h 94"/>
                <a:gd name="T8" fmla="*/ 177 w 201"/>
                <a:gd name="T9" fmla="*/ 47 h 94"/>
                <a:gd name="T10" fmla="*/ 173 w 201"/>
                <a:gd name="T11" fmla="*/ 47 h 94"/>
                <a:gd name="T12" fmla="*/ 166 w 201"/>
                <a:gd name="T13" fmla="*/ 47 h 94"/>
                <a:gd name="T14" fmla="*/ 116 w 201"/>
                <a:gd name="T15" fmla="*/ 47 h 94"/>
                <a:gd name="T16" fmla="*/ 117 w 201"/>
                <a:gd name="T17" fmla="*/ 49 h 94"/>
                <a:gd name="T18" fmla="*/ 114 w 201"/>
                <a:gd name="T19" fmla="*/ 57 h 94"/>
                <a:gd name="T20" fmla="*/ 101 w 201"/>
                <a:gd name="T21" fmla="*/ 65 h 94"/>
                <a:gd name="T22" fmla="*/ 88 w 201"/>
                <a:gd name="T23" fmla="*/ 57 h 94"/>
                <a:gd name="T24" fmla="*/ 85 w 201"/>
                <a:gd name="T25" fmla="*/ 49 h 94"/>
                <a:gd name="T26" fmla="*/ 86 w 201"/>
                <a:gd name="T27" fmla="*/ 47 h 94"/>
                <a:gd name="T28" fmla="*/ 36 w 201"/>
                <a:gd name="T29" fmla="*/ 47 h 94"/>
                <a:gd name="T30" fmla="*/ 28 w 201"/>
                <a:gd name="T31" fmla="*/ 47 h 94"/>
                <a:gd name="T32" fmla="*/ 24 w 201"/>
                <a:gd name="T33" fmla="*/ 47 h 94"/>
                <a:gd name="T34" fmla="*/ 22 w 201"/>
                <a:gd name="T35" fmla="*/ 43 h 94"/>
                <a:gd name="T36" fmla="*/ 0 w 201"/>
                <a:gd name="T37" fmla="*/ 0 h 94"/>
                <a:gd name="T38" fmla="*/ 0 w 201"/>
                <a:gd name="T39" fmla="*/ 94 h 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1" h="94">
                  <a:moveTo>
                    <a:pt x="0" y="94"/>
                  </a:moveTo>
                  <a:cubicBezTo>
                    <a:pt x="201" y="94"/>
                    <a:pt x="201" y="94"/>
                    <a:pt x="201" y="94"/>
                  </a:cubicBezTo>
                  <a:cubicBezTo>
                    <a:pt x="201" y="0"/>
                    <a:pt x="201" y="0"/>
                    <a:pt x="201" y="0"/>
                  </a:cubicBezTo>
                  <a:cubicBezTo>
                    <a:pt x="178" y="43"/>
                    <a:pt x="178" y="43"/>
                    <a:pt x="178" y="43"/>
                  </a:cubicBezTo>
                  <a:cubicBezTo>
                    <a:pt x="177" y="47"/>
                    <a:pt x="177" y="47"/>
                    <a:pt x="177" y="47"/>
                  </a:cubicBezTo>
                  <a:cubicBezTo>
                    <a:pt x="173" y="47"/>
                    <a:pt x="173" y="47"/>
                    <a:pt x="173" y="47"/>
                  </a:cubicBezTo>
                  <a:cubicBezTo>
                    <a:pt x="166" y="47"/>
                    <a:pt x="166" y="47"/>
                    <a:pt x="166" y="47"/>
                  </a:cubicBezTo>
                  <a:cubicBezTo>
                    <a:pt x="116" y="47"/>
                    <a:pt x="116" y="47"/>
                    <a:pt x="116" y="47"/>
                  </a:cubicBezTo>
                  <a:cubicBezTo>
                    <a:pt x="117" y="48"/>
                    <a:pt x="117" y="48"/>
                    <a:pt x="117" y="49"/>
                  </a:cubicBezTo>
                  <a:cubicBezTo>
                    <a:pt x="117" y="52"/>
                    <a:pt x="116" y="55"/>
                    <a:pt x="114" y="57"/>
                  </a:cubicBezTo>
                  <a:cubicBezTo>
                    <a:pt x="111" y="62"/>
                    <a:pt x="106" y="65"/>
                    <a:pt x="101" y="65"/>
                  </a:cubicBezTo>
                  <a:cubicBezTo>
                    <a:pt x="96" y="65"/>
                    <a:pt x="91" y="62"/>
                    <a:pt x="88" y="57"/>
                  </a:cubicBezTo>
                  <a:cubicBezTo>
                    <a:pt x="86" y="55"/>
                    <a:pt x="85" y="52"/>
                    <a:pt x="85" y="49"/>
                  </a:cubicBezTo>
                  <a:cubicBezTo>
                    <a:pt x="85" y="48"/>
                    <a:pt x="86" y="48"/>
                    <a:pt x="86" y="47"/>
                  </a:cubicBezTo>
                  <a:cubicBezTo>
                    <a:pt x="36" y="47"/>
                    <a:pt x="36" y="47"/>
                    <a:pt x="36" y="47"/>
                  </a:cubicBezTo>
                  <a:cubicBezTo>
                    <a:pt x="28" y="47"/>
                    <a:pt x="28" y="47"/>
                    <a:pt x="28" y="47"/>
                  </a:cubicBezTo>
                  <a:cubicBezTo>
                    <a:pt x="24" y="47"/>
                    <a:pt x="24" y="47"/>
                    <a:pt x="24" y="47"/>
                  </a:cubicBezTo>
                  <a:cubicBezTo>
                    <a:pt x="22" y="43"/>
                    <a:pt x="22" y="43"/>
                    <a:pt x="22" y="43"/>
                  </a:cubicBezTo>
                  <a:cubicBezTo>
                    <a:pt x="0" y="0"/>
                    <a:pt x="0" y="0"/>
                    <a:pt x="0" y="0"/>
                  </a:cubicBezTo>
                  <a:lnTo>
                    <a:pt x="0" y="9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8"/>
            <p:cNvSpPr/>
            <p:nvPr/>
          </p:nvSpPr>
          <p:spPr bwMode="auto">
            <a:xfrm>
              <a:off x="1960563" y="3094038"/>
              <a:ext cx="525463" cy="244475"/>
            </a:xfrm>
            <a:custGeom>
              <a:gdLst>
                <a:gd name="T0" fmla="*/ 140 w 140"/>
                <a:gd name="T1" fmla="*/ 65 h 65"/>
                <a:gd name="T2" fmla="*/ 140 w 140"/>
                <a:gd name="T3" fmla="*/ 28 h 65"/>
                <a:gd name="T4" fmla="*/ 113 w 140"/>
                <a:gd name="T5" fmla="*/ 0 h 65"/>
                <a:gd name="T6" fmla="*/ 27 w 140"/>
                <a:gd name="T7" fmla="*/ 0 h 65"/>
                <a:gd name="T8" fmla="*/ 0 w 140"/>
                <a:gd name="T9" fmla="*/ 28 h 65"/>
                <a:gd name="T10" fmla="*/ 0 w 140"/>
                <a:gd name="T11" fmla="*/ 65 h 65"/>
                <a:gd name="T12" fmla="*/ 24 w 140"/>
                <a:gd name="T13" fmla="*/ 65 h 65"/>
                <a:gd name="T14" fmla="*/ 24 w 140"/>
                <a:gd name="T15" fmla="*/ 28 h 65"/>
                <a:gd name="T16" fmla="*/ 27 w 140"/>
                <a:gd name="T17" fmla="*/ 24 h 65"/>
                <a:gd name="T18" fmla="*/ 113 w 140"/>
                <a:gd name="T19" fmla="*/ 24 h 65"/>
                <a:gd name="T20" fmla="*/ 116 w 140"/>
                <a:gd name="T21" fmla="*/ 28 h 65"/>
                <a:gd name="T22" fmla="*/ 116 w 140"/>
                <a:gd name="T23" fmla="*/ 65 h 65"/>
                <a:gd name="T24" fmla="*/ 140 w 140"/>
                <a:gd name="T25" fmla="*/ 65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65">
                  <a:moveTo>
                    <a:pt x="140" y="65"/>
                  </a:moveTo>
                  <a:cubicBezTo>
                    <a:pt x="140" y="28"/>
                    <a:pt x="140" y="28"/>
                    <a:pt x="140" y="28"/>
                  </a:cubicBezTo>
                  <a:cubicBezTo>
                    <a:pt x="140" y="13"/>
                    <a:pt x="128" y="0"/>
                    <a:pt x="113" y="0"/>
                  </a:cubicBezTo>
                  <a:cubicBezTo>
                    <a:pt x="27" y="0"/>
                    <a:pt x="27" y="0"/>
                    <a:pt x="27" y="0"/>
                  </a:cubicBezTo>
                  <a:cubicBezTo>
                    <a:pt x="12" y="0"/>
                    <a:pt x="0" y="13"/>
                    <a:pt x="0" y="28"/>
                  </a:cubicBezTo>
                  <a:cubicBezTo>
                    <a:pt x="0" y="65"/>
                    <a:pt x="0" y="65"/>
                    <a:pt x="0" y="65"/>
                  </a:cubicBezTo>
                  <a:cubicBezTo>
                    <a:pt x="24" y="65"/>
                    <a:pt x="24" y="65"/>
                    <a:pt x="24" y="65"/>
                  </a:cubicBezTo>
                  <a:cubicBezTo>
                    <a:pt x="24" y="28"/>
                    <a:pt x="24" y="28"/>
                    <a:pt x="24" y="28"/>
                  </a:cubicBezTo>
                  <a:cubicBezTo>
                    <a:pt x="24" y="26"/>
                    <a:pt x="25" y="24"/>
                    <a:pt x="27" y="24"/>
                  </a:cubicBezTo>
                  <a:cubicBezTo>
                    <a:pt x="113" y="24"/>
                    <a:pt x="113" y="24"/>
                    <a:pt x="113" y="24"/>
                  </a:cubicBezTo>
                  <a:cubicBezTo>
                    <a:pt x="115" y="24"/>
                    <a:pt x="116" y="26"/>
                    <a:pt x="116" y="28"/>
                  </a:cubicBezTo>
                  <a:cubicBezTo>
                    <a:pt x="116" y="65"/>
                    <a:pt x="116" y="65"/>
                    <a:pt x="116" y="65"/>
                  </a:cubicBezTo>
                  <a:lnTo>
                    <a:pt x="140" y="6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38" name="Freeform 13"/>
          <p:cNvSpPr>
            <a:spLocks noEditPoints="1"/>
          </p:cNvSpPr>
          <p:nvPr/>
        </p:nvSpPr>
        <p:spPr bwMode="auto">
          <a:xfrm>
            <a:off x="4473591" y="2943603"/>
            <a:ext cx="639144" cy="642010"/>
          </a:xfrm>
          <a:custGeom>
            <a:gdLst>
              <a:gd name="T0" fmla="*/ 192 w 256"/>
              <a:gd name="T1" fmla="*/ 239 h 256"/>
              <a:gd name="T2" fmla="*/ 239 w 256"/>
              <a:gd name="T3" fmla="*/ 192 h 256"/>
              <a:gd name="T4" fmla="*/ 253 w 256"/>
              <a:gd name="T5" fmla="*/ 154 h 256"/>
              <a:gd name="T6" fmla="*/ 253 w 256"/>
              <a:gd name="T7" fmla="*/ 102 h 256"/>
              <a:gd name="T8" fmla="*/ 239 w 256"/>
              <a:gd name="T9" fmla="*/ 65 h 256"/>
              <a:gd name="T10" fmla="*/ 192 w 256"/>
              <a:gd name="T11" fmla="*/ 17 h 256"/>
              <a:gd name="T12" fmla="*/ 175 w 256"/>
              <a:gd name="T13" fmla="*/ 9 h 256"/>
              <a:gd name="T14" fmla="*/ 137 w 256"/>
              <a:gd name="T15" fmla="*/ 1 h 256"/>
              <a:gd name="T16" fmla="*/ 143 w 256"/>
              <a:gd name="T17" fmla="*/ 13 h 256"/>
              <a:gd name="T18" fmla="*/ 158 w 256"/>
              <a:gd name="T19" fmla="*/ 13 h 256"/>
              <a:gd name="T20" fmla="*/ 173 w 256"/>
              <a:gd name="T21" fmla="*/ 17 h 256"/>
              <a:gd name="T22" fmla="*/ 168 w 256"/>
              <a:gd name="T23" fmla="*/ 20 h 256"/>
              <a:gd name="T24" fmla="*/ 149 w 256"/>
              <a:gd name="T25" fmla="*/ 28 h 256"/>
              <a:gd name="T26" fmla="*/ 151 w 256"/>
              <a:gd name="T27" fmla="*/ 41 h 256"/>
              <a:gd name="T28" fmla="*/ 163 w 256"/>
              <a:gd name="T29" fmla="*/ 49 h 256"/>
              <a:gd name="T30" fmla="*/ 181 w 256"/>
              <a:gd name="T31" fmla="*/ 26 h 256"/>
              <a:gd name="T32" fmla="*/ 194 w 256"/>
              <a:gd name="T33" fmla="*/ 30 h 256"/>
              <a:gd name="T34" fmla="*/ 206 w 256"/>
              <a:gd name="T35" fmla="*/ 35 h 256"/>
              <a:gd name="T36" fmla="*/ 211 w 256"/>
              <a:gd name="T37" fmla="*/ 53 h 256"/>
              <a:gd name="T38" fmla="*/ 207 w 256"/>
              <a:gd name="T39" fmla="*/ 62 h 256"/>
              <a:gd name="T40" fmla="*/ 200 w 256"/>
              <a:gd name="T41" fmla="*/ 55 h 256"/>
              <a:gd name="T42" fmla="*/ 185 w 256"/>
              <a:gd name="T43" fmla="*/ 57 h 256"/>
              <a:gd name="T44" fmla="*/ 196 w 256"/>
              <a:gd name="T45" fmla="*/ 64 h 256"/>
              <a:gd name="T46" fmla="*/ 169 w 256"/>
              <a:gd name="T47" fmla="*/ 74 h 256"/>
              <a:gd name="T48" fmla="*/ 155 w 256"/>
              <a:gd name="T49" fmla="*/ 83 h 256"/>
              <a:gd name="T50" fmla="*/ 139 w 256"/>
              <a:gd name="T51" fmla="*/ 99 h 256"/>
              <a:gd name="T52" fmla="*/ 148 w 256"/>
              <a:gd name="T53" fmla="*/ 152 h 256"/>
              <a:gd name="T54" fmla="*/ 162 w 256"/>
              <a:gd name="T55" fmla="*/ 155 h 256"/>
              <a:gd name="T56" fmla="*/ 176 w 256"/>
              <a:gd name="T57" fmla="*/ 160 h 256"/>
              <a:gd name="T58" fmla="*/ 200 w 256"/>
              <a:gd name="T59" fmla="*/ 173 h 256"/>
              <a:gd name="T60" fmla="*/ 213 w 256"/>
              <a:gd name="T61" fmla="*/ 185 h 256"/>
              <a:gd name="T62" fmla="*/ 231 w 256"/>
              <a:gd name="T63" fmla="*/ 192 h 256"/>
              <a:gd name="T64" fmla="*/ 146 w 256"/>
              <a:gd name="T65" fmla="*/ 224 h 256"/>
              <a:gd name="T66" fmla="*/ 2 w 256"/>
              <a:gd name="T67" fmla="*/ 109 h 256"/>
              <a:gd name="T68" fmla="*/ 4 w 256"/>
              <a:gd name="T69" fmla="*/ 160 h 256"/>
              <a:gd name="T70" fmla="*/ 27 w 256"/>
              <a:gd name="T71" fmla="*/ 207 h 256"/>
              <a:gd name="T72" fmla="*/ 81 w 256"/>
              <a:gd name="T73" fmla="*/ 247 h 256"/>
              <a:gd name="T74" fmla="*/ 131 w 256"/>
              <a:gd name="T75" fmla="*/ 204 h 256"/>
              <a:gd name="T76" fmla="*/ 127 w 256"/>
              <a:gd name="T77" fmla="*/ 183 h 256"/>
              <a:gd name="T78" fmla="*/ 132 w 256"/>
              <a:gd name="T79" fmla="*/ 163 h 256"/>
              <a:gd name="T80" fmla="*/ 117 w 256"/>
              <a:gd name="T81" fmla="*/ 158 h 256"/>
              <a:gd name="T82" fmla="*/ 101 w 256"/>
              <a:gd name="T83" fmla="*/ 147 h 256"/>
              <a:gd name="T84" fmla="*/ 73 w 256"/>
              <a:gd name="T85" fmla="*/ 136 h 256"/>
              <a:gd name="T86" fmla="*/ 62 w 256"/>
              <a:gd name="T87" fmla="*/ 115 h 256"/>
              <a:gd name="T88" fmla="*/ 56 w 256"/>
              <a:gd name="T89" fmla="*/ 112 h 256"/>
              <a:gd name="T90" fmla="*/ 55 w 256"/>
              <a:gd name="T91" fmla="*/ 116 h 256"/>
              <a:gd name="T92" fmla="*/ 47 w 256"/>
              <a:gd name="T93" fmla="*/ 95 h 256"/>
              <a:gd name="T94" fmla="*/ 47 w 256"/>
              <a:gd name="T95" fmla="*/ 74 h 256"/>
              <a:gd name="T96" fmla="*/ 56 w 256"/>
              <a:gd name="T97" fmla="*/ 51 h 256"/>
              <a:gd name="T98" fmla="*/ 54 w 256"/>
              <a:gd name="T99" fmla="*/ 37 h 256"/>
              <a:gd name="T100" fmla="*/ 115 w 256"/>
              <a:gd name="T101" fmla="*/ 10 h 256"/>
              <a:gd name="T102" fmla="*/ 137 w 256"/>
              <a:gd name="T103" fmla="*/ 1 h 256"/>
              <a:gd name="T104" fmla="*/ 79 w 256"/>
              <a:gd name="T105" fmla="*/ 10 h 256"/>
              <a:gd name="T106" fmla="*/ 38 w 256"/>
              <a:gd name="T107" fmla="*/ 38 h 256"/>
              <a:gd name="T108" fmla="*/ 9 w 256"/>
              <a:gd name="T109" fmla="*/ 81 h 256"/>
              <a:gd name="T110" fmla="*/ 136 w 256"/>
              <a:gd name="T111" fmla="*/ 161 h 256"/>
              <a:gd name="T112" fmla="*/ 118 w 256"/>
              <a:gd name="T113" fmla="*/ 142 h 256"/>
              <a:gd name="T114" fmla="*/ 114 w 256"/>
              <a:gd name="T115" fmla="*/ 130 h 256"/>
              <a:gd name="T116" fmla="*/ 91 w 256"/>
              <a:gd name="T117" fmla="*/ 134 h 256"/>
              <a:gd name="T118" fmla="*/ 103 w 256"/>
              <a:gd name="T119" fmla="*/ 107 h 256"/>
              <a:gd name="T120" fmla="*/ 126 w 256"/>
              <a:gd name="T121" fmla="*/ 106 h 256"/>
              <a:gd name="T122" fmla="*/ 133 w 256"/>
              <a:gd name="T123" fmla="*/ 106 h 2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56">
                <a:moveTo>
                  <a:pt x="137" y="256"/>
                </a:moveTo>
                <a:cubicBezTo>
                  <a:pt x="144" y="255"/>
                  <a:pt x="150" y="254"/>
                  <a:pt x="156" y="253"/>
                </a:cubicBezTo>
                <a:cubicBezTo>
                  <a:pt x="161" y="252"/>
                  <a:pt x="165" y="251"/>
                  <a:pt x="169" y="249"/>
                </a:cubicBezTo>
                <a:cubicBezTo>
                  <a:pt x="171" y="249"/>
                  <a:pt x="173" y="248"/>
                  <a:pt x="175" y="247"/>
                </a:cubicBezTo>
                <a:cubicBezTo>
                  <a:pt x="179" y="246"/>
                  <a:pt x="183" y="244"/>
                  <a:pt x="186" y="242"/>
                </a:cubicBezTo>
                <a:cubicBezTo>
                  <a:pt x="188" y="241"/>
                  <a:pt x="190" y="240"/>
                  <a:pt x="192" y="239"/>
                </a:cubicBezTo>
                <a:cubicBezTo>
                  <a:pt x="200" y="235"/>
                  <a:pt x="207" y="229"/>
                  <a:pt x="214" y="223"/>
                </a:cubicBezTo>
                <a:cubicBezTo>
                  <a:pt x="216" y="222"/>
                  <a:pt x="217" y="220"/>
                  <a:pt x="218" y="219"/>
                </a:cubicBezTo>
                <a:cubicBezTo>
                  <a:pt x="220" y="217"/>
                  <a:pt x="221" y="216"/>
                  <a:pt x="223" y="214"/>
                </a:cubicBezTo>
                <a:cubicBezTo>
                  <a:pt x="225" y="212"/>
                  <a:pt x="227" y="210"/>
                  <a:pt x="229" y="207"/>
                </a:cubicBezTo>
                <a:cubicBezTo>
                  <a:pt x="232" y="203"/>
                  <a:pt x="234" y="199"/>
                  <a:pt x="237" y="195"/>
                </a:cubicBezTo>
                <a:cubicBezTo>
                  <a:pt x="238" y="194"/>
                  <a:pt x="238" y="193"/>
                  <a:pt x="239" y="192"/>
                </a:cubicBezTo>
                <a:cubicBezTo>
                  <a:pt x="240" y="190"/>
                  <a:pt x="241" y="188"/>
                  <a:pt x="242" y="186"/>
                </a:cubicBezTo>
                <a:cubicBezTo>
                  <a:pt x="242" y="186"/>
                  <a:pt x="243" y="185"/>
                  <a:pt x="243" y="184"/>
                </a:cubicBezTo>
                <a:cubicBezTo>
                  <a:pt x="244" y="182"/>
                  <a:pt x="245" y="180"/>
                  <a:pt x="246" y="178"/>
                </a:cubicBezTo>
                <a:cubicBezTo>
                  <a:pt x="247" y="176"/>
                  <a:pt x="247" y="174"/>
                  <a:pt x="248" y="172"/>
                </a:cubicBezTo>
                <a:cubicBezTo>
                  <a:pt x="250" y="168"/>
                  <a:pt x="251" y="164"/>
                  <a:pt x="252" y="160"/>
                </a:cubicBezTo>
                <a:cubicBezTo>
                  <a:pt x="252" y="158"/>
                  <a:pt x="253" y="156"/>
                  <a:pt x="253" y="154"/>
                </a:cubicBezTo>
                <a:cubicBezTo>
                  <a:pt x="254" y="152"/>
                  <a:pt x="254" y="150"/>
                  <a:pt x="254" y="148"/>
                </a:cubicBezTo>
                <a:cubicBezTo>
                  <a:pt x="255" y="146"/>
                  <a:pt x="255" y="143"/>
                  <a:pt x="255" y="141"/>
                </a:cubicBezTo>
                <a:cubicBezTo>
                  <a:pt x="256" y="137"/>
                  <a:pt x="256" y="133"/>
                  <a:pt x="256" y="128"/>
                </a:cubicBezTo>
                <a:cubicBezTo>
                  <a:pt x="256" y="124"/>
                  <a:pt x="256" y="119"/>
                  <a:pt x="255" y="115"/>
                </a:cubicBezTo>
                <a:cubicBezTo>
                  <a:pt x="255" y="113"/>
                  <a:pt x="255" y="111"/>
                  <a:pt x="254" y="109"/>
                </a:cubicBezTo>
                <a:cubicBezTo>
                  <a:pt x="254" y="107"/>
                  <a:pt x="254" y="105"/>
                  <a:pt x="253" y="102"/>
                </a:cubicBezTo>
                <a:cubicBezTo>
                  <a:pt x="253" y="100"/>
                  <a:pt x="252" y="98"/>
                  <a:pt x="252" y="96"/>
                </a:cubicBezTo>
                <a:cubicBezTo>
                  <a:pt x="251" y="92"/>
                  <a:pt x="250" y="88"/>
                  <a:pt x="248" y="84"/>
                </a:cubicBezTo>
                <a:cubicBezTo>
                  <a:pt x="248" y="83"/>
                  <a:pt x="247" y="82"/>
                  <a:pt x="247" y="81"/>
                </a:cubicBezTo>
                <a:cubicBezTo>
                  <a:pt x="246" y="78"/>
                  <a:pt x="245" y="76"/>
                  <a:pt x="243" y="73"/>
                </a:cubicBezTo>
                <a:cubicBezTo>
                  <a:pt x="243" y="72"/>
                  <a:pt x="242" y="71"/>
                  <a:pt x="242" y="70"/>
                </a:cubicBezTo>
                <a:cubicBezTo>
                  <a:pt x="241" y="68"/>
                  <a:pt x="240" y="66"/>
                  <a:pt x="239" y="65"/>
                </a:cubicBezTo>
                <a:cubicBezTo>
                  <a:pt x="236" y="59"/>
                  <a:pt x="232" y="54"/>
                  <a:pt x="229" y="49"/>
                </a:cubicBezTo>
                <a:cubicBezTo>
                  <a:pt x="227" y="47"/>
                  <a:pt x="225" y="44"/>
                  <a:pt x="223" y="42"/>
                </a:cubicBezTo>
                <a:cubicBezTo>
                  <a:pt x="221" y="41"/>
                  <a:pt x="220" y="39"/>
                  <a:pt x="218" y="38"/>
                </a:cubicBezTo>
                <a:cubicBezTo>
                  <a:pt x="217" y="36"/>
                  <a:pt x="216" y="35"/>
                  <a:pt x="214" y="34"/>
                </a:cubicBezTo>
                <a:cubicBezTo>
                  <a:pt x="211" y="31"/>
                  <a:pt x="208" y="28"/>
                  <a:pt x="205" y="26"/>
                </a:cubicBezTo>
                <a:cubicBezTo>
                  <a:pt x="201" y="23"/>
                  <a:pt x="196" y="20"/>
                  <a:pt x="192" y="17"/>
                </a:cubicBezTo>
                <a:cubicBezTo>
                  <a:pt x="190" y="16"/>
                  <a:pt x="188" y="15"/>
                  <a:pt x="186" y="14"/>
                </a:cubicBezTo>
                <a:cubicBezTo>
                  <a:pt x="185" y="14"/>
                  <a:pt x="185" y="13"/>
                  <a:pt x="184" y="13"/>
                </a:cubicBezTo>
                <a:cubicBezTo>
                  <a:pt x="183" y="13"/>
                  <a:pt x="182" y="12"/>
                  <a:pt x="181" y="12"/>
                </a:cubicBezTo>
                <a:cubicBezTo>
                  <a:pt x="180" y="11"/>
                  <a:pt x="180" y="11"/>
                  <a:pt x="179" y="11"/>
                </a:cubicBezTo>
                <a:cubicBezTo>
                  <a:pt x="178" y="10"/>
                  <a:pt x="176" y="10"/>
                  <a:pt x="175" y="9"/>
                </a:cubicBezTo>
                <a:cubicBezTo>
                  <a:pt x="175" y="9"/>
                  <a:pt x="175" y="9"/>
                  <a:pt x="175" y="9"/>
                </a:cubicBezTo>
                <a:cubicBezTo>
                  <a:pt x="173" y="9"/>
                  <a:pt x="172" y="8"/>
                  <a:pt x="170" y="7"/>
                </a:cubicBezTo>
                <a:cubicBezTo>
                  <a:pt x="170" y="7"/>
                  <a:pt x="169" y="7"/>
                  <a:pt x="169" y="7"/>
                </a:cubicBezTo>
                <a:cubicBezTo>
                  <a:pt x="165" y="6"/>
                  <a:pt x="161" y="5"/>
                  <a:pt x="157" y="4"/>
                </a:cubicBezTo>
                <a:cubicBezTo>
                  <a:pt x="156" y="3"/>
                  <a:pt x="155" y="3"/>
                  <a:pt x="154" y="3"/>
                </a:cubicBezTo>
                <a:cubicBezTo>
                  <a:pt x="153" y="3"/>
                  <a:pt x="152" y="3"/>
                  <a:pt x="151" y="2"/>
                </a:cubicBezTo>
                <a:cubicBezTo>
                  <a:pt x="146" y="2"/>
                  <a:pt x="142" y="1"/>
                  <a:pt x="137" y="1"/>
                </a:cubicBezTo>
                <a:cubicBezTo>
                  <a:pt x="137" y="7"/>
                  <a:pt x="137" y="7"/>
                  <a:pt x="137" y="7"/>
                </a:cubicBezTo>
                <a:cubicBezTo>
                  <a:pt x="142" y="8"/>
                  <a:pt x="147" y="9"/>
                  <a:pt x="152" y="10"/>
                </a:cubicBezTo>
                <a:cubicBezTo>
                  <a:pt x="152" y="10"/>
                  <a:pt x="151" y="10"/>
                  <a:pt x="150" y="10"/>
                </a:cubicBezTo>
                <a:cubicBezTo>
                  <a:pt x="149" y="11"/>
                  <a:pt x="149" y="12"/>
                  <a:pt x="148" y="12"/>
                </a:cubicBezTo>
                <a:cubicBezTo>
                  <a:pt x="145" y="12"/>
                  <a:pt x="143" y="11"/>
                  <a:pt x="141" y="11"/>
                </a:cubicBezTo>
                <a:cubicBezTo>
                  <a:pt x="141" y="12"/>
                  <a:pt x="142" y="13"/>
                  <a:pt x="143" y="13"/>
                </a:cubicBezTo>
                <a:cubicBezTo>
                  <a:pt x="145" y="14"/>
                  <a:pt x="146" y="14"/>
                  <a:pt x="149" y="14"/>
                </a:cubicBezTo>
                <a:cubicBezTo>
                  <a:pt x="150" y="14"/>
                  <a:pt x="152" y="14"/>
                  <a:pt x="153" y="13"/>
                </a:cubicBezTo>
                <a:cubicBezTo>
                  <a:pt x="154" y="13"/>
                  <a:pt x="154" y="12"/>
                  <a:pt x="155" y="11"/>
                </a:cubicBezTo>
                <a:cubicBezTo>
                  <a:pt x="155" y="11"/>
                  <a:pt x="155" y="11"/>
                  <a:pt x="156" y="10"/>
                </a:cubicBezTo>
                <a:cubicBezTo>
                  <a:pt x="157" y="11"/>
                  <a:pt x="159" y="11"/>
                  <a:pt x="160" y="11"/>
                </a:cubicBezTo>
                <a:cubicBezTo>
                  <a:pt x="160" y="12"/>
                  <a:pt x="158" y="12"/>
                  <a:pt x="158" y="13"/>
                </a:cubicBezTo>
                <a:cubicBezTo>
                  <a:pt x="159" y="14"/>
                  <a:pt x="161" y="13"/>
                  <a:pt x="162" y="12"/>
                </a:cubicBezTo>
                <a:cubicBezTo>
                  <a:pt x="163" y="12"/>
                  <a:pt x="163" y="12"/>
                  <a:pt x="163" y="12"/>
                </a:cubicBezTo>
                <a:cubicBezTo>
                  <a:pt x="165" y="13"/>
                  <a:pt x="167" y="14"/>
                  <a:pt x="169" y="14"/>
                </a:cubicBezTo>
                <a:cubicBezTo>
                  <a:pt x="172" y="15"/>
                  <a:pt x="174" y="16"/>
                  <a:pt x="177" y="17"/>
                </a:cubicBezTo>
                <a:cubicBezTo>
                  <a:pt x="176" y="18"/>
                  <a:pt x="176" y="18"/>
                  <a:pt x="175" y="18"/>
                </a:cubicBezTo>
                <a:cubicBezTo>
                  <a:pt x="174" y="18"/>
                  <a:pt x="174" y="17"/>
                  <a:pt x="173" y="17"/>
                </a:cubicBezTo>
                <a:cubicBezTo>
                  <a:pt x="172" y="19"/>
                  <a:pt x="174" y="19"/>
                  <a:pt x="175" y="20"/>
                </a:cubicBezTo>
                <a:cubicBezTo>
                  <a:pt x="176" y="21"/>
                  <a:pt x="178" y="21"/>
                  <a:pt x="178" y="23"/>
                </a:cubicBezTo>
                <a:cubicBezTo>
                  <a:pt x="177" y="25"/>
                  <a:pt x="175" y="23"/>
                  <a:pt x="173" y="23"/>
                </a:cubicBezTo>
                <a:cubicBezTo>
                  <a:pt x="171" y="23"/>
                  <a:pt x="168" y="26"/>
                  <a:pt x="167" y="23"/>
                </a:cubicBezTo>
                <a:cubicBezTo>
                  <a:pt x="167" y="22"/>
                  <a:pt x="169" y="21"/>
                  <a:pt x="169" y="20"/>
                </a:cubicBezTo>
                <a:cubicBezTo>
                  <a:pt x="169" y="20"/>
                  <a:pt x="169" y="20"/>
                  <a:pt x="168" y="20"/>
                </a:cubicBezTo>
                <a:cubicBezTo>
                  <a:pt x="168" y="20"/>
                  <a:pt x="167" y="21"/>
                  <a:pt x="166" y="21"/>
                </a:cubicBezTo>
                <a:cubicBezTo>
                  <a:pt x="165" y="22"/>
                  <a:pt x="165" y="22"/>
                  <a:pt x="163" y="22"/>
                </a:cubicBezTo>
                <a:cubicBezTo>
                  <a:pt x="163" y="22"/>
                  <a:pt x="162" y="22"/>
                  <a:pt x="161" y="23"/>
                </a:cubicBezTo>
                <a:cubicBezTo>
                  <a:pt x="159" y="23"/>
                  <a:pt x="158" y="24"/>
                  <a:pt x="156" y="25"/>
                </a:cubicBezTo>
                <a:cubicBezTo>
                  <a:pt x="156" y="25"/>
                  <a:pt x="155" y="25"/>
                  <a:pt x="154" y="25"/>
                </a:cubicBezTo>
                <a:cubicBezTo>
                  <a:pt x="152" y="26"/>
                  <a:pt x="150" y="27"/>
                  <a:pt x="149" y="28"/>
                </a:cubicBezTo>
                <a:cubicBezTo>
                  <a:pt x="147" y="29"/>
                  <a:pt x="145" y="30"/>
                  <a:pt x="144" y="31"/>
                </a:cubicBezTo>
                <a:cubicBezTo>
                  <a:pt x="143" y="31"/>
                  <a:pt x="142" y="33"/>
                  <a:pt x="142" y="34"/>
                </a:cubicBezTo>
                <a:cubicBezTo>
                  <a:pt x="142" y="34"/>
                  <a:pt x="143" y="35"/>
                  <a:pt x="143" y="36"/>
                </a:cubicBezTo>
                <a:cubicBezTo>
                  <a:pt x="143" y="36"/>
                  <a:pt x="143" y="37"/>
                  <a:pt x="143" y="38"/>
                </a:cubicBezTo>
                <a:cubicBezTo>
                  <a:pt x="144" y="39"/>
                  <a:pt x="145" y="38"/>
                  <a:pt x="146" y="38"/>
                </a:cubicBezTo>
                <a:cubicBezTo>
                  <a:pt x="148" y="38"/>
                  <a:pt x="150" y="40"/>
                  <a:pt x="151" y="41"/>
                </a:cubicBezTo>
                <a:cubicBezTo>
                  <a:pt x="152" y="42"/>
                  <a:pt x="154" y="43"/>
                  <a:pt x="156" y="43"/>
                </a:cubicBezTo>
                <a:cubicBezTo>
                  <a:pt x="157" y="43"/>
                  <a:pt x="160" y="42"/>
                  <a:pt x="160" y="44"/>
                </a:cubicBezTo>
                <a:cubicBezTo>
                  <a:pt x="160" y="45"/>
                  <a:pt x="158" y="46"/>
                  <a:pt x="158" y="47"/>
                </a:cubicBezTo>
                <a:cubicBezTo>
                  <a:pt x="159" y="48"/>
                  <a:pt x="157" y="49"/>
                  <a:pt x="157" y="50"/>
                </a:cubicBezTo>
                <a:cubicBezTo>
                  <a:pt x="157" y="51"/>
                  <a:pt x="158" y="52"/>
                  <a:pt x="159" y="52"/>
                </a:cubicBezTo>
                <a:cubicBezTo>
                  <a:pt x="161" y="52"/>
                  <a:pt x="163" y="51"/>
                  <a:pt x="163" y="49"/>
                </a:cubicBezTo>
                <a:cubicBezTo>
                  <a:pt x="164" y="48"/>
                  <a:pt x="164" y="46"/>
                  <a:pt x="165" y="44"/>
                </a:cubicBezTo>
                <a:cubicBezTo>
                  <a:pt x="171" y="45"/>
                  <a:pt x="177" y="41"/>
                  <a:pt x="176" y="35"/>
                </a:cubicBezTo>
                <a:cubicBezTo>
                  <a:pt x="176" y="34"/>
                  <a:pt x="176" y="33"/>
                  <a:pt x="176" y="33"/>
                </a:cubicBezTo>
                <a:cubicBezTo>
                  <a:pt x="176" y="32"/>
                  <a:pt x="178" y="31"/>
                  <a:pt x="178" y="29"/>
                </a:cubicBezTo>
                <a:cubicBezTo>
                  <a:pt x="179" y="29"/>
                  <a:pt x="179" y="29"/>
                  <a:pt x="179" y="28"/>
                </a:cubicBezTo>
                <a:cubicBezTo>
                  <a:pt x="180" y="27"/>
                  <a:pt x="180" y="26"/>
                  <a:pt x="181" y="26"/>
                </a:cubicBezTo>
                <a:cubicBezTo>
                  <a:pt x="181" y="26"/>
                  <a:pt x="181" y="26"/>
                  <a:pt x="182" y="26"/>
                </a:cubicBezTo>
                <a:cubicBezTo>
                  <a:pt x="182" y="25"/>
                  <a:pt x="183" y="26"/>
                  <a:pt x="183" y="26"/>
                </a:cubicBezTo>
                <a:cubicBezTo>
                  <a:pt x="184" y="26"/>
                  <a:pt x="186" y="27"/>
                  <a:pt x="187" y="27"/>
                </a:cubicBezTo>
                <a:cubicBezTo>
                  <a:pt x="188" y="26"/>
                  <a:pt x="188" y="26"/>
                  <a:pt x="189" y="26"/>
                </a:cubicBezTo>
                <a:cubicBezTo>
                  <a:pt x="190" y="26"/>
                  <a:pt x="191" y="28"/>
                  <a:pt x="192" y="29"/>
                </a:cubicBezTo>
                <a:cubicBezTo>
                  <a:pt x="193" y="29"/>
                  <a:pt x="194" y="29"/>
                  <a:pt x="194" y="30"/>
                </a:cubicBezTo>
                <a:cubicBezTo>
                  <a:pt x="194" y="31"/>
                  <a:pt x="193" y="32"/>
                  <a:pt x="193" y="33"/>
                </a:cubicBezTo>
                <a:cubicBezTo>
                  <a:pt x="193" y="33"/>
                  <a:pt x="193" y="33"/>
                  <a:pt x="193" y="33"/>
                </a:cubicBezTo>
                <a:cubicBezTo>
                  <a:pt x="193" y="34"/>
                  <a:pt x="194" y="35"/>
                  <a:pt x="195" y="35"/>
                </a:cubicBezTo>
                <a:cubicBezTo>
                  <a:pt x="196" y="35"/>
                  <a:pt x="198" y="35"/>
                  <a:pt x="199" y="34"/>
                </a:cubicBezTo>
                <a:cubicBezTo>
                  <a:pt x="200" y="34"/>
                  <a:pt x="201" y="33"/>
                  <a:pt x="202" y="32"/>
                </a:cubicBezTo>
                <a:cubicBezTo>
                  <a:pt x="203" y="33"/>
                  <a:pt x="204" y="34"/>
                  <a:pt x="206" y="35"/>
                </a:cubicBezTo>
                <a:cubicBezTo>
                  <a:pt x="206" y="36"/>
                  <a:pt x="206" y="36"/>
                  <a:pt x="206" y="37"/>
                </a:cubicBezTo>
                <a:cubicBezTo>
                  <a:pt x="206" y="38"/>
                  <a:pt x="206" y="39"/>
                  <a:pt x="206" y="41"/>
                </a:cubicBezTo>
                <a:cubicBezTo>
                  <a:pt x="206" y="43"/>
                  <a:pt x="209" y="43"/>
                  <a:pt x="210" y="44"/>
                </a:cubicBezTo>
                <a:cubicBezTo>
                  <a:pt x="211" y="44"/>
                  <a:pt x="211" y="45"/>
                  <a:pt x="211" y="46"/>
                </a:cubicBezTo>
                <a:cubicBezTo>
                  <a:pt x="212" y="47"/>
                  <a:pt x="213" y="47"/>
                  <a:pt x="213" y="48"/>
                </a:cubicBezTo>
                <a:cubicBezTo>
                  <a:pt x="213" y="50"/>
                  <a:pt x="211" y="50"/>
                  <a:pt x="211" y="53"/>
                </a:cubicBezTo>
                <a:cubicBezTo>
                  <a:pt x="210" y="54"/>
                  <a:pt x="209" y="54"/>
                  <a:pt x="209" y="55"/>
                </a:cubicBezTo>
                <a:cubicBezTo>
                  <a:pt x="209" y="57"/>
                  <a:pt x="213" y="56"/>
                  <a:pt x="213" y="58"/>
                </a:cubicBezTo>
                <a:cubicBezTo>
                  <a:pt x="214" y="58"/>
                  <a:pt x="213" y="59"/>
                  <a:pt x="213" y="60"/>
                </a:cubicBezTo>
                <a:cubicBezTo>
                  <a:pt x="214" y="62"/>
                  <a:pt x="214" y="64"/>
                  <a:pt x="212" y="64"/>
                </a:cubicBezTo>
                <a:cubicBezTo>
                  <a:pt x="211" y="64"/>
                  <a:pt x="211" y="62"/>
                  <a:pt x="210" y="62"/>
                </a:cubicBezTo>
                <a:cubicBezTo>
                  <a:pt x="209" y="62"/>
                  <a:pt x="208" y="62"/>
                  <a:pt x="207" y="62"/>
                </a:cubicBezTo>
                <a:cubicBezTo>
                  <a:pt x="207" y="62"/>
                  <a:pt x="206" y="62"/>
                  <a:pt x="205" y="61"/>
                </a:cubicBezTo>
                <a:cubicBezTo>
                  <a:pt x="203" y="61"/>
                  <a:pt x="201" y="62"/>
                  <a:pt x="200" y="61"/>
                </a:cubicBezTo>
                <a:cubicBezTo>
                  <a:pt x="202" y="59"/>
                  <a:pt x="204" y="57"/>
                  <a:pt x="206" y="55"/>
                </a:cubicBezTo>
                <a:cubicBezTo>
                  <a:pt x="207" y="54"/>
                  <a:pt x="208" y="54"/>
                  <a:pt x="208" y="53"/>
                </a:cubicBezTo>
                <a:cubicBezTo>
                  <a:pt x="207" y="52"/>
                  <a:pt x="205" y="53"/>
                  <a:pt x="204" y="53"/>
                </a:cubicBezTo>
                <a:cubicBezTo>
                  <a:pt x="203" y="54"/>
                  <a:pt x="202" y="55"/>
                  <a:pt x="200" y="55"/>
                </a:cubicBezTo>
                <a:cubicBezTo>
                  <a:pt x="198" y="55"/>
                  <a:pt x="195" y="54"/>
                  <a:pt x="193" y="56"/>
                </a:cubicBezTo>
                <a:cubicBezTo>
                  <a:pt x="193" y="57"/>
                  <a:pt x="195" y="56"/>
                  <a:pt x="195" y="58"/>
                </a:cubicBezTo>
                <a:cubicBezTo>
                  <a:pt x="194" y="58"/>
                  <a:pt x="193" y="58"/>
                  <a:pt x="193" y="57"/>
                </a:cubicBezTo>
                <a:cubicBezTo>
                  <a:pt x="192" y="57"/>
                  <a:pt x="192" y="56"/>
                  <a:pt x="192" y="56"/>
                </a:cubicBezTo>
                <a:cubicBezTo>
                  <a:pt x="191" y="55"/>
                  <a:pt x="189" y="55"/>
                  <a:pt x="187" y="55"/>
                </a:cubicBezTo>
                <a:cubicBezTo>
                  <a:pt x="186" y="55"/>
                  <a:pt x="185" y="56"/>
                  <a:pt x="185" y="57"/>
                </a:cubicBezTo>
                <a:cubicBezTo>
                  <a:pt x="186" y="58"/>
                  <a:pt x="189" y="57"/>
                  <a:pt x="190" y="59"/>
                </a:cubicBezTo>
                <a:cubicBezTo>
                  <a:pt x="189" y="60"/>
                  <a:pt x="187" y="61"/>
                  <a:pt x="187" y="64"/>
                </a:cubicBezTo>
                <a:cubicBezTo>
                  <a:pt x="187" y="64"/>
                  <a:pt x="188" y="66"/>
                  <a:pt x="189" y="66"/>
                </a:cubicBezTo>
                <a:cubicBezTo>
                  <a:pt x="190" y="66"/>
                  <a:pt x="190" y="65"/>
                  <a:pt x="191" y="65"/>
                </a:cubicBezTo>
                <a:cubicBezTo>
                  <a:pt x="191" y="65"/>
                  <a:pt x="191" y="66"/>
                  <a:pt x="192" y="66"/>
                </a:cubicBezTo>
                <a:cubicBezTo>
                  <a:pt x="194" y="65"/>
                  <a:pt x="194" y="64"/>
                  <a:pt x="196" y="64"/>
                </a:cubicBezTo>
                <a:cubicBezTo>
                  <a:pt x="198" y="66"/>
                  <a:pt x="194" y="67"/>
                  <a:pt x="192" y="68"/>
                </a:cubicBezTo>
                <a:cubicBezTo>
                  <a:pt x="190" y="68"/>
                  <a:pt x="187" y="69"/>
                  <a:pt x="185" y="70"/>
                </a:cubicBezTo>
                <a:cubicBezTo>
                  <a:pt x="185" y="70"/>
                  <a:pt x="181" y="73"/>
                  <a:pt x="181" y="71"/>
                </a:cubicBezTo>
                <a:cubicBezTo>
                  <a:pt x="180" y="69"/>
                  <a:pt x="182" y="69"/>
                  <a:pt x="183" y="68"/>
                </a:cubicBezTo>
                <a:cubicBezTo>
                  <a:pt x="181" y="68"/>
                  <a:pt x="179" y="69"/>
                  <a:pt x="177" y="70"/>
                </a:cubicBezTo>
                <a:cubicBezTo>
                  <a:pt x="174" y="71"/>
                  <a:pt x="169" y="71"/>
                  <a:pt x="169" y="74"/>
                </a:cubicBezTo>
                <a:cubicBezTo>
                  <a:pt x="169" y="75"/>
                  <a:pt x="169" y="76"/>
                  <a:pt x="169" y="77"/>
                </a:cubicBezTo>
                <a:cubicBezTo>
                  <a:pt x="168" y="77"/>
                  <a:pt x="166" y="77"/>
                  <a:pt x="165" y="77"/>
                </a:cubicBezTo>
                <a:cubicBezTo>
                  <a:pt x="164" y="78"/>
                  <a:pt x="163" y="79"/>
                  <a:pt x="162" y="79"/>
                </a:cubicBezTo>
                <a:cubicBezTo>
                  <a:pt x="162" y="79"/>
                  <a:pt x="161" y="79"/>
                  <a:pt x="160" y="79"/>
                </a:cubicBezTo>
                <a:cubicBezTo>
                  <a:pt x="159" y="80"/>
                  <a:pt x="159" y="81"/>
                  <a:pt x="157" y="82"/>
                </a:cubicBezTo>
                <a:cubicBezTo>
                  <a:pt x="157" y="82"/>
                  <a:pt x="156" y="83"/>
                  <a:pt x="155" y="83"/>
                </a:cubicBezTo>
                <a:cubicBezTo>
                  <a:pt x="155" y="84"/>
                  <a:pt x="155" y="86"/>
                  <a:pt x="153" y="86"/>
                </a:cubicBezTo>
                <a:cubicBezTo>
                  <a:pt x="153" y="86"/>
                  <a:pt x="152" y="85"/>
                  <a:pt x="151" y="86"/>
                </a:cubicBezTo>
                <a:cubicBezTo>
                  <a:pt x="151" y="88"/>
                  <a:pt x="152" y="90"/>
                  <a:pt x="151" y="92"/>
                </a:cubicBezTo>
                <a:cubicBezTo>
                  <a:pt x="149" y="93"/>
                  <a:pt x="148" y="94"/>
                  <a:pt x="146" y="95"/>
                </a:cubicBezTo>
                <a:cubicBezTo>
                  <a:pt x="144" y="96"/>
                  <a:pt x="143" y="96"/>
                  <a:pt x="142" y="97"/>
                </a:cubicBezTo>
                <a:cubicBezTo>
                  <a:pt x="141" y="97"/>
                  <a:pt x="140" y="98"/>
                  <a:pt x="139" y="99"/>
                </a:cubicBezTo>
                <a:cubicBezTo>
                  <a:pt x="138" y="99"/>
                  <a:pt x="138" y="100"/>
                  <a:pt x="137" y="100"/>
                </a:cubicBezTo>
                <a:cubicBezTo>
                  <a:pt x="137" y="160"/>
                  <a:pt x="137" y="160"/>
                  <a:pt x="137" y="160"/>
                </a:cubicBezTo>
                <a:cubicBezTo>
                  <a:pt x="138" y="159"/>
                  <a:pt x="138" y="158"/>
                  <a:pt x="139" y="158"/>
                </a:cubicBezTo>
                <a:cubicBezTo>
                  <a:pt x="139" y="156"/>
                  <a:pt x="139" y="155"/>
                  <a:pt x="141" y="155"/>
                </a:cubicBezTo>
                <a:cubicBezTo>
                  <a:pt x="142" y="154"/>
                  <a:pt x="143" y="154"/>
                  <a:pt x="145" y="153"/>
                </a:cubicBezTo>
                <a:cubicBezTo>
                  <a:pt x="146" y="153"/>
                  <a:pt x="147" y="153"/>
                  <a:pt x="148" y="152"/>
                </a:cubicBezTo>
                <a:cubicBezTo>
                  <a:pt x="148" y="152"/>
                  <a:pt x="149" y="150"/>
                  <a:pt x="150" y="151"/>
                </a:cubicBezTo>
                <a:cubicBezTo>
                  <a:pt x="151" y="152"/>
                  <a:pt x="149" y="153"/>
                  <a:pt x="149" y="154"/>
                </a:cubicBezTo>
                <a:cubicBezTo>
                  <a:pt x="151" y="155"/>
                  <a:pt x="152" y="152"/>
                  <a:pt x="154" y="152"/>
                </a:cubicBezTo>
                <a:cubicBezTo>
                  <a:pt x="154" y="152"/>
                  <a:pt x="156" y="153"/>
                  <a:pt x="156" y="154"/>
                </a:cubicBezTo>
                <a:cubicBezTo>
                  <a:pt x="158" y="154"/>
                  <a:pt x="158" y="155"/>
                  <a:pt x="159" y="155"/>
                </a:cubicBezTo>
                <a:cubicBezTo>
                  <a:pt x="160" y="156"/>
                  <a:pt x="161" y="155"/>
                  <a:pt x="162" y="155"/>
                </a:cubicBezTo>
                <a:cubicBezTo>
                  <a:pt x="164" y="156"/>
                  <a:pt x="164" y="157"/>
                  <a:pt x="165" y="157"/>
                </a:cubicBezTo>
                <a:cubicBezTo>
                  <a:pt x="167" y="157"/>
                  <a:pt x="167" y="155"/>
                  <a:pt x="168" y="155"/>
                </a:cubicBezTo>
                <a:cubicBezTo>
                  <a:pt x="171" y="155"/>
                  <a:pt x="172" y="155"/>
                  <a:pt x="173" y="157"/>
                </a:cubicBezTo>
                <a:cubicBezTo>
                  <a:pt x="174" y="157"/>
                  <a:pt x="174" y="155"/>
                  <a:pt x="175" y="156"/>
                </a:cubicBezTo>
                <a:cubicBezTo>
                  <a:pt x="175" y="157"/>
                  <a:pt x="175" y="158"/>
                  <a:pt x="176" y="159"/>
                </a:cubicBezTo>
                <a:cubicBezTo>
                  <a:pt x="176" y="159"/>
                  <a:pt x="176" y="160"/>
                  <a:pt x="176" y="160"/>
                </a:cubicBezTo>
                <a:cubicBezTo>
                  <a:pt x="177" y="161"/>
                  <a:pt x="178" y="161"/>
                  <a:pt x="179" y="161"/>
                </a:cubicBezTo>
                <a:cubicBezTo>
                  <a:pt x="180" y="162"/>
                  <a:pt x="181" y="163"/>
                  <a:pt x="182" y="165"/>
                </a:cubicBezTo>
                <a:cubicBezTo>
                  <a:pt x="183" y="166"/>
                  <a:pt x="185" y="167"/>
                  <a:pt x="187" y="167"/>
                </a:cubicBezTo>
                <a:cubicBezTo>
                  <a:pt x="188" y="167"/>
                  <a:pt x="190" y="167"/>
                  <a:pt x="191" y="167"/>
                </a:cubicBezTo>
                <a:cubicBezTo>
                  <a:pt x="194" y="167"/>
                  <a:pt x="195" y="169"/>
                  <a:pt x="197" y="170"/>
                </a:cubicBezTo>
                <a:cubicBezTo>
                  <a:pt x="199" y="171"/>
                  <a:pt x="200" y="172"/>
                  <a:pt x="200" y="173"/>
                </a:cubicBezTo>
                <a:cubicBezTo>
                  <a:pt x="200" y="174"/>
                  <a:pt x="200" y="175"/>
                  <a:pt x="200" y="175"/>
                </a:cubicBezTo>
                <a:cubicBezTo>
                  <a:pt x="201" y="177"/>
                  <a:pt x="203" y="178"/>
                  <a:pt x="203" y="181"/>
                </a:cubicBezTo>
                <a:cubicBezTo>
                  <a:pt x="203" y="182"/>
                  <a:pt x="204" y="182"/>
                  <a:pt x="205" y="183"/>
                </a:cubicBezTo>
                <a:cubicBezTo>
                  <a:pt x="206" y="183"/>
                  <a:pt x="206" y="184"/>
                  <a:pt x="207" y="184"/>
                </a:cubicBezTo>
                <a:cubicBezTo>
                  <a:pt x="208" y="184"/>
                  <a:pt x="208" y="184"/>
                  <a:pt x="209" y="184"/>
                </a:cubicBezTo>
                <a:cubicBezTo>
                  <a:pt x="210" y="184"/>
                  <a:pt x="211" y="185"/>
                  <a:pt x="213" y="185"/>
                </a:cubicBezTo>
                <a:cubicBezTo>
                  <a:pt x="214" y="186"/>
                  <a:pt x="215" y="186"/>
                  <a:pt x="215" y="186"/>
                </a:cubicBezTo>
                <a:cubicBezTo>
                  <a:pt x="216" y="187"/>
                  <a:pt x="216" y="188"/>
                  <a:pt x="217" y="189"/>
                </a:cubicBezTo>
                <a:cubicBezTo>
                  <a:pt x="218" y="189"/>
                  <a:pt x="219" y="189"/>
                  <a:pt x="220" y="189"/>
                </a:cubicBezTo>
                <a:cubicBezTo>
                  <a:pt x="221" y="189"/>
                  <a:pt x="223" y="190"/>
                  <a:pt x="225" y="190"/>
                </a:cubicBezTo>
                <a:cubicBezTo>
                  <a:pt x="225" y="190"/>
                  <a:pt x="226" y="189"/>
                  <a:pt x="227" y="189"/>
                </a:cubicBezTo>
                <a:cubicBezTo>
                  <a:pt x="228" y="190"/>
                  <a:pt x="230" y="191"/>
                  <a:pt x="231" y="192"/>
                </a:cubicBezTo>
                <a:cubicBezTo>
                  <a:pt x="214" y="219"/>
                  <a:pt x="188" y="238"/>
                  <a:pt x="156" y="246"/>
                </a:cubicBezTo>
                <a:cubicBezTo>
                  <a:pt x="156" y="245"/>
                  <a:pt x="156" y="244"/>
                  <a:pt x="156" y="242"/>
                </a:cubicBezTo>
                <a:cubicBezTo>
                  <a:pt x="156" y="240"/>
                  <a:pt x="156" y="238"/>
                  <a:pt x="156" y="235"/>
                </a:cubicBezTo>
                <a:cubicBezTo>
                  <a:pt x="155" y="234"/>
                  <a:pt x="155" y="231"/>
                  <a:pt x="154" y="230"/>
                </a:cubicBezTo>
                <a:cubicBezTo>
                  <a:pt x="154" y="228"/>
                  <a:pt x="151" y="226"/>
                  <a:pt x="149" y="225"/>
                </a:cubicBezTo>
                <a:cubicBezTo>
                  <a:pt x="148" y="225"/>
                  <a:pt x="147" y="225"/>
                  <a:pt x="146" y="224"/>
                </a:cubicBezTo>
                <a:cubicBezTo>
                  <a:pt x="144" y="223"/>
                  <a:pt x="140" y="221"/>
                  <a:pt x="139" y="219"/>
                </a:cubicBezTo>
                <a:cubicBezTo>
                  <a:pt x="138" y="218"/>
                  <a:pt x="138" y="217"/>
                  <a:pt x="138" y="216"/>
                </a:cubicBezTo>
                <a:cubicBezTo>
                  <a:pt x="138" y="216"/>
                  <a:pt x="137" y="215"/>
                  <a:pt x="137" y="214"/>
                </a:cubicBezTo>
                <a:lnTo>
                  <a:pt x="137" y="256"/>
                </a:lnTo>
                <a:close/>
                <a:moveTo>
                  <a:pt x="3" y="102"/>
                </a:moveTo>
                <a:cubicBezTo>
                  <a:pt x="2" y="105"/>
                  <a:pt x="2" y="107"/>
                  <a:pt x="2" y="109"/>
                </a:cubicBezTo>
                <a:cubicBezTo>
                  <a:pt x="1" y="111"/>
                  <a:pt x="1" y="113"/>
                  <a:pt x="1" y="115"/>
                </a:cubicBezTo>
                <a:cubicBezTo>
                  <a:pt x="0" y="119"/>
                  <a:pt x="0" y="124"/>
                  <a:pt x="0" y="128"/>
                </a:cubicBezTo>
                <a:cubicBezTo>
                  <a:pt x="0" y="133"/>
                  <a:pt x="0" y="137"/>
                  <a:pt x="1" y="141"/>
                </a:cubicBezTo>
                <a:cubicBezTo>
                  <a:pt x="1" y="143"/>
                  <a:pt x="1" y="146"/>
                  <a:pt x="2" y="148"/>
                </a:cubicBezTo>
                <a:cubicBezTo>
                  <a:pt x="2" y="150"/>
                  <a:pt x="2" y="152"/>
                  <a:pt x="3" y="154"/>
                </a:cubicBezTo>
                <a:cubicBezTo>
                  <a:pt x="3" y="156"/>
                  <a:pt x="4" y="158"/>
                  <a:pt x="4" y="160"/>
                </a:cubicBezTo>
                <a:cubicBezTo>
                  <a:pt x="5" y="164"/>
                  <a:pt x="6" y="168"/>
                  <a:pt x="8" y="172"/>
                </a:cubicBezTo>
                <a:cubicBezTo>
                  <a:pt x="9" y="174"/>
                  <a:pt x="9" y="176"/>
                  <a:pt x="10" y="178"/>
                </a:cubicBezTo>
                <a:cubicBezTo>
                  <a:pt x="11" y="180"/>
                  <a:pt x="12" y="182"/>
                  <a:pt x="13" y="184"/>
                </a:cubicBezTo>
                <a:cubicBezTo>
                  <a:pt x="13" y="185"/>
                  <a:pt x="14" y="186"/>
                  <a:pt x="14" y="186"/>
                </a:cubicBezTo>
                <a:cubicBezTo>
                  <a:pt x="15" y="188"/>
                  <a:pt x="16" y="190"/>
                  <a:pt x="17" y="192"/>
                </a:cubicBezTo>
                <a:cubicBezTo>
                  <a:pt x="20" y="197"/>
                  <a:pt x="24" y="202"/>
                  <a:pt x="27" y="207"/>
                </a:cubicBezTo>
                <a:cubicBezTo>
                  <a:pt x="29" y="210"/>
                  <a:pt x="31" y="212"/>
                  <a:pt x="33" y="214"/>
                </a:cubicBezTo>
                <a:cubicBezTo>
                  <a:pt x="35" y="216"/>
                  <a:pt x="36" y="217"/>
                  <a:pt x="38" y="219"/>
                </a:cubicBezTo>
                <a:cubicBezTo>
                  <a:pt x="39" y="220"/>
                  <a:pt x="41" y="222"/>
                  <a:pt x="42" y="223"/>
                </a:cubicBezTo>
                <a:cubicBezTo>
                  <a:pt x="49" y="229"/>
                  <a:pt x="56" y="235"/>
                  <a:pt x="64" y="239"/>
                </a:cubicBezTo>
                <a:cubicBezTo>
                  <a:pt x="66" y="240"/>
                  <a:pt x="68" y="241"/>
                  <a:pt x="70" y="242"/>
                </a:cubicBezTo>
                <a:cubicBezTo>
                  <a:pt x="73" y="244"/>
                  <a:pt x="77" y="246"/>
                  <a:pt x="81" y="247"/>
                </a:cubicBezTo>
                <a:cubicBezTo>
                  <a:pt x="83" y="248"/>
                  <a:pt x="85" y="249"/>
                  <a:pt x="87" y="249"/>
                </a:cubicBezTo>
                <a:cubicBezTo>
                  <a:pt x="100" y="254"/>
                  <a:pt x="114" y="256"/>
                  <a:pt x="128" y="256"/>
                </a:cubicBezTo>
                <a:cubicBezTo>
                  <a:pt x="131" y="256"/>
                  <a:pt x="134" y="256"/>
                  <a:pt x="137" y="256"/>
                </a:cubicBezTo>
                <a:cubicBezTo>
                  <a:pt x="137" y="214"/>
                  <a:pt x="137" y="214"/>
                  <a:pt x="137" y="214"/>
                </a:cubicBezTo>
                <a:cubicBezTo>
                  <a:pt x="136" y="214"/>
                  <a:pt x="136" y="213"/>
                  <a:pt x="135" y="212"/>
                </a:cubicBezTo>
                <a:cubicBezTo>
                  <a:pt x="134" y="210"/>
                  <a:pt x="132" y="207"/>
                  <a:pt x="131" y="204"/>
                </a:cubicBezTo>
                <a:cubicBezTo>
                  <a:pt x="130" y="203"/>
                  <a:pt x="129" y="201"/>
                  <a:pt x="128" y="200"/>
                </a:cubicBezTo>
                <a:cubicBezTo>
                  <a:pt x="127" y="199"/>
                  <a:pt x="126" y="199"/>
                  <a:pt x="125" y="198"/>
                </a:cubicBezTo>
                <a:cubicBezTo>
                  <a:pt x="125" y="196"/>
                  <a:pt x="124" y="195"/>
                  <a:pt x="124" y="194"/>
                </a:cubicBezTo>
                <a:cubicBezTo>
                  <a:pt x="124" y="192"/>
                  <a:pt x="127" y="191"/>
                  <a:pt x="127" y="190"/>
                </a:cubicBezTo>
                <a:cubicBezTo>
                  <a:pt x="127" y="189"/>
                  <a:pt x="126" y="189"/>
                  <a:pt x="125" y="188"/>
                </a:cubicBezTo>
                <a:cubicBezTo>
                  <a:pt x="125" y="186"/>
                  <a:pt x="126" y="184"/>
                  <a:pt x="127" y="183"/>
                </a:cubicBezTo>
                <a:cubicBezTo>
                  <a:pt x="127" y="182"/>
                  <a:pt x="127" y="181"/>
                  <a:pt x="127" y="181"/>
                </a:cubicBezTo>
                <a:cubicBezTo>
                  <a:pt x="128" y="180"/>
                  <a:pt x="129" y="180"/>
                  <a:pt x="130" y="179"/>
                </a:cubicBezTo>
                <a:cubicBezTo>
                  <a:pt x="130" y="178"/>
                  <a:pt x="130" y="178"/>
                  <a:pt x="131" y="177"/>
                </a:cubicBezTo>
                <a:cubicBezTo>
                  <a:pt x="132" y="175"/>
                  <a:pt x="133" y="175"/>
                  <a:pt x="134" y="174"/>
                </a:cubicBezTo>
                <a:cubicBezTo>
                  <a:pt x="134" y="173"/>
                  <a:pt x="134" y="168"/>
                  <a:pt x="134" y="166"/>
                </a:cubicBezTo>
                <a:cubicBezTo>
                  <a:pt x="134" y="165"/>
                  <a:pt x="133" y="164"/>
                  <a:pt x="132" y="163"/>
                </a:cubicBezTo>
                <a:cubicBezTo>
                  <a:pt x="132" y="161"/>
                  <a:pt x="132" y="160"/>
                  <a:pt x="130" y="160"/>
                </a:cubicBezTo>
                <a:cubicBezTo>
                  <a:pt x="129" y="160"/>
                  <a:pt x="128" y="161"/>
                  <a:pt x="127" y="162"/>
                </a:cubicBezTo>
                <a:cubicBezTo>
                  <a:pt x="127" y="163"/>
                  <a:pt x="127" y="164"/>
                  <a:pt x="126" y="164"/>
                </a:cubicBezTo>
                <a:cubicBezTo>
                  <a:pt x="125" y="164"/>
                  <a:pt x="124" y="162"/>
                  <a:pt x="122" y="162"/>
                </a:cubicBezTo>
                <a:cubicBezTo>
                  <a:pt x="122" y="162"/>
                  <a:pt x="121" y="162"/>
                  <a:pt x="120" y="161"/>
                </a:cubicBezTo>
                <a:cubicBezTo>
                  <a:pt x="119" y="161"/>
                  <a:pt x="118" y="159"/>
                  <a:pt x="117" y="158"/>
                </a:cubicBezTo>
                <a:cubicBezTo>
                  <a:pt x="116" y="157"/>
                  <a:pt x="115" y="158"/>
                  <a:pt x="114" y="157"/>
                </a:cubicBezTo>
                <a:cubicBezTo>
                  <a:pt x="114" y="156"/>
                  <a:pt x="114" y="155"/>
                  <a:pt x="114" y="154"/>
                </a:cubicBezTo>
                <a:cubicBezTo>
                  <a:pt x="112" y="153"/>
                  <a:pt x="111" y="150"/>
                  <a:pt x="109" y="149"/>
                </a:cubicBezTo>
                <a:cubicBezTo>
                  <a:pt x="108" y="149"/>
                  <a:pt x="106" y="149"/>
                  <a:pt x="105" y="148"/>
                </a:cubicBezTo>
                <a:cubicBezTo>
                  <a:pt x="104" y="148"/>
                  <a:pt x="104" y="148"/>
                  <a:pt x="103" y="147"/>
                </a:cubicBezTo>
                <a:cubicBezTo>
                  <a:pt x="102" y="147"/>
                  <a:pt x="101" y="147"/>
                  <a:pt x="101" y="147"/>
                </a:cubicBezTo>
                <a:cubicBezTo>
                  <a:pt x="98" y="145"/>
                  <a:pt x="96" y="141"/>
                  <a:pt x="93" y="141"/>
                </a:cubicBezTo>
                <a:cubicBezTo>
                  <a:pt x="92" y="141"/>
                  <a:pt x="90" y="143"/>
                  <a:pt x="89" y="143"/>
                </a:cubicBezTo>
                <a:cubicBezTo>
                  <a:pt x="88" y="143"/>
                  <a:pt x="85" y="142"/>
                  <a:pt x="84" y="141"/>
                </a:cubicBezTo>
                <a:cubicBezTo>
                  <a:pt x="82" y="140"/>
                  <a:pt x="80" y="140"/>
                  <a:pt x="79" y="139"/>
                </a:cubicBezTo>
                <a:cubicBezTo>
                  <a:pt x="78" y="138"/>
                  <a:pt x="77" y="137"/>
                  <a:pt x="76" y="137"/>
                </a:cubicBezTo>
                <a:cubicBezTo>
                  <a:pt x="75" y="136"/>
                  <a:pt x="74" y="136"/>
                  <a:pt x="73" y="136"/>
                </a:cubicBezTo>
                <a:cubicBezTo>
                  <a:pt x="73" y="136"/>
                  <a:pt x="72" y="135"/>
                  <a:pt x="71" y="134"/>
                </a:cubicBezTo>
                <a:cubicBezTo>
                  <a:pt x="70" y="133"/>
                  <a:pt x="68" y="132"/>
                  <a:pt x="68" y="131"/>
                </a:cubicBezTo>
                <a:cubicBezTo>
                  <a:pt x="68" y="130"/>
                  <a:pt x="69" y="129"/>
                  <a:pt x="70" y="128"/>
                </a:cubicBezTo>
                <a:cubicBezTo>
                  <a:pt x="70" y="125"/>
                  <a:pt x="67" y="123"/>
                  <a:pt x="66" y="121"/>
                </a:cubicBezTo>
                <a:cubicBezTo>
                  <a:pt x="65" y="119"/>
                  <a:pt x="63" y="118"/>
                  <a:pt x="62" y="117"/>
                </a:cubicBezTo>
                <a:cubicBezTo>
                  <a:pt x="62" y="116"/>
                  <a:pt x="62" y="116"/>
                  <a:pt x="62" y="115"/>
                </a:cubicBezTo>
                <a:cubicBezTo>
                  <a:pt x="62" y="114"/>
                  <a:pt x="61" y="113"/>
                  <a:pt x="60" y="112"/>
                </a:cubicBezTo>
                <a:cubicBezTo>
                  <a:pt x="59" y="110"/>
                  <a:pt x="57" y="109"/>
                  <a:pt x="57" y="108"/>
                </a:cubicBezTo>
                <a:cubicBezTo>
                  <a:pt x="57" y="106"/>
                  <a:pt x="58" y="105"/>
                  <a:pt x="57" y="104"/>
                </a:cubicBezTo>
                <a:cubicBezTo>
                  <a:pt x="56" y="101"/>
                  <a:pt x="53" y="102"/>
                  <a:pt x="53" y="106"/>
                </a:cubicBezTo>
                <a:cubicBezTo>
                  <a:pt x="53" y="106"/>
                  <a:pt x="55" y="108"/>
                  <a:pt x="55" y="109"/>
                </a:cubicBezTo>
                <a:cubicBezTo>
                  <a:pt x="55" y="109"/>
                  <a:pt x="55" y="111"/>
                  <a:pt x="56" y="112"/>
                </a:cubicBezTo>
                <a:cubicBezTo>
                  <a:pt x="56" y="113"/>
                  <a:pt x="57" y="114"/>
                  <a:pt x="58" y="115"/>
                </a:cubicBezTo>
                <a:cubicBezTo>
                  <a:pt x="58" y="117"/>
                  <a:pt x="58" y="119"/>
                  <a:pt x="59" y="120"/>
                </a:cubicBezTo>
                <a:cubicBezTo>
                  <a:pt x="59" y="121"/>
                  <a:pt x="61" y="122"/>
                  <a:pt x="60" y="123"/>
                </a:cubicBezTo>
                <a:cubicBezTo>
                  <a:pt x="59" y="124"/>
                  <a:pt x="58" y="122"/>
                  <a:pt x="57" y="121"/>
                </a:cubicBezTo>
                <a:cubicBezTo>
                  <a:pt x="57" y="121"/>
                  <a:pt x="55" y="120"/>
                  <a:pt x="55" y="119"/>
                </a:cubicBezTo>
                <a:cubicBezTo>
                  <a:pt x="55" y="118"/>
                  <a:pt x="55" y="117"/>
                  <a:pt x="55" y="116"/>
                </a:cubicBezTo>
                <a:cubicBezTo>
                  <a:pt x="55" y="114"/>
                  <a:pt x="51" y="114"/>
                  <a:pt x="51" y="112"/>
                </a:cubicBezTo>
                <a:cubicBezTo>
                  <a:pt x="51" y="111"/>
                  <a:pt x="52" y="111"/>
                  <a:pt x="52" y="110"/>
                </a:cubicBezTo>
                <a:cubicBezTo>
                  <a:pt x="52" y="108"/>
                  <a:pt x="51" y="107"/>
                  <a:pt x="50" y="106"/>
                </a:cubicBezTo>
                <a:cubicBezTo>
                  <a:pt x="50" y="105"/>
                  <a:pt x="50" y="104"/>
                  <a:pt x="50" y="102"/>
                </a:cubicBezTo>
                <a:cubicBezTo>
                  <a:pt x="50" y="101"/>
                  <a:pt x="50" y="99"/>
                  <a:pt x="49" y="98"/>
                </a:cubicBezTo>
                <a:cubicBezTo>
                  <a:pt x="49" y="97"/>
                  <a:pt x="48" y="96"/>
                  <a:pt x="47" y="95"/>
                </a:cubicBezTo>
                <a:cubicBezTo>
                  <a:pt x="46" y="95"/>
                  <a:pt x="45" y="95"/>
                  <a:pt x="44" y="94"/>
                </a:cubicBezTo>
                <a:cubicBezTo>
                  <a:pt x="44" y="93"/>
                  <a:pt x="43" y="91"/>
                  <a:pt x="43" y="90"/>
                </a:cubicBezTo>
                <a:cubicBezTo>
                  <a:pt x="43" y="89"/>
                  <a:pt x="43" y="87"/>
                  <a:pt x="43" y="85"/>
                </a:cubicBezTo>
                <a:cubicBezTo>
                  <a:pt x="43" y="83"/>
                  <a:pt x="43" y="82"/>
                  <a:pt x="43" y="80"/>
                </a:cubicBezTo>
                <a:cubicBezTo>
                  <a:pt x="44" y="79"/>
                  <a:pt x="45" y="78"/>
                  <a:pt x="46" y="77"/>
                </a:cubicBezTo>
                <a:cubicBezTo>
                  <a:pt x="46" y="76"/>
                  <a:pt x="46" y="75"/>
                  <a:pt x="47" y="74"/>
                </a:cubicBezTo>
                <a:cubicBezTo>
                  <a:pt x="48" y="72"/>
                  <a:pt x="50" y="70"/>
                  <a:pt x="51" y="68"/>
                </a:cubicBezTo>
                <a:cubicBezTo>
                  <a:pt x="53" y="66"/>
                  <a:pt x="54" y="65"/>
                  <a:pt x="55" y="62"/>
                </a:cubicBezTo>
                <a:cubicBezTo>
                  <a:pt x="56" y="62"/>
                  <a:pt x="57" y="60"/>
                  <a:pt x="56" y="59"/>
                </a:cubicBezTo>
                <a:cubicBezTo>
                  <a:pt x="56" y="58"/>
                  <a:pt x="54" y="57"/>
                  <a:pt x="54" y="55"/>
                </a:cubicBezTo>
                <a:cubicBezTo>
                  <a:pt x="54" y="54"/>
                  <a:pt x="55" y="54"/>
                  <a:pt x="56" y="53"/>
                </a:cubicBezTo>
                <a:cubicBezTo>
                  <a:pt x="56" y="53"/>
                  <a:pt x="56" y="51"/>
                  <a:pt x="56" y="51"/>
                </a:cubicBezTo>
                <a:cubicBezTo>
                  <a:pt x="56" y="49"/>
                  <a:pt x="56" y="48"/>
                  <a:pt x="56" y="47"/>
                </a:cubicBezTo>
                <a:cubicBezTo>
                  <a:pt x="56" y="45"/>
                  <a:pt x="58" y="45"/>
                  <a:pt x="57" y="44"/>
                </a:cubicBezTo>
                <a:cubicBezTo>
                  <a:pt x="56" y="42"/>
                  <a:pt x="54" y="44"/>
                  <a:pt x="53" y="43"/>
                </a:cubicBezTo>
                <a:cubicBezTo>
                  <a:pt x="52" y="43"/>
                  <a:pt x="54" y="42"/>
                  <a:pt x="54" y="40"/>
                </a:cubicBezTo>
                <a:cubicBezTo>
                  <a:pt x="54" y="40"/>
                  <a:pt x="53" y="39"/>
                  <a:pt x="53" y="39"/>
                </a:cubicBezTo>
                <a:cubicBezTo>
                  <a:pt x="54" y="38"/>
                  <a:pt x="55" y="37"/>
                  <a:pt x="54" y="37"/>
                </a:cubicBezTo>
                <a:cubicBezTo>
                  <a:pt x="54" y="36"/>
                  <a:pt x="53" y="35"/>
                  <a:pt x="53" y="34"/>
                </a:cubicBezTo>
                <a:cubicBezTo>
                  <a:pt x="68" y="21"/>
                  <a:pt x="86" y="13"/>
                  <a:pt x="106" y="9"/>
                </a:cubicBezTo>
                <a:cubicBezTo>
                  <a:pt x="106" y="9"/>
                  <a:pt x="106" y="9"/>
                  <a:pt x="106" y="9"/>
                </a:cubicBezTo>
                <a:cubicBezTo>
                  <a:pt x="107" y="10"/>
                  <a:pt x="107" y="10"/>
                  <a:pt x="107" y="10"/>
                </a:cubicBezTo>
                <a:cubicBezTo>
                  <a:pt x="109" y="10"/>
                  <a:pt x="110" y="10"/>
                  <a:pt x="111" y="10"/>
                </a:cubicBezTo>
                <a:cubicBezTo>
                  <a:pt x="112" y="10"/>
                  <a:pt x="114" y="10"/>
                  <a:pt x="115" y="10"/>
                </a:cubicBezTo>
                <a:cubicBezTo>
                  <a:pt x="117" y="10"/>
                  <a:pt x="121" y="13"/>
                  <a:pt x="123" y="11"/>
                </a:cubicBezTo>
                <a:cubicBezTo>
                  <a:pt x="123" y="11"/>
                  <a:pt x="123" y="10"/>
                  <a:pt x="124" y="10"/>
                </a:cubicBezTo>
                <a:cubicBezTo>
                  <a:pt x="124" y="9"/>
                  <a:pt x="125" y="8"/>
                  <a:pt x="125" y="7"/>
                </a:cubicBezTo>
                <a:cubicBezTo>
                  <a:pt x="126" y="7"/>
                  <a:pt x="127" y="7"/>
                  <a:pt x="128" y="7"/>
                </a:cubicBezTo>
                <a:cubicBezTo>
                  <a:pt x="131" y="7"/>
                  <a:pt x="134" y="7"/>
                  <a:pt x="137" y="7"/>
                </a:cubicBezTo>
                <a:cubicBezTo>
                  <a:pt x="137" y="1"/>
                  <a:pt x="137" y="1"/>
                  <a:pt x="137" y="1"/>
                </a:cubicBezTo>
                <a:cubicBezTo>
                  <a:pt x="135" y="0"/>
                  <a:pt x="133" y="0"/>
                  <a:pt x="130" y="0"/>
                </a:cubicBezTo>
                <a:cubicBezTo>
                  <a:pt x="130" y="0"/>
                  <a:pt x="129" y="0"/>
                  <a:pt x="128" y="0"/>
                </a:cubicBezTo>
                <a:cubicBezTo>
                  <a:pt x="127" y="0"/>
                  <a:pt x="125" y="0"/>
                  <a:pt x="124" y="0"/>
                </a:cubicBezTo>
                <a:cubicBezTo>
                  <a:pt x="111" y="1"/>
                  <a:pt x="99" y="3"/>
                  <a:pt x="87" y="7"/>
                </a:cubicBezTo>
                <a:cubicBezTo>
                  <a:pt x="85" y="8"/>
                  <a:pt x="83" y="8"/>
                  <a:pt x="81" y="9"/>
                </a:cubicBezTo>
                <a:cubicBezTo>
                  <a:pt x="81" y="9"/>
                  <a:pt x="80" y="10"/>
                  <a:pt x="79" y="10"/>
                </a:cubicBezTo>
                <a:cubicBezTo>
                  <a:pt x="78" y="10"/>
                  <a:pt x="77" y="11"/>
                  <a:pt x="75" y="12"/>
                </a:cubicBezTo>
                <a:cubicBezTo>
                  <a:pt x="73" y="12"/>
                  <a:pt x="72" y="13"/>
                  <a:pt x="70" y="14"/>
                </a:cubicBezTo>
                <a:cubicBezTo>
                  <a:pt x="68" y="15"/>
                  <a:pt x="66" y="16"/>
                  <a:pt x="64" y="17"/>
                </a:cubicBezTo>
                <a:cubicBezTo>
                  <a:pt x="57" y="21"/>
                  <a:pt x="50" y="26"/>
                  <a:pt x="44" y="32"/>
                </a:cubicBezTo>
                <a:cubicBezTo>
                  <a:pt x="43" y="32"/>
                  <a:pt x="43" y="33"/>
                  <a:pt x="42" y="34"/>
                </a:cubicBezTo>
                <a:cubicBezTo>
                  <a:pt x="41" y="35"/>
                  <a:pt x="39" y="36"/>
                  <a:pt x="38" y="38"/>
                </a:cubicBezTo>
                <a:cubicBezTo>
                  <a:pt x="36" y="39"/>
                  <a:pt x="35" y="41"/>
                  <a:pt x="33" y="42"/>
                </a:cubicBezTo>
                <a:cubicBezTo>
                  <a:pt x="31" y="44"/>
                  <a:pt x="29" y="47"/>
                  <a:pt x="27" y="49"/>
                </a:cubicBezTo>
                <a:cubicBezTo>
                  <a:pt x="24" y="54"/>
                  <a:pt x="20" y="59"/>
                  <a:pt x="17" y="65"/>
                </a:cubicBezTo>
                <a:cubicBezTo>
                  <a:pt x="16" y="66"/>
                  <a:pt x="15" y="68"/>
                  <a:pt x="14" y="70"/>
                </a:cubicBezTo>
                <a:cubicBezTo>
                  <a:pt x="14" y="71"/>
                  <a:pt x="13" y="72"/>
                  <a:pt x="13" y="73"/>
                </a:cubicBezTo>
                <a:cubicBezTo>
                  <a:pt x="11" y="76"/>
                  <a:pt x="10" y="78"/>
                  <a:pt x="9" y="81"/>
                </a:cubicBezTo>
                <a:cubicBezTo>
                  <a:pt x="9" y="82"/>
                  <a:pt x="8" y="83"/>
                  <a:pt x="8" y="84"/>
                </a:cubicBezTo>
                <a:cubicBezTo>
                  <a:pt x="6" y="88"/>
                  <a:pt x="5" y="92"/>
                  <a:pt x="4" y="96"/>
                </a:cubicBezTo>
                <a:cubicBezTo>
                  <a:pt x="4" y="98"/>
                  <a:pt x="3" y="100"/>
                  <a:pt x="3" y="102"/>
                </a:cubicBezTo>
                <a:close/>
                <a:moveTo>
                  <a:pt x="137" y="100"/>
                </a:moveTo>
                <a:cubicBezTo>
                  <a:pt x="137" y="160"/>
                  <a:pt x="137" y="160"/>
                  <a:pt x="137" y="160"/>
                </a:cubicBezTo>
                <a:cubicBezTo>
                  <a:pt x="136" y="160"/>
                  <a:pt x="136" y="161"/>
                  <a:pt x="136" y="161"/>
                </a:cubicBezTo>
                <a:cubicBezTo>
                  <a:pt x="134" y="161"/>
                  <a:pt x="133" y="159"/>
                  <a:pt x="132" y="159"/>
                </a:cubicBezTo>
                <a:cubicBezTo>
                  <a:pt x="129" y="157"/>
                  <a:pt x="128" y="160"/>
                  <a:pt x="125" y="160"/>
                </a:cubicBezTo>
                <a:cubicBezTo>
                  <a:pt x="123" y="160"/>
                  <a:pt x="119" y="156"/>
                  <a:pt x="119" y="154"/>
                </a:cubicBezTo>
                <a:cubicBezTo>
                  <a:pt x="119" y="152"/>
                  <a:pt x="120" y="150"/>
                  <a:pt x="120" y="148"/>
                </a:cubicBezTo>
                <a:cubicBezTo>
                  <a:pt x="120" y="147"/>
                  <a:pt x="121" y="146"/>
                  <a:pt x="121" y="145"/>
                </a:cubicBezTo>
                <a:cubicBezTo>
                  <a:pt x="121" y="143"/>
                  <a:pt x="119" y="142"/>
                  <a:pt x="118" y="142"/>
                </a:cubicBezTo>
                <a:cubicBezTo>
                  <a:pt x="115" y="141"/>
                  <a:pt x="112" y="143"/>
                  <a:pt x="109" y="142"/>
                </a:cubicBezTo>
                <a:cubicBezTo>
                  <a:pt x="108" y="141"/>
                  <a:pt x="110" y="140"/>
                  <a:pt x="110" y="139"/>
                </a:cubicBezTo>
                <a:cubicBezTo>
                  <a:pt x="110" y="139"/>
                  <a:pt x="110" y="138"/>
                  <a:pt x="110" y="137"/>
                </a:cubicBezTo>
                <a:cubicBezTo>
                  <a:pt x="111" y="137"/>
                  <a:pt x="111" y="136"/>
                  <a:pt x="112" y="135"/>
                </a:cubicBezTo>
                <a:cubicBezTo>
                  <a:pt x="112" y="134"/>
                  <a:pt x="112" y="133"/>
                  <a:pt x="113" y="132"/>
                </a:cubicBezTo>
                <a:cubicBezTo>
                  <a:pt x="113" y="131"/>
                  <a:pt x="114" y="131"/>
                  <a:pt x="114" y="130"/>
                </a:cubicBezTo>
                <a:cubicBezTo>
                  <a:pt x="114" y="129"/>
                  <a:pt x="113" y="128"/>
                  <a:pt x="113" y="127"/>
                </a:cubicBezTo>
                <a:cubicBezTo>
                  <a:pt x="110" y="128"/>
                  <a:pt x="109" y="128"/>
                  <a:pt x="108" y="128"/>
                </a:cubicBezTo>
                <a:cubicBezTo>
                  <a:pt x="105" y="130"/>
                  <a:pt x="105" y="134"/>
                  <a:pt x="102" y="135"/>
                </a:cubicBezTo>
                <a:cubicBezTo>
                  <a:pt x="101" y="135"/>
                  <a:pt x="100" y="135"/>
                  <a:pt x="99" y="135"/>
                </a:cubicBezTo>
                <a:cubicBezTo>
                  <a:pt x="98" y="135"/>
                  <a:pt x="96" y="136"/>
                  <a:pt x="95" y="136"/>
                </a:cubicBezTo>
                <a:cubicBezTo>
                  <a:pt x="94" y="136"/>
                  <a:pt x="92" y="135"/>
                  <a:pt x="91" y="134"/>
                </a:cubicBezTo>
                <a:cubicBezTo>
                  <a:pt x="91" y="133"/>
                  <a:pt x="89" y="130"/>
                  <a:pt x="89" y="129"/>
                </a:cubicBezTo>
                <a:cubicBezTo>
                  <a:pt x="88" y="125"/>
                  <a:pt x="89" y="122"/>
                  <a:pt x="91" y="119"/>
                </a:cubicBezTo>
                <a:cubicBezTo>
                  <a:pt x="91" y="118"/>
                  <a:pt x="92" y="118"/>
                  <a:pt x="92" y="117"/>
                </a:cubicBezTo>
                <a:cubicBezTo>
                  <a:pt x="92" y="116"/>
                  <a:pt x="92" y="115"/>
                  <a:pt x="92" y="113"/>
                </a:cubicBezTo>
                <a:cubicBezTo>
                  <a:pt x="93" y="112"/>
                  <a:pt x="95" y="110"/>
                  <a:pt x="97" y="110"/>
                </a:cubicBezTo>
                <a:cubicBezTo>
                  <a:pt x="99" y="108"/>
                  <a:pt x="101" y="107"/>
                  <a:pt x="103" y="107"/>
                </a:cubicBezTo>
                <a:cubicBezTo>
                  <a:pt x="104" y="107"/>
                  <a:pt x="106" y="107"/>
                  <a:pt x="107" y="107"/>
                </a:cubicBezTo>
                <a:cubicBezTo>
                  <a:pt x="108" y="107"/>
                  <a:pt x="109" y="108"/>
                  <a:pt x="110" y="108"/>
                </a:cubicBezTo>
                <a:cubicBezTo>
                  <a:pt x="112" y="108"/>
                  <a:pt x="113" y="106"/>
                  <a:pt x="115" y="105"/>
                </a:cubicBezTo>
                <a:cubicBezTo>
                  <a:pt x="117" y="106"/>
                  <a:pt x="119" y="105"/>
                  <a:pt x="121" y="105"/>
                </a:cubicBezTo>
                <a:cubicBezTo>
                  <a:pt x="122" y="105"/>
                  <a:pt x="123" y="107"/>
                  <a:pt x="124" y="107"/>
                </a:cubicBezTo>
                <a:cubicBezTo>
                  <a:pt x="125" y="107"/>
                  <a:pt x="126" y="106"/>
                  <a:pt x="126" y="106"/>
                </a:cubicBezTo>
                <a:cubicBezTo>
                  <a:pt x="127" y="106"/>
                  <a:pt x="129" y="108"/>
                  <a:pt x="129" y="109"/>
                </a:cubicBezTo>
                <a:cubicBezTo>
                  <a:pt x="129" y="110"/>
                  <a:pt x="128" y="111"/>
                  <a:pt x="128" y="113"/>
                </a:cubicBezTo>
                <a:cubicBezTo>
                  <a:pt x="129" y="114"/>
                  <a:pt x="132" y="114"/>
                  <a:pt x="134" y="115"/>
                </a:cubicBezTo>
                <a:cubicBezTo>
                  <a:pt x="135" y="114"/>
                  <a:pt x="134" y="112"/>
                  <a:pt x="134" y="111"/>
                </a:cubicBezTo>
                <a:cubicBezTo>
                  <a:pt x="134" y="110"/>
                  <a:pt x="134" y="110"/>
                  <a:pt x="134" y="109"/>
                </a:cubicBezTo>
                <a:cubicBezTo>
                  <a:pt x="134" y="108"/>
                  <a:pt x="133" y="107"/>
                  <a:pt x="133" y="106"/>
                </a:cubicBezTo>
                <a:cubicBezTo>
                  <a:pt x="133" y="103"/>
                  <a:pt x="135" y="102"/>
                  <a:pt x="137" y="10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39" name="Group 17"/>
          <p:cNvGrpSpPr>
            <a:grpSpLocks noChangeAspect="1"/>
          </p:cNvGrpSpPr>
          <p:nvPr/>
        </p:nvGrpSpPr>
        <p:grpSpPr>
          <a:xfrm>
            <a:off x="7179608" y="3067384"/>
            <a:ext cx="557899" cy="464104"/>
            <a:chOff x="3612" y="1968"/>
            <a:chExt cx="458" cy="381"/>
          </a:xfrm>
          <a:solidFill>
            <a:schemeClr val="bg1"/>
          </a:solidFill>
        </p:grpSpPr>
        <p:sp>
          <p:nvSpPr>
            <p:cNvPr id="40" name="Freeform 18"/>
            <p:cNvSpPr>
              <a:spLocks noEditPoints="1"/>
            </p:cNvSpPr>
            <p:nvPr/>
          </p:nvSpPr>
          <p:spPr bwMode="auto">
            <a:xfrm>
              <a:off x="3612" y="2136"/>
              <a:ext cx="458" cy="213"/>
            </a:xfrm>
            <a:custGeom>
              <a:gdLst>
                <a:gd name="T0" fmla="*/ 408 w 458"/>
                <a:gd name="T1" fmla="*/ 31 h 213"/>
                <a:gd name="T2" fmla="*/ 380 w 458"/>
                <a:gd name="T3" fmla="*/ 213 h 213"/>
                <a:gd name="T4" fmla="*/ 389 w 458"/>
                <a:gd name="T5" fmla="*/ 31 h 213"/>
                <a:gd name="T6" fmla="*/ 399 w 458"/>
                <a:gd name="T7" fmla="*/ 90 h 213"/>
                <a:gd name="T8" fmla="*/ 380 w 458"/>
                <a:gd name="T9" fmla="*/ 154 h 213"/>
                <a:gd name="T10" fmla="*/ 349 w 458"/>
                <a:gd name="T11" fmla="*/ 213 h 213"/>
                <a:gd name="T12" fmla="*/ 349 w 458"/>
                <a:gd name="T13" fmla="*/ 213 h 213"/>
                <a:gd name="T14" fmla="*/ 368 w 458"/>
                <a:gd name="T15" fmla="*/ 71 h 213"/>
                <a:gd name="T16" fmla="*/ 359 w 458"/>
                <a:gd name="T17" fmla="*/ 130 h 213"/>
                <a:gd name="T18" fmla="*/ 349 w 458"/>
                <a:gd name="T19" fmla="*/ 213 h 213"/>
                <a:gd name="T20" fmla="*/ 349 w 458"/>
                <a:gd name="T21" fmla="*/ 0 h 213"/>
                <a:gd name="T22" fmla="*/ 319 w 458"/>
                <a:gd name="T23" fmla="*/ 130 h 213"/>
                <a:gd name="T24" fmla="*/ 328 w 458"/>
                <a:gd name="T25" fmla="*/ 31 h 213"/>
                <a:gd name="T26" fmla="*/ 319 w 458"/>
                <a:gd name="T27" fmla="*/ 213 h 213"/>
                <a:gd name="T28" fmla="*/ 319 w 458"/>
                <a:gd name="T29" fmla="*/ 0 h 213"/>
                <a:gd name="T30" fmla="*/ 288 w 458"/>
                <a:gd name="T31" fmla="*/ 71 h 213"/>
                <a:gd name="T32" fmla="*/ 300 w 458"/>
                <a:gd name="T33" fmla="*/ 130 h 213"/>
                <a:gd name="T34" fmla="*/ 288 w 458"/>
                <a:gd name="T35" fmla="*/ 213 h 213"/>
                <a:gd name="T36" fmla="*/ 288 w 458"/>
                <a:gd name="T37" fmla="*/ 0 h 213"/>
                <a:gd name="T38" fmla="*/ 259 w 458"/>
                <a:gd name="T39" fmla="*/ 130 h 213"/>
                <a:gd name="T40" fmla="*/ 269 w 458"/>
                <a:gd name="T41" fmla="*/ 31 h 213"/>
                <a:gd name="T42" fmla="*/ 259 w 458"/>
                <a:gd name="T43" fmla="*/ 213 h 213"/>
                <a:gd name="T44" fmla="*/ 259 w 458"/>
                <a:gd name="T45" fmla="*/ 0 h 213"/>
                <a:gd name="T46" fmla="*/ 229 w 458"/>
                <a:gd name="T47" fmla="*/ 71 h 213"/>
                <a:gd name="T48" fmla="*/ 238 w 458"/>
                <a:gd name="T49" fmla="*/ 130 h 213"/>
                <a:gd name="T50" fmla="*/ 229 w 458"/>
                <a:gd name="T51" fmla="*/ 213 h 213"/>
                <a:gd name="T52" fmla="*/ 229 w 458"/>
                <a:gd name="T53" fmla="*/ 0 h 213"/>
                <a:gd name="T54" fmla="*/ 198 w 458"/>
                <a:gd name="T55" fmla="*/ 130 h 213"/>
                <a:gd name="T56" fmla="*/ 208 w 458"/>
                <a:gd name="T57" fmla="*/ 31 h 213"/>
                <a:gd name="T58" fmla="*/ 198 w 458"/>
                <a:gd name="T59" fmla="*/ 213 h 213"/>
                <a:gd name="T60" fmla="*/ 198 w 458"/>
                <a:gd name="T61" fmla="*/ 0 h 213"/>
                <a:gd name="T62" fmla="*/ 170 w 458"/>
                <a:gd name="T63" fmla="*/ 71 h 213"/>
                <a:gd name="T64" fmla="*/ 179 w 458"/>
                <a:gd name="T65" fmla="*/ 130 h 213"/>
                <a:gd name="T66" fmla="*/ 170 w 458"/>
                <a:gd name="T67" fmla="*/ 213 h 213"/>
                <a:gd name="T68" fmla="*/ 170 w 458"/>
                <a:gd name="T69" fmla="*/ 0 h 213"/>
                <a:gd name="T70" fmla="*/ 139 w 458"/>
                <a:gd name="T71" fmla="*/ 130 h 213"/>
                <a:gd name="T72" fmla="*/ 148 w 458"/>
                <a:gd name="T73" fmla="*/ 31 h 213"/>
                <a:gd name="T74" fmla="*/ 139 w 458"/>
                <a:gd name="T75" fmla="*/ 213 h 213"/>
                <a:gd name="T76" fmla="*/ 139 w 458"/>
                <a:gd name="T77" fmla="*/ 0 h 213"/>
                <a:gd name="T78" fmla="*/ 108 w 458"/>
                <a:gd name="T79" fmla="*/ 71 h 213"/>
                <a:gd name="T80" fmla="*/ 118 w 458"/>
                <a:gd name="T81" fmla="*/ 130 h 213"/>
                <a:gd name="T82" fmla="*/ 108 w 458"/>
                <a:gd name="T83" fmla="*/ 213 h 213"/>
                <a:gd name="T84" fmla="*/ 108 w 458"/>
                <a:gd name="T85" fmla="*/ 0 h 213"/>
                <a:gd name="T86" fmla="*/ 78 w 458"/>
                <a:gd name="T87" fmla="*/ 130 h 213"/>
                <a:gd name="T88" fmla="*/ 89 w 458"/>
                <a:gd name="T89" fmla="*/ 31 h 213"/>
                <a:gd name="T90" fmla="*/ 78 w 458"/>
                <a:gd name="T91" fmla="*/ 213 h 213"/>
                <a:gd name="T92" fmla="*/ 78 w 458"/>
                <a:gd name="T93" fmla="*/ 130 h 213"/>
                <a:gd name="T94" fmla="*/ 78 w 458"/>
                <a:gd name="T95" fmla="*/ 0 h 213"/>
                <a:gd name="T96" fmla="*/ 49 w 458"/>
                <a:gd name="T97" fmla="*/ 71 h 213"/>
                <a:gd name="T98" fmla="*/ 28 w 458"/>
                <a:gd name="T99" fmla="*/ 71 h 213"/>
                <a:gd name="T100" fmla="*/ 0 w 458"/>
                <a:gd name="T101" fmla="*/ 0 h 2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213">
                  <a:moveTo>
                    <a:pt x="408" y="213"/>
                  </a:moveTo>
                  <a:lnTo>
                    <a:pt x="458" y="213"/>
                  </a:lnTo>
                  <a:lnTo>
                    <a:pt x="458" y="0"/>
                  </a:lnTo>
                  <a:lnTo>
                    <a:pt x="408" y="0"/>
                  </a:lnTo>
                  <a:lnTo>
                    <a:pt x="408" y="31"/>
                  </a:lnTo>
                  <a:lnTo>
                    <a:pt x="430" y="31"/>
                  </a:lnTo>
                  <a:lnTo>
                    <a:pt x="430" y="71"/>
                  </a:lnTo>
                  <a:lnTo>
                    <a:pt x="408" y="71"/>
                  </a:lnTo>
                  <a:lnTo>
                    <a:pt x="408" y="213"/>
                  </a:lnTo>
                  <a:close/>
                  <a:moveTo>
                    <a:pt x="380" y="213"/>
                  </a:moveTo>
                  <a:lnTo>
                    <a:pt x="408" y="213"/>
                  </a:lnTo>
                  <a:lnTo>
                    <a:pt x="408" y="71"/>
                  </a:lnTo>
                  <a:lnTo>
                    <a:pt x="389" y="71"/>
                  </a:lnTo>
                  <a:lnTo>
                    <a:pt x="389" y="31"/>
                  </a:lnTo>
                  <a:lnTo>
                    <a:pt x="389" y="31"/>
                  </a:lnTo>
                  <a:lnTo>
                    <a:pt x="408" y="31"/>
                  </a:lnTo>
                  <a:lnTo>
                    <a:pt x="408" y="0"/>
                  </a:lnTo>
                  <a:lnTo>
                    <a:pt x="380" y="0"/>
                  </a:lnTo>
                  <a:lnTo>
                    <a:pt x="380" y="90"/>
                  </a:lnTo>
                  <a:lnTo>
                    <a:pt x="399" y="90"/>
                  </a:lnTo>
                  <a:lnTo>
                    <a:pt x="399" y="130"/>
                  </a:lnTo>
                  <a:lnTo>
                    <a:pt x="399" y="130"/>
                  </a:lnTo>
                  <a:lnTo>
                    <a:pt x="380" y="130"/>
                  </a:lnTo>
                  <a:lnTo>
                    <a:pt x="380" y="154"/>
                  </a:lnTo>
                  <a:lnTo>
                    <a:pt x="380" y="154"/>
                  </a:lnTo>
                  <a:lnTo>
                    <a:pt x="380" y="194"/>
                  </a:lnTo>
                  <a:lnTo>
                    <a:pt x="380" y="194"/>
                  </a:lnTo>
                  <a:lnTo>
                    <a:pt x="380" y="194"/>
                  </a:lnTo>
                  <a:lnTo>
                    <a:pt x="380" y="213"/>
                  </a:lnTo>
                  <a:close/>
                  <a:moveTo>
                    <a:pt x="349" y="213"/>
                  </a:moveTo>
                  <a:lnTo>
                    <a:pt x="380" y="213"/>
                  </a:lnTo>
                  <a:lnTo>
                    <a:pt x="380" y="194"/>
                  </a:lnTo>
                  <a:lnTo>
                    <a:pt x="349" y="194"/>
                  </a:lnTo>
                  <a:lnTo>
                    <a:pt x="349" y="213"/>
                  </a:lnTo>
                  <a:lnTo>
                    <a:pt x="349" y="213"/>
                  </a:lnTo>
                  <a:close/>
                  <a:moveTo>
                    <a:pt x="380" y="0"/>
                  </a:moveTo>
                  <a:lnTo>
                    <a:pt x="349" y="0"/>
                  </a:lnTo>
                  <a:lnTo>
                    <a:pt x="349" y="31"/>
                  </a:lnTo>
                  <a:lnTo>
                    <a:pt x="368" y="31"/>
                  </a:lnTo>
                  <a:lnTo>
                    <a:pt x="368" y="71"/>
                  </a:lnTo>
                  <a:lnTo>
                    <a:pt x="349" y="71"/>
                  </a:lnTo>
                  <a:lnTo>
                    <a:pt x="349" y="154"/>
                  </a:lnTo>
                  <a:lnTo>
                    <a:pt x="380" y="154"/>
                  </a:lnTo>
                  <a:lnTo>
                    <a:pt x="380" y="130"/>
                  </a:lnTo>
                  <a:lnTo>
                    <a:pt x="359" y="130"/>
                  </a:lnTo>
                  <a:lnTo>
                    <a:pt x="359" y="90"/>
                  </a:lnTo>
                  <a:lnTo>
                    <a:pt x="380" y="90"/>
                  </a:lnTo>
                  <a:lnTo>
                    <a:pt x="380" y="0"/>
                  </a:lnTo>
                  <a:close/>
                  <a:moveTo>
                    <a:pt x="319" y="213"/>
                  </a:moveTo>
                  <a:lnTo>
                    <a:pt x="349" y="213"/>
                  </a:lnTo>
                  <a:lnTo>
                    <a:pt x="349" y="194"/>
                  </a:lnTo>
                  <a:lnTo>
                    <a:pt x="319" y="194"/>
                  </a:lnTo>
                  <a:lnTo>
                    <a:pt x="319" y="213"/>
                  </a:lnTo>
                  <a:lnTo>
                    <a:pt x="319" y="213"/>
                  </a:lnTo>
                  <a:close/>
                  <a:moveTo>
                    <a:pt x="349" y="0"/>
                  </a:moveTo>
                  <a:lnTo>
                    <a:pt x="319" y="0"/>
                  </a:lnTo>
                  <a:lnTo>
                    <a:pt x="319" y="90"/>
                  </a:lnTo>
                  <a:lnTo>
                    <a:pt x="340" y="90"/>
                  </a:lnTo>
                  <a:lnTo>
                    <a:pt x="340" y="130"/>
                  </a:lnTo>
                  <a:lnTo>
                    <a:pt x="319" y="130"/>
                  </a:lnTo>
                  <a:lnTo>
                    <a:pt x="319" y="154"/>
                  </a:lnTo>
                  <a:lnTo>
                    <a:pt x="349" y="154"/>
                  </a:lnTo>
                  <a:lnTo>
                    <a:pt x="349" y="71"/>
                  </a:lnTo>
                  <a:lnTo>
                    <a:pt x="328" y="71"/>
                  </a:lnTo>
                  <a:lnTo>
                    <a:pt x="328" y="31"/>
                  </a:lnTo>
                  <a:lnTo>
                    <a:pt x="328" y="31"/>
                  </a:lnTo>
                  <a:lnTo>
                    <a:pt x="349" y="31"/>
                  </a:lnTo>
                  <a:lnTo>
                    <a:pt x="349" y="0"/>
                  </a:lnTo>
                  <a:close/>
                  <a:moveTo>
                    <a:pt x="288" y="213"/>
                  </a:moveTo>
                  <a:lnTo>
                    <a:pt x="319" y="213"/>
                  </a:lnTo>
                  <a:lnTo>
                    <a:pt x="319" y="194"/>
                  </a:lnTo>
                  <a:lnTo>
                    <a:pt x="288" y="194"/>
                  </a:lnTo>
                  <a:lnTo>
                    <a:pt x="288" y="213"/>
                  </a:lnTo>
                  <a:lnTo>
                    <a:pt x="288" y="213"/>
                  </a:lnTo>
                  <a:close/>
                  <a:moveTo>
                    <a:pt x="319" y="0"/>
                  </a:moveTo>
                  <a:lnTo>
                    <a:pt x="288" y="0"/>
                  </a:lnTo>
                  <a:lnTo>
                    <a:pt x="288" y="31"/>
                  </a:lnTo>
                  <a:lnTo>
                    <a:pt x="309" y="31"/>
                  </a:lnTo>
                  <a:lnTo>
                    <a:pt x="309" y="71"/>
                  </a:lnTo>
                  <a:lnTo>
                    <a:pt x="288" y="71"/>
                  </a:lnTo>
                  <a:lnTo>
                    <a:pt x="288" y="154"/>
                  </a:lnTo>
                  <a:lnTo>
                    <a:pt x="319" y="154"/>
                  </a:lnTo>
                  <a:lnTo>
                    <a:pt x="319" y="130"/>
                  </a:lnTo>
                  <a:lnTo>
                    <a:pt x="300" y="130"/>
                  </a:lnTo>
                  <a:lnTo>
                    <a:pt x="300" y="130"/>
                  </a:lnTo>
                  <a:lnTo>
                    <a:pt x="300" y="90"/>
                  </a:lnTo>
                  <a:lnTo>
                    <a:pt x="319" y="90"/>
                  </a:lnTo>
                  <a:lnTo>
                    <a:pt x="319" y="0"/>
                  </a:lnTo>
                  <a:close/>
                  <a:moveTo>
                    <a:pt x="259" y="213"/>
                  </a:moveTo>
                  <a:lnTo>
                    <a:pt x="288" y="213"/>
                  </a:lnTo>
                  <a:lnTo>
                    <a:pt x="288" y="194"/>
                  </a:lnTo>
                  <a:lnTo>
                    <a:pt x="259" y="194"/>
                  </a:lnTo>
                  <a:lnTo>
                    <a:pt x="259" y="213"/>
                  </a:lnTo>
                  <a:lnTo>
                    <a:pt x="259" y="213"/>
                  </a:lnTo>
                  <a:close/>
                  <a:moveTo>
                    <a:pt x="288" y="0"/>
                  </a:moveTo>
                  <a:lnTo>
                    <a:pt x="259" y="0"/>
                  </a:lnTo>
                  <a:lnTo>
                    <a:pt x="259" y="90"/>
                  </a:lnTo>
                  <a:lnTo>
                    <a:pt x="278" y="90"/>
                  </a:lnTo>
                  <a:lnTo>
                    <a:pt x="278" y="130"/>
                  </a:lnTo>
                  <a:lnTo>
                    <a:pt x="259" y="130"/>
                  </a:lnTo>
                  <a:lnTo>
                    <a:pt x="259" y="154"/>
                  </a:lnTo>
                  <a:lnTo>
                    <a:pt x="288" y="154"/>
                  </a:lnTo>
                  <a:lnTo>
                    <a:pt x="288" y="71"/>
                  </a:lnTo>
                  <a:lnTo>
                    <a:pt x="269" y="71"/>
                  </a:lnTo>
                  <a:lnTo>
                    <a:pt x="269" y="31"/>
                  </a:lnTo>
                  <a:lnTo>
                    <a:pt x="269" y="31"/>
                  </a:lnTo>
                  <a:lnTo>
                    <a:pt x="288" y="31"/>
                  </a:lnTo>
                  <a:lnTo>
                    <a:pt x="288" y="0"/>
                  </a:lnTo>
                  <a:close/>
                  <a:moveTo>
                    <a:pt x="229" y="213"/>
                  </a:moveTo>
                  <a:lnTo>
                    <a:pt x="259" y="213"/>
                  </a:lnTo>
                  <a:lnTo>
                    <a:pt x="259" y="194"/>
                  </a:lnTo>
                  <a:lnTo>
                    <a:pt x="229" y="194"/>
                  </a:lnTo>
                  <a:lnTo>
                    <a:pt x="229" y="213"/>
                  </a:lnTo>
                  <a:lnTo>
                    <a:pt x="229" y="213"/>
                  </a:lnTo>
                  <a:close/>
                  <a:moveTo>
                    <a:pt x="259" y="0"/>
                  </a:moveTo>
                  <a:lnTo>
                    <a:pt x="229" y="0"/>
                  </a:lnTo>
                  <a:lnTo>
                    <a:pt x="229" y="31"/>
                  </a:lnTo>
                  <a:lnTo>
                    <a:pt x="248" y="31"/>
                  </a:lnTo>
                  <a:lnTo>
                    <a:pt x="248" y="71"/>
                  </a:lnTo>
                  <a:lnTo>
                    <a:pt x="229" y="71"/>
                  </a:lnTo>
                  <a:lnTo>
                    <a:pt x="229" y="154"/>
                  </a:lnTo>
                  <a:lnTo>
                    <a:pt x="259" y="154"/>
                  </a:lnTo>
                  <a:lnTo>
                    <a:pt x="259" y="130"/>
                  </a:lnTo>
                  <a:lnTo>
                    <a:pt x="238" y="130"/>
                  </a:lnTo>
                  <a:lnTo>
                    <a:pt x="238" y="130"/>
                  </a:lnTo>
                  <a:lnTo>
                    <a:pt x="238" y="90"/>
                  </a:lnTo>
                  <a:lnTo>
                    <a:pt x="259" y="90"/>
                  </a:lnTo>
                  <a:lnTo>
                    <a:pt x="259" y="0"/>
                  </a:lnTo>
                  <a:close/>
                  <a:moveTo>
                    <a:pt x="198" y="213"/>
                  </a:moveTo>
                  <a:lnTo>
                    <a:pt x="229" y="213"/>
                  </a:lnTo>
                  <a:lnTo>
                    <a:pt x="229" y="194"/>
                  </a:lnTo>
                  <a:lnTo>
                    <a:pt x="198" y="194"/>
                  </a:lnTo>
                  <a:lnTo>
                    <a:pt x="198" y="213"/>
                  </a:lnTo>
                  <a:lnTo>
                    <a:pt x="198" y="213"/>
                  </a:lnTo>
                  <a:close/>
                  <a:moveTo>
                    <a:pt x="229" y="0"/>
                  </a:moveTo>
                  <a:lnTo>
                    <a:pt x="198" y="0"/>
                  </a:lnTo>
                  <a:lnTo>
                    <a:pt x="198" y="90"/>
                  </a:lnTo>
                  <a:lnTo>
                    <a:pt x="219" y="90"/>
                  </a:lnTo>
                  <a:lnTo>
                    <a:pt x="219" y="130"/>
                  </a:lnTo>
                  <a:lnTo>
                    <a:pt x="198" y="130"/>
                  </a:lnTo>
                  <a:lnTo>
                    <a:pt x="198" y="154"/>
                  </a:lnTo>
                  <a:lnTo>
                    <a:pt x="229" y="154"/>
                  </a:lnTo>
                  <a:lnTo>
                    <a:pt x="229" y="71"/>
                  </a:lnTo>
                  <a:lnTo>
                    <a:pt x="208" y="71"/>
                  </a:lnTo>
                  <a:lnTo>
                    <a:pt x="208" y="31"/>
                  </a:lnTo>
                  <a:lnTo>
                    <a:pt x="208" y="31"/>
                  </a:lnTo>
                  <a:lnTo>
                    <a:pt x="229" y="31"/>
                  </a:lnTo>
                  <a:lnTo>
                    <a:pt x="229" y="0"/>
                  </a:lnTo>
                  <a:close/>
                  <a:moveTo>
                    <a:pt x="170" y="213"/>
                  </a:moveTo>
                  <a:lnTo>
                    <a:pt x="198" y="213"/>
                  </a:lnTo>
                  <a:lnTo>
                    <a:pt x="198" y="194"/>
                  </a:lnTo>
                  <a:lnTo>
                    <a:pt x="170" y="194"/>
                  </a:lnTo>
                  <a:lnTo>
                    <a:pt x="170" y="213"/>
                  </a:lnTo>
                  <a:lnTo>
                    <a:pt x="170" y="213"/>
                  </a:lnTo>
                  <a:close/>
                  <a:moveTo>
                    <a:pt x="198" y="0"/>
                  </a:moveTo>
                  <a:lnTo>
                    <a:pt x="170" y="0"/>
                  </a:lnTo>
                  <a:lnTo>
                    <a:pt x="170" y="31"/>
                  </a:lnTo>
                  <a:lnTo>
                    <a:pt x="189" y="31"/>
                  </a:lnTo>
                  <a:lnTo>
                    <a:pt x="189" y="71"/>
                  </a:lnTo>
                  <a:lnTo>
                    <a:pt x="170" y="71"/>
                  </a:lnTo>
                  <a:lnTo>
                    <a:pt x="170" y="154"/>
                  </a:lnTo>
                  <a:lnTo>
                    <a:pt x="198" y="154"/>
                  </a:lnTo>
                  <a:lnTo>
                    <a:pt x="198" y="130"/>
                  </a:lnTo>
                  <a:lnTo>
                    <a:pt x="179" y="130"/>
                  </a:lnTo>
                  <a:lnTo>
                    <a:pt x="179" y="130"/>
                  </a:lnTo>
                  <a:lnTo>
                    <a:pt x="179" y="90"/>
                  </a:lnTo>
                  <a:lnTo>
                    <a:pt x="198" y="90"/>
                  </a:lnTo>
                  <a:lnTo>
                    <a:pt x="198" y="0"/>
                  </a:lnTo>
                  <a:close/>
                  <a:moveTo>
                    <a:pt x="139" y="213"/>
                  </a:moveTo>
                  <a:lnTo>
                    <a:pt x="170" y="213"/>
                  </a:lnTo>
                  <a:lnTo>
                    <a:pt x="170" y="194"/>
                  </a:lnTo>
                  <a:lnTo>
                    <a:pt x="139" y="194"/>
                  </a:lnTo>
                  <a:lnTo>
                    <a:pt x="139" y="213"/>
                  </a:lnTo>
                  <a:lnTo>
                    <a:pt x="139" y="213"/>
                  </a:lnTo>
                  <a:close/>
                  <a:moveTo>
                    <a:pt x="170" y="0"/>
                  </a:moveTo>
                  <a:lnTo>
                    <a:pt x="139" y="0"/>
                  </a:lnTo>
                  <a:lnTo>
                    <a:pt x="139" y="90"/>
                  </a:lnTo>
                  <a:lnTo>
                    <a:pt x="158" y="90"/>
                  </a:lnTo>
                  <a:lnTo>
                    <a:pt x="158" y="130"/>
                  </a:lnTo>
                  <a:lnTo>
                    <a:pt x="139" y="130"/>
                  </a:lnTo>
                  <a:lnTo>
                    <a:pt x="139" y="154"/>
                  </a:lnTo>
                  <a:lnTo>
                    <a:pt x="170" y="154"/>
                  </a:lnTo>
                  <a:lnTo>
                    <a:pt x="170" y="71"/>
                  </a:lnTo>
                  <a:lnTo>
                    <a:pt x="148" y="71"/>
                  </a:lnTo>
                  <a:lnTo>
                    <a:pt x="148" y="31"/>
                  </a:lnTo>
                  <a:lnTo>
                    <a:pt x="148" y="31"/>
                  </a:lnTo>
                  <a:lnTo>
                    <a:pt x="170" y="31"/>
                  </a:lnTo>
                  <a:lnTo>
                    <a:pt x="170" y="0"/>
                  </a:lnTo>
                  <a:close/>
                  <a:moveTo>
                    <a:pt x="108" y="213"/>
                  </a:moveTo>
                  <a:lnTo>
                    <a:pt x="139" y="213"/>
                  </a:lnTo>
                  <a:lnTo>
                    <a:pt x="139" y="194"/>
                  </a:lnTo>
                  <a:lnTo>
                    <a:pt x="108" y="194"/>
                  </a:lnTo>
                  <a:lnTo>
                    <a:pt x="108" y="213"/>
                  </a:lnTo>
                  <a:lnTo>
                    <a:pt x="108" y="213"/>
                  </a:lnTo>
                  <a:close/>
                  <a:moveTo>
                    <a:pt x="139" y="0"/>
                  </a:moveTo>
                  <a:lnTo>
                    <a:pt x="108" y="0"/>
                  </a:lnTo>
                  <a:lnTo>
                    <a:pt x="108" y="31"/>
                  </a:lnTo>
                  <a:lnTo>
                    <a:pt x="130" y="31"/>
                  </a:lnTo>
                  <a:lnTo>
                    <a:pt x="130" y="71"/>
                  </a:lnTo>
                  <a:lnTo>
                    <a:pt x="108" y="71"/>
                  </a:lnTo>
                  <a:lnTo>
                    <a:pt x="108" y="154"/>
                  </a:lnTo>
                  <a:lnTo>
                    <a:pt x="139" y="154"/>
                  </a:lnTo>
                  <a:lnTo>
                    <a:pt x="139" y="130"/>
                  </a:lnTo>
                  <a:lnTo>
                    <a:pt x="118" y="130"/>
                  </a:lnTo>
                  <a:lnTo>
                    <a:pt x="118" y="130"/>
                  </a:lnTo>
                  <a:lnTo>
                    <a:pt x="118" y="90"/>
                  </a:lnTo>
                  <a:lnTo>
                    <a:pt x="139" y="90"/>
                  </a:lnTo>
                  <a:lnTo>
                    <a:pt x="139" y="0"/>
                  </a:lnTo>
                  <a:close/>
                  <a:moveTo>
                    <a:pt x="78" y="213"/>
                  </a:moveTo>
                  <a:lnTo>
                    <a:pt x="108" y="213"/>
                  </a:lnTo>
                  <a:lnTo>
                    <a:pt x="108" y="194"/>
                  </a:lnTo>
                  <a:lnTo>
                    <a:pt x="78" y="194"/>
                  </a:lnTo>
                  <a:lnTo>
                    <a:pt x="78" y="213"/>
                  </a:lnTo>
                  <a:lnTo>
                    <a:pt x="78" y="213"/>
                  </a:lnTo>
                  <a:close/>
                  <a:moveTo>
                    <a:pt x="108" y="0"/>
                  </a:moveTo>
                  <a:lnTo>
                    <a:pt x="78" y="0"/>
                  </a:lnTo>
                  <a:lnTo>
                    <a:pt x="78" y="90"/>
                  </a:lnTo>
                  <a:lnTo>
                    <a:pt x="99" y="90"/>
                  </a:lnTo>
                  <a:lnTo>
                    <a:pt x="99" y="130"/>
                  </a:lnTo>
                  <a:lnTo>
                    <a:pt x="78" y="130"/>
                  </a:lnTo>
                  <a:lnTo>
                    <a:pt x="78" y="154"/>
                  </a:lnTo>
                  <a:lnTo>
                    <a:pt x="108" y="154"/>
                  </a:lnTo>
                  <a:lnTo>
                    <a:pt x="108" y="71"/>
                  </a:lnTo>
                  <a:lnTo>
                    <a:pt x="89" y="71"/>
                  </a:lnTo>
                  <a:lnTo>
                    <a:pt x="89" y="31"/>
                  </a:lnTo>
                  <a:lnTo>
                    <a:pt x="89" y="31"/>
                  </a:lnTo>
                  <a:lnTo>
                    <a:pt x="108" y="31"/>
                  </a:lnTo>
                  <a:lnTo>
                    <a:pt x="108" y="0"/>
                  </a:lnTo>
                  <a:close/>
                  <a:moveTo>
                    <a:pt x="49" y="213"/>
                  </a:moveTo>
                  <a:lnTo>
                    <a:pt x="78" y="213"/>
                  </a:lnTo>
                  <a:lnTo>
                    <a:pt x="78" y="194"/>
                  </a:lnTo>
                  <a:lnTo>
                    <a:pt x="78" y="194"/>
                  </a:lnTo>
                  <a:lnTo>
                    <a:pt x="78" y="154"/>
                  </a:lnTo>
                  <a:lnTo>
                    <a:pt x="78" y="154"/>
                  </a:lnTo>
                  <a:lnTo>
                    <a:pt x="78" y="130"/>
                  </a:lnTo>
                  <a:lnTo>
                    <a:pt x="59" y="130"/>
                  </a:lnTo>
                  <a:lnTo>
                    <a:pt x="59" y="130"/>
                  </a:lnTo>
                  <a:lnTo>
                    <a:pt x="59" y="90"/>
                  </a:lnTo>
                  <a:lnTo>
                    <a:pt x="78" y="90"/>
                  </a:lnTo>
                  <a:lnTo>
                    <a:pt x="78" y="0"/>
                  </a:lnTo>
                  <a:lnTo>
                    <a:pt x="49" y="0"/>
                  </a:lnTo>
                  <a:lnTo>
                    <a:pt x="49" y="31"/>
                  </a:lnTo>
                  <a:lnTo>
                    <a:pt x="68" y="31"/>
                  </a:lnTo>
                  <a:lnTo>
                    <a:pt x="68" y="71"/>
                  </a:lnTo>
                  <a:lnTo>
                    <a:pt x="49" y="71"/>
                  </a:lnTo>
                  <a:lnTo>
                    <a:pt x="49" y="213"/>
                  </a:lnTo>
                  <a:close/>
                  <a:moveTo>
                    <a:pt x="0" y="213"/>
                  </a:moveTo>
                  <a:lnTo>
                    <a:pt x="49" y="213"/>
                  </a:lnTo>
                  <a:lnTo>
                    <a:pt x="49" y="71"/>
                  </a:lnTo>
                  <a:lnTo>
                    <a:pt x="28" y="71"/>
                  </a:lnTo>
                  <a:lnTo>
                    <a:pt x="28" y="31"/>
                  </a:lnTo>
                  <a:lnTo>
                    <a:pt x="28" y="31"/>
                  </a:lnTo>
                  <a:lnTo>
                    <a:pt x="49" y="31"/>
                  </a:lnTo>
                  <a:lnTo>
                    <a:pt x="49" y="0"/>
                  </a:lnTo>
                  <a:lnTo>
                    <a:pt x="0" y="0"/>
                  </a:lnTo>
                  <a:lnTo>
                    <a:pt x="0"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1" name="Freeform 19"/>
            <p:cNvSpPr/>
            <p:nvPr/>
          </p:nvSpPr>
          <p:spPr bwMode="auto">
            <a:xfrm>
              <a:off x="3699" y="2039"/>
              <a:ext cx="262" cy="64"/>
            </a:xfrm>
            <a:custGeom>
              <a:gdLst>
                <a:gd name="T0" fmla="*/ 0 w 111"/>
                <a:gd name="T1" fmla="*/ 13 h 27"/>
                <a:gd name="T2" fmla="*/ 7 w 111"/>
                <a:gd name="T3" fmla="*/ 27 h 27"/>
                <a:gd name="T4" fmla="*/ 56 w 111"/>
                <a:gd name="T5" fmla="*/ 16 h 27"/>
                <a:gd name="T6" fmla="*/ 104 w 111"/>
                <a:gd name="T7" fmla="*/ 27 h 27"/>
                <a:gd name="T8" fmla="*/ 111 w 111"/>
                <a:gd name="T9" fmla="*/ 13 h 27"/>
                <a:gd name="T10" fmla="*/ 56 w 111"/>
                <a:gd name="T11" fmla="*/ 0 h 27"/>
                <a:gd name="T12" fmla="*/ 0 w 111"/>
                <a:gd name="T13" fmla="*/ 13 h 27"/>
              </a:gdLst>
              <a:cxnLst>
                <a:cxn ang="0">
                  <a:pos x="T0" y="T1"/>
                </a:cxn>
                <a:cxn ang="0">
                  <a:pos x="T2" y="T3"/>
                </a:cxn>
                <a:cxn ang="0">
                  <a:pos x="T4" y="T5"/>
                </a:cxn>
                <a:cxn ang="0">
                  <a:pos x="T6" y="T7"/>
                </a:cxn>
                <a:cxn ang="0">
                  <a:pos x="T8" y="T9"/>
                </a:cxn>
                <a:cxn ang="0">
                  <a:pos x="T10" y="T11"/>
                </a:cxn>
                <a:cxn ang="0">
                  <a:pos x="T12" y="T13"/>
                </a:cxn>
              </a:cxnLst>
              <a:rect l="0" t="0" r="r" b="b"/>
              <a:pathLst>
                <a:path w="110" h="27">
                  <a:moveTo>
                    <a:pt x="0" y="13"/>
                  </a:moveTo>
                  <a:cubicBezTo>
                    <a:pt x="7" y="27"/>
                    <a:pt x="7" y="27"/>
                    <a:pt x="7" y="27"/>
                  </a:cubicBezTo>
                  <a:cubicBezTo>
                    <a:pt x="21" y="20"/>
                    <a:pt x="38" y="16"/>
                    <a:pt x="56" y="16"/>
                  </a:cubicBezTo>
                  <a:cubicBezTo>
                    <a:pt x="73" y="16"/>
                    <a:pt x="90" y="20"/>
                    <a:pt x="104" y="27"/>
                  </a:cubicBezTo>
                  <a:cubicBezTo>
                    <a:pt x="111" y="13"/>
                    <a:pt x="111" y="13"/>
                    <a:pt x="111" y="13"/>
                  </a:cubicBezTo>
                  <a:cubicBezTo>
                    <a:pt x="96" y="5"/>
                    <a:pt x="76" y="0"/>
                    <a:pt x="56" y="0"/>
                  </a:cubicBezTo>
                  <a:cubicBezTo>
                    <a:pt x="35" y="0"/>
                    <a:pt x="16" y="5"/>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2" name="Freeform 20"/>
            <p:cNvSpPr/>
            <p:nvPr/>
          </p:nvSpPr>
          <p:spPr bwMode="auto">
            <a:xfrm>
              <a:off x="3654" y="1968"/>
              <a:ext cx="352" cy="73"/>
            </a:xfrm>
            <a:custGeom>
              <a:gdLst>
                <a:gd name="T0" fmla="*/ 149 w 149"/>
                <a:gd name="T1" fmla="*/ 17 h 31"/>
                <a:gd name="T2" fmla="*/ 75 w 149"/>
                <a:gd name="T3" fmla="*/ 0 h 31"/>
                <a:gd name="T4" fmla="*/ 0 w 149"/>
                <a:gd name="T5" fmla="*/ 17 h 31"/>
                <a:gd name="T6" fmla="*/ 8 w 149"/>
                <a:gd name="T7" fmla="*/ 31 h 31"/>
                <a:gd name="T8" fmla="*/ 75 w 149"/>
                <a:gd name="T9" fmla="*/ 16 h 31"/>
                <a:gd name="T10" fmla="*/ 142 w 149"/>
                <a:gd name="T11" fmla="*/ 31 h 31"/>
                <a:gd name="T12" fmla="*/ 149 w 149"/>
                <a:gd name="T13" fmla="*/ 17 h 31"/>
              </a:gdLst>
              <a:cxnLst>
                <a:cxn ang="0">
                  <a:pos x="T0" y="T1"/>
                </a:cxn>
                <a:cxn ang="0">
                  <a:pos x="T2" y="T3"/>
                </a:cxn>
                <a:cxn ang="0">
                  <a:pos x="T4" y="T5"/>
                </a:cxn>
                <a:cxn ang="0">
                  <a:pos x="T6" y="T7"/>
                </a:cxn>
                <a:cxn ang="0">
                  <a:pos x="T8" y="T9"/>
                </a:cxn>
                <a:cxn ang="0">
                  <a:pos x="T10" y="T11"/>
                </a:cxn>
                <a:cxn ang="0">
                  <a:pos x="T12" y="T13"/>
                </a:cxn>
              </a:cxnLst>
              <a:rect l="0" t="0" r="r" b="b"/>
              <a:pathLst>
                <a:path w="149" h="31">
                  <a:moveTo>
                    <a:pt x="149" y="17"/>
                  </a:moveTo>
                  <a:cubicBezTo>
                    <a:pt x="128" y="6"/>
                    <a:pt x="102" y="0"/>
                    <a:pt x="75" y="0"/>
                  </a:cubicBezTo>
                  <a:cubicBezTo>
                    <a:pt x="47" y="0"/>
                    <a:pt x="21" y="6"/>
                    <a:pt x="0" y="17"/>
                  </a:cubicBezTo>
                  <a:cubicBezTo>
                    <a:pt x="8" y="31"/>
                    <a:pt x="8" y="31"/>
                    <a:pt x="8" y="31"/>
                  </a:cubicBezTo>
                  <a:cubicBezTo>
                    <a:pt x="26" y="21"/>
                    <a:pt x="50" y="16"/>
                    <a:pt x="75" y="16"/>
                  </a:cubicBezTo>
                  <a:cubicBezTo>
                    <a:pt x="99" y="16"/>
                    <a:pt x="123" y="21"/>
                    <a:pt x="142" y="31"/>
                  </a:cubicBezTo>
                  <a:lnTo>
                    <a:pt x="14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43" name="组合 42"/>
          <p:cNvGrpSpPr/>
          <p:nvPr/>
        </p:nvGrpSpPr>
        <p:grpSpPr>
          <a:xfrm>
            <a:off x="9886001" y="3007025"/>
            <a:ext cx="516329" cy="563004"/>
            <a:chOff x="5811838" y="3122613"/>
            <a:chExt cx="561975" cy="612776"/>
          </a:xfrm>
          <a:solidFill>
            <a:schemeClr val="bg1"/>
          </a:solidFill>
        </p:grpSpPr>
        <p:sp>
          <p:nvSpPr>
            <p:cNvPr id="44" name="Rectangle 25"/>
            <p:cNvSpPr>
              <a:spLocks noChangeArrowheads="1"/>
            </p:cNvSpPr>
            <p:nvPr/>
          </p:nvSpPr>
          <p:spPr bwMode="auto">
            <a:xfrm>
              <a:off x="6291263" y="3187701"/>
              <a:ext cx="82550" cy="547688"/>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Rectangle 26"/>
            <p:cNvSpPr>
              <a:spLocks noChangeArrowheads="1"/>
            </p:cNvSpPr>
            <p:nvPr/>
          </p:nvSpPr>
          <p:spPr bwMode="auto">
            <a:xfrm>
              <a:off x="6170613" y="3487738"/>
              <a:ext cx="82550" cy="24765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6" name="Rectangle 27"/>
            <p:cNvSpPr>
              <a:spLocks noChangeArrowheads="1"/>
            </p:cNvSpPr>
            <p:nvPr/>
          </p:nvSpPr>
          <p:spPr bwMode="auto">
            <a:xfrm>
              <a:off x="6051551" y="3270251"/>
              <a:ext cx="82550" cy="465138"/>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7" name="Rectangle 28"/>
            <p:cNvSpPr>
              <a:spLocks noChangeArrowheads="1"/>
            </p:cNvSpPr>
            <p:nvPr/>
          </p:nvSpPr>
          <p:spPr bwMode="auto">
            <a:xfrm>
              <a:off x="5930901" y="3416301"/>
              <a:ext cx="82550" cy="319088"/>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Rectangle 29"/>
            <p:cNvSpPr>
              <a:spLocks noChangeArrowheads="1"/>
            </p:cNvSpPr>
            <p:nvPr/>
          </p:nvSpPr>
          <p:spPr bwMode="auto">
            <a:xfrm>
              <a:off x="5811838" y="3363913"/>
              <a:ext cx="82550" cy="3714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9" name="Rectangle 30"/>
            <p:cNvSpPr>
              <a:spLocks noChangeArrowheads="1"/>
            </p:cNvSpPr>
            <p:nvPr/>
          </p:nvSpPr>
          <p:spPr bwMode="auto">
            <a:xfrm>
              <a:off x="6291263" y="3122613"/>
              <a:ext cx="82550" cy="412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50" name="Rectangle 31"/>
            <p:cNvSpPr>
              <a:spLocks noChangeArrowheads="1"/>
            </p:cNvSpPr>
            <p:nvPr/>
          </p:nvSpPr>
          <p:spPr bwMode="auto">
            <a:xfrm>
              <a:off x="6051551" y="3209926"/>
              <a:ext cx="82550" cy="412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Rectangle 32"/>
            <p:cNvSpPr>
              <a:spLocks noChangeArrowheads="1"/>
            </p:cNvSpPr>
            <p:nvPr/>
          </p:nvSpPr>
          <p:spPr bwMode="auto">
            <a:xfrm>
              <a:off x="5930901" y="3355976"/>
              <a:ext cx="82550" cy="412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52" name="Rectangle 33"/>
            <p:cNvSpPr>
              <a:spLocks noChangeArrowheads="1"/>
            </p:cNvSpPr>
            <p:nvPr/>
          </p:nvSpPr>
          <p:spPr bwMode="auto">
            <a:xfrm>
              <a:off x="5811838" y="3303588"/>
              <a:ext cx="82550" cy="412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53" name="Rectangle 34"/>
            <p:cNvSpPr>
              <a:spLocks noChangeArrowheads="1"/>
            </p:cNvSpPr>
            <p:nvPr/>
          </p:nvSpPr>
          <p:spPr bwMode="auto">
            <a:xfrm>
              <a:off x="6170613" y="3427413"/>
              <a:ext cx="82550" cy="412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54" name="Freeform 39"/>
          <p:cNvSpPr>
            <a:spLocks noEditPoints="1"/>
          </p:cNvSpPr>
          <p:nvPr/>
        </p:nvSpPr>
        <p:spPr bwMode="auto">
          <a:xfrm>
            <a:off x="1330090" y="3926442"/>
            <a:ext cx="221944" cy="221944"/>
          </a:xfrm>
          <a:custGeom>
            <a:gdLst>
              <a:gd name="T0" fmla="*/ 70 w 80"/>
              <a:gd name="T1" fmla="*/ 56 h 80"/>
              <a:gd name="T2" fmla="*/ 75 w 80"/>
              <a:gd name="T3" fmla="*/ 60 h 80"/>
              <a:gd name="T4" fmla="*/ 65 w 80"/>
              <a:gd name="T5" fmla="*/ 71 h 80"/>
              <a:gd name="T6" fmla="*/ 61 w 80"/>
              <a:gd name="T7" fmla="*/ 67 h 80"/>
              <a:gd name="T8" fmla="*/ 50 w 80"/>
              <a:gd name="T9" fmla="*/ 72 h 80"/>
              <a:gd name="T10" fmla="*/ 51 w 80"/>
              <a:gd name="T11" fmla="*/ 78 h 80"/>
              <a:gd name="T12" fmla="*/ 40 w 80"/>
              <a:gd name="T13" fmla="*/ 79 h 80"/>
              <a:gd name="T14" fmla="*/ 40 w 80"/>
              <a:gd name="T15" fmla="*/ 63 h 80"/>
              <a:gd name="T16" fmla="*/ 57 w 80"/>
              <a:gd name="T17" fmla="*/ 55 h 80"/>
              <a:gd name="T18" fmla="*/ 55 w 80"/>
              <a:gd name="T19" fmla="*/ 22 h 80"/>
              <a:gd name="T20" fmla="*/ 55 w 80"/>
              <a:gd name="T21" fmla="*/ 22 h 80"/>
              <a:gd name="T22" fmla="*/ 47 w 80"/>
              <a:gd name="T23" fmla="*/ 18 h 80"/>
              <a:gd name="T24" fmla="*/ 40 w 80"/>
              <a:gd name="T25" fmla="*/ 17 h 80"/>
              <a:gd name="T26" fmla="*/ 40 w 80"/>
              <a:gd name="T27" fmla="*/ 1 h 80"/>
              <a:gd name="T28" fmla="*/ 44 w 80"/>
              <a:gd name="T29" fmla="*/ 0 h 80"/>
              <a:gd name="T30" fmla="*/ 44 w 80"/>
              <a:gd name="T31" fmla="*/ 6 h 80"/>
              <a:gd name="T32" fmla="*/ 56 w 80"/>
              <a:gd name="T33" fmla="*/ 10 h 80"/>
              <a:gd name="T34" fmla="*/ 60 w 80"/>
              <a:gd name="T35" fmla="*/ 5 h 80"/>
              <a:gd name="T36" fmla="*/ 71 w 80"/>
              <a:gd name="T37" fmla="*/ 15 h 80"/>
              <a:gd name="T38" fmla="*/ 67 w 80"/>
              <a:gd name="T39" fmla="*/ 19 h 80"/>
              <a:gd name="T40" fmla="*/ 72 w 80"/>
              <a:gd name="T41" fmla="*/ 30 h 80"/>
              <a:gd name="T42" fmla="*/ 78 w 80"/>
              <a:gd name="T43" fmla="*/ 29 h 80"/>
              <a:gd name="T44" fmla="*/ 80 w 80"/>
              <a:gd name="T45" fmla="*/ 44 h 80"/>
              <a:gd name="T46" fmla="*/ 74 w 80"/>
              <a:gd name="T47" fmla="*/ 44 h 80"/>
              <a:gd name="T48" fmla="*/ 70 w 80"/>
              <a:gd name="T49" fmla="*/ 56 h 80"/>
              <a:gd name="T50" fmla="*/ 40 w 80"/>
              <a:gd name="T51" fmla="*/ 79 h 80"/>
              <a:gd name="T52" fmla="*/ 36 w 80"/>
              <a:gd name="T53" fmla="*/ 80 h 80"/>
              <a:gd name="T54" fmla="*/ 36 w 80"/>
              <a:gd name="T55" fmla="*/ 74 h 80"/>
              <a:gd name="T56" fmla="*/ 24 w 80"/>
              <a:gd name="T57" fmla="*/ 70 h 80"/>
              <a:gd name="T58" fmla="*/ 20 w 80"/>
              <a:gd name="T59" fmla="*/ 75 h 80"/>
              <a:gd name="T60" fmla="*/ 9 w 80"/>
              <a:gd name="T61" fmla="*/ 65 h 80"/>
              <a:gd name="T62" fmla="*/ 13 w 80"/>
              <a:gd name="T63" fmla="*/ 61 h 80"/>
              <a:gd name="T64" fmla="*/ 8 w 80"/>
              <a:gd name="T65" fmla="*/ 50 h 80"/>
              <a:gd name="T66" fmla="*/ 2 w 80"/>
              <a:gd name="T67" fmla="*/ 51 h 80"/>
              <a:gd name="T68" fmla="*/ 0 w 80"/>
              <a:gd name="T69" fmla="*/ 36 h 80"/>
              <a:gd name="T70" fmla="*/ 6 w 80"/>
              <a:gd name="T71" fmla="*/ 36 h 80"/>
              <a:gd name="T72" fmla="*/ 10 w 80"/>
              <a:gd name="T73" fmla="*/ 24 h 80"/>
              <a:gd name="T74" fmla="*/ 5 w 80"/>
              <a:gd name="T75" fmla="*/ 20 h 80"/>
              <a:gd name="T76" fmla="*/ 15 w 80"/>
              <a:gd name="T77" fmla="*/ 9 h 80"/>
              <a:gd name="T78" fmla="*/ 19 w 80"/>
              <a:gd name="T79" fmla="*/ 13 h 80"/>
              <a:gd name="T80" fmla="*/ 30 w 80"/>
              <a:gd name="T81" fmla="*/ 7 h 80"/>
              <a:gd name="T82" fmla="*/ 29 w 80"/>
              <a:gd name="T83" fmla="*/ 2 h 80"/>
              <a:gd name="T84" fmla="*/ 40 w 80"/>
              <a:gd name="T85" fmla="*/ 1 h 80"/>
              <a:gd name="T86" fmla="*/ 40 w 80"/>
              <a:gd name="T87" fmla="*/ 17 h 80"/>
              <a:gd name="T88" fmla="*/ 23 w 80"/>
              <a:gd name="T89" fmla="*/ 25 h 80"/>
              <a:gd name="T90" fmla="*/ 25 w 80"/>
              <a:gd name="T91" fmla="*/ 57 h 80"/>
              <a:gd name="T92" fmla="*/ 33 w 80"/>
              <a:gd name="T93" fmla="*/ 62 h 80"/>
              <a:gd name="T94" fmla="*/ 40 w 80"/>
              <a:gd name="T95" fmla="*/ 63 h 80"/>
              <a:gd name="T96" fmla="*/ 40 w 80"/>
              <a:gd name="T97" fmla="*/ 79 h 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80">
                <a:moveTo>
                  <a:pt x="70" y="56"/>
                </a:moveTo>
                <a:cubicBezTo>
                  <a:pt x="75" y="60"/>
                  <a:pt x="75" y="60"/>
                  <a:pt x="75" y="60"/>
                </a:cubicBezTo>
                <a:cubicBezTo>
                  <a:pt x="65" y="71"/>
                  <a:pt x="65" y="71"/>
                  <a:pt x="65" y="71"/>
                </a:cubicBezTo>
                <a:cubicBezTo>
                  <a:pt x="61" y="67"/>
                  <a:pt x="61" y="67"/>
                  <a:pt x="61" y="67"/>
                </a:cubicBezTo>
                <a:cubicBezTo>
                  <a:pt x="58" y="69"/>
                  <a:pt x="54" y="71"/>
                  <a:pt x="50" y="72"/>
                </a:cubicBezTo>
                <a:cubicBezTo>
                  <a:pt x="51" y="78"/>
                  <a:pt x="51" y="78"/>
                  <a:pt x="51" y="78"/>
                </a:cubicBezTo>
                <a:cubicBezTo>
                  <a:pt x="40" y="79"/>
                  <a:pt x="40" y="79"/>
                  <a:pt x="40" y="79"/>
                </a:cubicBezTo>
                <a:cubicBezTo>
                  <a:pt x="40" y="63"/>
                  <a:pt x="40" y="63"/>
                  <a:pt x="40" y="63"/>
                </a:cubicBezTo>
                <a:cubicBezTo>
                  <a:pt x="47" y="63"/>
                  <a:pt x="53" y="60"/>
                  <a:pt x="57" y="55"/>
                </a:cubicBezTo>
                <a:cubicBezTo>
                  <a:pt x="66" y="45"/>
                  <a:pt x="64" y="31"/>
                  <a:pt x="55" y="22"/>
                </a:cubicBezTo>
                <a:cubicBezTo>
                  <a:pt x="55" y="22"/>
                  <a:pt x="55" y="22"/>
                  <a:pt x="55" y="22"/>
                </a:cubicBezTo>
                <a:cubicBezTo>
                  <a:pt x="52" y="20"/>
                  <a:pt x="50" y="19"/>
                  <a:pt x="47" y="18"/>
                </a:cubicBezTo>
                <a:cubicBezTo>
                  <a:pt x="44" y="17"/>
                  <a:pt x="42" y="17"/>
                  <a:pt x="40" y="17"/>
                </a:cubicBezTo>
                <a:cubicBezTo>
                  <a:pt x="40" y="1"/>
                  <a:pt x="40" y="1"/>
                  <a:pt x="40" y="1"/>
                </a:cubicBezTo>
                <a:cubicBezTo>
                  <a:pt x="44" y="0"/>
                  <a:pt x="44" y="0"/>
                  <a:pt x="44" y="0"/>
                </a:cubicBezTo>
                <a:cubicBezTo>
                  <a:pt x="44" y="6"/>
                  <a:pt x="44" y="6"/>
                  <a:pt x="44" y="6"/>
                </a:cubicBezTo>
                <a:cubicBezTo>
                  <a:pt x="48" y="7"/>
                  <a:pt x="52" y="8"/>
                  <a:pt x="56" y="10"/>
                </a:cubicBezTo>
                <a:cubicBezTo>
                  <a:pt x="60" y="5"/>
                  <a:pt x="60" y="5"/>
                  <a:pt x="60" y="5"/>
                </a:cubicBezTo>
                <a:cubicBezTo>
                  <a:pt x="71" y="15"/>
                  <a:pt x="71" y="15"/>
                  <a:pt x="71" y="15"/>
                </a:cubicBezTo>
                <a:cubicBezTo>
                  <a:pt x="67" y="19"/>
                  <a:pt x="67" y="19"/>
                  <a:pt x="67" y="19"/>
                </a:cubicBezTo>
                <a:cubicBezTo>
                  <a:pt x="69" y="22"/>
                  <a:pt x="71" y="26"/>
                  <a:pt x="72" y="30"/>
                </a:cubicBezTo>
                <a:cubicBezTo>
                  <a:pt x="78" y="29"/>
                  <a:pt x="78" y="29"/>
                  <a:pt x="78" y="29"/>
                </a:cubicBezTo>
                <a:cubicBezTo>
                  <a:pt x="80" y="44"/>
                  <a:pt x="80" y="44"/>
                  <a:pt x="80" y="44"/>
                </a:cubicBezTo>
                <a:cubicBezTo>
                  <a:pt x="74" y="44"/>
                  <a:pt x="74" y="44"/>
                  <a:pt x="74" y="44"/>
                </a:cubicBezTo>
                <a:cubicBezTo>
                  <a:pt x="73" y="48"/>
                  <a:pt x="72" y="52"/>
                  <a:pt x="70" y="56"/>
                </a:cubicBezTo>
                <a:close/>
                <a:moveTo>
                  <a:pt x="40" y="79"/>
                </a:moveTo>
                <a:cubicBezTo>
                  <a:pt x="36" y="80"/>
                  <a:pt x="36" y="80"/>
                  <a:pt x="36" y="80"/>
                </a:cubicBezTo>
                <a:cubicBezTo>
                  <a:pt x="36" y="74"/>
                  <a:pt x="36" y="74"/>
                  <a:pt x="36" y="74"/>
                </a:cubicBezTo>
                <a:cubicBezTo>
                  <a:pt x="32" y="73"/>
                  <a:pt x="28" y="72"/>
                  <a:pt x="24" y="70"/>
                </a:cubicBezTo>
                <a:cubicBezTo>
                  <a:pt x="20" y="75"/>
                  <a:pt x="20" y="75"/>
                  <a:pt x="20" y="75"/>
                </a:cubicBezTo>
                <a:cubicBezTo>
                  <a:pt x="9" y="65"/>
                  <a:pt x="9" y="65"/>
                  <a:pt x="9" y="65"/>
                </a:cubicBezTo>
                <a:cubicBezTo>
                  <a:pt x="13" y="61"/>
                  <a:pt x="13" y="61"/>
                  <a:pt x="13" y="61"/>
                </a:cubicBezTo>
                <a:cubicBezTo>
                  <a:pt x="11" y="58"/>
                  <a:pt x="9" y="54"/>
                  <a:pt x="8" y="50"/>
                </a:cubicBezTo>
                <a:cubicBezTo>
                  <a:pt x="2" y="51"/>
                  <a:pt x="2" y="51"/>
                  <a:pt x="2" y="51"/>
                </a:cubicBezTo>
                <a:cubicBezTo>
                  <a:pt x="0" y="36"/>
                  <a:pt x="0" y="36"/>
                  <a:pt x="0" y="36"/>
                </a:cubicBezTo>
                <a:cubicBezTo>
                  <a:pt x="6" y="36"/>
                  <a:pt x="6" y="36"/>
                  <a:pt x="6" y="36"/>
                </a:cubicBezTo>
                <a:cubicBezTo>
                  <a:pt x="7" y="32"/>
                  <a:pt x="8" y="28"/>
                  <a:pt x="10" y="24"/>
                </a:cubicBezTo>
                <a:cubicBezTo>
                  <a:pt x="5" y="20"/>
                  <a:pt x="5" y="20"/>
                  <a:pt x="5" y="20"/>
                </a:cubicBezTo>
                <a:cubicBezTo>
                  <a:pt x="15" y="9"/>
                  <a:pt x="15" y="9"/>
                  <a:pt x="15" y="9"/>
                </a:cubicBezTo>
                <a:cubicBezTo>
                  <a:pt x="19" y="13"/>
                  <a:pt x="19" y="13"/>
                  <a:pt x="19" y="13"/>
                </a:cubicBezTo>
                <a:cubicBezTo>
                  <a:pt x="22" y="11"/>
                  <a:pt x="26" y="9"/>
                  <a:pt x="30" y="7"/>
                </a:cubicBezTo>
                <a:cubicBezTo>
                  <a:pt x="29" y="2"/>
                  <a:pt x="29" y="2"/>
                  <a:pt x="29" y="2"/>
                </a:cubicBezTo>
                <a:cubicBezTo>
                  <a:pt x="40" y="1"/>
                  <a:pt x="40" y="1"/>
                  <a:pt x="40" y="1"/>
                </a:cubicBezTo>
                <a:cubicBezTo>
                  <a:pt x="40" y="17"/>
                  <a:pt x="40" y="17"/>
                  <a:pt x="40" y="17"/>
                </a:cubicBezTo>
                <a:cubicBezTo>
                  <a:pt x="33" y="17"/>
                  <a:pt x="27" y="20"/>
                  <a:pt x="23" y="25"/>
                </a:cubicBezTo>
                <a:cubicBezTo>
                  <a:pt x="14" y="35"/>
                  <a:pt x="16" y="49"/>
                  <a:pt x="25" y="57"/>
                </a:cubicBezTo>
                <a:cubicBezTo>
                  <a:pt x="28" y="59"/>
                  <a:pt x="30" y="61"/>
                  <a:pt x="33" y="62"/>
                </a:cubicBezTo>
                <a:cubicBezTo>
                  <a:pt x="36" y="62"/>
                  <a:pt x="38" y="63"/>
                  <a:pt x="40" y="63"/>
                </a:cubicBezTo>
                <a:lnTo>
                  <a:pt x="40" y="7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55" name="Group 43"/>
          <p:cNvGrpSpPr>
            <a:grpSpLocks noChangeAspect="1"/>
          </p:cNvGrpSpPr>
          <p:nvPr/>
        </p:nvGrpSpPr>
        <p:grpSpPr>
          <a:xfrm>
            <a:off x="1328144" y="4421903"/>
            <a:ext cx="249420" cy="218936"/>
            <a:chOff x="3615" y="1961"/>
            <a:chExt cx="450" cy="395"/>
          </a:xfrm>
          <a:solidFill>
            <a:schemeClr val="bg1"/>
          </a:solidFill>
        </p:grpSpPr>
        <p:sp>
          <p:nvSpPr>
            <p:cNvPr id="56" name="Freeform 44"/>
            <p:cNvSpPr>
              <a:spLocks noEditPoints="1"/>
            </p:cNvSpPr>
            <p:nvPr/>
          </p:nvSpPr>
          <p:spPr bwMode="auto">
            <a:xfrm>
              <a:off x="3615" y="2077"/>
              <a:ext cx="450" cy="224"/>
            </a:xfrm>
            <a:custGeom>
              <a:gdLst>
                <a:gd name="T0" fmla="*/ 163 w 190"/>
                <a:gd name="T1" fmla="*/ 67 h 95"/>
                <a:gd name="T2" fmla="*/ 190 w 190"/>
                <a:gd name="T3" fmla="*/ 34 h 95"/>
                <a:gd name="T4" fmla="*/ 163 w 190"/>
                <a:gd name="T5" fmla="*/ 1 h 95"/>
                <a:gd name="T6" fmla="*/ 163 w 190"/>
                <a:gd name="T7" fmla="*/ 16 h 95"/>
                <a:gd name="T8" fmla="*/ 175 w 190"/>
                <a:gd name="T9" fmla="*/ 34 h 95"/>
                <a:gd name="T10" fmla="*/ 163 w 190"/>
                <a:gd name="T11" fmla="*/ 52 h 95"/>
                <a:gd name="T12" fmla="*/ 163 w 190"/>
                <a:gd name="T13" fmla="*/ 67 h 95"/>
                <a:gd name="T14" fmla="*/ 79 w 190"/>
                <a:gd name="T15" fmla="*/ 95 h 95"/>
                <a:gd name="T16" fmla="*/ 142 w 190"/>
                <a:gd name="T17" fmla="*/ 65 h 95"/>
                <a:gd name="T18" fmla="*/ 156 w 190"/>
                <a:gd name="T19" fmla="*/ 68 h 95"/>
                <a:gd name="T20" fmla="*/ 163 w 190"/>
                <a:gd name="T21" fmla="*/ 67 h 95"/>
                <a:gd name="T22" fmla="*/ 163 w 190"/>
                <a:gd name="T23" fmla="*/ 52 h 95"/>
                <a:gd name="T24" fmla="*/ 156 w 190"/>
                <a:gd name="T25" fmla="*/ 53 h 95"/>
                <a:gd name="T26" fmla="*/ 150 w 190"/>
                <a:gd name="T27" fmla="*/ 52 h 95"/>
                <a:gd name="T28" fmla="*/ 159 w 190"/>
                <a:gd name="T29" fmla="*/ 15 h 95"/>
                <a:gd name="T30" fmla="*/ 159 w 190"/>
                <a:gd name="T31" fmla="*/ 15 h 95"/>
                <a:gd name="T32" fmla="*/ 159 w 190"/>
                <a:gd name="T33" fmla="*/ 15 h 95"/>
                <a:gd name="T34" fmla="*/ 163 w 190"/>
                <a:gd name="T35" fmla="*/ 16 h 95"/>
                <a:gd name="T36" fmla="*/ 163 w 190"/>
                <a:gd name="T37" fmla="*/ 1 h 95"/>
                <a:gd name="T38" fmla="*/ 158 w 190"/>
                <a:gd name="T39" fmla="*/ 0 h 95"/>
                <a:gd name="T40" fmla="*/ 158 w 190"/>
                <a:gd name="T41" fmla="*/ 0 h 95"/>
                <a:gd name="T42" fmla="*/ 1 w 190"/>
                <a:gd name="T43" fmla="*/ 0 h 95"/>
                <a:gd name="T44" fmla="*/ 0 w 190"/>
                <a:gd name="T45" fmla="*/ 15 h 95"/>
                <a:gd name="T46" fmla="*/ 79 w 190"/>
                <a:gd name="T47" fmla="*/ 95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95">
                  <a:moveTo>
                    <a:pt x="163" y="67"/>
                  </a:moveTo>
                  <a:cubicBezTo>
                    <a:pt x="178" y="64"/>
                    <a:pt x="190" y="50"/>
                    <a:pt x="190" y="34"/>
                  </a:cubicBezTo>
                  <a:cubicBezTo>
                    <a:pt x="190" y="18"/>
                    <a:pt x="178" y="4"/>
                    <a:pt x="163" y="1"/>
                  </a:cubicBezTo>
                  <a:cubicBezTo>
                    <a:pt x="163" y="16"/>
                    <a:pt x="163" y="16"/>
                    <a:pt x="163" y="16"/>
                  </a:cubicBezTo>
                  <a:cubicBezTo>
                    <a:pt x="170" y="19"/>
                    <a:pt x="175" y="26"/>
                    <a:pt x="175" y="34"/>
                  </a:cubicBezTo>
                  <a:cubicBezTo>
                    <a:pt x="175" y="42"/>
                    <a:pt x="170" y="49"/>
                    <a:pt x="163" y="52"/>
                  </a:cubicBezTo>
                  <a:lnTo>
                    <a:pt x="163" y="67"/>
                  </a:lnTo>
                  <a:close/>
                  <a:moveTo>
                    <a:pt x="79" y="95"/>
                  </a:moveTo>
                  <a:cubicBezTo>
                    <a:pt x="105" y="95"/>
                    <a:pt x="127" y="83"/>
                    <a:pt x="142" y="65"/>
                  </a:cubicBezTo>
                  <a:cubicBezTo>
                    <a:pt x="146" y="67"/>
                    <a:pt x="151" y="68"/>
                    <a:pt x="156" y="68"/>
                  </a:cubicBezTo>
                  <a:cubicBezTo>
                    <a:pt x="158" y="68"/>
                    <a:pt x="161" y="67"/>
                    <a:pt x="163" y="67"/>
                  </a:cubicBezTo>
                  <a:cubicBezTo>
                    <a:pt x="163" y="52"/>
                    <a:pt x="163" y="52"/>
                    <a:pt x="163" y="52"/>
                  </a:cubicBezTo>
                  <a:cubicBezTo>
                    <a:pt x="161" y="53"/>
                    <a:pt x="159" y="53"/>
                    <a:pt x="156" y="53"/>
                  </a:cubicBezTo>
                  <a:cubicBezTo>
                    <a:pt x="154" y="53"/>
                    <a:pt x="152" y="53"/>
                    <a:pt x="150" y="52"/>
                  </a:cubicBezTo>
                  <a:cubicBezTo>
                    <a:pt x="156" y="41"/>
                    <a:pt x="159" y="29"/>
                    <a:pt x="159" y="15"/>
                  </a:cubicBezTo>
                  <a:cubicBezTo>
                    <a:pt x="159" y="15"/>
                    <a:pt x="159" y="15"/>
                    <a:pt x="159" y="15"/>
                  </a:cubicBezTo>
                  <a:cubicBezTo>
                    <a:pt x="159" y="15"/>
                    <a:pt x="159" y="15"/>
                    <a:pt x="159" y="15"/>
                  </a:cubicBezTo>
                  <a:cubicBezTo>
                    <a:pt x="160" y="15"/>
                    <a:pt x="162" y="16"/>
                    <a:pt x="163" y="16"/>
                  </a:cubicBezTo>
                  <a:cubicBezTo>
                    <a:pt x="163" y="1"/>
                    <a:pt x="163" y="1"/>
                    <a:pt x="163" y="1"/>
                  </a:cubicBezTo>
                  <a:cubicBezTo>
                    <a:pt x="161" y="1"/>
                    <a:pt x="159" y="1"/>
                    <a:pt x="158" y="0"/>
                  </a:cubicBezTo>
                  <a:cubicBezTo>
                    <a:pt x="158" y="0"/>
                    <a:pt x="158" y="0"/>
                    <a:pt x="158" y="0"/>
                  </a:cubicBezTo>
                  <a:cubicBezTo>
                    <a:pt x="1" y="0"/>
                    <a:pt x="1" y="0"/>
                    <a:pt x="1" y="0"/>
                  </a:cubicBezTo>
                  <a:cubicBezTo>
                    <a:pt x="0" y="5"/>
                    <a:pt x="0" y="10"/>
                    <a:pt x="0" y="15"/>
                  </a:cubicBezTo>
                  <a:cubicBezTo>
                    <a:pt x="0" y="59"/>
                    <a:pt x="36" y="95"/>
                    <a:pt x="79"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7" name="Rectangle 45"/>
            <p:cNvSpPr>
              <a:spLocks noChangeArrowheads="1"/>
            </p:cNvSpPr>
            <p:nvPr/>
          </p:nvSpPr>
          <p:spPr bwMode="auto">
            <a:xfrm>
              <a:off x="3615" y="2320"/>
              <a:ext cx="407" cy="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8" name="Freeform 46"/>
            <p:cNvSpPr/>
            <p:nvPr/>
          </p:nvSpPr>
          <p:spPr bwMode="auto">
            <a:xfrm>
              <a:off x="3710" y="1982"/>
              <a:ext cx="71" cy="83"/>
            </a:xfrm>
            <a:custGeom>
              <a:gdLst>
                <a:gd name="T0" fmla="*/ 10 w 30"/>
                <a:gd name="T1" fmla="*/ 16 h 35"/>
                <a:gd name="T2" fmla="*/ 14 w 30"/>
                <a:gd name="T3" fmla="*/ 32 h 35"/>
                <a:gd name="T4" fmla="*/ 27 w 30"/>
                <a:gd name="T5" fmla="*/ 5 h 35"/>
                <a:gd name="T6" fmla="*/ 26 w 30"/>
                <a:gd name="T7" fmla="*/ 0 h 35"/>
                <a:gd name="T8" fmla="*/ 10 w 30"/>
                <a:gd name="T9" fmla="*/ 4 h 35"/>
                <a:gd name="T10" fmla="*/ 10 w 30"/>
                <a:gd name="T11" fmla="*/ 16 h 35"/>
              </a:gdLst>
              <a:cxnLst>
                <a:cxn ang="0">
                  <a:pos x="T0" y="T1"/>
                </a:cxn>
                <a:cxn ang="0">
                  <a:pos x="T2" y="T3"/>
                </a:cxn>
                <a:cxn ang="0">
                  <a:pos x="T4" y="T5"/>
                </a:cxn>
                <a:cxn ang="0">
                  <a:pos x="T6" y="T7"/>
                </a:cxn>
                <a:cxn ang="0">
                  <a:pos x="T8" y="T9"/>
                </a:cxn>
                <a:cxn ang="0">
                  <a:pos x="T10" y="T11"/>
                </a:cxn>
              </a:cxnLst>
              <a:rect l="0" t="0" r="r" b="b"/>
              <a:pathLst>
                <a:path w="30" h="35">
                  <a:moveTo>
                    <a:pt x="10" y="16"/>
                  </a:moveTo>
                  <a:cubicBezTo>
                    <a:pt x="0" y="19"/>
                    <a:pt x="4" y="35"/>
                    <a:pt x="14" y="32"/>
                  </a:cubicBezTo>
                  <a:cubicBezTo>
                    <a:pt x="26" y="28"/>
                    <a:pt x="30" y="16"/>
                    <a:pt x="27" y="5"/>
                  </a:cubicBezTo>
                  <a:cubicBezTo>
                    <a:pt x="27" y="3"/>
                    <a:pt x="26" y="2"/>
                    <a:pt x="26" y="0"/>
                  </a:cubicBezTo>
                  <a:cubicBezTo>
                    <a:pt x="20" y="1"/>
                    <a:pt x="15" y="3"/>
                    <a:pt x="10" y="4"/>
                  </a:cubicBezTo>
                  <a:cubicBezTo>
                    <a:pt x="12" y="9"/>
                    <a:pt x="14" y="15"/>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9" name="Freeform 47"/>
            <p:cNvSpPr/>
            <p:nvPr/>
          </p:nvSpPr>
          <p:spPr bwMode="auto">
            <a:xfrm>
              <a:off x="3816" y="1961"/>
              <a:ext cx="71" cy="104"/>
            </a:xfrm>
            <a:custGeom>
              <a:gdLst>
                <a:gd name="T0" fmla="*/ 10 w 30"/>
                <a:gd name="T1" fmla="*/ 25 h 44"/>
                <a:gd name="T2" fmla="*/ 14 w 30"/>
                <a:gd name="T3" fmla="*/ 41 h 44"/>
                <a:gd name="T4" fmla="*/ 27 w 30"/>
                <a:gd name="T5" fmla="*/ 14 h 44"/>
                <a:gd name="T6" fmla="*/ 20 w 30"/>
                <a:gd name="T7" fmla="*/ 0 h 44"/>
                <a:gd name="T8" fmla="*/ 5 w 30"/>
                <a:gd name="T9" fmla="*/ 4 h 44"/>
                <a:gd name="T10" fmla="*/ 10 w 30"/>
                <a:gd name="T11" fmla="*/ 25 h 44"/>
              </a:gdLst>
              <a:cxnLst>
                <a:cxn ang="0">
                  <a:pos x="T0" y="T1"/>
                </a:cxn>
                <a:cxn ang="0">
                  <a:pos x="T2" y="T3"/>
                </a:cxn>
                <a:cxn ang="0">
                  <a:pos x="T4" y="T5"/>
                </a:cxn>
                <a:cxn ang="0">
                  <a:pos x="T6" y="T7"/>
                </a:cxn>
                <a:cxn ang="0">
                  <a:pos x="T8" y="T9"/>
                </a:cxn>
                <a:cxn ang="0">
                  <a:pos x="T10" y="T11"/>
                </a:cxn>
              </a:cxnLst>
              <a:rect l="0" t="0" r="r" b="b"/>
              <a:pathLst>
                <a:path w="30" h="44">
                  <a:moveTo>
                    <a:pt x="10" y="25"/>
                  </a:moveTo>
                  <a:cubicBezTo>
                    <a:pt x="0" y="28"/>
                    <a:pt x="4" y="44"/>
                    <a:pt x="14" y="41"/>
                  </a:cubicBezTo>
                  <a:cubicBezTo>
                    <a:pt x="26" y="37"/>
                    <a:pt x="30" y="25"/>
                    <a:pt x="27" y="14"/>
                  </a:cubicBezTo>
                  <a:cubicBezTo>
                    <a:pt x="26" y="9"/>
                    <a:pt x="23" y="4"/>
                    <a:pt x="20" y="0"/>
                  </a:cubicBezTo>
                  <a:cubicBezTo>
                    <a:pt x="15" y="1"/>
                    <a:pt x="10" y="2"/>
                    <a:pt x="5" y="4"/>
                  </a:cubicBezTo>
                  <a:cubicBezTo>
                    <a:pt x="9" y="11"/>
                    <a:pt x="15" y="23"/>
                    <a:pt x="1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60" name="Group 51"/>
          <p:cNvGrpSpPr>
            <a:grpSpLocks noChangeAspect="1"/>
          </p:cNvGrpSpPr>
          <p:nvPr/>
        </p:nvGrpSpPr>
        <p:grpSpPr>
          <a:xfrm>
            <a:off x="1342392" y="4974625"/>
            <a:ext cx="197340" cy="199614"/>
            <a:chOff x="3624" y="1940"/>
            <a:chExt cx="434" cy="439"/>
          </a:xfrm>
          <a:solidFill>
            <a:schemeClr val="bg1"/>
          </a:solidFill>
        </p:grpSpPr>
        <p:sp>
          <p:nvSpPr>
            <p:cNvPr id="61" name="Freeform 52"/>
            <p:cNvSpPr/>
            <p:nvPr/>
          </p:nvSpPr>
          <p:spPr bwMode="auto">
            <a:xfrm>
              <a:off x="3664" y="1940"/>
              <a:ext cx="394" cy="234"/>
            </a:xfrm>
            <a:custGeom>
              <a:gdLst>
                <a:gd name="T0" fmla="*/ 94 w 167"/>
                <a:gd name="T1" fmla="*/ 0 h 99"/>
                <a:gd name="T2" fmla="*/ 94 w 167"/>
                <a:gd name="T3" fmla="*/ 17 h 99"/>
                <a:gd name="T4" fmla="*/ 0 w 167"/>
                <a:gd name="T5" fmla="*/ 99 h 99"/>
                <a:gd name="T6" fmla="*/ 94 w 167"/>
                <a:gd name="T7" fmla="*/ 80 h 99"/>
                <a:gd name="T8" fmla="*/ 94 w 167"/>
                <a:gd name="T9" fmla="*/ 97 h 99"/>
                <a:gd name="T10" fmla="*/ 167 w 167"/>
                <a:gd name="T11" fmla="*/ 48 h 99"/>
                <a:gd name="T12" fmla="*/ 94 w 167"/>
                <a:gd name="T13" fmla="*/ 0 h 99"/>
              </a:gdLst>
              <a:cxnLst>
                <a:cxn ang="0">
                  <a:pos x="T0" y="T1"/>
                </a:cxn>
                <a:cxn ang="0">
                  <a:pos x="T2" y="T3"/>
                </a:cxn>
                <a:cxn ang="0">
                  <a:pos x="T4" y="T5"/>
                </a:cxn>
                <a:cxn ang="0">
                  <a:pos x="T6" y="T7"/>
                </a:cxn>
                <a:cxn ang="0">
                  <a:pos x="T8" y="T9"/>
                </a:cxn>
                <a:cxn ang="0">
                  <a:pos x="T10" y="T11"/>
                </a:cxn>
                <a:cxn ang="0">
                  <a:pos x="T12" y="T13"/>
                </a:cxn>
              </a:cxnLst>
              <a:rect l="0" t="0" r="r" b="b"/>
              <a:pathLst>
                <a:path w="167" h="99">
                  <a:moveTo>
                    <a:pt x="94" y="0"/>
                  </a:moveTo>
                  <a:cubicBezTo>
                    <a:pt x="94" y="17"/>
                    <a:pt x="94" y="17"/>
                    <a:pt x="94" y="17"/>
                  </a:cubicBezTo>
                  <a:cubicBezTo>
                    <a:pt x="10" y="17"/>
                    <a:pt x="0" y="99"/>
                    <a:pt x="0" y="99"/>
                  </a:cubicBezTo>
                  <a:cubicBezTo>
                    <a:pt x="0" y="99"/>
                    <a:pt x="26" y="80"/>
                    <a:pt x="94" y="80"/>
                  </a:cubicBezTo>
                  <a:cubicBezTo>
                    <a:pt x="94" y="97"/>
                    <a:pt x="94" y="97"/>
                    <a:pt x="94" y="97"/>
                  </a:cubicBezTo>
                  <a:cubicBezTo>
                    <a:pt x="167" y="48"/>
                    <a:pt x="167" y="48"/>
                    <a:pt x="167" y="48"/>
                  </a:cubicBezTo>
                  <a:lnTo>
                    <a:pt x="9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2" name="Freeform 53"/>
            <p:cNvSpPr/>
            <p:nvPr/>
          </p:nvSpPr>
          <p:spPr bwMode="auto">
            <a:xfrm>
              <a:off x="3624" y="2148"/>
              <a:ext cx="394" cy="231"/>
            </a:xfrm>
            <a:custGeom>
              <a:gdLst>
                <a:gd name="T0" fmla="*/ 73 w 167"/>
                <a:gd name="T1" fmla="*/ 98 h 98"/>
                <a:gd name="T2" fmla="*/ 73 w 167"/>
                <a:gd name="T3" fmla="*/ 82 h 98"/>
                <a:gd name="T4" fmla="*/ 167 w 167"/>
                <a:gd name="T5" fmla="*/ 0 h 98"/>
                <a:gd name="T6" fmla="*/ 73 w 167"/>
                <a:gd name="T7" fmla="*/ 19 h 98"/>
                <a:gd name="T8" fmla="*/ 73 w 167"/>
                <a:gd name="T9" fmla="*/ 2 h 98"/>
                <a:gd name="T10" fmla="*/ 0 w 167"/>
                <a:gd name="T11" fmla="*/ 50 h 98"/>
                <a:gd name="T12" fmla="*/ 73 w 167"/>
                <a:gd name="T13" fmla="*/ 98 h 98"/>
              </a:gdLst>
              <a:cxnLst>
                <a:cxn ang="0">
                  <a:pos x="T0" y="T1"/>
                </a:cxn>
                <a:cxn ang="0">
                  <a:pos x="T2" y="T3"/>
                </a:cxn>
                <a:cxn ang="0">
                  <a:pos x="T4" y="T5"/>
                </a:cxn>
                <a:cxn ang="0">
                  <a:pos x="T6" y="T7"/>
                </a:cxn>
                <a:cxn ang="0">
                  <a:pos x="T8" y="T9"/>
                </a:cxn>
                <a:cxn ang="0">
                  <a:pos x="T10" y="T11"/>
                </a:cxn>
                <a:cxn ang="0">
                  <a:pos x="T12" y="T13"/>
                </a:cxn>
              </a:cxnLst>
              <a:rect l="0" t="0" r="r" b="b"/>
              <a:pathLst>
                <a:path w="167" h="98">
                  <a:moveTo>
                    <a:pt x="73" y="98"/>
                  </a:moveTo>
                  <a:cubicBezTo>
                    <a:pt x="73" y="82"/>
                    <a:pt x="73" y="82"/>
                    <a:pt x="73" y="82"/>
                  </a:cubicBezTo>
                  <a:cubicBezTo>
                    <a:pt x="157" y="82"/>
                    <a:pt x="167" y="0"/>
                    <a:pt x="167" y="0"/>
                  </a:cubicBezTo>
                  <a:cubicBezTo>
                    <a:pt x="167" y="0"/>
                    <a:pt x="141" y="19"/>
                    <a:pt x="73" y="19"/>
                  </a:cubicBezTo>
                  <a:cubicBezTo>
                    <a:pt x="73" y="2"/>
                    <a:pt x="73" y="2"/>
                    <a:pt x="73" y="2"/>
                  </a:cubicBezTo>
                  <a:cubicBezTo>
                    <a:pt x="0" y="50"/>
                    <a:pt x="0" y="50"/>
                    <a:pt x="0" y="50"/>
                  </a:cubicBezTo>
                  <a:lnTo>
                    <a:pt x="73"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63" name="Freeform 58"/>
          <p:cNvSpPr>
            <a:spLocks noEditPoints="1"/>
          </p:cNvSpPr>
          <p:nvPr/>
        </p:nvSpPr>
        <p:spPr bwMode="auto">
          <a:xfrm>
            <a:off x="4008638" y="3947419"/>
            <a:ext cx="250492" cy="180862"/>
          </a:xfrm>
          <a:custGeom>
            <a:gdLst>
              <a:gd name="T0" fmla="*/ 84 w 125"/>
              <a:gd name="T1" fmla="*/ 90 h 90"/>
              <a:gd name="T2" fmla="*/ 125 w 125"/>
              <a:gd name="T3" fmla="*/ 90 h 90"/>
              <a:gd name="T4" fmla="*/ 125 w 125"/>
              <a:gd name="T5" fmla="*/ 0 h 90"/>
              <a:gd name="T6" fmla="*/ 84 w 125"/>
              <a:gd name="T7" fmla="*/ 0 h 90"/>
              <a:gd name="T8" fmla="*/ 84 w 125"/>
              <a:gd name="T9" fmla="*/ 38 h 90"/>
              <a:gd name="T10" fmla="*/ 114 w 125"/>
              <a:gd name="T11" fmla="*/ 80 h 90"/>
              <a:gd name="T12" fmla="*/ 84 w 125"/>
              <a:gd name="T13" fmla="*/ 80 h 90"/>
              <a:gd name="T14" fmla="*/ 84 w 125"/>
              <a:gd name="T15" fmla="*/ 90 h 90"/>
              <a:gd name="T16" fmla="*/ 57 w 125"/>
              <a:gd name="T17" fmla="*/ 90 h 90"/>
              <a:gd name="T18" fmla="*/ 84 w 125"/>
              <a:gd name="T19" fmla="*/ 90 h 90"/>
              <a:gd name="T20" fmla="*/ 84 w 125"/>
              <a:gd name="T21" fmla="*/ 80 h 90"/>
              <a:gd name="T22" fmla="*/ 65 w 125"/>
              <a:gd name="T23" fmla="*/ 80 h 90"/>
              <a:gd name="T24" fmla="*/ 64 w 125"/>
              <a:gd name="T25" fmla="*/ 78 h 90"/>
              <a:gd name="T26" fmla="*/ 57 w 125"/>
              <a:gd name="T27" fmla="*/ 68 h 90"/>
              <a:gd name="T28" fmla="*/ 57 w 125"/>
              <a:gd name="T29" fmla="*/ 75 h 90"/>
              <a:gd name="T30" fmla="*/ 61 w 125"/>
              <a:gd name="T31" fmla="*/ 80 h 90"/>
              <a:gd name="T32" fmla="*/ 57 w 125"/>
              <a:gd name="T33" fmla="*/ 80 h 90"/>
              <a:gd name="T34" fmla="*/ 57 w 125"/>
              <a:gd name="T35" fmla="*/ 90 h 90"/>
              <a:gd name="T36" fmla="*/ 84 w 125"/>
              <a:gd name="T37" fmla="*/ 0 h 90"/>
              <a:gd name="T38" fmla="*/ 57 w 125"/>
              <a:gd name="T39" fmla="*/ 0 h 90"/>
              <a:gd name="T40" fmla="*/ 57 w 125"/>
              <a:gd name="T41" fmla="*/ 58 h 90"/>
              <a:gd name="T42" fmla="*/ 78 w 125"/>
              <a:gd name="T43" fmla="*/ 30 h 90"/>
              <a:gd name="T44" fmla="*/ 78 w 125"/>
              <a:gd name="T45" fmla="*/ 30 h 90"/>
              <a:gd name="T46" fmla="*/ 84 w 125"/>
              <a:gd name="T47" fmla="*/ 38 h 90"/>
              <a:gd name="T48" fmla="*/ 84 w 125"/>
              <a:gd name="T49" fmla="*/ 0 h 90"/>
              <a:gd name="T50" fmla="*/ 36 w 125"/>
              <a:gd name="T51" fmla="*/ 90 h 90"/>
              <a:gd name="T52" fmla="*/ 57 w 125"/>
              <a:gd name="T53" fmla="*/ 90 h 90"/>
              <a:gd name="T54" fmla="*/ 57 w 125"/>
              <a:gd name="T55" fmla="*/ 80 h 90"/>
              <a:gd name="T56" fmla="*/ 42 w 125"/>
              <a:gd name="T57" fmla="*/ 80 h 90"/>
              <a:gd name="T58" fmla="*/ 36 w 125"/>
              <a:gd name="T59" fmla="*/ 80 h 90"/>
              <a:gd name="T60" fmla="*/ 36 w 125"/>
              <a:gd name="T61" fmla="*/ 90 h 90"/>
              <a:gd name="T62" fmla="*/ 57 w 125"/>
              <a:gd name="T63" fmla="*/ 0 h 90"/>
              <a:gd name="T64" fmla="*/ 36 w 125"/>
              <a:gd name="T65" fmla="*/ 0 h 90"/>
              <a:gd name="T66" fmla="*/ 36 w 125"/>
              <a:gd name="T67" fmla="*/ 15 h 90"/>
              <a:gd name="T68" fmla="*/ 38 w 125"/>
              <a:gd name="T69" fmla="*/ 21 h 90"/>
              <a:gd name="T70" fmla="*/ 36 w 125"/>
              <a:gd name="T71" fmla="*/ 28 h 90"/>
              <a:gd name="T72" fmla="*/ 36 w 125"/>
              <a:gd name="T73" fmla="*/ 45 h 90"/>
              <a:gd name="T74" fmla="*/ 36 w 125"/>
              <a:gd name="T75" fmla="*/ 45 h 90"/>
              <a:gd name="T76" fmla="*/ 51 w 125"/>
              <a:gd name="T77" fmla="*/ 66 h 90"/>
              <a:gd name="T78" fmla="*/ 57 w 125"/>
              <a:gd name="T79" fmla="*/ 75 h 90"/>
              <a:gd name="T80" fmla="*/ 57 w 125"/>
              <a:gd name="T81" fmla="*/ 68 h 90"/>
              <a:gd name="T82" fmla="*/ 54 w 125"/>
              <a:gd name="T83" fmla="*/ 63 h 90"/>
              <a:gd name="T84" fmla="*/ 57 w 125"/>
              <a:gd name="T85" fmla="*/ 58 h 90"/>
              <a:gd name="T86" fmla="*/ 57 w 125"/>
              <a:gd name="T87" fmla="*/ 0 h 90"/>
              <a:gd name="T88" fmla="*/ 0 w 125"/>
              <a:gd name="T89" fmla="*/ 90 h 90"/>
              <a:gd name="T90" fmla="*/ 36 w 125"/>
              <a:gd name="T91" fmla="*/ 90 h 90"/>
              <a:gd name="T92" fmla="*/ 36 w 125"/>
              <a:gd name="T93" fmla="*/ 80 h 90"/>
              <a:gd name="T94" fmla="*/ 11 w 125"/>
              <a:gd name="T95" fmla="*/ 80 h 90"/>
              <a:gd name="T96" fmla="*/ 11 w 125"/>
              <a:gd name="T97" fmla="*/ 80 h 90"/>
              <a:gd name="T98" fmla="*/ 36 w 125"/>
              <a:gd name="T99" fmla="*/ 45 h 90"/>
              <a:gd name="T100" fmla="*/ 36 w 125"/>
              <a:gd name="T101" fmla="*/ 28 h 90"/>
              <a:gd name="T102" fmla="*/ 28 w 125"/>
              <a:gd name="T103" fmla="*/ 31 h 90"/>
              <a:gd name="T104" fmla="*/ 18 w 125"/>
              <a:gd name="T105" fmla="*/ 21 h 90"/>
              <a:gd name="T106" fmla="*/ 28 w 125"/>
              <a:gd name="T107" fmla="*/ 12 h 90"/>
              <a:gd name="T108" fmla="*/ 28 w 125"/>
              <a:gd name="T109" fmla="*/ 12 h 90"/>
              <a:gd name="T110" fmla="*/ 36 w 125"/>
              <a:gd name="T111" fmla="*/ 15 h 90"/>
              <a:gd name="T112" fmla="*/ 36 w 125"/>
              <a:gd name="T113" fmla="*/ 0 h 90"/>
              <a:gd name="T114" fmla="*/ 0 w 125"/>
              <a:gd name="T115" fmla="*/ 0 h 90"/>
              <a:gd name="T116" fmla="*/ 0 w 125"/>
              <a:gd name="T117" fmla="*/ 90 h 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 h="90">
                <a:moveTo>
                  <a:pt x="84" y="90"/>
                </a:moveTo>
                <a:cubicBezTo>
                  <a:pt x="125" y="90"/>
                  <a:pt x="125" y="90"/>
                  <a:pt x="125" y="90"/>
                </a:cubicBezTo>
                <a:cubicBezTo>
                  <a:pt x="125" y="0"/>
                  <a:pt x="125" y="0"/>
                  <a:pt x="125" y="0"/>
                </a:cubicBezTo>
                <a:cubicBezTo>
                  <a:pt x="84" y="0"/>
                  <a:pt x="84" y="0"/>
                  <a:pt x="84" y="0"/>
                </a:cubicBezTo>
                <a:cubicBezTo>
                  <a:pt x="84" y="38"/>
                  <a:pt x="84" y="38"/>
                  <a:pt x="84" y="38"/>
                </a:cubicBezTo>
                <a:cubicBezTo>
                  <a:pt x="114" y="80"/>
                  <a:pt x="114" y="80"/>
                  <a:pt x="114" y="80"/>
                </a:cubicBezTo>
                <a:cubicBezTo>
                  <a:pt x="84" y="80"/>
                  <a:pt x="84" y="80"/>
                  <a:pt x="84" y="80"/>
                </a:cubicBezTo>
                <a:lnTo>
                  <a:pt x="84" y="90"/>
                </a:lnTo>
                <a:close/>
                <a:moveTo>
                  <a:pt x="57" y="90"/>
                </a:moveTo>
                <a:cubicBezTo>
                  <a:pt x="84" y="90"/>
                  <a:pt x="84" y="90"/>
                  <a:pt x="84" y="90"/>
                </a:cubicBezTo>
                <a:cubicBezTo>
                  <a:pt x="84" y="80"/>
                  <a:pt x="84" y="80"/>
                  <a:pt x="84" y="80"/>
                </a:cubicBezTo>
                <a:cubicBezTo>
                  <a:pt x="65" y="80"/>
                  <a:pt x="65" y="80"/>
                  <a:pt x="65" y="80"/>
                </a:cubicBezTo>
                <a:cubicBezTo>
                  <a:pt x="64" y="78"/>
                  <a:pt x="64" y="78"/>
                  <a:pt x="64" y="78"/>
                </a:cubicBezTo>
                <a:cubicBezTo>
                  <a:pt x="57" y="68"/>
                  <a:pt x="57" y="68"/>
                  <a:pt x="57" y="68"/>
                </a:cubicBezTo>
                <a:cubicBezTo>
                  <a:pt x="57" y="75"/>
                  <a:pt x="57" y="75"/>
                  <a:pt x="57" y="75"/>
                </a:cubicBezTo>
                <a:cubicBezTo>
                  <a:pt x="61" y="80"/>
                  <a:pt x="61" y="80"/>
                  <a:pt x="61" y="80"/>
                </a:cubicBezTo>
                <a:cubicBezTo>
                  <a:pt x="57" y="80"/>
                  <a:pt x="57" y="80"/>
                  <a:pt x="57" y="80"/>
                </a:cubicBezTo>
                <a:cubicBezTo>
                  <a:pt x="57" y="90"/>
                  <a:pt x="57" y="90"/>
                  <a:pt x="57" y="90"/>
                </a:cubicBezTo>
                <a:close/>
                <a:moveTo>
                  <a:pt x="84" y="0"/>
                </a:moveTo>
                <a:cubicBezTo>
                  <a:pt x="57" y="0"/>
                  <a:pt x="57" y="0"/>
                  <a:pt x="57" y="0"/>
                </a:cubicBezTo>
                <a:cubicBezTo>
                  <a:pt x="57" y="58"/>
                  <a:pt x="57" y="58"/>
                  <a:pt x="57" y="58"/>
                </a:cubicBezTo>
                <a:cubicBezTo>
                  <a:pt x="78" y="30"/>
                  <a:pt x="78" y="30"/>
                  <a:pt x="78" y="30"/>
                </a:cubicBezTo>
                <a:cubicBezTo>
                  <a:pt x="78" y="30"/>
                  <a:pt x="78" y="30"/>
                  <a:pt x="78" y="30"/>
                </a:cubicBezTo>
                <a:cubicBezTo>
                  <a:pt x="84" y="38"/>
                  <a:pt x="84" y="38"/>
                  <a:pt x="84" y="38"/>
                </a:cubicBezTo>
                <a:lnTo>
                  <a:pt x="84" y="0"/>
                </a:lnTo>
                <a:close/>
                <a:moveTo>
                  <a:pt x="36" y="90"/>
                </a:moveTo>
                <a:cubicBezTo>
                  <a:pt x="57" y="90"/>
                  <a:pt x="57" y="90"/>
                  <a:pt x="57" y="90"/>
                </a:cubicBezTo>
                <a:cubicBezTo>
                  <a:pt x="57" y="80"/>
                  <a:pt x="57" y="80"/>
                  <a:pt x="57" y="80"/>
                </a:cubicBezTo>
                <a:cubicBezTo>
                  <a:pt x="42" y="80"/>
                  <a:pt x="42" y="80"/>
                  <a:pt x="42" y="80"/>
                </a:cubicBezTo>
                <a:cubicBezTo>
                  <a:pt x="36" y="80"/>
                  <a:pt x="36" y="80"/>
                  <a:pt x="36" y="80"/>
                </a:cubicBezTo>
                <a:cubicBezTo>
                  <a:pt x="36" y="90"/>
                  <a:pt x="36" y="90"/>
                  <a:pt x="36" y="90"/>
                </a:cubicBezTo>
                <a:close/>
                <a:moveTo>
                  <a:pt x="57" y="0"/>
                </a:moveTo>
                <a:cubicBezTo>
                  <a:pt x="36" y="0"/>
                  <a:pt x="36" y="0"/>
                  <a:pt x="36" y="0"/>
                </a:cubicBezTo>
                <a:cubicBezTo>
                  <a:pt x="36" y="15"/>
                  <a:pt x="36" y="15"/>
                  <a:pt x="36" y="15"/>
                </a:cubicBezTo>
                <a:cubicBezTo>
                  <a:pt x="37" y="17"/>
                  <a:pt x="38" y="19"/>
                  <a:pt x="38" y="21"/>
                </a:cubicBezTo>
                <a:cubicBezTo>
                  <a:pt x="38" y="24"/>
                  <a:pt x="37" y="26"/>
                  <a:pt x="36" y="28"/>
                </a:cubicBezTo>
                <a:cubicBezTo>
                  <a:pt x="36" y="45"/>
                  <a:pt x="36" y="45"/>
                  <a:pt x="36" y="45"/>
                </a:cubicBezTo>
                <a:cubicBezTo>
                  <a:pt x="36" y="45"/>
                  <a:pt x="36" y="45"/>
                  <a:pt x="36" y="45"/>
                </a:cubicBezTo>
                <a:cubicBezTo>
                  <a:pt x="51" y="66"/>
                  <a:pt x="51" y="66"/>
                  <a:pt x="51" y="66"/>
                </a:cubicBezTo>
                <a:cubicBezTo>
                  <a:pt x="57" y="75"/>
                  <a:pt x="57" y="75"/>
                  <a:pt x="57" y="75"/>
                </a:cubicBezTo>
                <a:cubicBezTo>
                  <a:pt x="57" y="68"/>
                  <a:pt x="57" y="68"/>
                  <a:pt x="57" y="68"/>
                </a:cubicBezTo>
                <a:cubicBezTo>
                  <a:pt x="54" y="63"/>
                  <a:pt x="54" y="63"/>
                  <a:pt x="54" y="63"/>
                </a:cubicBezTo>
                <a:cubicBezTo>
                  <a:pt x="57" y="58"/>
                  <a:pt x="57" y="58"/>
                  <a:pt x="57" y="58"/>
                </a:cubicBezTo>
                <a:lnTo>
                  <a:pt x="57" y="0"/>
                </a:lnTo>
                <a:close/>
                <a:moveTo>
                  <a:pt x="0" y="90"/>
                </a:moveTo>
                <a:cubicBezTo>
                  <a:pt x="36" y="90"/>
                  <a:pt x="36" y="90"/>
                  <a:pt x="36" y="90"/>
                </a:cubicBezTo>
                <a:cubicBezTo>
                  <a:pt x="36" y="80"/>
                  <a:pt x="36" y="80"/>
                  <a:pt x="36" y="80"/>
                </a:cubicBezTo>
                <a:cubicBezTo>
                  <a:pt x="11" y="80"/>
                  <a:pt x="11" y="80"/>
                  <a:pt x="11" y="80"/>
                </a:cubicBezTo>
                <a:cubicBezTo>
                  <a:pt x="11" y="80"/>
                  <a:pt x="11" y="80"/>
                  <a:pt x="11" y="80"/>
                </a:cubicBezTo>
                <a:cubicBezTo>
                  <a:pt x="36" y="45"/>
                  <a:pt x="36" y="45"/>
                  <a:pt x="36" y="45"/>
                </a:cubicBezTo>
                <a:cubicBezTo>
                  <a:pt x="36" y="28"/>
                  <a:pt x="36" y="28"/>
                  <a:pt x="36" y="28"/>
                </a:cubicBezTo>
                <a:cubicBezTo>
                  <a:pt x="34" y="30"/>
                  <a:pt x="31" y="31"/>
                  <a:pt x="28" y="31"/>
                </a:cubicBezTo>
                <a:cubicBezTo>
                  <a:pt x="23" y="31"/>
                  <a:pt x="18" y="27"/>
                  <a:pt x="18" y="21"/>
                </a:cubicBezTo>
                <a:cubicBezTo>
                  <a:pt x="18" y="16"/>
                  <a:pt x="23" y="12"/>
                  <a:pt x="28" y="12"/>
                </a:cubicBezTo>
                <a:cubicBezTo>
                  <a:pt x="28" y="12"/>
                  <a:pt x="28" y="12"/>
                  <a:pt x="28" y="12"/>
                </a:cubicBezTo>
                <a:cubicBezTo>
                  <a:pt x="31" y="12"/>
                  <a:pt x="34" y="13"/>
                  <a:pt x="36" y="15"/>
                </a:cubicBezTo>
                <a:cubicBezTo>
                  <a:pt x="36" y="0"/>
                  <a:pt x="36" y="0"/>
                  <a:pt x="36" y="0"/>
                </a:cubicBezTo>
                <a:cubicBezTo>
                  <a:pt x="0" y="0"/>
                  <a:pt x="0" y="0"/>
                  <a:pt x="0" y="0"/>
                </a:cubicBezTo>
                <a:lnTo>
                  <a:pt x="0" y="9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64" name="组合 63"/>
          <p:cNvGrpSpPr/>
          <p:nvPr/>
        </p:nvGrpSpPr>
        <p:grpSpPr>
          <a:xfrm>
            <a:off x="4013711" y="4433000"/>
            <a:ext cx="248298" cy="223932"/>
            <a:chOff x="5927725" y="3276600"/>
            <a:chExt cx="339725" cy="306388"/>
          </a:xfrm>
          <a:solidFill>
            <a:schemeClr val="bg1"/>
          </a:solidFill>
        </p:grpSpPr>
        <p:sp>
          <p:nvSpPr>
            <p:cNvPr id="65" name="Freeform 63"/>
            <p:cNvSpPr/>
            <p:nvPr/>
          </p:nvSpPr>
          <p:spPr bwMode="auto">
            <a:xfrm>
              <a:off x="5927725" y="3276600"/>
              <a:ext cx="339725" cy="254000"/>
            </a:xfrm>
            <a:custGeom>
              <a:gdLst>
                <a:gd name="T0" fmla="*/ 45 w 91"/>
                <a:gd name="T1" fmla="*/ 0 h 68"/>
                <a:gd name="T2" fmla="*/ 0 w 91"/>
                <a:gd name="T3" fmla="*/ 46 h 68"/>
                <a:gd name="T4" fmla="*/ 5 w 91"/>
                <a:gd name="T5" fmla="*/ 68 h 68"/>
                <a:gd name="T6" fmla="*/ 5 w 91"/>
                <a:gd name="T7" fmla="*/ 56 h 68"/>
                <a:gd name="T8" fmla="*/ 7 w 91"/>
                <a:gd name="T9" fmla="*/ 50 h 68"/>
                <a:gd name="T10" fmla="*/ 7 w 91"/>
                <a:gd name="T11" fmla="*/ 46 h 68"/>
                <a:gd name="T12" fmla="*/ 45 w 91"/>
                <a:gd name="T13" fmla="*/ 8 h 68"/>
                <a:gd name="T14" fmla="*/ 84 w 91"/>
                <a:gd name="T15" fmla="*/ 46 h 68"/>
                <a:gd name="T16" fmla="*/ 83 w 91"/>
                <a:gd name="T17" fmla="*/ 50 h 68"/>
                <a:gd name="T18" fmla="*/ 85 w 91"/>
                <a:gd name="T19" fmla="*/ 56 h 68"/>
                <a:gd name="T20" fmla="*/ 85 w 91"/>
                <a:gd name="T21" fmla="*/ 68 h 68"/>
                <a:gd name="T22" fmla="*/ 91 w 91"/>
                <a:gd name="T23" fmla="*/ 46 h 68"/>
                <a:gd name="T24" fmla="*/ 45 w 91"/>
                <a:gd name="T25" fmla="*/ 0 h 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68">
                  <a:moveTo>
                    <a:pt x="45" y="0"/>
                  </a:moveTo>
                  <a:cubicBezTo>
                    <a:pt x="20" y="0"/>
                    <a:pt x="0" y="21"/>
                    <a:pt x="0" y="46"/>
                  </a:cubicBezTo>
                  <a:cubicBezTo>
                    <a:pt x="0" y="54"/>
                    <a:pt x="2" y="61"/>
                    <a:pt x="5" y="68"/>
                  </a:cubicBezTo>
                  <a:cubicBezTo>
                    <a:pt x="5" y="56"/>
                    <a:pt x="5" y="56"/>
                    <a:pt x="5" y="56"/>
                  </a:cubicBezTo>
                  <a:cubicBezTo>
                    <a:pt x="5" y="53"/>
                    <a:pt x="6" y="51"/>
                    <a:pt x="7" y="50"/>
                  </a:cubicBezTo>
                  <a:cubicBezTo>
                    <a:pt x="7" y="48"/>
                    <a:pt x="7" y="47"/>
                    <a:pt x="7" y="46"/>
                  </a:cubicBezTo>
                  <a:cubicBezTo>
                    <a:pt x="7" y="25"/>
                    <a:pt x="24" y="8"/>
                    <a:pt x="45" y="8"/>
                  </a:cubicBezTo>
                  <a:cubicBezTo>
                    <a:pt x="67" y="8"/>
                    <a:pt x="84" y="25"/>
                    <a:pt x="84" y="46"/>
                  </a:cubicBezTo>
                  <a:cubicBezTo>
                    <a:pt x="84" y="47"/>
                    <a:pt x="84" y="49"/>
                    <a:pt x="83" y="50"/>
                  </a:cubicBezTo>
                  <a:cubicBezTo>
                    <a:pt x="85" y="52"/>
                    <a:pt x="85" y="54"/>
                    <a:pt x="85" y="56"/>
                  </a:cubicBezTo>
                  <a:cubicBezTo>
                    <a:pt x="85" y="68"/>
                    <a:pt x="85" y="68"/>
                    <a:pt x="85" y="68"/>
                  </a:cubicBezTo>
                  <a:cubicBezTo>
                    <a:pt x="89" y="62"/>
                    <a:pt x="91" y="54"/>
                    <a:pt x="91" y="46"/>
                  </a:cubicBezTo>
                  <a:cubicBezTo>
                    <a:pt x="91" y="21"/>
                    <a:pt x="71" y="0"/>
                    <a:pt x="45"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6" name="Freeform 64"/>
            <p:cNvSpPr/>
            <p:nvPr/>
          </p:nvSpPr>
          <p:spPr bwMode="auto">
            <a:xfrm>
              <a:off x="5957888" y="3449638"/>
              <a:ext cx="74613" cy="133350"/>
            </a:xfrm>
            <a:custGeom>
              <a:gdLst>
                <a:gd name="T0" fmla="*/ 0 w 20"/>
                <a:gd name="T1" fmla="*/ 8 h 36"/>
                <a:gd name="T2" fmla="*/ 0 w 20"/>
                <a:gd name="T3" fmla="*/ 10 h 36"/>
                <a:gd name="T4" fmla="*/ 0 w 20"/>
                <a:gd name="T5" fmla="*/ 21 h 36"/>
                <a:gd name="T6" fmla="*/ 0 w 20"/>
                <a:gd name="T7" fmla="*/ 27 h 36"/>
                <a:gd name="T8" fmla="*/ 14 w 20"/>
                <a:gd name="T9" fmla="*/ 36 h 36"/>
                <a:gd name="T10" fmla="*/ 20 w 20"/>
                <a:gd name="T11" fmla="*/ 36 h 36"/>
                <a:gd name="T12" fmla="*/ 20 w 20"/>
                <a:gd name="T13" fmla="*/ 0 h 36"/>
                <a:gd name="T14" fmla="*/ 14 w 20"/>
                <a:gd name="T15" fmla="*/ 0 h 36"/>
                <a:gd name="T16" fmla="*/ 0 w 20"/>
                <a:gd name="T17" fmla="*/ 8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0" y="8"/>
                  </a:moveTo>
                  <a:cubicBezTo>
                    <a:pt x="0" y="8"/>
                    <a:pt x="0" y="9"/>
                    <a:pt x="0" y="10"/>
                  </a:cubicBezTo>
                  <a:cubicBezTo>
                    <a:pt x="0" y="21"/>
                    <a:pt x="0" y="21"/>
                    <a:pt x="0" y="21"/>
                  </a:cubicBezTo>
                  <a:cubicBezTo>
                    <a:pt x="0" y="27"/>
                    <a:pt x="0" y="27"/>
                    <a:pt x="0" y="27"/>
                  </a:cubicBezTo>
                  <a:cubicBezTo>
                    <a:pt x="0" y="32"/>
                    <a:pt x="6" y="36"/>
                    <a:pt x="14" y="36"/>
                  </a:cubicBezTo>
                  <a:cubicBezTo>
                    <a:pt x="20" y="36"/>
                    <a:pt x="20" y="36"/>
                    <a:pt x="20" y="36"/>
                  </a:cubicBezTo>
                  <a:cubicBezTo>
                    <a:pt x="20" y="0"/>
                    <a:pt x="20" y="0"/>
                    <a:pt x="20" y="0"/>
                  </a:cubicBezTo>
                  <a:cubicBezTo>
                    <a:pt x="14" y="0"/>
                    <a:pt x="14" y="0"/>
                    <a:pt x="14" y="0"/>
                  </a:cubicBezTo>
                  <a:cubicBezTo>
                    <a:pt x="7" y="0"/>
                    <a:pt x="1" y="3"/>
                    <a:pt x="0" y="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7" name="Freeform 65"/>
            <p:cNvSpPr/>
            <p:nvPr/>
          </p:nvSpPr>
          <p:spPr bwMode="auto">
            <a:xfrm>
              <a:off x="6162675" y="3449638"/>
              <a:ext cx="76200" cy="133350"/>
            </a:xfrm>
            <a:custGeom>
              <a:gdLst>
                <a:gd name="T0" fmla="*/ 20 w 20"/>
                <a:gd name="T1" fmla="*/ 27 h 36"/>
                <a:gd name="T2" fmla="*/ 20 w 20"/>
                <a:gd name="T3" fmla="*/ 21 h 36"/>
                <a:gd name="T4" fmla="*/ 20 w 20"/>
                <a:gd name="T5" fmla="*/ 10 h 36"/>
                <a:gd name="T6" fmla="*/ 20 w 20"/>
                <a:gd name="T7" fmla="*/ 8 h 36"/>
                <a:gd name="T8" fmla="*/ 6 w 20"/>
                <a:gd name="T9" fmla="*/ 0 h 36"/>
                <a:gd name="T10" fmla="*/ 0 w 20"/>
                <a:gd name="T11" fmla="*/ 0 h 36"/>
                <a:gd name="T12" fmla="*/ 0 w 20"/>
                <a:gd name="T13" fmla="*/ 36 h 36"/>
                <a:gd name="T14" fmla="*/ 6 w 20"/>
                <a:gd name="T15" fmla="*/ 36 h 36"/>
                <a:gd name="T16" fmla="*/ 20 w 20"/>
                <a:gd name="T17" fmla="*/ 27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20" y="27"/>
                  </a:moveTo>
                  <a:cubicBezTo>
                    <a:pt x="20" y="21"/>
                    <a:pt x="20" y="21"/>
                    <a:pt x="20" y="21"/>
                  </a:cubicBezTo>
                  <a:cubicBezTo>
                    <a:pt x="20" y="10"/>
                    <a:pt x="20" y="10"/>
                    <a:pt x="20" y="10"/>
                  </a:cubicBezTo>
                  <a:cubicBezTo>
                    <a:pt x="20" y="9"/>
                    <a:pt x="20" y="9"/>
                    <a:pt x="20" y="8"/>
                  </a:cubicBezTo>
                  <a:cubicBezTo>
                    <a:pt x="19" y="4"/>
                    <a:pt x="13" y="0"/>
                    <a:pt x="6" y="0"/>
                  </a:cubicBezTo>
                  <a:cubicBezTo>
                    <a:pt x="0" y="0"/>
                    <a:pt x="0" y="0"/>
                    <a:pt x="0" y="0"/>
                  </a:cubicBezTo>
                  <a:cubicBezTo>
                    <a:pt x="0" y="36"/>
                    <a:pt x="0" y="36"/>
                    <a:pt x="0" y="36"/>
                  </a:cubicBezTo>
                  <a:cubicBezTo>
                    <a:pt x="6" y="36"/>
                    <a:pt x="6" y="36"/>
                    <a:pt x="6" y="36"/>
                  </a:cubicBezTo>
                  <a:cubicBezTo>
                    <a:pt x="14" y="36"/>
                    <a:pt x="20" y="32"/>
                    <a:pt x="20" y="27"/>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68" name="组合 67"/>
          <p:cNvGrpSpPr/>
          <p:nvPr/>
        </p:nvGrpSpPr>
        <p:grpSpPr>
          <a:xfrm>
            <a:off x="4017314" y="4978554"/>
            <a:ext cx="211810" cy="210924"/>
            <a:chOff x="6780212" y="5862985"/>
            <a:chExt cx="470726" cy="468760"/>
          </a:xfrm>
          <a:solidFill>
            <a:schemeClr val="bg1"/>
          </a:solidFill>
        </p:grpSpPr>
        <p:sp>
          <p:nvSpPr>
            <p:cNvPr id="69" name="矩形 91"/>
            <p:cNvSpPr/>
            <p:nvPr/>
          </p:nvSpPr>
          <p:spPr>
            <a:xfrm>
              <a:off x="6780212" y="5862985"/>
              <a:ext cx="351631" cy="352078"/>
            </a:xfrm>
            <a:custGeom>
              <a:rect l="l" t="t" r="r" b="b"/>
              <a:pathLst>
                <a:path w="351631" h="352078">
                  <a:moveTo>
                    <a:pt x="0" y="0"/>
                  </a:moveTo>
                  <a:lnTo>
                    <a:pt x="351631" y="0"/>
                  </a:lnTo>
                  <a:lnTo>
                    <a:pt x="351631" y="140494"/>
                  </a:lnTo>
                  <a:lnTo>
                    <a:pt x="142875" y="140494"/>
                  </a:lnTo>
                  <a:lnTo>
                    <a:pt x="142875" y="352078"/>
                  </a:lnTo>
                  <a:lnTo>
                    <a:pt x="0" y="3520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0" name="矩形 69"/>
            <p:cNvSpPr/>
            <p:nvPr/>
          </p:nvSpPr>
          <p:spPr>
            <a:xfrm>
              <a:off x="6951628" y="6032055"/>
              <a:ext cx="299310" cy="299690"/>
            </a:xfrm>
            <a:prstGeom prst="rect">
              <a:avLst/>
            </a:prstGeom>
            <a:grpFill/>
            <a:ln w="22225">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71" name="组合 70"/>
          <p:cNvGrpSpPr/>
          <p:nvPr/>
        </p:nvGrpSpPr>
        <p:grpSpPr>
          <a:xfrm>
            <a:off x="6681509" y="3913106"/>
            <a:ext cx="199562" cy="276986"/>
            <a:chOff x="5019676" y="6096000"/>
            <a:chExt cx="581024" cy="806450"/>
          </a:xfrm>
          <a:solidFill>
            <a:schemeClr val="bg1"/>
          </a:solidFill>
        </p:grpSpPr>
        <p:sp>
          <p:nvSpPr>
            <p:cNvPr id="72" name="Freeform 14"/>
            <p:cNvSpPr/>
            <p:nvPr/>
          </p:nvSpPr>
          <p:spPr bwMode="auto">
            <a:xfrm>
              <a:off x="5083175" y="6692900"/>
              <a:ext cx="157162" cy="209550"/>
            </a:xfrm>
            <a:custGeom>
              <a:gdLst>
                <a:gd name="T0" fmla="*/ 40 w 42"/>
                <a:gd name="T1" fmla="*/ 12 h 56"/>
                <a:gd name="T2" fmla="*/ 26 w 42"/>
                <a:gd name="T3" fmla="*/ 2 h 56"/>
                <a:gd name="T4" fmla="*/ 0 w 42"/>
                <a:gd name="T5" fmla="*/ 56 h 56"/>
                <a:gd name="T6" fmla="*/ 40 w 42"/>
                <a:gd name="T7" fmla="*/ 12 h 56"/>
              </a:gdLst>
              <a:cxnLst>
                <a:cxn ang="0">
                  <a:pos x="T0" y="T1"/>
                </a:cxn>
                <a:cxn ang="0">
                  <a:pos x="T2" y="T3"/>
                </a:cxn>
                <a:cxn ang="0">
                  <a:pos x="T4" y="T5"/>
                </a:cxn>
                <a:cxn ang="0">
                  <a:pos x="T6" y="T7"/>
                </a:cxn>
              </a:cxnLst>
              <a:rect l="0" t="0" r="r" b="b"/>
              <a:pathLst>
                <a:path w="42" h="56">
                  <a:moveTo>
                    <a:pt x="40" y="12"/>
                  </a:moveTo>
                  <a:cubicBezTo>
                    <a:pt x="40" y="12"/>
                    <a:pt x="42" y="0"/>
                    <a:pt x="26" y="2"/>
                  </a:cubicBezTo>
                  <a:cubicBezTo>
                    <a:pt x="26" y="2"/>
                    <a:pt x="9" y="19"/>
                    <a:pt x="0" y="56"/>
                  </a:cubicBezTo>
                  <a:cubicBezTo>
                    <a:pt x="0" y="56"/>
                    <a:pt x="31" y="38"/>
                    <a:pt x="4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3" name="Freeform 15"/>
            <p:cNvSpPr/>
            <p:nvPr/>
          </p:nvSpPr>
          <p:spPr bwMode="auto">
            <a:xfrm>
              <a:off x="5181600" y="6599238"/>
              <a:ext cx="127000" cy="100013"/>
            </a:xfrm>
            <a:custGeom>
              <a:gdLst>
                <a:gd name="T0" fmla="*/ 12 w 80"/>
                <a:gd name="T1" fmla="*/ 0 h 63"/>
                <a:gd name="T2" fmla="*/ 0 w 80"/>
                <a:gd name="T3" fmla="*/ 23 h 63"/>
                <a:gd name="T4" fmla="*/ 66 w 80"/>
                <a:gd name="T5" fmla="*/ 63 h 63"/>
                <a:gd name="T6" fmla="*/ 80 w 80"/>
                <a:gd name="T7" fmla="*/ 47 h 63"/>
                <a:gd name="T8" fmla="*/ 12 w 80"/>
                <a:gd name="T9" fmla="*/ 0 h 63"/>
              </a:gdLst>
              <a:cxnLst>
                <a:cxn ang="0">
                  <a:pos x="T0" y="T1"/>
                </a:cxn>
                <a:cxn ang="0">
                  <a:pos x="T2" y="T3"/>
                </a:cxn>
                <a:cxn ang="0">
                  <a:pos x="T4" y="T5"/>
                </a:cxn>
                <a:cxn ang="0">
                  <a:pos x="T6" y="T7"/>
                </a:cxn>
                <a:cxn ang="0">
                  <a:pos x="T8" y="T9"/>
                </a:cxn>
              </a:cxnLst>
              <a:rect l="0" t="0" r="r" b="b"/>
              <a:pathLst>
                <a:path w="80" h="62">
                  <a:moveTo>
                    <a:pt x="12" y="0"/>
                  </a:moveTo>
                  <a:lnTo>
                    <a:pt x="0" y="23"/>
                  </a:lnTo>
                  <a:lnTo>
                    <a:pt x="66" y="63"/>
                  </a:lnTo>
                  <a:lnTo>
                    <a:pt x="80" y="47"/>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4" name="Freeform 16"/>
            <p:cNvSpPr/>
            <p:nvPr/>
          </p:nvSpPr>
          <p:spPr bwMode="auto">
            <a:xfrm>
              <a:off x="5019676" y="6332538"/>
              <a:ext cx="214312" cy="307975"/>
            </a:xfrm>
            <a:custGeom>
              <a:gdLst>
                <a:gd name="T0" fmla="*/ 57 w 57"/>
                <a:gd name="T1" fmla="*/ 22 h 82"/>
                <a:gd name="T2" fmla="*/ 21 w 57"/>
                <a:gd name="T3" fmla="*/ 71 h 82"/>
                <a:gd name="T4" fmla="*/ 4 w 57"/>
                <a:gd name="T5" fmla="*/ 56 h 82"/>
                <a:gd name="T6" fmla="*/ 57 w 57"/>
                <a:gd name="T7" fmla="*/ 22 h 82"/>
              </a:gdLst>
              <a:cxnLst>
                <a:cxn ang="0">
                  <a:pos x="T0" y="T1"/>
                </a:cxn>
                <a:cxn ang="0">
                  <a:pos x="T2" y="T3"/>
                </a:cxn>
                <a:cxn ang="0">
                  <a:pos x="T4" y="T5"/>
                </a:cxn>
                <a:cxn ang="0">
                  <a:pos x="T6" y="T7"/>
                </a:cxn>
              </a:cxnLst>
              <a:rect l="0" t="0" r="r" b="b"/>
              <a:pathLst>
                <a:path w="57" h="82">
                  <a:moveTo>
                    <a:pt x="57" y="22"/>
                  </a:moveTo>
                  <a:cubicBezTo>
                    <a:pt x="21" y="71"/>
                    <a:pt x="21" y="71"/>
                    <a:pt x="21" y="71"/>
                  </a:cubicBezTo>
                  <a:cubicBezTo>
                    <a:pt x="21" y="71"/>
                    <a:pt x="0" y="82"/>
                    <a:pt x="4" y="56"/>
                  </a:cubicBezTo>
                  <a:cubicBezTo>
                    <a:pt x="4" y="56"/>
                    <a:pt x="32" y="0"/>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5" name="Freeform 17"/>
            <p:cNvSpPr/>
            <p:nvPr/>
          </p:nvSpPr>
          <p:spPr bwMode="auto">
            <a:xfrm>
              <a:off x="5334000" y="6572250"/>
              <a:ext cx="263525" cy="266700"/>
            </a:xfrm>
            <a:custGeom>
              <a:gdLst>
                <a:gd name="T0" fmla="*/ 38 w 70"/>
                <a:gd name="T1" fmla="*/ 0 h 71"/>
                <a:gd name="T2" fmla="*/ 5 w 70"/>
                <a:gd name="T3" fmla="*/ 49 h 71"/>
                <a:gd name="T4" fmla="*/ 21 w 70"/>
                <a:gd name="T5" fmla="*/ 64 h 71"/>
                <a:gd name="T6" fmla="*/ 38 w 70"/>
                <a:gd name="T7" fmla="*/ 0 h 71"/>
              </a:gdLst>
              <a:cxnLst>
                <a:cxn ang="0">
                  <a:pos x="T0" y="T1"/>
                </a:cxn>
                <a:cxn ang="0">
                  <a:pos x="T2" y="T3"/>
                </a:cxn>
                <a:cxn ang="0">
                  <a:pos x="T4" y="T5"/>
                </a:cxn>
                <a:cxn ang="0">
                  <a:pos x="T6" y="T7"/>
                </a:cxn>
              </a:cxnLst>
              <a:rect l="0" t="0" r="r" b="b"/>
              <a:pathLst>
                <a:path w="70" h="71">
                  <a:moveTo>
                    <a:pt x="38" y="0"/>
                  </a:moveTo>
                  <a:cubicBezTo>
                    <a:pt x="5" y="49"/>
                    <a:pt x="5" y="49"/>
                    <a:pt x="5" y="49"/>
                  </a:cubicBezTo>
                  <a:cubicBezTo>
                    <a:pt x="5" y="49"/>
                    <a:pt x="0" y="71"/>
                    <a:pt x="21" y="64"/>
                  </a:cubicBezTo>
                  <a:cubicBezTo>
                    <a:pt x="21" y="64"/>
                    <a:pt x="70" y="17"/>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6" name="椭圆 79"/>
            <p:cNvSpPr/>
            <p:nvPr/>
          </p:nvSpPr>
          <p:spPr>
            <a:xfrm>
              <a:off x="5211673" y="6096000"/>
              <a:ext cx="389027" cy="538531"/>
            </a:xfrm>
            <a:custGeom>
              <a:rect l="l" t="t" r="r" b="b"/>
              <a:pathLst>
                <a:path w="389027" h="538531">
                  <a:moveTo>
                    <a:pt x="148204" y="319026"/>
                  </a:moveTo>
                  <a:cubicBezTo>
                    <a:pt x="117517" y="319026"/>
                    <a:pt x="92641" y="343902"/>
                    <a:pt x="92641" y="374589"/>
                  </a:cubicBezTo>
                  <a:cubicBezTo>
                    <a:pt x="92641" y="405276"/>
                    <a:pt x="117517" y="430152"/>
                    <a:pt x="148204" y="430152"/>
                  </a:cubicBezTo>
                  <a:cubicBezTo>
                    <a:pt x="178891" y="430152"/>
                    <a:pt x="203767" y="405276"/>
                    <a:pt x="203767" y="374589"/>
                  </a:cubicBezTo>
                  <a:cubicBezTo>
                    <a:pt x="203767" y="343902"/>
                    <a:pt x="178891" y="319026"/>
                    <a:pt x="148204" y="319026"/>
                  </a:cubicBezTo>
                  <a:close/>
                  <a:moveTo>
                    <a:pt x="238215" y="180975"/>
                  </a:moveTo>
                  <a:cubicBezTo>
                    <a:pt x="207528" y="180975"/>
                    <a:pt x="182652" y="205851"/>
                    <a:pt x="182652" y="236538"/>
                  </a:cubicBezTo>
                  <a:cubicBezTo>
                    <a:pt x="182652" y="267225"/>
                    <a:pt x="207528" y="292101"/>
                    <a:pt x="238215" y="292101"/>
                  </a:cubicBezTo>
                  <a:cubicBezTo>
                    <a:pt x="268902" y="292101"/>
                    <a:pt x="293778" y="267225"/>
                    <a:pt x="293778" y="236538"/>
                  </a:cubicBezTo>
                  <a:cubicBezTo>
                    <a:pt x="293778" y="205851"/>
                    <a:pt x="268902" y="180975"/>
                    <a:pt x="238215" y="180975"/>
                  </a:cubicBezTo>
                  <a:close/>
                  <a:moveTo>
                    <a:pt x="389027" y="0"/>
                  </a:moveTo>
                  <a:cubicBezTo>
                    <a:pt x="370271" y="258492"/>
                    <a:pt x="325265" y="299765"/>
                    <a:pt x="325239" y="299790"/>
                  </a:cubicBezTo>
                  <a:cubicBezTo>
                    <a:pt x="325231" y="299803"/>
                    <a:pt x="324201" y="301448"/>
                    <a:pt x="193909" y="509642"/>
                  </a:cubicBezTo>
                  <a:cubicBezTo>
                    <a:pt x="171405" y="550845"/>
                    <a:pt x="118910" y="535887"/>
                    <a:pt x="118863" y="535874"/>
                  </a:cubicBezTo>
                  <a:cubicBezTo>
                    <a:pt x="118854" y="535867"/>
                    <a:pt x="117955" y="535242"/>
                    <a:pt x="32561" y="475916"/>
                  </a:cubicBezTo>
                  <a:cubicBezTo>
                    <a:pt x="-23699" y="438458"/>
                    <a:pt x="10018" y="393512"/>
                    <a:pt x="10047" y="393474"/>
                  </a:cubicBezTo>
                  <a:cubicBezTo>
                    <a:pt x="10053" y="393465"/>
                    <a:pt x="11011" y="392064"/>
                    <a:pt x="171395" y="157389"/>
                  </a:cubicBezTo>
                  <a:cubicBezTo>
                    <a:pt x="227671" y="104934"/>
                    <a:pt x="388979" y="31"/>
                    <a:pt x="389027"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77" name="组合 76"/>
          <p:cNvGrpSpPr/>
          <p:nvPr/>
        </p:nvGrpSpPr>
        <p:grpSpPr>
          <a:xfrm>
            <a:off x="6676216" y="4452847"/>
            <a:ext cx="215166" cy="213246"/>
            <a:chOff x="6084888" y="5949950"/>
            <a:chExt cx="355600" cy="352426"/>
          </a:xfrm>
          <a:solidFill>
            <a:schemeClr val="bg1"/>
          </a:solidFill>
        </p:grpSpPr>
        <p:sp>
          <p:nvSpPr>
            <p:cNvPr id="78" name="Rectangle 23"/>
            <p:cNvSpPr>
              <a:spLocks noChangeArrowheads="1"/>
            </p:cNvSpPr>
            <p:nvPr/>
          </p:nvSpPr>
          <p:spPr bwMode="auto">
            <a:xfrm>
              <a:off x="6140451" y="6069013"/>
              <a:ext cx="33338" cy="16510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9" name="Rectangle 24"/>
            <p:cNvSpPr>
              <a:spLocks noChangeArrowheads="1"/>
            </p:cNvSpPr>
            <p:nvPr/>
          </p:nvSpPr>
          <p:spPr bwMode="auto">
            <a:xfrm>
              <a:off x="6215063" y="6069013"/>
              <a:ext cx="30163" cy="16510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0" name="Rectangle 25"/>
            <p:cNvSpPr>
              <a:spLocks noChangeArrowheads="1"/>
            </p:cNvSpPr>
            <p:nvPr/>
          </p:nvSpPr>
          <p:spPr bwMode="auto">
            <a:xfrm>
              <a:off x="6283326" y="6069013"/>
              <a:ext cx="33338" cy="16510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1" name="Rectangle 26"/>
            <p:cNvSpPr>
              <a:spLocks noChangeArrowheads="1"/>
            </p:cNvSpPr>
            <p:nvPr/>
          </p:nvSpPr>
          <p:spPr bwMode="auto">
            <a:xfrm>
              <a:off x="6357938" y="6069013"/>
              <a:ext cx="34925" cy="16510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2" name="Freeform 27"/>
            <p:cNvSpPr/>
            <p:nvPr/>
          </p:nvSpPr>
          <p:spPr bwMode="auto">
            <a:xfrm>
              <a:off x="6099176" y="5949950"/>
              <a:ext cx="327025" cy="104775"/>
            </a:xfrm>
            <a:custGeom>
              <a:gdLst>
                <a:gd name="T0" fmla="*/ 192 w 206"/>
                <a:gd name="T1" fmla="*/ 42 h 66"/>
                <a:gd name="T2" fmla="*/ 102 w 206"/>
                <a:gd name="T3" fmla="*/ 0 h 66"/>
                <a:gd name="T4" fmla="*/ 12 w 206"/>
                <a:gd name="T5" fmla="*/ 42 h 66"/>
                <a:gd name="T6" fmla="*/ 0 w 206"/>
                <a:gd name="T7" fmla="*/ 42 h 66"/>
                <a:gd name="T8" fmla="*/ 0 w 206"/>
                <a:gd name="T9" fmla="*/ 66 h 66"/>
                <a:gd name="T10" fmla="*/ 206 w 206"/>
                <a:gd name="T11" fmla="*/ 66 h 66"/>
                <a:gd name="T12" fmla="*/ 206 w 206"/>
                <a:gd name="T13" fmla="*/ 42 h 66"/>
                <a:gd name="T14" fmla="*/ 192 w 206"/>
                <a:gd name="T15" fmla="*/ 42 h 6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66">
                  <a:moveTo>
                    <a:pt x="192" y="42"/>
                  </a:moveTo>
                  <a:lnTo>
                    <a:pt x="102" y="0"/>
                  </a:lnTo>
                  <a:lnTo>
                    <a:pt x="12" y="42"/>
                  </a:lnTo>
                  <a:lnTo>
                    <a:pt x="0" y="42"/>
                  </a:lnTo>
                  <a:lnTo>
                    <a:pt x="0" y="66"/>
                  </a:lnTo>
                  <a:lnTo>
                    <a:pt x="206" y="66"/>
                  </a:lnTo>
                  <a:lnTo>
                    <a:pt x="206" y="42"/>
                  </a:lnTo>
                  <a:lnTo>
                    <a:pt x="192"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3" name="Freeform 28"/>
            <p:cNvSpPr/>
            <p:nvPr/>
          </p:nvSpPr>
          <p:spPr bwMode="auto">
            <a:xfrm>
              <a:off x="6084888" y="6249988"/>
              <a:ext cx="355600" cy="52388"/>
            </a:xfrm>
            <a:custGeom>
              <a:gdLst>
                <a:gd name="T0" fmla="*/ 215 w 224"/>
                <a:gd name="T1" fmla="*/ 23 h 33"/>
                <a:gd name="T2" fmla="*/ 215 w 224"/>
                <a:gd name="T3" fmla="*/ 12 h 33"/>
                <a:gd name="T4" fmla="*/ 208 w 224"/>
                <a:gd name="T5" fmla="*/ 12 h 33"/>
                <a:gd name="T6" fmla="*/ 208 w 224"/>
                <a:gd name="T7" fmla="*/ 0 h 33"/>
                <a:gd name="T8" fmla="*/ 14 w 224"/>
                <a:gd name="T9" fmla="*/ 0 h 33"/>
                <a:gd name="T10" fmla="*/ 14 w 224"/>
                <a:gd name="T11" fmla="*/ 12 h 33"/>
                <a:gd name="T12" fmla="*/ 7 w 224"/>
                <a:gd name="T13" fmla="*/ 12 h 33"/>
                <a:gd name="T14" fmla="*/ 7 w 224"/>
                <a:gd name="T15" fmla="*/ 23 h 33"/>
                <a:gd name="T16" fmla="*/ 0 w 224"/>
                <a:gd name="T17" fmla="*/ 23 h 33"/>
                <a:gd name="T18" fmla="*/ 0 w 224"/>
                <a:gd name="T19" fmla="*/ 33 h 33"/>
                <a:gd name="T20" fmla="*/ 224 w 224"/>
                <a:gd name="T21" fmla="*/ 33 h 33"/>
                <a:gd name="T22" fmla="*/ 224 w 224"/>
                <a:gd name="T23" fmla="*/ 23 h 33"/>
                <a:gd name="T24" fmla="*/ 215 w 224"/>
                <a:gd name="T25" fmla="*/ 23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33">
                  <a:moveTo>
                    <a:pt x="215" y="23"/>
                  </a:moveTo>
                  <a:lnTo>
                    <a:pt x="215" y="12"/>
                  </a:lnTo>
                  <a:lnTo>
                    <a:pt x="208" y="12"/>
                  </a:lnTo>
                  <a:lnTo>
                    <a:pt x="208" y="0"/>
                  </a:lnTo>
                  <a:lnTo>
                    <a:pt x="14" y="0"/>
                  </a:lnTo>
                  <a:lnTo>
                    <a:pt x="14" y="12"/>
                  </a:lnTo>
                  <a:lnTo>
                    <a:pt x="7" y="12"/>
                  </a:lnTo>
                  <a:lnTo>
                    <a:pt x="7" y="23"/>
                  </a:lnTo>
                  <a:lnTo>
                    <a:pt x="0" y="23"/>
                  </a:lnTo>
                  <a:lnTo>
                    <a:pt x="0" y="33"/>
                  </a:lnTo>
                  <a:lnTo>
                    <a:pt x="224" y="33"/>
                  </a:lnTo>
                  <a:lnTo>
                    <a:pt x="224" y="23"/>
                  </a:lnTo>
                  <a:lnTo>
                    <a:pt x="215" y="2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84" name="组合 83"/>
          <p:cNvGrpSpPr/>
          <p:nvPr/>
        </p:nvGrpSpPr>
        <p:grpSpPr>
          <a:xfrm>
            <a:off x="6689588" y="4965592"/>
            <a:ext cx="209526" cy="205060"/>
            <a:chOff x="6007894" y="6198765"/>
            <a:chExt cx="484188" cy="473869"/>
          </a:xfrm>
          <a:solidFill>
            <a:schemeClr val="bg1"/>
          </a:solidFill>
        </p:grpSpPr>
        <p:sp>
          <p:nvSpPr>
            <p:cNvPr id="85" name="矩形 78"/>
            <p:cNvSpPr/>
            <p:nvPr/>
          </p:nvSpPr>
          <p:spPr>
            <a:xfrm>
              <a:off x="6167438" y="6198765"/>
              <a:ext cx="203200" cy="171450"/>
            </a:xfrm>
            <a:custGeom>
              <a:rect l="l" t="t" r="r" b="b"/>
              <a:pathLst>
                <a:path w="203200" h="171450">
                  <a:moveTo>
                    <a:pt x="30713" y="33021"/>
                  </a:moveTo>
                  <a:lnTo>
                    <a:pt x="30713" y="69021"/>
                  </a:lnTo>
                  <a:lnTo>
                    <a:pt x="174713" y="69021"/>
                  </a:lnTo>
                  <a:lnTo>
                    <a:pt x="174713" y="33021"/>
                  </a:lnTo>
                  <a:close/>
                  <a:moveTo>
                    <a:pt x="0" y="0"/>
                  </a:moveTo>
                  <a:lnTo>
                    <a:pt x="203200" y="0"/>
                  </a:lnTo>
                  <a:lnTo>
                    <a:pt x="203200" y="171450"/>
                  </a:lnTo>
                  <a:lnTo>
                    <a:pt x="0" y="17145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6" name="矩形 78"/>
            <p:cNvSpPr/>
            <p:nvPr/>
          </p:nvSpPr>
          <p:spPr>
            <a:xfrm>
              <a:off x="6007894" y="6501184"/>
              <a:ext cx="203200" cy="171450"/>
            </a:xfrm>
            <a:custGeom>
              <a:rect l="l" t="t" r="r" b="b"/>
              <a:pathLst>
                <a:path w="203200" h="171450">
                  <a:moveTo>
                    <a:pt x="30713" y="33021"/>
                  </a:moveTo>
                  <a:lnTo>
                    <a:pt x="30713" y="69021"/>
                  </a:lnTo>
                  <a:lnTo>
                    <a:pt x="174713" y="69021"/>
                  </a:lnTo>
                  <a:lnTo>
                    <a:pt x="174713" y="33021"/>
                  </a:lnTo>
                  <a:close/>
                  <a:moveTo>
                    <a:pt x="0" y="0"/>
                  </a:moveTo>
                  <a:lnTo>
                    <a:pt x="203200" y="0"/>
                  </a:lnTo>
                  <a:lnTo>
                    <a:pt x="203200" y="171450"/>
                  </a:lnTo>
                  <a:lnTo>
                    <a:pt x="0" y="17145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87" name="矩形 78"/>
            <p:cNvSpPr/>
            <p:nvPr/>
          </p:nvSpPr>
          <p:spPr>
            <a:xfrm>
              <a:off x="6288882" y="6501184"/>
              <a:ext cx="203200" cy="171450"/>
            </a:xfrm>
            <a:custGeom>
              <a:rect l="l" t="t" r="r" b="b"/>
              <a:pathLst>
                <a:path w="203200" h="171450">
                  <a:moveTo>
                    <a:pt x="30713" y="33021"/>
                  </a:moveTo>
                  <a:lnTo>
                    <a:pt x="30713" y="69021"/>
                  </a:lnTo>
                  <a:lnTo>
                    <a:pt x="174713" y="69021"/>
                  </a:lnTo>
                  <a:lnTo>
                    <a:pt x="174713" y="33021"/>
                  </a:lnTo>
                  <a:close/>
                  <a:moveTo>
                    <a:pt x="0" y="0"/>
                  </a:moveTo>
                  <a:lnTo>
                    <a:pt x="203200" y="0"/>
                  </a:lnTo>
                  <a:lnTo>
                    <a:pt x="203200" y="171450"/>
                  </a:lnTo>
                  <a:lnTo>
                    <a:pt x="0" y="17145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cxnSp>
          <p:nvCxnSpPr>
            <p:cNvPr id="88" name="直接连接符 87"/>
            <p:cNvCxnSpPr/>
            <p:nvPr/>
          </p:nvCxnSpPr>
          <p:spPr>
            <a:xfrm flipH="1">
              <a:off x="6109494" y="6419429"/>
              <a:ext cx="0" cy="81755"/>
            </a:xfrm>
            <a:prstGeom prst="line">
              <a:avLst/>
            </a:prstGeom>
            <a:grpFill/>
            <a:ln w="15875">
              <a:solidFill>
                <a:srgbClr val="1E2D3A"/>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109494" y="6419429"/>
              <a:ext cx="282708" cy="0"/>
            </a:xfrm>
            <a:prstGeom prst="line">
              <a:avLst/>
            </a:prstGeom>
            <a:grpFill/>
            <a:ln w="15875">
              <a:solidFill>
                <a:srgbClr val="1E2D3A"/>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6392202" y="6419429"/>
              <a:ext cx="0" cy="81755"/>
            </a:xfrm>
            <a:prstGeom prst="line">
              <a:avLst/>
            </a:prstGeom>
            <a:grpFill/>
            <a:ln w="15875">
              <a:solidFill>
                <a:srgbClr val="1E2D3A"/>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6256338" y="6370215"/>
              <a:ext cx="0" cy="54923"/>
            </a:xfrm>
            <a:prstGeom prst="line">
              <a:avLst/>
            </a:prstGeom>
            <a:grpFill/>
            <a:ln w="15875">
              <a:solidFill>
                <a:srgbClr val="1E2D3A"/>
              </a:solidFill>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9261430" y="3887395"/>
            <a:ext cx="252298" cy="287338"/>
            <a:chOff x="3687158" y="3586163"/>
            <a:chExt cx="400051" cy="455612"/>
          </a:xfrm>
          <a:solidFill>
            <a:schemeClr val="bg1"/>
          </a:solidFill>
        </p:grpSpPr>
        <p:sp>
          <p:nvSpPr>
            <p:cNvPr id="93" name="Freeform 13"/>
            <p:cNvSpPr/>
            <p:nvPr/>
          </p:nvSpPr>
          <p:spPr bwMode="auto">
            <a:xfrm>
              <a:off x="3728433" y="3776663"/>
              <a:ext cx="47625" cy="171450"/>
            </a:xfrm>
            <a:custGeom>
              <a:gdLst>
                <a:gd name="T0" fmla="*/ 30 w 30"/>
                <a:gd name="T1" fmla="*/ 0 h 108"/>
                <a:gd name="T2" fmla="*/ 0 w 30"/>
                <a:gd name="T3" fmla="*/ 5 h 108"/>
                <a:gd name="T4" fmla="*/ 0 w 30"/>
                <a:gd name="T5" fmla="*/ 108 h 108"/>
                <a:gd name="T6" fmla="*/ 30 w 30"/>
                <a:gd name="T7" fmla="*/ 108 h 108"/>
                <a:gd name="T8" fmla="*/ 30 w 30"/>
                <a:gd name="T9" fmla="*/ 0 h 108"/>
              </a:gdLst>
              <a:cxnLst>
                <a:cxn ang="0">
                  <a:pos x="T0" y="T1"/>
                </a:cxn>
                <a:cxn ang="0">
                  <a:pos x="T2" y="T3"/>
                </a:cxn>
                <a:cxn ang="0">
                  <a:pos x="T4" y="T5"/>
                </a:cxn>
                <a:cxn ang="0">
                  <a:pos x="T6" y="T7"/>
                </a:cxn>
                <a:cxn ang="0">
                  <a:pos x="T8" y="T9"/>
                </a:cxn>
              </a:cxnLst>
              <a:rect l="0" t="0" r="r" b="b"/>
              <a:pathLst>
                <a:path w="30" h="108">
                  <a:moveTo>
                    <a:pt x="30" y="0"/>
                  </a:moveTo>
                  <a:lnTo>
                    <a:pt x="0" y="5"/>
                  </a:lnTo>
                  <a:lnTo>
                    <a:pt x="0" y="108"/>
                  </a:lnTo>
                  <a:lnTo>
                    <a:pt x="30" y="108"/>
                  </a:lnTo>
                  <a:lnTo>
                    <a:pt x="3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4" name="Freeform 14"/>
            <p:cNvSpPr/>
            <p:nvPr/>
          </p:nvSpPr>
          <p:spPr bwMode="auto">
            <a:xfrm>
              <a:off x="3803046" y="3749675"/>
              <a:ext cx="49213" cy="198437"/>
            </a:xfrm>
            <a:custGeom>
              <a:gdLst>
                <a:gd name="T0" fmla="*/ 31 w 31"/>
                <a:gd name="T1" fmla="*/ 125 h 125"/>
                <a:gd name="T2" fmla="*/ 31 w 31"/>
                <a:gd name="T3" fmla="*/ 5 h 125"/>
                <a:gd name="T4" fmla="*/ 0 w 31"/>
                <a:gd name="T5" fmla="*/ 0 h 125"/>
                <a:gd name="T6" fmla="*/ 0 w 31"/>
                <a:gd name="T7" fmla="*/ 125 h 125"/>
                <a:gd name="T8" fmla="*/ 31 w 31"/>
                <a:gd name="T9" fmla="*/ 125 h 125"/>
              </a:gdLst>
              <a:cxnLst>
                <a:cxn ang="0">
                  <a:pos x="T0" y="T1"/>
                </a:cxn>
                <a:cxn ang="0">
                  <a:pos x="T2" y="T3"/>
                </a:cxn>
                <a:cxn ang="0">
                  <a:pos x="T4" y="T5"/>
                </a:cxn>
                <a:cxn ang="0">
                  <a:pos x="T6" y="T7"/>
                </a:cxn>
                <a:cxn ang="0">
                  <a:pos x="T8" y="T9"/>
                </a:cxn>
              </a:cxnLst>
              <a:rect l="0" t="0" r="r" b="b"/>
              <a:pathLst>
                <a:path w="31" h="125">
                  <a:moveTo>
                    <a:pt x="31" y="125"/>
                  </a:moveTo>
                  <a:lnTo>
                    <a:pt x="31" y="5"/>
                  </a:lnTo>
                  <a:lnTo>
                    <a:pt x="0" y="0"/>
                  </a:lnTo>
                  <a:lnTo>
                    <a:pt x="0" y="125"/>
                  </a:lnTo>
                  <a:lnTo>
                    <a:pt x="31" y="12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5" name="Freeform 15"/>
            <p:cNvSpPr/>
            <p:nvPr/>
          </p:nvSpPr>
          <p:spPr bwMode="auto">
            <a:xfrm>
              <a:off x="3728433" y="3586163"/>
              <a:ext cx="273050" cy="122237"/>
            </a:xfrm>
            <a:custGeom>
              <a:gdLst>
                <a:gd name="T0" fmla="*/ 125 w 172"/>
                <a:gd name="T1" fmla="*/ 61 h 77"/>
                <a:gd name="T2" fmla="*/ 172 w 172"/>
                <a:gd name="T3" fmla="*/ 11 h 77"/>
                <a:gd name="T4" fmla="*/ 120 w 172"/>
                <a:gd name="T5" fmla="*/ 0 h 77"/>
                <a:gd name="T6" fmla="*/ 120 w 172"/>
                <a:gd name="T7" fmla="*/ 19 h 77"/>
                <a:gd name="T8" fmla="*/ 0 w 172"/>
                <a:gd name="T9" fmla="*/ 44 h 77"/>
                <a:gd name="T10" fmla="*/ 0 w 172"/>
                <a:gd name="T11" fmla="*/ 77 h 77"/>
                <a:gd name="T12" fmla="*/ 125 w 172"/>
                <a:gd name="T13" fmla="*/ 37 h 77"/>
                <a:gd name="T14" fmla="*/ 125 w 172"/>
                <a:gd name="T15" fmla="*/ 61 h 77"/>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7">
                  <a:moveTo>
                    <a:pt x="125" y="61"/>
                  </a:moveTo>
                  <a:lnTo>
                    <a:pt x="172" y="11"/>
                  </a:lnTo>
                  <a:lnTo>
                    <a:pt x="120" y="0"/>
                  </a:lnTo>
                  <a:lnTo>
                    <a:pt x="120" y="19"/>
                  </a:lnTo>
                  <a:lnTo>
                    <a:pt x="0" y="44"/>
                  </a:lnTo>
                  <a:lnTo>
                    <a:pt x="0" y="77"/>
                  </a:lnTo>
                  <a:lnTo>
                    <a:pt x="125" y="37"/>
                  </a:lnTo>
                  <a:lnTo>
                    <a:pt x="125" y="6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6" name="Freeform 16"/>
            <p:cNvSpPr/>
            <p:nvPr/>
          </p:nvSpPr>
          <p:spPr bwMode="auto">
            <a:xfrm>
              <a:off x="3877658" y="3721100"/>
              <a:ext cx="49213" cy="227012"/>
            </a:xfrm>
            <a:custGeom>
              <a:gdLst>
                <a:gd name="T0" fmla="*/ 31 w 31"/>
                <a:gd name="T1" fmla="*/ 143 h 143"/>
                <a:gd name="T2" fmla="*/ 31 w 31"/>
                <a:gd name="T3" fmla="*/ 0 h 143"/>
                <a:gd name="T4" fmla="*/ 0 w 31"/>
                <a:gd name="T5" fmla="*/ 4 h 143"/>
                <a:gd name="T6" fmla="*/ 0 w 31"/>
                <a:gd name="T7" fmla="*/ 143 h 143"/>
                <a:gd name="T8" fmla="*/ 31 w 31"/>
                <a:gd name="T9" fmla="*/ 143 h 143"/>
              </a:gdLst>
              <a:cxnLst>
                <a:cxn ang="0">
                  <a:pos x="T0" y="T1"/>
                </a:cxn>
                <a:cxn ang="0">
                  <a:pos x="T2" y="T3"/>
                </a:cxn>
                <a:cxn ang="0">
                  <a:pos x="T4" y="T5"/>
                </a:cxn>
                <a:cxn ang="0">
                  <a:pos x="T6" y="T7"/>
                </a:cxn>
                <a:cxn ang="0">
                  <a:pos x="T8" y="T9"/>
                </a:cxn>
              </a:cxnLst>
              <a:rect l="0" t="0" r="r" b="b"/>
              <a:pathLst>
                <a:path w="31" h="143">
                  <a:moveTo>
                    <a:pt x="31" y="143"/>
                  </a:moveTo>
                  <a:lnTo>
                    <a:pt x="31" y="0"/>
                  </a:lnTo>
                  <a:lnTo>
                    <a:pt x="0" y="4"/>
                  </a:lnTo>
                  <a:lnTo>
                    <a:pt x="0" y="143"/>
                  </a:lnTo>
                  <a:lnTo>
                    <a:pt x="31" y="14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7" name="Freeform 17"/>
            <p:cNvSpPr/>
            <p:nvPr/>
          </p:nvSpPr>
          <p:spPr bwMode="auto">
            <a:xfrm>
              <a:off x="3952271" y="3641725"/>
              <a:ext cx="49213" cy="280987"/>
            </a:xfrm>
            <a:custGeom>
              <a:gdLst>
                <a:gd name="T0" fmla="*/ 13 w 13"/>
                <a:gd name="T1" fmla="*/ 68 h 75"/>
                <a:gd name="T2" fmla="*/ 13 w 13"/>
                <a:gd name="T3" fmla="*/ 0 h 75"/>
                <a:gd name="T4" fmla="*/ 0 w 13"/>
                <a:gd name="T5" fmla="*/ 14 h 75"/>
                <a:gd name="T6" fmla="*/ 0 w 13"/>
                <a:gd name="T7" fmla="*/ 75 h 75"/>
                <a:gd name="T8" fmla="*/ 13 w 13"/>
                <a:gd name="T9" fmla="*/ 68 h 75"/>
              </a:gdLst>
              <a:cxnLst>
                <a:cxn ang="0">
                  <a:pos x="T0" y="T1"/>
                </a:cxn>
                <a:cxn ang="0">
                  <a:pos x="T2" y="T3"/>
                </a:cxn>
                <a:cxn ang="0">
                  <a:pos x="T4" y="T5"/>
                </a:cxn>
                <a:cxn ang="0">
                  <a:pos x="T6" y="T7"/>
                </a:cxn>
                <a:cxn ang="0">
                  <a:pos x="T8" y="T9"/>
                </a:cxn>
              </a:cxnLst>
              <a:rect l="0" t="0" r="r" b="b"/>
              <a:pathLst>
                <a:path w="13" h="75">
                  <a:moveTo>
                    <a:pt x="13" y="68"/>
                  </a:moveTo>
                  <a:cubicBezTo>
                    <a:pt x="13" y="0"/>
                    <a:pt x="13" y="0"/>
                    <a:pt x="13" y="0"/>
                  </a:cubicBezTo>
                  <a:cubicBezTo>
                    <a:pt x="0" y="14"/>
                    <a:pt x="0" y="14"/>
                    <a:pt x="0" y="14"/>
                  </a:cubicBezTo>
                  <a:cubicBezTo>
                    <a:pt x="0" y="75"/>
                    <a:pt x="0" y="75"/>
                    <a:pt x="0" y="75"/>
                  </a:cubicBezTo>
                  <a:cubicBezTo>
                    <a:pt x="4" y="71"/>
                    <a:pt x="8" y="69"/>
                    <a:pt x="13" y="6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8" name="Freeform 18"/>
            <p:cNvSpPr/>
            <p:nvPr/>
          </p:nvSpPr>
          <p:spPr bwMode="auto">
            <a:xfrm>
              <a:off x="3687158" y="3975100"/>
              <a:ext cx="254000" cy="33337"/>
            </a:xfrm>
            <a:custGeom>
              <a:gdLst>
                <a:gd name="T0" fmla="*/ 66 w 68"/>
                <a:gd name="T1" fmla="*/ 0 h 9"/>
                <a:gd name="T2" fmla="*/ 0 w 68"/>
                <a:gd name="T3" fmla="*/ 0 h 9"/>
                <a:gd name="T4" fmla="*/ 0 w 68"/>
                <a:gd name="T5" fmla="*/ 9 h 9"/>
                <a:gd name="T6" fmla="*/ 68 w 68"/>
                <a:gd name="T7" fmla="*/ 9 h 9"/>
                <a:gd name="T8" fmla="*/ 67 w 68"/>
                <a:gd name="T9" fmla="*/ 5 h 9"/>
                <a:gd name="T10" fmla="*/ 66 w 68"/>
                <a:gd name="T11" fmla="*/ 0 h 9"/>
              </a:gdLst>
              <a:cxnLst>
                <a:cxn ang="0">
                  <a:pos x="T0" y="T1"/>
                </a:cxn>
                <a:cxn ang="0">
                  <a:pos x="T2" y="T3"/>
                </a:cxn>
                <a:cxn ang="0">
                  <a:pos x="T4" y="T5"/>
                </a:cxn>
                <a:cxn ang="0">
                  <a:pos x="T6" y="T7"/>
                </a:cxn>
                <a:cxn ang="0">
                  <a:pos x="T8" y="T9"/>
                </a:cxn>
                <a:cxn ang="0">
                  <a:pos x="T10" y="T11"/>
                </a:cxn>
              </a:cxnLst>
              <a:rect l="0" t="0" r="r" b="b"/>
              <a:pathLst>
                <a:path w="68" h="9">
                  <a:moveTo>
                    <a:pt x="66" y="0"/>
                  </a:moveTo>
                  <a:cubicBezTo>
                    <a:pt x="0" y="0"/>
                    <a:pt x="0" y="0"/>
                    <a:pt x="0" y="0"/>
                  </a:cubicBezTo>
                  <a:cubicBezTo>
                    <a:pt x="0" y="9"/>
                    <a:pt x="0" y="9"/>
                    <a:pt x="0" y="9"/>
                  </a:cubicBezTo>
                  <a:cubicBezTo>
                    <a:pt x="68" y="9"/>
                    <a:pt x="68" y="9"/>
                    <a:pt x="68" y="9"/>
                  </a:cubicBezTo>
                  <a:cubicBezTo>
                    <a:pt x="67" y="8"/>
                    <a:pt x="67" y="7"/>
                    <a:pt x="67" y="5"/>
                  </a:cubicBezTo>
                  <a:cubicBezTo>
                    <a:pt x="66" y="4"/>
                    <a:pt x="66" y="2"/>
                    <a:pt x="66"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9" name="Freeform 19"/>
            <p:cNvSpPr>
              <a:spLocks noEditPoints="1"/>
            </p:cNvSpPr>
            <p:nvPr/>
          </p:nvSpPr>
          <p:spPr bwMode="auto">
            <a:xfrm>
              <a:off x="3952271" y="3906838"/>
              <a:ext cx="134938" cy="134937"/>
            </a:xfrm>
            <a:custGeom>
              <a:gdLst>
                <a:gd name="T0" fmla="*/ 35 w 36"/>
                <a:gd name="T1" fmla="*/ 15 h 36"/>
                <a:gd name="T2" fmla="*/ 18 w 36"/>
                <a:gd name="T3" fmla="*/ 0 h 36"/>
                <a:gd name="T4" fmla="*/ 0 w 36"/>
                <a:gd name="T5" fmla="*/ 18 h 36"/>
                <a:gd name="T6" fmla="*/ 1 w 36"/>
                <a:gd name="T7" fmla="*/ 23 h 36"/>
                <a:gd name="T8" fmla="*/ 18 w 36"/>
                <a:gd name="T9" fmla="*/ 36 h 36"/>
                <a:gd name="T10" fmla="*/ 36 w 36"/>
                <a:gd name="T11" fmla="*/ 18 h 36"/>
                <a:gd name="T12" fmla="*/ 35 w 36"/>
                <a:gd name="T13" fmla="*/ 15 h 36"/>
                <a:gd name="T14" fmla="*/ 27 w 36"/>
                <a:gd name="T15" fmla="*/ 20 h 36"/>
                <a:gd name="T16" fmla="*/ 26 w 36"/>
                <a:gd name="T17" fmla="*/ 21 h 36"/>
                <a:gd name="T18" fmla="*/ 20 w 36"/>
                <a:gd name="T19" fmla="*/ 21 h 36"/>
                <a:gd name="T20" fmla="*/ 20 w 36"/>
                <a:gd name="T21" fmla="*/ 27 h 36"/>
                <a:gd name="T22" fmla="*/ 19 w 36"/>
                <a:gd name="T23" fmla="*/ 28 h 36"/>
                <a:gd name="T24" fmla="*/ 17 w 36"/>
                <a:gd name="T25" fmla="*/ 28 h 36"/>
                <a:gd name="T26" fmla="*/ 16 w 36"/>
                <a:gd name="T27" fmla="*/ 27 h 36"/>
                <a:gd name="T28" fmla="*/ 16 w 36"/>
                <a:gd name="T29" fmla="*/ 21 h 36"/>
                <a:gd name="T30" fmla="*/ 9 w 36"/>
                <a:gd name="T31" fmla="*/ 21 h 36"/>
                <a:gd name="T32" fmla="*/ 8 w 36"/>
                <a:gd name="T33" fmla="*/ 20 h 36"/>
                <a:gd name="T34" fmla="*/ 8 w 36"/>
                <a:gd name="T35" fmla="*/ 18 h 36"/>
                <a:gd name="T36" fmla="*/ 9 w 36"/>
                <a:gd name="T37" fmla="*/ 17 h 36"/>
                <a:gd name="T38" fmla="*/ 16 w 36"/>
                <a:gd name="T39" fmla="*/ 17 h 36"/>
                <a:gd name="T40" fmla="*/ 16 w 36"/>
                <a:gd name="T41" fmla="*/ 10 h 36"/>
                <a:gd name="T42" fmla="*/ 17 w 36"/>
                <a:gd name="T43" fmla="*/ 9 h 36"/>
                <a:gd name="T44" fmla="*/ 19 w 36"/>
                <a:gd name="T45" fmla="*/ 9 h 36"/>
                <a:gd name="T46" fmla="*/ 20 w 36"/>
                <a:gd name="T47" fmla="*/ 10 h 36"/>
                <a:gd name="T48" fmla="*/ 20 w 36"/>
                <a:gd name="T49" fmla="*/ 17 h 36"/>
                <a:gd name="T50" fmla="*/ 26 w 36"/>
                <a:gd name="T51" fmla="*/ 17 h 36"/>
                <a:gd name="T52" fmla="*/ 27 w 36"/>
                <a:gd name="T53" fmla="*/ 18 h 36"/>
                <a:gd name="T54" fmla="*/ 27 w 36"/>
                <a:gd name="T55" fmla="*/ 20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6">
                  <a:moveTo>
                    <a:pt x="35" y="15"/>
                  </a:moveTo>
                  <a:cubicBezTo>
                    <a:pt x="34" y="7"/>
                    <a:pt x="27" y="0"/>
                    <a:pt x="18" y="0"/>
                  </a:cubicBezTo>
                  <a:cubicBezTo>
                    <a:pt x="8" y="0"/>
                    <a:pt x="0" y="8"/>
                    <a:pt x="0" y="18"/>
                  </a:cubicBezTo>
                  <a:cubicBezTo>
                    <a:pt x="0" y="20"/>
                    <a:pt x="0" y="21"/>
                    <a:pt x="1" y="23"/>
                  </a:cubicBezTo>
                  <a:cubicBezTo>
                    <a:pt x="3" y="30"/>
                    <a:pt x="10" y="36"/>
                    <a:pt x="18" y="36"/>
                  </a:cubicBezTo>
                  <a:cubicBezTo>
                    <a:pt x="28" y="36"/>
                    <a:pt x="36" y="28"/>
                    <a:pt x="36" y="18"/>
                  </a:cubicBezTo>
                  <a:cubicBezTo>
                    <a:pt x="36" y="17"/>
                    <a:pt x="36" y="16"/>
                    <a:pt x="35" y="15"/>
                  </a:cubicBezTo>
                  <a:close/>
                  <a:moveTo>
                    <a:pt x="27" y="20"/>
                  </a:moveTo>
                  <a:cubicBezTo>
                    <a:pt x="27" y="20"/>
                    <a:pt x="27" y="21"/>
                    <a:pt x="26" y="21"/>
                  </a:cubicBezTo>
                  <a:cubicBezTo>
                    <a:pt x="20" y="21"/>
                    <a:pt x="20" y="21"/>
                    <a:pt x="20" y="21"/>
                  </a:cubicBezTo>
                  <a:cubicBezTo>
                    <a:pt x="20" y="27"/>
                    <a:pt x="20" y="27"/>
                    <a:pt x="20" y="27"/>
                  </a:cubicBezTo>
                  <a:cubicBezTo>
                    <a:pt x="20" y="28"/>
                    <a:pt x="19" y="28"/>
                    <a:pt x="19" y="28"/>
                  </a:cubicBezTo>
                  <a:cubicBezTo>
                    <a:pt x="17" y="28"/>
                    <a:pt x="17" y="28"/>
                    <a:pt x="17" y="28"/>
                  </a:cubicBezTo>
                  <a:cubicBezTo>
                    <a:pt x="16" y="28"/>
                    <a:pt x="16" y="28"/>
                    <a:pt x="16" y="27"/>
                  </a:cubicBezTo>
                  <a:cubicBezTo>
                    <a:pt x="16" y="21"/>
                    <a:pt x="16" y="21"/>
                    <a:pt x="16" y="21"/>
                  </a:cubicBezTo>
                  <a:cubicBezTo>
                    <a:pt x="9" y="21"/>
                    <a:pt x="9" y="21"/>
                    <a:pt x="9" y="21"/>
                  </a:cubicBezTo>
                  <a:cubicBezTo>
                    <a:pt x="9" y="21"/>
                    <a:pt x="8" y="20"/>
                    <a:pt x="8" y="20"/>
                  </a:cubicBezTo>
                  <a:cubicBezTo>
                    <a:pt x="8" y="18"/>
                    <a:pt x="8" y="18"/>
                    <a:pt x="8" y="18"/>
                  </a:cubicBezTo>
                  <a:cubicBezTo>
                    <a:pt x="8" y="17"/>
                    <a:pt x="9" y="17"/>
                    <a:pt x="9" y="17"/>
                  </a:cubicBezTo>
                  <a:cubicBezTo>
                    <a:pt x="16" y="17"/>
                    <a:pt x="16" y="17"/>
                    <a:pt x="16" y="17"/>
                  </a:cubicBezTo>
                  <a:cubicBezTo>
                    <a:pt x="16" y="10"/>
                    <a:pt x="16" y="10"/>
                    <a:pt x="16" y="10"/>
                  </a:cubicBezTo>
                  <a:cubicBezTo>
                    <a:pt x="16" y="10"/>
                    <a:pt x="16" y="9"/>
                    <a:pt x="17" y="9"/>
                  </a:cubicBezTo>
                  <a:cubicBezTo>
                    <a:pt x="19" y="9"/>
                    <a:pt x="19" y="9"/>
                    <a:pt x="19" y="9"/>
                  </a:cubicBezTo>
                  <a:cubicBezTo>
                    <a:pt x="19" y="9"/>
                    <a:pt x="20" y="10"/>
                    <a:pt x="20" y="10"/>
                  </a:cubicBezTo>
                  <a:cubicBezTo>
                    <a:pt x="20" y="17"/>
                    <a:pt x="20" y="17"/>
                    <a:pt x="20" y="17"/>
                  </a:cubicBezTo>
                  <a:cubicBezTo>
                    <a:pt x="26" y="17"/>
                    <a:pt x="26" y="17"/>
                    <a:pt x="26" y="17"/>
                  </a:cubicBezTo>
                  <a:cubicBezTo>
                    <a:pt x="27" y="17"/>
                    <a:pt x="27" y="17"/>
                    <a:pt x="27" y="18"/>
                  </a:cubicBezTo>
                  <a:lnTo>
                    <a:pt x="27" y="2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100" name="组合 99"/>
          <p:cNvGrpSpPr/>
          <p:nvPr/>
        </p:nvGrpSpPr>
        <p:grpSpPr>
          <a:xfrm>
            <a:off x="9300891" y="4453265"/>
            <a:ext cx="174372" cy="180650"/>
            <a:chOff x="8120003" y="3613154"/>
            <a:chExt cx="396876" cy="411163"/>
          </a:xfrm>
          <a:solidFill>
            <a:schemeClr val="bg1"/>
          </a:solidFill>
        </p:grpSpPr>
        <p:sp>
          <p:nvSpPr>
            <p:cNvPr id="101" name="Freeform 40"/>
            <p:cNvSpPr>
              <a:spLocks noEditPoints="1"/>
            </p:cNvSpPr>
            <p:nvPr/>
          </p:nvSpPr>
          <p:spPr bwMode="auto">
            <a:xfrm>
              <a:off x="8120003" y="3613154"/>
              <a:ext cx="188913" cy="401638"/>
            </a:xfrm>
            <a:custGeom>
              <a:gdLst>
                <a:gd name="T0" fmla="*/ 0 w 39"/>
                <a:gd name="T1" fmla="*/ 83 h 83"/>
                <a:gd name="T2" fmla="*/ 39 w 39"/>
                <a:gd name="T3" fmla="*/ 83 h 83"/>
                <a:gd name="T4" fmla="*/ 39 w 39"/>
                <a:gd name="T5" fmla="*/ 0 h 83"/>
                <a:gd name="T6" fmla="*/ 0 w 39"/>
                <a:gd name="T7" fmla="*/ 0 h 83"/>
                <a:gd name="T8" fmla="*/ 0 w 39"/>
                <a:gd name="T9" fmla="*/ 83 h 83"/>
                <a:gd name="T10" fmla="*/ 20 w 39"/>
                <a:gd name="T11" fmla="*/ 15 h 83"/>
                <a:gd name="T12" fmla="*/ 32 w 39"/>
                <a:gd name="T13" fmla="*/ 28 h 83"/>
                <a:gd name="T14" fmla="*/ 20 w 39"/>
                <a:gd name="T15" fmla="*/ 41 h 83"/>
                <a:gd name="T16" fmla="*/ 7 w 39"/>
                <a:gd name="T17" fmla="*/ 28 h 83"/>
                <a:gd name="T18" fmla="*/ 20 w 39"/>
                <a:gd name="T19" fmla="*/ 15 h 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3">
                  <a:moveTo>
                    <a:pt x="0" y="83"/>
                  </a:moveTo>
                  <a:cubicBezTo>
                    <a:pt x="39" y="83"/>
                    <a:pt x="39" y="83"/>
                    <a:pt x="39" y="83"/>
                  </a:cubicBezTo>
                  <a:cubicBezTo>
                    <a:pt x="39" y="0"/>
                    <a:pt x="39" y="0"/>
                    <a:pt x="39" y="0"/>
                  </a:cubicBezTo>
                  <a:cubicBezTo>
                    <a:pt x="0" y="0"/>
                    <a:pt x="0" y="0"/>
                    <a:pt x="0" y="0"/>
                  </a:cubicBezTo>
                  <a:lnTo>
                    <a:pt x="0" y="83"/>
                  </a:lnTo>
                  <a:close/>
                  <a:moveTo>
                    <a:pt x="20" y="15"/>
                  </a:moveTo>
                  <a:cubicBezTo>
                    <a:pt x="27" y="15"/>
                    <a:pt x="32" y="21"/>
                    <a:pt x="32" y="28"/>
                  </a:cubicBezTo>
                  <a:cubicBezTo>
                    <a:pt x="32" y="35"/>
                    <a:pt x="27" y="41"/>
                    <a:pt x="20" y="41"/>
                  </a:cubicBezTo>
                  <a:cubicBezTo>
                    <a:pt x="12" y="41"/>
                    <a:pt x="7" y="35"/>
                    <a:pt x="7" y="28"/>
                  </a:cubicBezTo>
                  <a:cubicBezTo>
                    <a:pt x="7" y="21"/>
                    <a:pt x="12" y="15"/>
                    <a:pt x="20" y="1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2" name="Oval 41"/>
            <p:cNvSpPr>
              <a:spLocks noChangeArrowheads="1"/>
            </p:cNvSpPr>
            <p:nvPr/>
          </p:nvSpPr>
          <p:spPr bwMode="auto">
            <a:xfrm>
              <a:off x="8197791" y="3729042"/>
              <a:ext cx="38100" cy="3968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3" name="Oval 42"/>
            <p:cNvSpPr>
              <a:spLocks noChangeArrowheads="1"/>
            </p:cNvSpPr>
            <p:nvPr/>
          </p:nvSpPr>
          <p:spPr bwMode="auto">
            <a:xfrm>
              <a:off x="8197791" y="3729042"/>
              <a:ext cx="38100" cy="3968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4" name="Freeform 43"/>
            <p:cNvSpPr>
              <a:spLocks noEditPoints="1"/>
            </p:cNvSpPr>
            <p:nvPr/>
          </p:nvSpPr>
          <p:spPr bwMode="auto">
            <a:xfrm>
              <a:off x="8197791" y="3729042"/>
              <a:ext cx="38100" cy="39688"/>
            </a:xfrm>
            <a:custGeom>
              <a:gdLst>
                <a:gd name="T0" fmla="*/ 4 w 8"/>
                <a:gd name="T1" fmla="*/ 8 h 8"/>
                <a:gd name="T2" fmla="*/ 8 w 8"/>
                <a:gd name="T3" fmla="*/ 4 h 8"/>
                <a:gd name="T4" fmla="*/ 4 w 8"/>
                <a:gd name="T5" fmla="*/ 0 h 8"/>
                <a:gd name="T6" fmla="*/ 0 w 8"/>
                <a:gd name="T7" fmla="*/ 4 h 8"/>
                <a:gd name="T8" fmla="*/ 4 w 8"/>
                <a:gd name="T9" fmla="*/ 8 h 8"/>
                <a:gd name="T10" fmla="*/ 4 w 8"/>
                <a:gd name="T11" fmla="*/ 0 h 8"/>
                <a:gd name="T12" fmla="*/ 8 w 8"/>
                <a:gd name="T13" fmla="*/ 4 h 8"/>
                <a:gd name="T14" fmla="*/ 4 w 8"/>
                <a:gd name="T15" fmla="*/ 8 h 8"/>
                <a:gd name="T16" fmla="*/ 0 w 8"/>
                <a:gd name="T17" fmla="*/ 4 h 8"/>
                <a:gd name="T18" fmla="*/ 4 w 8"/>
                <a:gd name="T19" fmla="*/ 0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4" y="8"/>
                  </a:moveTo>
                  <a:cubicBezTo>
                    <a:pt x="6" y="8"/>
                    <a:pt x="8" y="6"/>
                    <a:pt x="8" y="4"/>
                  </a:cubicBezTo>
                  <a:cubicBezTo>
                    <a:pt x="8" y="1"/>
                    <a:pt x="6" y="0"/>
                    <a:pt x="4" y="0"/>
                  </a:cubicBezTo>
                  <a:cubicBezTo>
                    <a:pt x="2" y="0"/>
                    <a:pt x="0" y="1"/>
                    <a:pt x="0" y="4"/>
                  </a:cubicBezTo>
                  <a:cubicBezTo>
                    <a:pt x="0" y="6"/>
                    <a:pt x="2" y="8"/>
                    <a:pt x="4" y="8"/>
                  </a:cubicBezTo>
                  <a:close/>
                  <a:moveTo>
                    <a:pt x="4" y="0"/>
                  </a:moveTo>
                  <a:cubicBezTo>
                    <a:pt x="6" y="0"/>
                    <a:pt x="8" y="2"/>
                    <a:pt x="8" y="4"/>
                  </a:cubicBezTo>
                  <a:cubicBezTo>
                    <a:pt x="8" y="6"/>
                    <a:pt x="6" y="8"/>
                    <a:pt x="4" y="8"/>
                  </a:cubicBezTo>
                  <a:cubicBezTo>
                    <a:pt x="2" y="8"/>
                    <a:pt x="0" y="6"/>
                    <a:pt x="0" y="4"/>
                  </a:cubicBezTo>
                  <a:cubicBezTo>
                    <a:pt x="0" y="2"/>
                    <a:pt x="2" y="0"/>
                    <a:pt x="4"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5" name="Freeform 44"/>
            <p:cNvSpPr>
              <a:spLocks noEditPoints="1"/>
            </p:cNvSpPr>
            <p:nvPr/>
          </p:nvSpPr>
          <p:spPr bwMode="auto">
            <a:xfrm>
              <a:off x="8197791" y="3729042"/>
              <a:ext cx="38100" cy="39688"/>
            </a:xfrm>
            <a:custGeom>
              <a:gdLst>
                <a:gd name="T0" fmla="*/ 4 w 8"/>
                <a:gd name="T1" fmla="*/ 8 h 8"/>
                <a:gd name="T2" fmla="*/ 8 w 8"/>
                <a:gd name="T3" fmla="*/ 4 h 8"/>
                <a:gd name="T4" fmla="*/ 4 w 8"/>
                <a:gd name="T5" fmla="*/ 0 h 8"/>
                <a:gd name="T6" fmla="*/ 0 w 8"/>
                <a:gd name="T7" fmla="*/ 4 h 8"/>
                <a:gd name="T8" fmla="*/ 4 w 8"/>
                <a:gd name="T9" fmla="*/ 8 h 8"/>
                <a:gd name="T10" fmla="*/ 4 w 8"/>
                <a:gd name="T11" fmla="*/ 0 h 8"/>
                <a:gd name="T12" fmla="*/ 8 w 8"/>
                <a:gd name="T13" fmla="*/ 4 h 8"/>
                <a:gd name="T14" fmla="*/ 4 w 8"/>
                <a:gd name="T15" fmla="*/ 8 h 8"/>
                <a:gd name="T16" fmla="*/ 0 w 8"/>
                <a:gd name="T17" fmla="*/ 4 h 8"/>
                <a:gd name="T18" fmla="*/ 4 w 8"/>
                <a:gd name="T19" fmla="*/ 0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4" y="8"/>
                  </a:moveTo>
                  <a:cubicBezTo>
                    <a:pt x="6" y="8"/>
                    <a:pt x="8" y="6"/>
                    <a:pt x="8" y="4"/>
                  </a:cubicBezTo>
                  <a:cubicBezTo>
                    <a:pt x="8" y="2"/>
                    <a:pt x="6" y="0"/>
                    <a:pt x="4" y="0"/>
                  </a:cubicBezTo>
                  <a:cubicBezTo>
                    <a:pt x="2" y="0"/>
                    <a:pt x="0" y="2"/>
                    <a:pt x="0" y="4"/>
                  </a:cubicBezTo>
                  <a:cubicBezTo>
                    <a:pt x="0" y="6"/>
                    <a:pt x="2" y="8"/>
                    <a:pt x="4" y="8"/>
                  </a:cubicBezTo>
                  <a:close/>
                  <a:moveTo>
                    <a:pt x="4" y="0"/>
                  </a:moveTo>
                  <a:cubicBezTo>
                    <a:pt x="6" y="0"/>
                    <a:pt x="8" y="2"/>
                    <a:pt x="8" y="4"/>
                  </a:cubicBezTo>
                  <a:cubicBezTo>
                    <a:pt x="8" y="6"/>
                    <a:pt x="6" y="8"/>
                    <a:pt x="4" y="8"/>
                  </a:cubicBezTo>
                  <a:cubicBezTo>
                    <a:pt x="2" y="8"/>
                    <a:pt x="0" y="6"/>
                    <a:pt x="0" y="4"/>
                  </a:cubicBezTo>
                  <a:cubicBezTo>
                    <a:pt x="0" y="2"/>
                    <a:pt x="2" y="0"/>
                    <a:pt x="4"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6" name="Freeform 45"/>
            <p:cNvSpPr>
              <a:spLocks noEditPoints="1"/>
            </p:cNvSpPr>
            <p:nvPr/>
          </p:nvSpPr>
          <p:spPr bwMode="auto">
            <a:xfrm>
              <a:off x="8327966" y="3622679"/>
              <a:ext cx="188913" cy="401638"/>
            </a:xfrm>
            <a:custGeom>
              <a:gdLst>
                <a:gd name="T0" fmla="*/ 0 w 39"/>
                <a:gd name="T1" fmla="*/ 0 h 83"/>
                <a:gd name="T2" fmla="*/ 0 w 39"/>
                <a:gd name="T3" fmla="*/ 83 h 83"/>
                <a:gd name="T4" fmla="*/ 39 w 39"/>
                <a:gd name="T5" fmla="*/ 83 h 83"/>
                <a:gd name="T6" fmla="*/ 39 w 39"/>
                <a:gd name="T7" fmla="*/ 0 h 83"/>
                <a:gd name="T8" fmla="*/ 0 w 39"/>
                <a:gd name="T9" fmla="*/ 0 h 83"/>
                <a:gd name="T10" fmla="*/ 20 w 39"/>
                <a:gd name="T11" fmla="*/ 39 h 83"/>
                <a:gd name="T12" fmla="*/ 7 w 39"/>
                <a:gd name="T13" fmla="*/ 26 h 83"/>
                <a:gd name="T14" fmla="*/ 20 w 39"/>
                <a:gd name="T15" fmla="*/ 13 h 83"/>
                <a:gd name="T16" fmla="*/ 33 w 39"/>
                <a:gd name="T17" fmla="*/ 26 h 83"/>
                <a:gd name="T18" fmla="*/ 20 w 39"/>
                <a:gd name="T19" fmla="*/ 39 h 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3">
                  <a:moveTo>
                    <a:pt x="0" y="0"/>
                  </a:moveTo>
                  <a:cubicBezTo>
                    <a:pt x="0" y="83"/>
                    <a:pt x="0" y="83"/>
                    <a:pt x="0" y="83"/>
                  </a:cubicBezTo>
                  <a:cubicBezTo>
                    <a:pt x="39" y="83"/>
                    <a:pt x="39" y="83"/>
                    <a:pt x="39" y="83"/>
                  </a:cubicBezTo>
                  <a:cubicBezTo>
                    <a:pt x="39" y="0"/>
                    <a:pt x="39" y="0"/>
                    <a:pt x="39" y="0"/>
                  </a:cubicBezTo>
                  <a:lnTo>
                    <a:pt x="0" y="0"/>
                  </a:lnTo>
                  <a:close/>
                  <a:moveTo>
                    <a:pt x="20" y="39"/>
                  </a:moveTo>
                  <a:cubicBezTo>
                    <a:pt x="12" y="39"/>
                    <a:pt x="7" y="33"/>
                    <a:pt x="7" y="26"/>
                  </a:cubicBezTo>
                  <a:cubicBezTo>
                    <a:pt x="7" y="19"/>
                    <a:pt x="12" y="13"/>
                    <a:pt x="20" y="13"/>
                  </a:cubicBezTo>
                  <a:cubicBezTo>
                    <a:pt x="27" y="13"/>
                    <a:pt x="33" y="19"/>
                    <a:pt x="33" y="26"/>
                  </a:cubicBezTo>
                  <a:cubicBezTo>
                    <a:pt x="33" y="33"/>
                    <a:pt x="27" y="39"/>
                    <a:pt x="20" y="39"/>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7" name="Oval 46"/>
            <p:cNvSpPr>
              <a:spLocks noChangeArrowheads="1"/>
            </p:cNvSpPr>
            <p:nvPr/>
          </p:nvSpPr>
          <p:spPr bwMode="auto">
            <a:xfrm>
              <a:off x="8405754" y="3729042"/>
              <a:ext cx="38100" cy="3968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8" name="Oval 47"/>
            <p:cNvSpPr>
              <a:spLocks noChangeArrowheads="1"/>
            </p:cNvSpPr>
            <p:nvPr/>
          </p:nvSpPr>
          <p:spPr bwMode="auto">
            <a:xfrm>
              <a:off x="8405754" y="3729042"/>
              <a:ext cx="38100" cy="3968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9" name="Freeform 48"/>
            <p:cNvSpPr>
              <a:spLocks noEditPoints="1"/>
            </p:cNvSpPr>
            <p:nvPr/>
          </p:nvSpPr>
          <p:spPr bwMode="auto">
            <a:xfrm>
              <a:off x="8405754" y="3729042"/>
              <a:ext cx="38100" cy="39688"/>
            </a:xfrm>
            <a:custGeom>
              <a:gdLst>
                <a:gd name="T0" fmla="*/ 4 w 8"/>
                <a:gd name="T1" fmla="*/ 0 h 8"/>
                <a:gd name="T2" fmla="*/ 0 w 8"/>
                <a:gd name="T3" fmla="*/ 4 h 8"/>
                <a:gd name="T4" fmla="*/ 4 w 8"/>
                <a:gd name="T5" fmla="*/ 8 h 8"/>
                <a:gd name="T6" fmla="*/ 8 w 8"/>
                <a:gd name="T7" fmla="*/ 4 h 8"/>
                <a:gd name="T8" fmla="*/ 4 w 8"/>
                <a:gd name="T9" fmla="*/ 0 h 8"/>
                <a:gd name="T10" fmla="*/ 4 w 8"/>
                <a:gd name="T11" fmla="*/ 8 h 8"/>
                <a:gd name="T12" fmla="*/ 0 w 8"/>
                <a:gd name="T13" fmla="*/ 4 h 8"/>
                <a:gd name="T14" fmla="*/ 4 w 8"/>
                <a:gd name="T15" fmla="*/ 0 h 8"/>
                <a:gd name="T16" fmla="*/ 8 w 8"/>
                <a:gd name="T17" fmla="*/ 4 h 8"/>
                <a:gd name="T18" fmla="*/ 4 w 8"/>
                <a:gd name="T19"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4" y="0"/>
                  </a:moveTo>
                  <a:cubicBezTo>
                    <a:pt x="2" y="0"/>
                    <a:pt x="0" y="1"/>
                    <a:pt x="0" y="4"/>
                  </a:cubicBezTo>
                  <a:cubicBezTo>
                    <a:pt x="0" y="6"/>
                    <a:pt x="2" y="8"/>
                    <a:pt x="4" y="8"/>
                  </a:cubicBezTo>
                  <a:cubicBezTo>
                    <a:pt x="6" y="8"/>
                    <a:pt x="8" y="6"/>
                    <a:pt x="8" y="4"/>
                  </a:cubicBezTo>
                  <a:cubicBezTo>
                    <a:pt x="8" y="1"/>
                    <a:pt x="6" y="0"/>
                    <a:pt x="4" y="0"/>
                  </a:cubicBezTo>
                  <a:close/>
                  <a:moveTo>
                    <a:pt x="4" y="8"/>
                  </a:moveTo>
                  <a:cubicBezTo>
                    <a:pt x="2" y="8"/>
                    <a:pt x="0" y="6"/>
                    <a:pt x="0" y="4"/>
                  </a:cubicBezTo>
                  <a:cubicBezTo>
                    <a:pt x="0" y="2"/>
                    <a:pt x="2" y="0"/>
                    <a:pt x="4" y="0"/>
                  </a:cubicBezTo>
                  <a:cubicBezTo>
                    <a:pt x="6" y="0"/>
                    <a:pt x="8" y="2"/>
                    <a:pt x="8" y="4"/>
                  </a:cubicBezTo>
                  <a:cubicBezTo>
                    <a:pt x="8" y="6"/>
                    <a:pt x="6" y="8"/>
                    <a:pt x="4" y="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0" name="Freeform 49"/>
            <p:cNvSpPr>
              <a:spLocks noEditPoints="1"/>
            </p:cNvSpPr>
            <p:nvPr/>
          </p:nvSpPr>
          <p:spPr bwMode="auto">
            <a:xfrm>
              <a:off x="8405754" y="3729042"/>
              <a:ext cx="38100" cy="39688"/>
            </a:xfrm>
            <a:custGeom>
              <a:gdLst>
                <a:gd name="T0" fmla="*/ 4 w 8"/>
                <a:gd name="T1" fmla="*/ 0 h 8"/>
                <a:gd name="T2" fmla="*/ 0 w 8"/>
                <a:gd name="T3" fmla="*/ 4 h 8"/>
                <a:gd name="T4" fmla="*/ 4 w 8"/>
                <a:gd name="T5" fmla="*/ 8 h 8"/>
                <a:gd name="T6" fmla="*/ 8 w 8"/>
                <a:gd name="T7" fmla="*/ 4 h 8"/>
                <a:gd name="T8" fmla="*/ 4 w 8"/>
                <a:gd name="T9" fmla="*/ 0 h 8"/>
                <a:gd name="T10" fmla="*/ 4 w 8"/>
                <a:gd name="T11" fmla="*/ 8 h 8"/>
                <a:gd name="T12" fmla="*/ 0 w 8"/>
                <a:gd name="T13" fmla="*/ 4 h 8"/>
                <a:gd name="T14" fmla="*/ 4 w 8"/>
                <a:gd name="T15" fmla="*/ 0 h 8"/>
                <a:gd name="T16" fmla="*/ 8 w 8"/>
                <a:gd name="T17" fmla="*/ 4 h 8"/>
                <a:gd name="T18" fmla="*/ 4 w 8"/>
                <a:gd name="T19"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4" y="0"/>
                  </a:moveTo>
                  <a:cubicBezTo>
                    <a:pt x="2" y="0"/>
                    <a:pt x="0" y="2"/>
                    <a:pt x="0" y="4"/>
                  </a:cubicBezTo>
                  <a:cubicBezTo>
                    <a:pt x="0" y="6"/>
                    <a:pt x="2" y="8"/>
                    <a:pt x="4" y="8"/>
                  </a:cubicBezTo>
                  <a:cubicBezTo>
                    <a:pt x="6" y="8"/>
                    <a:pt x="8" y="6"/>
                    <a:pt x="8" y="4"/>
                  </a:cubicBezTo>
                  <a:cubicBezTo>
                    <a:pt x="8" y="2"/>
                    <a:pt x="6" y="0"/>
                    <a:pt x="4" y="0"/>
                  </a:cubicBezTo>
                  <a:close/>
                  <a:moveTo>
                    <a:pt x="4" y="8"/>
                  </a:moveTo>
                  <a:cubicBezTo>
                    <a:pt x="2" y="8"/>
                    <a:pt x="0" y="6"/>
                    <a:pt x="0" y="4"/>
                  </a:cubicBezTo>
                  <a:cubicBezTo>
                    <a:pt x="0" y="2"/>
                    <a:pt x="2" y="0"/>
                    <a:pt x="4" y="0"/>
                  </a:cubicBezTo>
                  <a:cubicBezTo>
                    <a:pt x="6" y="0"/>
                    <a:pt x="8" y="2"/>
                    <a:pt x="8" y="4"/>
                  </a:cubicBezTo>
                  <a:cubicBezTo>
                    <a:pt x="8" y="6"/>
                    <a:pt x="6" y="8"/>
                    <a:pt x="4" y="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111" name="组合 110"/>
          <p:cNvGrpSpPr/>
          <p:nvPr/>
        </p:nvGrpSpPr>
        <p:grpSpPr>
          <a:xfrm>
            <a:off x="9261430" y="5002688"/>
            <a:ext cx="269368" cy="224472"/>
            <a:chOff x="6598640" y="3621088"/>
            <a:chExt cx="466725" cy="388937"/>
          </a:xfrm>
          <a:solidFill>
            <a:schemeClr val="bg1"/>
          </a:solidFill>
        </p:grpSpPr>
        <p:sp>
          <p:nvSpPr>
            <p:cNvPr id="112" name="Freeform 54"/>
            <p:cNvSpPr>
              <a:spLocks noEditPoints="1"/>
            </p:cNvSpPr>
            <p:nvPr/>
          </p:nvSpPr>
          <p:spPr bwMode="auto">
            <a:xfrm>
              <a:off x="6598640" y="3621088"/>
              <a:ext cx="466725" cy="388937"/>
            </a:xfrm>
            <a:custGeom>
              <a:gdLst>
                <a:gd name="T0" fmla="*/ 67 w 83"/>
                <a:gd name="T1" fmla="*/ 0 h 69"/>
                <a:gd name="T2" fmla="*/ 13 w 83"/>
                <a:gd name="T3" fmla="*/ 5 h 69"/>
                <a:gd name="T4" fmla="*/ 0 w 83"/>
                <a:gd name="T5" fmla="*/ 18 h 69"/>
                <a:gd name="T6" fmla="*/ 0 w 83"/>
                <a:gd name="T7" fmla="*/ 39 h 69"/>
                <a:gd name="T8" fmla="*/ 13 w 83"/>
                <a:gd name="T9" fmla="*/ 51 h 69"/>
                <a:gd name="T10" fmla="*/ 51 w 83"/>
                <a:gd name="T11" fmla="*/ 54 h 69"/>
                <a:gd name="T12" fmla="*/ 48 w 83"/>
                <a:gd name="T13" fmla="*/ 69 h 69"/>
                <a:gd name="T14" fmla="*/ 64 w 83"/>
                <a:gd name="T15" fmla="*/ 54 h 69"/>
                <a:gd name="T16" fmla="*/ 67 w 83"/>
                <a:gd name="T17" fmla="*/ 54 h 69"/>
                <a:gd name="T18" fmla="*/ 83 w 83"/>
                <a:gd name="T19" fmla="*/ 44 h 69"/>
                <a:gd name="T20" fmla="*/ 83 w 83"/>
                <a:gd name="T21" fmla="*/ 13 h 69"/>
                <a:gd name="T22" fmla="*/ 67 w 83"/>
                <a:gd name="T23" fmla="*/ 0 h 69"/>
                <a:gd name="T24" fmla="*/ 77 w 83"/>
                <a:gd name="T25" fmla="*/ 40 h 69"/>
                <a:gd name="T26" fmla="*/ 64 w 83"/>
                <a:gd name="T27" fmla="*/ 48 h 69"/>
                <a:gd name="T28" fmla="*/ 40 w 83"/>
                <a:gd name="T29" fmla="*/ 47 h 69"/>
                <a:gd name="T30" fmla="*/ 16 w 83"/>
                <a:gd name="T31" fmla="*/ 46 h 69"/>
                <a:gd name="T32" fmla="*/ 5 w 83"/>
                <a:gd name="T33" fmla="*/ 36 h 69"/>
                <a:gd name="T34" fmla="*/ 5 w 83"/>
                <a:gd name="T35" fmla="*/ 19 h 69"/>
                <a:gd name="T36" fmla="*/ 16 w 83"/>
                <a:gd name="T37" fmla="*/ 8 h 69"/>
                <a:gd name="T38" fmla="*/ 64 w 83"/>
                <a:gd name="T39" fmla="*/ 5 h 69"/>
                <a:gd name="T40" fmla="*/ 77 w 83"/>
                <a:gd name="T41" fmla="*/ 15 h 69"/>
                <a:gd name="T42" fmla="*/ 77 w 83"/>
                <a:gd name="T43" fmla="*/ 40 h 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69">
                  <a:moveTo>
                    <a:pt x="67" y="0"/>
                  </a:moveTo>
                  <a:cubicBezTo>
                    <a:pt x="13" y="5"/>
                    <a:pt x="13" y="5"/>
                    <a:pt x="13" y="5"/>
                  </a:cubicBezTo>
                  <a:cubicBezTo>
                    <a:pt x="6" y="5"/>
                    <a:pt x="0" y="11"/>
                    <a:pt x="0" y="18"/>
                  </a:cubicBezTo>
                  <a:cubicBezTo>
                    <a:pt x="0" y="39"/>
                    <a:pt x="0" y="39"/>
                    <a:pt x="0" y="39"/>
                  </a:cubicBezTo>
                  <a:cubicBezTo>
                    <a:pt x="0" y="46"/>
                    <a:pt x="6" y="51"/>
                    <a:pt x="13" y="51"/>
                  </a:cubicBezTo>
                  <a:cubicBezTo>
                    <a:pt x="51" y="54"/>
                    <a:pt x="51" y="54"/>
                    <a:pt x="51" y="54"/>
                  </a:cubicBezTo>
                  <a:cubicBezTo>
                    <a:pt x="48" y="69"/>
                    <a:pt x="48" y="69"/>
                    <a:pt x="48" y="69"/>
                  </a:cubicBezTo>
                  <a:cubicBezTo>
                    <a:pt x="64" y="54"/>
                    <a:pt x="64" y="54"/>
                    <a:pt x="64" y="54"/>
                  </a:cubicBezTo>
                  <a:cubicBezTo>
                    <a:pt x="67" y="54"/>
                    <a:pt x="67" y="54"/>
                    <a:pt x="67" y="54"/>
                  </a:cubicBezTo>
                  <a:cubicBezTo>
                    <a:pt x="74" y="54"/>
                    <a:pt x="83" y="51"/>
                    <a:pt x="83" y="44"/>
                  </a:cubicBezTo>
                  <a:cubicBezTo>
                    <a:pt x="83" y="13"/>
                    <a:pt x="83" y="13"/>
                    <a:pt x="83" y="13"/>
                  </a:cubicBezTo>
                  <a:cubicBezTo>
                    <a:pt x="83" y="6"/>
                    <a:pt x="74" y="0"/>
                    <a:pt x="67" y="0"/>
                  </a:cubicBezTo>
                  <a:close/>
                  <a:moveTo>
                    <a:pt x="77" y="40"/>
                  </a:moveTo>
                  <a:cubicBezTo>
                    <a:pt x="77" y="45"/>
                    <a:pt x="70" y="48"/>
                    <a:pt x="64" y="48"/>
                  </a:cubicBezTo>
                  <a:cubicBezTo>
                    <a:pt x="40" y="47"/>
                    <a:pt x="40" y="47"/>
                    <a:pt x="40" y="47"/>
                  </a:cubicBezTo>
                  <a:cubicBezTo>
                    <a:pt x="16" y="46"/>
                    <a:pt x="16" y="46"/>
                    <a:pt x="16" y="46"/>
                  </a:cubicBezTo>
                  <a:cubicBezTo>
                    <a:pt x="10" y="46"/>
                    <a:pt x="5" y="41"/>
                    <a:pt x="5" y="36"/>
                  </a:cubicBezTo>
                  <a:cubicBezTo>
                    <a:pt x="5" y="19"/>
                    <a:pt x="5" y="19"/>
                    <a:pt x="5" y="19"/>
                  </a:cubicBezTo>
                  <a:cubicBezTo>
                    <a:pt x="5" y="13"/>
                    <a:pt x="10" y="8"/>
                    <a:pt x="16" y="8"/>
                  </a:cubicBezTo>
                  <a:cubicBezTo>
                    <a:pt x="64" y="5"/>
                    <a:pt x="64" y="5"/>
                    <a:pt x="64" y="5"/>
                  </a:cubicBezTo>
                  <a:cubicBezTo>
                    <a:pt x="70" y="5"/>
                    <a:pt x="77" y="9"/>
                    <a:pt x="77" y="15"/>
                  </a:cubicBezTo>
                  <a:lnTo>
                    <a:pt x="77" y="4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3" name="Rectangle 55"/>
            <p:cNvSpPr>
              <a:spLocks noChangeArrowheads="1"/>
            </p:cNvSpPr>
            <p:nvPr/>
          </p:nvSpPr>
          <p:spPr bwMode="auto">
            <a:xfrm>
              <a:off x="6728815" y="3716338"/>
              <a:ext cx="184150" cy="17462"/>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4" name="Rectangle 56"/>
            <p:cNvSpPr>
              <a:spLocks noChangeArrowheads="1"/>
            </p:cNvSpPr>
            <p:nvPr/>
          </p:nvSpPr>
          <p:spPr bwMode="auto">
            <a:xfrm>
              <a:off x="6728815" y="3762375"/>
              <a:ext cx="184150" cy="15875"/>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5" name="Rectangle 57"/>
            <p:cNvSpPr>
              <a:spLocks noChangeArrowheads="1"/>
            </p:cNvSpPr>
            <p:nvPr/>
          </p:nvSpPr>
          <p:spPr bwMode="auto">
            <a:xfrm>
              <a:off x="6728815" y="3806825"/>
              <a:ext cx="184150" cy="17462"/>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116" name="TextBox 145"/>
          <p:cNvSpPr txBox="1"/>
          <p:nvPr/>
        </p:nvSpPr>
        <p:spPr>
          <a:xfrm>
            <a:off x="1686157" y="3905483"/>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17" name="TextBox 146"/>
          <p:cNvSpPr txBox="1"/>
          <p:nvPr/>
        </p:nvSpPr>
        <p:spPr>
          <a:xfrm>
            <a:off x="1686157" y="4432287"/>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18" name="TextBox 147"/>
          <p:cNvSpPr txBox="1"/>
          <p:nvPr/>
        </p:nvSpPr>
        <p:spPr>
          <a:xfrm>
            <a:off x="1686157" y="4959091"/>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19" name="TextBox 151"/>
          <p:cNvSpPr txBox="1"/>
          <p:nvPr/>
        </p:nvSpPr>
        <p:spPr>
          <a:xfrm>
            <a:off x="4366465" y="3905483"/>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0" name="TextBox 152"/>
          <p:cNvSpPr txBox="1"/>
          <p:nvPr/>
        </p:nvSpPr>
        <p:spPr>
          <a:xfrm>
            <a:off x="4366465" y="4432287"/>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1" name="TextBox 153"/>
          <p:cNvSpPr txBox="1"/>
          <p:nvPr/>
        </p:nvSpPr>
        <p:spPr>
          <a:xfrm>
            <a:off x="4366465" y="4959091"/>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2" name="TextBox 154"/>
          <p:cNvSpPr txBox="1"/>
          <p:nvPr/>
        </p:nvSpPr>
        <p:spPr>
          <a:xfrm>
            <a:off x="7025505" y="3905483"/>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3" name="TextBox 155"/>
          <p:cNvSpPr txBox="1"/>
          <p:nvPr/>
        </p:nvSpPr>
        <p:spPr>
          <a:xfrm>
            <a:off x="7025505" y="4432287"/>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4" name="TextBox 156"/>
          <p:cNvSpPr txBox="1"/>
          <p:nvPr/>
        </p:nvSpPr>
        <p:spPr>
          <a:xfrm>
            <a:off x="7025505" y="4959091"/>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5" name="TextBox 157"/>
          <p:cNvSpPr txBox="1"/>
          <p:nvPr/>
        </p:nvSpPr>
        <p:spPr>
          <a:xfrm>
            <a:off x="9623585" y="3905483"/>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6" name="TextBox 158"/>
          <p:cNvSpPr txBox="1"/>
          <p:nvPr/>
        </p:nvSpPr>
        <p:spPr>
          <a:xfrm>
            <a:off x="9623585" y="4432287"/>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127" name="TextBox 159"/>
          <p:cNvSpPr txBox="1"/>
          <p:nvPr/>
        </p:nvSpPr>
        <p:spPr>
          <a:xfrm>
            <a:off x="9623585" y="4959091"/>
            <a:ext cx="1532856" cy="276999"/>
          </a:xfrm>
          <a:prstGeom prst="rect">
            <a:avLst/>
          </a:prstGeom>
          <a:noFill/>
        </p:spPr>
        <p:txBody>
          <a:bodyPr wrap="square" rtlCol="0">
            <a:spAutoFit/>
          </a:bodyPr>
          <a:lstStyle/>
          <a:p>
            <a:r>
              <a:rPr lang="zh-CN" altLang="en-US" sz="1200">
                <a:solidFill>
                  <a:schemeClr val="bg1"/>
                </a:solidFill>
                <a:latin typeface="微软雅黑" panose="020b0503020204020204" pitchFamily="34" charset="-122"/>
                <a:ea typeface="微软雅黑" panose="020b0503020204020204" pitchFamily="34" charset="-122"/>
              </a:rPr>
              <a:t>在此添加内容</a:t>
            </a:r>
            <a:endParaRPr lang="zh-CN" altLang="en-US" sz="1200">
              <a:solidFill>
                <a:schemeClr val="bg1"/>
              </a:solidFill>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1186130" y="-315429"/>
            <a:ext cx="4699340" cy="1701277"/>
            <a:chOff x="-1186130" y="-315429"/>
            <a:chExt cx="4699340" cy="1701277"/>
          </a:xfrm>
        </p:grpSpPr>
        <p:pic>
          <p:nvPicPr>
            <p:cNvPr id="145" name="图片 144"/>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146"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rcRect l="18279" t="32448" r="17593"/>
          <a:stretch>
            <a:fillRect/>
          </a:stretch>
        </p:blipFill>
        <p:spPr>
          <a:xfrm rot="16200000">
            <a:off x="-367190" y="365782"/>
            <a:ext cx="6858939" cy="6125497"/>
          </a:xfrm>
          <a:prstGeom prst="rect">
            <a:avLst/>
          </a:prstGeom>
        </p:spPr>
      </p:pic>
      <p:sp>
        <p:nvSpPr>
          <p:cNvPr id="3" name="文本框 2"/>
          <p:cNvSpPr txBox="1"/>
          <p:nvPr/>
        </p:nvSpPr>
        <p:spPr>
          <a:xfrm>
            <a:off x="2461309" y="3929113"/>
            <a:ext cx="1660190" cy="400110"/>
          </a:xfrm>
          <a:prstGeom prst="rect">
            <a:avLst/>
          </a:prstGeom>
          <a:noFill/>
        </p:spPr>
        <p:txBody>
          <a:bodyPr wrap="square" rtlCol="0">
            <a:spAutoFit/>
          </a:bodyPr>
          <a:lstStyle/>
          <a:p>
            <a:pPr algn="dist"/>
            <a:r>
              <a:rPr lang="en-US" altLang="zh-CN" sz="2000" b="1">
                <a:solidFill>
                  <a:schemeClr val="tx1">
                    <a:lumMod val="75000"/>
                    <a:lumOff val="25000"/>
                  </a:schemeClr>
                </a:solidFill>
                <a:latin typeface="造字工房悦黑演示版常规体" pitchFamily="50" charset="-122"/>
                <a:ea typeface="造字工房悦黑演示版常规体" pitchFamily="50" charset="-122"/>
              </a:rPr>
              <a:t>CONTENTS</a:t>
            </a:r>
            <a:endParaRPr lang="zh-CN" altLang="en-US" sz="2000" b="1">
              <a:solidFill>
                <a:schemeClr val="tx1">
                  <a:lumMod val="75000"/>
                  <a:lumOff val="25000"/>
                </a:schemeClr>
              </a:solidFill>
              <a:latin typeface="造字工房悦黑演示版常规体" pitchFamily="50" charset="-122"/>
              <a:ea typeface="造字工房悦黑演示版常规体" pitchFamily="50" charset="-122"/>
            </a:endParaRPr>
          </a:p>
        </p:txBody>
      </p:sp>
      <p:sp>
        <p:nvSpPr>
          <p:cNvPr id="4" name="文本框 3"/>
          <p:cNvSpPr txBox="1"/>
          <p:nvPr/>
        </p:nvSpPr>
        <p:spPr>
          <a:xfrm>
            <a:off x="2397647" y="2997858"/>
            <a:ext cx="1794192" cy="1015663"/>
          </a:xfrm>
          <a:prstGeom prst="rect">
            <a:avLst/>
          </a:prstGeom>
          <a:noFill/>
        </p:spPr>
        <p:txBody>
          <a:bodyPr wrap="square" rtlCol="0">
            <a:spAutoFit/>
          </a:bodyPr>
          <a:lstStyle/>
          <a:p>
            <a:pPr algn="dist"/>
            <a:r>
              <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rPr>
              <a:t>目录</a:t>
            </a:r>
            <a:endParaRPr lang="zh-CN" altLang="en-US" sz="6000">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5" name="文本框 4"/>
          <p:cNvSpPr txBox="1"/>
          <p:nvPr/>
        </p:nvSpPr>
        <p:spPr>
          <a:xfrm>
            <a:off x="6977273" y="2136393"/>
            <a:ext cx="3565336" cy="584775"/>
          </a:xfrm>
          <a:prstGeom prst="rect">
            <a:avLst/>
          </a:prstGeom>
          <a:noFill/>
        </p:spPr>
        <p:txBody>
          <a:bodyPr wrap="square" rtlCol="0">
            <a:spAutoFit/>
          </a:bodyPr>
          <a:lstStyle/>
          <a:p>
            <a:r>
              <a:rPr lang="en-US" altLang="zh-CN" sz="3200">
                <a:solidFill>
                  <a:schemeClr val="tx1">
                    <a:lumMod val="75000"/>
                    <a:lumOff val="25000"/>
                  </a:schemeClr>
                </a:solidFill>
                <a:latin typeface="方正兰亭粗黑简体" panose="02000000000000000000" pitchFamily="2" charset="-122"/>
                <a:ea typeface="方正兰亭粗黑简体" panose="02000000000000000000" pitchFamily="2" charset="-122"/>
              </a:rPr>
              <a:t>……</a:t>
            </a:r>
            <a:r>
              <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rPr>
              <a:t>项目背景简介</a:t>
            </a:r>
            <a:endPar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6" name="文本框 5"/>
          <p:cNvSpPr txBox="1"/>
          <p:nvPr/>
        </p:nvSpPr>
        <p:spPr>
          <a:xfrm>
            <a:off x="6962842" y="2874654"/>
            <a:ext cx="3579768" cy="584775"/>
          </a:xfrm>
          <a:prstGeom prst="rect">
            <a:avLst/>
          </a:prstGeom>
          <a:noFill/>
        </p:spPr>
        <p:txBody>
          <a:bodyPr wrap="square" rtlCol="0">
            <a:spAutoFit/>
          </a:bodyPr>
          <a:lstStyle/>
          <a:p>
            <a:r>
              <a:rPr lang="en-US" altLang="zh-CN" sz="3200">
                <a:solidFill>
                  <a:schemeClr val="tx1">
                    <a:lumMod val="75000"/>
                    <a:lumOff val="25000"/>
                  </a:schemeClr>
                </a:solidFill>
                <a:latin typeface="方正兰亭粗黑简体" panose="02000000000000000000" pitchFamily="2" charset="-122"/>
                <a:ea typeface="方正兰亭粗黑简体" panose="02000000000000000000" pitchFamily="2" charset="-122"/>
              </a:rPr>
              <a:t>……</a:t>
            </a:r>
            <a:r>
              <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rPr>
              <a:t>项目计划介绍</a:t>
            </a:r>
            <a:endPar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7" name="文本框 6"/>
          <p:cNvSpPr txBox="1"/>
          <p:nvPr/>
        </p:nvSpPr>
        <p:spPr>
          <a:xfrm>
            <a:off x="6987634" y="3602803"/>
            <a:ext cx="3554975" cy="584775"/>
          </a:xfrm>
          <a:prstGeom prst="rect">
            <a:avLst/>
          </a:prstGeom>
          <a:noFill/>
        </p:spPr>
        <p:txBody>
          <a:bodyPr wrap="square" rtlCol="0">
            <a:spAutoFit/>
          </a:bodyPr>
          <a:lstStyle/>
          <a:p>
            <a:r>
              <a:rPr lang="en-US" altLang="zh-CN" sz="3200">
                <a:solidFill>
                  <a:schemeClr val="tx1">
                    <a:lumMod val="75000"/>
                    <a:lumOff val="25000"/>
                  </a:schemeClr>
                </a:solidFill>
                <a:latin typeface="方正兰亭粗黑简体" panose="02000000000000000000" pitchFamily="2" charset="-122"/>
                <a:ea typeface="方正兰亭粗黑简体" panose="02000000000000000000" pitchFamily="2" charset="-122"/>
              </a:rPr>
              <a:t>……</a:t>
            </a:r>
            <a:r>
              <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rPr>
              <a:t>市场状况分析</a:t>
            </a:r>
            <a:endPar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8" name="文本框 7"/>
          <p:cNvSpPr txBox="1"/>
          <p:nvPr/>
        </p:nvSpPr>
        <p:spPr>
          <a:xfrm>
            <a:off x="6959954" y="4307679"/>
            <a:ext cx="3582655" cy="584775"/>
          </a:xfrm>
          <a:prstGeom prst="rect">
            <a:avLst/>
          </a:prstGeom>
          <a:noFill/>
        </p:spPr>
        <p:txBody>
          <a:bodyPr wrap="square" rtlCol="0">
            <a:spAutoFit/>
          </a:bodyPr>
          <a:lstStyle/>
          <a:p>
            <a:r>
              <a:rPr lang="en-US" altLang="zh-CN" sz="3200">
                <a:solidFill>
                  <a:schemeClr val="tx1">
                    <a:lumMod val="75000"/>
                    <a:lumOff val="25000"/>
                  </a:schemeClr>
                </a:solidFill>
                <a:latin typeface="方正兰亭粗黑简体" panose="02000000000000000000" pitchFamily="2" charset="-122"/>
                <a:ea typeface="方正兰亭粗黑简体" panose="02000000000000000000" pitchFamily="2" charset="-122"/>
              </a:rPr>
              <a:t>……</a:t>
            </a:r>
            <a:r>
              <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rPr>
              <a:t>投资回报分析</a:t>
            </a:r>
            <a:endParaRPr lang="zh-CN" altLang="en-US" sz="32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9" name="圆角矩形 8"/>
          <p:cNvSpPr/>
          <p:nvPr/>
        </p:nvSpPr>
        <p:spPr>
          <a:xfrm>
            <a:off x="6230848" y="2136393"/>
            <a:ext cx="524037" cy="524037"/>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p:cNvSpPr txBox="1"/>
          <p:nvPr/>
        </p:nvSpPr>
        <p:spPr>
          <a:xfrm>
            <a:off x="6188690" y="2135576"/>
            <a:ext cx="584617" cy="523220"/>
          </a:xfrm>
          <a:prstGeom prst="rect">
            <a:avLst/>
          </a:prstGeom>
          <a:noFill/>
        </p:spPr>
        <p:txBody>
          <a:bodyPr wrap="square" rtlCol="0">
            <a:spAutoFit/>
          </a:bodyPr>
          <a:lstStyle/>
          <a:p>
            <a:pPr algn="ctr"/>
            <a:r>
              <a:rPr lang="en-US" altLang="zh-CN" sz="2800">
                <a:solidFill>
                  <a:schemeClr val="bg1"/>
                </a:solidFill>
                <a:latin typeface="Impact" panose="020b0806030902050204" pitchFamily="34" charset="0"/>
              </a:rPr>
              <a:t>1</a:t>
            </a:r>
            <a:endParaRPr lang="zh-CN" altLang="en-US" sz="2800">
              <a:solidFill>
                <a:schemeClr val="bg1"/>
              </a:solidFill>
              <a:latin typeface="Impact" panose="020b0806030902050204" pitchFamily="34" charset="0"/>
            </a:endParaRPr>
          </a:p>
        </p:txBody>
      </p:sp>
      <p:sp>
        <p:nvSpPr>
          <p:cNvPr id="11" name="圆角矩形 10"/>
          <p:cNvSpPr/>
          <p:nvPr/>
        </p:nvSpPr>
        <p:spPr>
          <a:xfrm>
            <a:off x="6230848" y="2875476"/>
            <a:ext cx="524037" cy="524037"/>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框 11"/>
          <p:cNvSpPr txBox="1"/>
          <p:nvPr/>
        </p:nvSpPr>
        <p:spPr>
          <a:xfrm>
            <a:off x="6194101" y="2875476"/>
            <a:ext cx="584617" cy="523220"/>
          </a:xfrm>
          <a:prstGeom prst="rect">
            <a:avLst/>
          </a:prstGeom>
          <a:noFill/>
        </p:spPr>
        <p:txBody>
          <a:bodyPr wrap="square" rtlCol="0">
            <a:spAutoFit/>
          </a:bodyPr>
          <a:lstStyle/>
          <a:p>
            <a:pPr algn="ctr"/>
            <a:r>
              <a:rPr lang="en-US" altLang="zh-CN" sz="2800">
                <a:solidFill>
                  <a:schemeClr val="bg1"/>
                </a:solidFill>
                <a:latin typeface="Impact" panose="020b0806030902050204" pitchFamily="34" charset="0"/>
              </a:rPr>
              <a:t>2</a:t>
            </a:r>
            <a:endParaRPr lang="zh-CN" altLang="en-US" sz="2800">
              <a:solidFill>
                <a:schemeClr val="bg1"/>
              </a:solidFill>
              <a:latin typeface="Impact" panose="020b0806030902050204" pitchFamily="34" charset="0"/>
            </a:endParaRPr>
          </a:p>
        </p:txBody>
      </p:sp>
      <p:sp>
        <p:nvSpPr>
          <p:cNvPr id="13" name="圆角矩形 12"/>
          <p:cNvSpPr/>
          <p:nvPr/>
        </p:nvSpPr>
        <p:spPr>
          <a:xfrm>
            <a:off x="6225437" y="3602803"/>
            <a:ext cx="524037" cy="524037"/>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文本框 13"/>
          <p:cNvSpPr txBox="1"/>
          <p:nvPr/>
        </p:nvSpPr>
        <p:spPr>
          <a:xfrm>
            <a:off x="6188690" y="3602803"/>
            <a:ext cx="584617" cy="523220"/>
          </a:xfrm>
          <a:prstGeom prst="rect">
            <a:avLst/>
          </a:prstGeom>
          <a:noFill/>
        </p:spPr>
        <p:txBody>
          <a:bodyPr wrap="square" rtlCol="0">
            <a:spAutoFit/>
          </a:bodyPr>
          <a:lstStyle/>
          <a:p>
            <a:pPr algn="ctr"/>
            <a:r>
              <a:rPr lang="en-US" altLang="zh-CN" sz="2800">
                <a:solidFill>
                  <a:schemeClr val="bg1"/>
                </a:solidFill>
                <a:latin typeface="Impact" panose="020b0806030902050204" pitchFamily="34" charset="0"/>
              </a:rPr>
              <a:t>3</a:t>
            </a:r>
            <a:endParaRPr lang="zh-CN" altLang="en-US" sz="2800">
              <a:solidFill>
                <a:schemeClr val="bg1"/>
              </a:solidFill>
              <a:latin typeface="Impact" panose="020b0806030902050204" pitchFamily="34" charset="0"/>
            </a:endParaRPr>
          </a:p>
        </p:txBody>
      </p:sp>
      <p:sp>
        <p:nvSpPr>
          <p:cNvPr id="15" name="圆角矩形 14"/>
          <p:cNvSpPr/>
          <p:nvPr/>
        </p:nvSpPr>
        <p:spPr>
          <a:xfrm>
            <a:off x="6225437" y="4338962"/>
            <a:ext cx="524037" cy="524037"/>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15"/>
          <p:cNvSpPr txBox="1"/>
          <p:nvPr/>
        </p:nvSpPr>
        <p:spPr>
          <a:xfrm>
            <a:off x="6188690" y="4338962"/>
            <a:ext cx="584617" cy="523220"/>
          </a:xfrm>
          <a:prstGeom prst="rect">
            <a:avLst/>
          </a:prstGeom>
          <a:noFill/>
        </p:spPr>
        <p:txBody>
          <a:bodyPr wrap="square" rtlCol="0">
            <a:spAutoFit/>
          </a:bodyPr>
          <a:lstStyle/>
          <a:p>
            <a:pPr algn="ctr"/>
            <a:r>
              <a:rPr lang="en-US" altLang="zh-CN" sz="2800">
                <a:solidFill>
                  <a:schemeClr val="bg1"/>
                </a:solidFill>
                <a:latin typeface="Impact" panose="020b0806030902050204" pitchFamily="34" charset="0"/>
              </a:rPr>
              <a:t>4</a:t>
            </a:r>
            <a:endParaRPr lang="zh-CN" altLang="en-US" sz="2800">
              <a:solidFill>
                <a:schemeClr val="bg1"/>
              </a:solidFill>
              <a:latin typeface="Impact" panose="020b0806030902050204" pitchFamily="34" charset="0"/>
            </a:endParaRPr>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Freeform 6"/>
          <p:cNvSpPr/>
          <p:nvPr/>
        </p:nvSpPr>
        <p:spPr bwMode="auto">
          <a:xfrm>
            <a:off x="2300190" y="3357563"/>
            <a:ext cx="2190796" cy="2588766"/>
          </a:xfrm>
          <a:custGeom>
            <a:gdLst>
              <a:gd name="T0" fmla="*/ 808 w 1679"/>
              <a:gd name="T1" fmla="*/ 1984 h 1984"/>
              <a:gd name="T2" fmla="*/ 808 w 1679"/>
              <a:gd name="T3" fmla="*/ 1467 h 1984"/>
              <a:gd name="T4" fmla="*/ 411 w 1679"/>
              <a:gd name="T5" fmla="*/ 1278 h 1984"/>
              <a:gd name="T6" fmla="*/ 411 w 1679"/>
              <a:gd name="T7" fmla="*/ 1193 h 1984"/>
              <a:gd name="T8" fmla="*/ 808 w 1679"/>
              <a:gd name="T9" fmla="*/ 1372 h 1984"/>
              <a:gd name="T10" fmla="*/ 808 w 1679"/>
              <a:gd name="T11" fmla="*/ 735 h 1984"/>
              <a:gd name="T12" fmla="*/ 0 w 1679"/>
              <a:gd name="T13" fmla="*/ 239 h 1984"/>
              <a:gd name="T14" fmla="*/ 47 w 1679"/>
              <a:gd name="T15" fmla="*/ 154 h 1984"/>
              <a:gd name="T16" fmla="*/ 808 w 1679"/>
              <a:gd name="T17" fmla="*/ 621 h 1984"/>
              <a:gd name="T18" fmla="*/ 808 w 1679"/>
              <a:gd name="T19" fmla="*/ 0 h 1984"/>
              <a:gd name="T20" fmla="*/ 911 w 1679"/>
              <a:gd name="T21" fmla="*/ 0 h 1984"/>
              <a:gd name="T22" fmla="*/ 911 w 1679"/>
              <a:gd name="T23" fmla="*/ 964 h 1984"/>
              <a:gd name="T24" fmla="*/ 1625 w 1679"/>
              <a:gd name="T25" fmla="*/ 491 h 1984"/>
              <a:gd name="T26" fmla="*/ 1679 w 1679"/>
              <a:gd name="T27" fmla="*/ 560 h 1984"/>
              <a:gd name="T28" fmla="*/ 921 w 1679"/>
              <a:gd name="T29" fmla="*/ 1070 h 1984"/>
              <a:gd name="T30" fmla="*/ 921 w 1679"/>
              <a:gd name="T31" fmla="*/ 1708 h 1984"/>
              <a:gd name="T32" fmla="*/ 1197 w 1679"/>
              <a:gd name="T33" fmla="*/ 1495 h 1984"/>
              <a:gd name="T34" fmla="*/ 1266 w 1679"/>
              <a:gd name="T35" fmla="*/ 1561 h 1984"/>
              <a:gd name="T36" fmla="*/ 916 w 1679"/>
              <a:gd name="T37" fmla="*/ 1814 h 1984"/>
              <a:gd name="T38" fmla="*/ 914 w 1679"/>
              <a:gd name="T39" fmla="*/ 1984 h 1984"/>
              <a:gd name="T40" fmla="*/ 808 w 1679"/>
              <a:gd name="T41" fmla="*/ 1984 h 1984"/>
              <a:gd name="connsiteX0" fmla="*/ 4812 w 10000"/>
              <a:gd name="connsiteY0" fmla="*/ 10000 h 10000"/>
              <a:gd name="connsiteX1" fmla="*/ 4812 w 10000"/>
              <a:gd name="connsiteY1" fmla="*/ 7394 h 10000"/>
              <a:gd name="connsiteX2" fmla="*/ 2448 w 10000"/>
              <a:gd name="connsiteY2" fmla="*/ 6442 h 10000"/>
              <a:gd name="connsiteX3" fmla="*/ 2448 w 10000"/>
              <a:gd name="connsiteY3" fmla="*/ 6013 h 10000"/>
              <a:gd name="connsiteX4" fmla="*/ 4812 w 10000"/>
              <a:gd name="connsiteY4" fmla="*/ 6915 h 10000"/>
              <a:gd name="connsiteX5" fmla="*/ 4812 w 10000"/>
              <a:gd name="connsiteY5" fmla="*/ 3705 h 10000"/>
              <a:gd name="connsiteX6" fmla="*/ 0 w 10000"/>
              <a:gd name="connsiteY6" fmla="*/ 1205 h 10000"/>
              <a:gd name="connsiteX7" fmla="*/ 280 w 10000"/>
              <a:gd name="connsiteY7" fmla="*/ 776 h 10000"/>
              <a:gd name="connsiteX8" fmla="*/ 4812 w 10000"/>
              <a:gd name="connsiteY8" fmla="*/ 3130 h 10000"/>
              <a:gd name="connsiteX9" fmla="*/ 4812 w 10000"/>
              <a:gd name="connsiteY9" fmla="*/ 0 h 10000"/>
              <a:gd name="connsiteX10" fmla="*/ 5426 w 10000"/>
              <a:gd name="connsiteY10" fmla="*/ 0 h 10000"/>
              <a:gd name="connsiteX11" fmla="*/ 5426 w 10000"/>
              <a:gd name="connsiteY11" fmla="*/ 4859 h 10000"/>
              <a:gd name="connsiteX12" fmla="*/ 9678 w 10000"/>
              <a:gd name="connsiteY12" fmla="*/ 2475 h 10000"/>
              <a:gd name="connsiteX13" fmla="*/ 10000 w 10000"/>
              <a:gd name="connsiteY13" fmla="*/ 2823 h 10000"/>
              <a:gd name="connsiteX14" fmla="*/ 5456 w 10000"/>
              <a:gd name="connsiteY14" fmla="*/ 5418 h 10000"/>
              <a:gd name="connsiteX15" fmla="*/ 5426 w 10000"/>
              <a:gd name="connsiteY15" fmla="*/ 8609 h 10000"/>
              <a:gd name="connsiteX16" fmla="*/ 7129 w 10000"/>
              <a:gd name="connsiteY16" fmla="*/ 7535 h 10000"/>
              <a:gd name="connsiteX17" fmla="*/ 7540 w 10000"/>
              <a:gd name="connsiteY17" fmla="*/ 7868 h 10000"/>
              <a:gd name="connsiteX18" fmla="*/ 5456 w 10000"/>
              <a:gd name="connsiteY18" fmla="*/ 9143 h 10000"/>
              <a:gd name="connsiteX19" fmla="*/ 5444 w 10000"/>
              <a:gd name="connsiteY19" fmla="*/ 10000 h 10000"/>
              <a:gd name="connsiteX20" fmla="*/ 4812 w 10000"/>
              <a:gd name="connsiteY20" fmla="*/ 10000 h 10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4812" y="10000"/>
                </a:moveTo>
                <a:lnTo>
                  <a:pt x="4812" y="7394"/>
                </a:lnTo>
                <a:lnTo>
                  <a:pt x="2448" y="6442"/>
                </a:lnTo>
                <a:lnTo>
                  <a:pt x="2448" y="6013"/>
                </a:lnTo>
                <a:lnTo>
                  <a:pt x="4812" y="6915"/>
                </a:lnTo>
                <a:lnTo>
                  <a:pt x="4812" y="3705"/>
                </a:lnTo>
                <a:lnTo>
                  <a:pt x="0" y="1205"/>
                </a:lnTo>
                <a:lnTo>
                  <a:pt x="280" y="776"/>
                </a:lnTo>
                <a:lnTo>
                  <a:pt x="4812" y="3130"/>
                </a:lnTo>
                <a:lnTo>
                  <a:pt x="4812" y="0"/>
                </a:lnTo>
                <a:lnTo>
                  <a:pt x="5426" y="0"/>
                </a:lnTo>
                <a:lnTo>
                  <a:pt x="5426" y="4859"/>
                </a:lnTo>
                <a:lnTo>
                  <a:pt x="9678" y="2475"/>
                </a:lnTo>
                <a:lnTo>
                  <a:pt x="10000" y="2823"/>
                </a:lnTo>
                <a:lnTo>
                  <a:pt x="5456" y="5418"/>
                </a:lnTo>
                <a:cubicBezTo>
                  <a:pt x="5436" y="6490"/>
                  <a:pt x="5446" y="7537"/>
                  <a:pt x="5426" y="8609"/>
                </a:cubicBezTo>
                <a:lnTo>
                  <a:pt x="7129" y="7535"/>
                </a:lnTo>
                <a:lnTo>
                  <a:pt x="7540" y="7868"/>
                </a:lnTo>
                <a:lnTo>
                  <a:pt x="5456" y="9143"/>
                </a:lnTo>
                <a:cubicBezTo>
                  <a:pt x="5452" y="9429"/>
                  <a:pt x="5448" y="9714"/>
                  <a:pt x="5444" y="10000"/>
                </a:cubicBezTo>
                <a:lnTo>
                  <a:pt x="4812" y="10000"/>
                </a:lnTo>
                <a:close/>
              </a:path>
            </a:pathLst>
          </a:custGeom>
          <a:solidFill>
            <a:srgbClr val="404040"/>
          </a:solidFill>
          <a:ln w="38100">
            <a:noFill/>
          </a:ln>
          <a:effectLst>
            <a:innerShdw blurRad="152400" dist="762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4" name="椭圆 3"/>
          <p:cNvSpPr/>
          <p:nvPr/>
        </p:nvSpPr>
        <p:spPr>
          <a:xfrm>
            <a:off x="2379582" y="1399730"/>
            <a:ext cx="2057412" cy="20574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6" name="椭圆 5"/>
          <p:cNvSpPr/>
          <p:nvPr/>
        </p:nvSpPr>
        <p:spPr>
          <a:xfrm>
            <a:off x="2600445" y="1620590"/>
            <a:ext cx="1615684" cy="1615681"/>
          </a:xfrm>
          <a:prstGeom prst="ellipse">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9" name="椭圆 8"/>
          <p:cNvSpPr/>
          <p:nvPr/>
        </p:nvSpPr>
        <p:spPr>
          <a:xfrm>
            <a:off x="4147420" y="2770833"/>
            <a:ext cx="1752612" cy="1752602"/>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10" name="椭圆 9"/>
          <p:cNvSpPr/>
          <p:nvPr/>
        </p:nvSpPr>
        <p:spPr>
          <a:xfrm>
            <a:off x="4283108" y="2906519"/>
            <a:ext cx="1481234" cy="1481231"/>
          </a:xfrm>
          <a:prstGeom prst="ellipse">
            <a:avLst/>
          </a:prstGeom>
          <a:solidFill>
            <a:srgbClr val="C0BBD4"/>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14" name="椭圆 13"/>
          <p:cNvSpPr/>
          <p:nvPr/>
        </p:nvSpPr>
        <p:spPr>
          <a:xfrm>
            <a:off x="1405016" y="2803079"/>
            <a:ext cx="1168406" cy="11684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15" name="椭圆 14"/>
          <p:cNvSpPr/>
          <p:nvPr/>
        </p:nvSpPr>
        <p:spPr>
          <a:xfrm>
            <a:off x="1495475" y="2893536"/>
            <a:ext cx="987487" cy="987486"/>
          </a:xfrm>
          <a:prstGeom prst="ellipse">
            <a:avLst/>
          </a:prstGeom>
          <a:solidFill>
            <a:srgbClr val="C0BBD4"/>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19" name="椭圆 18"/>
          <p:cNvSpPr/>
          <p:nvPr/>
        </p:nvSpPr>
        <p:spPr>
          <a:xfrm>
            <a:off x="3748166" y="4536628"/>
            <a:ext cx="1120277" cy="1120271"/>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20" name="椭圆 19"/>
          <p:cNvSpPr/>
          <p:nvPr/>
        </p:nvSpPr>
        <p:spPr>
          <a:xfrm>
            <a:off x="3834899" y="4623359"/>
            <a:ext cx="946811" cy="946810"/>
          </a:xfrm>
          <a:prstGeom prst="ellipse">
            <a:avLst/>
          </a:prstGeom>
          <a:solidFill>
            <a:srgbClr val="C0BBD4"/>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24" name="椭圆 23"/>
          <p:cNvSpPr/>
          <p:nvPr/>
        </p:nvSpPr>
        <p:spPr>
          <a:xfrm>
            <a:off x="1697116" y="4073080"/>
            <a:ext cx="1361578" cy="1361568"/>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25" name="椭圆 24"/>
          <p:cNvSpPr/>
          <p:nvPr/>
        </p:nvSpPr>
        <p:spPr>
          <a:xfrm>
            <a:off x="1802530" y="4178492"/>
            <a:ext cx="1150748" cy="1150744"/>
          </a:xfrm>
          <a:prstGeom prst="ellipse">
            <a:avLst/>
          </a:prstGeom>
          <a:solidFill>
            <a:srgbClr val="C0BBD4"/>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04040"/>
              </a:solidFill>
              <a:latin typeface="微软雅黑" panose="020b0503020204020204" pitchFamily="34" charset="-122"/>
              <a:ea typeface="微软雅黑" panose="020b0503020204020204" pitchFamily="34" charset="-122"/>
            </a:endParaRPr>
          </a:p>
        </p:txBody>
      </p:sp>
      <p:pic>
        <p:nvPicPr>
          <p:cNvPr id="28" name="Picture 18" descr="C:\Users\Administrator\Desktop\55.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100000"/>
                    </a14:imgEffect>
                  </a14:imgLayer>
                </a14:imgProps>
              </a:ext>
              <a:ext uri="{28A0092B-C50C-407E-A947-70E740481C1C}">
                <a14:useLocalDpi xmlns:a14="http://schemas.microsoft.com/office/drawing/2010/main" val="0"/>
              </a:ext>
            </a:extLst>
          </a:blip>
          <a:srcRect l="13253" r="7754"/>
          <a:stretch>
            <a:fillRect/>
          </a:stretch>
        </p:blipFill>
        <p:spPr bwMode="auto">
          <a:xfrm rot="10800000">
            <a:off x="1379364" y="5946329"/>
            <a:ext cx="4032448" cy="1216992"/>
          </a:xfrm>
          <a:prstGeom prst="rect">
            <a:avLst/>
          </a:prstGeom>
          <a:noFill/>
          <a:extLst>
            <a:ext uri="{909E8E84-426E-40DD-AFC4-6F175D3DCCD1}">
              <a14:hiddenFill xmlns:a14="http://schemas.microsoft.com/office/drawing/2010/main">
                <a:solidFill>
                  <a:srgbClr val="FFFFFF"/>
                </a:solidFill>
              </a14:hiddenFill>
            </a:ext>
          </a:extLst>
        </p:spPr>
      </p:pic>
      <p:sp>
        <p:nvSpPr>
          <p:cNvPr id="29" name="Freeform 145"/>
          <p:cNvSpPr>
            <a:spLocks noEditPoints="1"/>
          </p:cNvSpPr>
          <p:nvPr/>
        </p:nvSpPr>
        <p:spPr bwMode="auto">
          <a:xfrm>
            <a:off x="3145286" y="1909018"/>
            <a:ext cx="572304" cy="577704"/>
          </a:xfrm>
          <a:custGeom>
            <a:gdLst>
              <a:gd name="T0" fmla="*/ 43 w 98"/>
              <a:gd name="T1" fmla="*/ 76 h 99"/>
              <a:gd name="T2" fmla="*/ 40 w 98"/>
              <a:gd name="T3" fmla="*/ 70 h 99"/>
              <a:gd name="T4" fmla="*/ 37 w 98"/>
              <a:gd name="T5" fmla="*/ 74 h 99"/>
              <a:gd name="T6" fmla="*/ 35 w 98"/>
              <a:gd name="T7" fmla="*/ 76 h 99"/>
              <a:gd name="T8" fmla="*/ 32 w 98"/>
              <a:gd name="T9" fmla="*/ 75 h 99"/>
              <a:gd name="T10" fmla="*/ 2 w 98"/>
              <a:gd name="T11" fmla="*/ 45 h 99"/>
              <a:gd name="T12" fmla="*/ 7 w 98"/>
              <a:gd name="T13" fmla="*/ 10 h 99"/>
              <a:gd name="T14" fmla="*/ 40 w 98"/>
              <a:gd name="T15" fmla="*/ 26 h 99"/>
              <a:gd name="T16" fmla="*/ 71 w 98"/>
              <a:gd name="T17" fmla="*/ 0 h 99"/>
              <a:gd name="T18" fmla="*/ 48 w 98"/>
              <a:gd name="T19" fmla="*/ 79 h 99"/>
              <a:gd name="T20" fmla="*/ 35 w 98"/>
              <a:gd name="T21" fmla="*/ 99 h 99"/>
              <a:gd name="T22" fmla="*/ 29 w 98"/>
              <a:gd name="T23" fmla="*/ 95 h 99"/>
              <a:gd name="T24" fmla="*/ 43 w 98"/>
              <a:gd name="T25" fmla="*/ 76 h 99"/>
              <a:gd name="T26" fmla="*/ 47 w 98"/>
              <a:gd name="T27" fmla="*/ 57 h 99"/>
              <a:gd name="T28" fmla="*/ 50 w 98"/>
              <a:gd name="T29" fmla="*/ 63 h 99"/>
              <a:gd name="T30" fmla="*/ 65 w 98"/>
              <a:gd name="T31" fmla="*/ 18 h 99"/>
              <a:gd name="T32" fmla="*/ 47 w 98"/>
              <a:gd name="T33" fmla="*/ 32 h 99"/>
              <a:gd name="T34" fmla="*/ 46 w 98"/>
              <a:gd name="T35" fmla="*/ 34 h 99"/>
              <a:gd name="T36" fmla="*/ 47 w 98"/>
              <a:gd name="T37" fmla="*/ 57 h 99"/>
              <a:gd name="T38" fmla="*/ 28 w 98"/>
              <a:gd name="T39" fmla="*/ 63 h 99"/>
              <a:gd name="T40" fmla="*/ 16 w 98"/>
              <a:gd name="T41" fmla="*/ 24 h 99"/>
              <a:gd name="T42" fmla="*/ 16 w 98"/>
              <a:gd name="T43" fmla="*/ 24 h 99"/>
              <a:gd name="T44" fmla="*/ 33 w 98"/>
              <a:gd name="T45" fmla="*/ 61 h 99"/>
              <a:gd name="T46" fmla="*/ 13 w 98"/>
              <a:gd name="T47" fmla="*/ 21 h 99"/>
              <a:gd name="T48" fmla="*/ 10 w 98"/>
              <a:gd name="T49" fmla="*/ 44 h 99"/>
              <a:gd name="T50" fmla="*/ 28 w 98"/>
              <a:gd name="T51" fmla="*/ 63 h 99"/>
              <a:gd name="T52" fmla="*/ 55 w 98"/>
              <a:gd name="T53" fmla="*/ 64 h 99"/>
              <a:gd name="T54" fmla="*/ 68 w 98"/>
              <a:gd name="T55" fmla="*/ 18 h 99"/>
              <a:gd name="T56" fmla="*/ 55 w 98"/>
              <a:gd name="T57" fmla="*/ 64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99">
                <a:moveTo>
                  <a:pt x="43" y="76"/>
                </a:moveTo>
                <a:cubicBezTo>
                  <a:pt x="42" y="75"/>
                  <a:pt x="41" y="73"/>
                  <a:pt x="40" y="70"/>
                </a:cubicBezTo>
                <a:cubicBezTo>
                  <a:pt x="39" y="71"/>
                  <a:pt x="38" y="73"/>
                  <a:pt x="37" y="74"/>
                </a:cubicBezTo>
                <a:cubicBezTo>
                  <a:pt x="35" y="76"/>
                  <a:pt x="35" y="76"/>
                  <a:pt x="35" y="76"/>
                </a:cubicBezTo>
                <a:cubicBezTo>
                  <a:pt x="32" y="75"/>
                  <a:pt x="32" y="75"/>
                  <a:pt x="32" y="75"/>
                </a:cubicBezTo>
                <a:cubicBezTo>
                  <a:pt x="25" y="72"/>
                  <a:pt x="4" y="62"/>
                  <a:pt x="2" y="45"/>
                </a:cubicBezTo>
                <a:cubicBezTo>
                  <a:pt x="0" y="28"/>
                  <a:pt x="10" y="19"/>
                  <a:pt x="7" y="10"/>
                </a:cubicBezTo>
                <a:cubicBezTo>
                  <a:pt x="21" y="13"/>
                  <a:pt x="33" y="19"/>
                  <a:pt x="40" y="26"/>
                </a:cubicBezTo>
                <a:cubicBezTo>
                  <a:pt x="52" y="11"/>
                  <a:pt x="67" y="11"/>
                  <a:pt x="71" y="0"/>
                </a:cubicBezTo>
                <a:cubicBezTo>
                  <a:pt x="98" y="38"/>
                  <a:pt x="94" y="74"/>
                  <a:pt x="48" y="79"/>
                </a:cubicBezTo>
                <a:cubicBezTo>
                  <a:pt x="44" y="86"/>
                  <a:pt x="40" y="93"/>
                  <a:pt x="35" y="99"/>
                </a:cubicBezTo>
                <a:cubicBezTo>
                  <a:pt x="29" y="95"/>
                  <a:pt x="29" y="95"/>
                  <a:pt x="29" y="95"/>
                </a:cubicBezTo>
                <a:cubicBezTo>
                  <a:pt x="34" y="89"/>
                  <a:pt x="39" y="83"/>
                  <a:pt x="43" y="76"/>
                </a:cubicBezTo>
                <a:close/>
                <a:moveTo>
                  <a:pt x="47" y="57"/>
                </a:moveTo>
                <a:cubicBezTo>
                  <a:pt x="48" y="60"/>
                  <a:pt x="49" y="62"/>
                  <a:pt x="50" y="63"/>
                </a:cubicBezTo>
                <a:cubicBezTo>
                  <a:pt x="56" y="49"/>
                  <a:pt x="61" y="33"/>
                  <a:pt x="65" y="18"/>
                </a:cubicBezTo>
                <a:cubicBezTo>
                  <a:pt x="61" y="22"/>
                  <a:pt x="53" y="24"/>
                  <a:pt x="47" y="32"/>
                </a:cubicBezTo>
                <a:cubicBezTo>
                  <a:pt x="47" y="33"/>
                  <a:pt x="46" y="33"/>
                  <a:pt x="46" y="34"/>
                </a:cubicBezTo>
                <a:cubicBezTo>
                  <a:pt x="50" y="41"/>
                  <a:pt x="50" y="49"/>
                  <a:pt x="47" y="57"/>
                </a:cubicBezTo>
                <a:close/>
                <a:moveTo>
                  <a:pt x="28" y="63"/>
                </a:moveTo>
                <a:cubicBezTo>
                  <a:pt x="25" y="49"/>
                  <a:pt x="22" y="36"/>
                  <a:pt x="16" y="24"/>
                </a:cubicBezTo>
                <a:cubicBezTo>
                  <a:pt x="16" y="24"/>
                  <a:pt x="16" y="24"/>
                  <a:pt x="16" y="24"/>
                </a:cubicBezTo>
                <a:cubicBezTo>
                  <a:pt x="22" y="33"/>
                  <a:pt x="29" y="46"/>
                  <a:pt x="33" y="61"/>
                </a:cubicBezTo>
                <a:cubicBezTo>
                  <a:pt x="47" y="44"/>
                  <a:pt x="38" y="27"/>
                  <a:pt x="13" y="21"/>
                </a:cubicBezTo>
                <a:cubicBezTo>
                  <a:pt x="15" y="27"/>
                  <a:pt x="9" y="33"/>
                  <a:pt x="10" y="44"/>
                </a:cubicBezTo>
                <a:cubicBezTo>
                  <a:pt x="11" y="56"/>
                  <a:pt x="24" y="61"/>
                  <a:pt x="28" y="63"/>
                </a:cubicBezTo>
                <a:close/>
                <a:moveTo>
                  <a:pt x="55" y="64"/>
                </a:moveTo>
                <a:cubicBezTo>
                  <a:pt x="80" y="60"/>
                  <a:pt x="83" y="40"/>
                  <a:pt x="68" y="18"/>
                </a:cubicBezTo>
                <a:cubicBezTo>
                  <a:pt x="67" y="31"/>
                  <a:pt x="62" y="48"/>
                  <a:pt x="55" y="64"/>
                </a:cubicBezTo>
                <a:close/>
              </a:path>
            </a:pathLst>
          </a:custGeom>
          <a:solidFill>
            <a:srgbClr val="404040"/>
          </a:solidFill>
          <a:ln>
            <a:noFill/>
          </a:ln>
        </p:spPr>
        <p:txBody>
          <a:bodyPr vert="horz" wrap="square" lIns="91440" tIns="45720" rIns="91440" bIns="45720" numCol="1" anchor="t" anchorCtr="0" compatLnSpc="1"/>
          <a:lstStyle/>
          <a:p>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0" name="文本框 145"/>
          <p:cNvSpPr txBox="1"/>
          <p:nvPr/>
        </p:nvSpPr>
        <p:spPr>
          <a:xfrm>
            <a:off x="2794902" y="2506784"/>
            <a:ext cx="1247671" cy="338554"/>
          </a:xfrm>
          <a:prstGeom prst="rect">
            <a:avLst/>
          </a:prstGeom>
          <a:noFill/>
        </p:spPr>
        <p:txBody>
          <a:bodyPr wrap="square" rtlCol="0">
            <a:spAutoFit/>
          </a:bodyPr>
          <a:lstStyle/>
          <a:p>
            <a:pPr algn="ctr"/>
            <a:r>
              <a:rPr lang="zh-CN" altLang="en-US" sz="1600">
                <a:solidFill>
                  <a:srgbClr val="404040"/>
                </a:solidFill>
                <a:latin typeface="微软雅黑" panose="020b0503020204020204" pitchFamily="34" charset="-122"/>
                <a:ea typeface="微软雅黑" panose="020b0503020204020204" pitchFamily="34" charset="-122"/>
              </a:rPr>
              <a:t>添加标题</a:t>
            </a:r>
            <a:endParaRPr lang="zh-CN" altLang="en-US" sz="1600">
              <a:solidFill>
                <a:srgbClr val="404040"/>
              </a:solidFill>
              <a:latin typeface="微软雅黑" panose="020b0503020204020204" pitchFamily="34" charset="-122"/>
              <a:ea typeface="微软雅黑" panose="020b0503020204020204" pitchFamily="34" charset="-122"/>
            </a:endParaRPr>
          </a:p>
        </p:txBody>
      </p:sp>
      <p:sp>
        <p:nvSpPr>
          <p:cNvPr id="31" name="Freeform 141"/>
          <p:cNvSpPr>
            <a:spLocks noEditPoints="1"/>
          </p:cNvSpPr>
          <p:nvPr/>
        </p:nvSpPr>
        <p:spPr bwMode="auto">
          <a:xfrm>
            <a:off x="1840633" y="3083202"/>
            <a:ext cx="308357" cy="324743"/>
          </a:xfrm>
          <a:custGeom>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0">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rgbClr val="404040"/>
          </a:solidFill>
          <a:ln>
            <a:noFill/>
          </a:ln>
        </p:spPr>
        <p:txBody>
          <a:bodyPr vert="horz" wrap="square" lIns="91440" tIns="45720" rIns="91440" bIns="45720" numCol="1" anchor="t" anchorCtr="0" compatLnSpc="1"/>
          <a:lstStyle/>
          <a:p>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2" name="Freeform 146"/>
          <p:cNvSpPr>
            <a:spLocks noEditPoints="1"/>
          </p:cNvSpPr>
          <p:nvPr/>
        </p:nvSpPr>
        <p:spPr bwMode="auto">
          <a:xfrm>
            <a:off x="4188218" y="4822727"/>
            <a:ext cx="265393" cy="324370"/>
          </a:xfrm>
          <a:custGeom>
            <a:gdLst>
              <a:gd name="T0" fmla="*/ 36 w 79"/>
              <a:gd name="T1" fmla="*/ 27 h 97"/>
              <a:gd name="T2" fmla="*/ 40 w 79"/>
              <a:gd name="T3" fmla="*/ 1 h 97"/>
              <a:gd name="T4" fmla="*/ 46 w 79"/>
              <a:gd name="T5" fmla="*/ 5 h 97"/>
              <a:gd name="T6" fmla="*/ 41 w 79"/>
              <a:gd name="T7" fmla="*/ 27 h 97"/>
              <a:gd name="T8" fmla="*/ 39 w 79"/>
              <a:gd name="T9" fmla="*/ 27 h 97"/>
              <a:gd name="T10" fmla="*/ 36 w 79"/>
              <a:gd name="T11" fmla="*/ 27 h 97"/>
              <a:gd name="T12" fmla="*/ 38 w 79"/>
              <a:gd name="T13" fmla="*/ 67 h 97"/>
              <a:gd name="T14" fmla="*/ 34 w 79"/>
              <a:gd name="T15" fmla="*/ 58 h 97"/>
              <a:gd name="T16" fmla="*/ 29 w 79"/>
              <a:gd name="T17" fmla="*/ 64 h 97"/>
              <a:gd name="T18" fmla="*/ 38 w 79"/>
              <a:gd name="T19" fmla="*/ 67 h 97"/>
              <a:gd name="T20" fmla="*/ 41 w 79"/>
              <a:gd name="T21" fmla="*/ 67 h 97"/>
              <a:gd name="T22" fmla="*/ 46 w 79"/>
              <a:gd name="T23" fmla="*/ 58 h 97"/>
              <a:gd name="T24" fmla="*/ 50 w 79"/>
              <a:gd name="T25" fmla="*/ 64 h 97"/>
              <a:gd name="T26" fmla="*/ 41 w 79"/>
              <a:gd name="T27" fmla="*/ 67 h 97"/>
              <a:gd name="T28" fmla="*/ 40 w 79"/>
              <a:gd name="T29" fmla="*/ 94 h 97"/>
              <a:gd name="T30" fmla="*/ 25 w 79"/>
              <a:gd name="T31" fmla="*/ 96 h 97"/>
              <a:gd name="T32" fmla="*/ 16 w 79"/>
              <a:gd name="T33" fmla="*/ 89 h 97"/>
              <a:gd name="T34" fmla="*/ 10 w 79"/>
              <a:gd name="T35" fmla="*/ 81 h 97"/>
              <a:gd name="T36" fmla="*/ 5 w 79"/>
              <a:gd name="T37" fmla="*/ 72 h 97"/>
              <a:gd name="T38" fmla="*/ 0 w 79"/>
              <a:gd name="T39" fmla="*/ 55 h 97"/>
              <a:gd name="T40" fmla="*/ 7 w 79"/>
              <a:gd name="T41" fmla="*/ 37 h 97"/>
              <a:gd name="T42" fmla="*/ 22 w 79"/>
              <a:gd name="T43" fmla="*/ 30 h 97"/>
              <a:gd name="T44" fmla="*/ 40 w 79"/>
              <a:gd name="T45" fmla="*/ 31 h 97"/>
              <a:gd name="T46" fmla="*/ 57 w 79"/>
              <a:gd name="T47" fmla="*/ 30 h 97"/>
              <a:gd name="T48" fmla="*/ 72 w 79"/>
              <a:gd name="T49" fmla="*/ 37 h 97"/>
              <a:gd name="T50" fmla="*/ 79 w 79"/>
              <a:gd name="T51" fmla="*/ 55 h 97"/>
              <a:gd name="T52" fmla="*/ 74 w 79"/>
              <a:gd name="T53" fmla="*/ 72 h 97"/>
              <a:gd name="T54" fmla="*/ 69 w 79"/>
              <a:gd name="T55" fmla="*/ 81 h 97"/>
              <a:gd name="T56" fmla="*/ 63 w 79"/>
              <a:gd name="T57" fmla="*/ 89 h 97"/>
              <a:gd name="T58" fmla="*/ 54 w 79"/>
              <a:gd name="T59" fmla="*/ 96 h 97"/>
              <a:gd name="T60" fmla="*/ 40 w 79"/>
              <a:gd name="T61" fmla="*/ 94 h 97"/>
              <a:gd name="T62" fmla="*/ 29 w 79"/>
              <a:gd name="T63" fmla="*/ 86 h 97"/>
              <a:gd name="T64" fmla="*/ 24 w 79"/>
              <a:gd name="T65" fmla="*/ 82 h 97"/>
              <a:gd name="T66" fmla="*/ 19 w 79"/>
              <a:gd name="T67" fmla="*/ 75 h 97"/>
              <a:gd name="T68" fmla="*/ 15 w 79"/>
              <a:gd name="T69" fmla="*/ 68 h 97"/>
              <a:gd name="T70" fmla="*/ 11 w 79"/>
              <a:gd name="T71" fmla="*/ 56 h 97"/>
              <a:gd name="T72" fmla="*/ 16 w 79"/>
              <a:gd name="T73" fmla="*/ 45 h 97"/>
              <a:gd name="T74" fmla="*/ 25 w 79"/>
              <a:gd name="T75" fmla="*/ 40 h 97"/>
              <a:gd name="T76" fmla="*/ 39 w 79"/>
              <a:gd name="T77" fmla="*/ 41 h 97"/>
              <a:gd name="T78" fmla="*/ 40 w 79"/>
              <a:gd name="T79" fmla="*/ 41 h 97"/>
              <a:gd name="T80" fmla="*/ 40 w 79"/>
              <a:gd name="T81" fmla="*/ 41 h 97"/>
              <a:gd name="T82" fmla="*/ 54 w 79"/>
              <a:gd name="T83" fmla="*/ 40 h 97"/>
              <a:gd name="T84" fmla="*/ 63 w 79"/>
              <a:gd name="T85" fmla="*/ 45 h 97"/>
              <a:gd name="T86" fmla="*/ 68 w 79"/>
              <a:gd name="T87" fmla="*/ 56 h 97"/>
              <a:gd name="T88" fmla="*/ 64 w 79"/>
              <a:gd name="T89" fmla="*/ 68 h 97"/>
              <a:gd name="T90" fmla="*/ 60 w 79"/>
              <a:gd name="T91" fmla="*/ 75 h 97"/>
              <a:gd name="T92" fmla="*/ 55 w 79"/>
              <a:gd name="T93" fmla="*/ 82 h 97"/>
              <a:gd name="T94" fmla="*/ 50 w 79"/>
              <a:gd name="T95" fmla="*/ 86 h 97"/>
              <a:gd name="T96" fmla="*/ 41 w 79"/>
              <a:gd name="T97" fmla="*/ 83 h 97"/>
              <a:gd name="T98" fmla="*/ 40 w 79"/>
              <a:gd name="T99" fmla="*/ 83 h 97"/>
              <a:gd name="T100" fmla="*/ 38 w 79"/>
              <a:gd name="T101" fmla="*/ 83 h 97"/>
              <a:gd name="T102" fmla="*/ 29 w 79"/>
              <a:gd name="T103" fmla="*/ 86 h 97"/>
              <a:gd name="T104" fmla="*/ 43 w 79"/>
              <a:gd name="T105" fmla="*/ 15 h 97"/>
              <a:gd name="T106" fmla="*/ 45 w 79"/>
              <a:gd name="T107" fmla="*/ 13 h 97"/>
              <a:gd name="T108" fmla="*/ 65 w 79"/>
              <a:gd name="T109" fmla="*/ 10 h 97"/>
              <a:gd name="T110" fmla="*/ 44 w 79"/>
              <a:gd name="T111" fmla="*/ 20 h 97"/>
              <a:gd name="T112" fmla="*/ 59 w 79"/>
              <a:gd name="T113" fmla="*/ 23 h 97"/>
              <a:gd name="T114" fmla="*/ 78 w 79"/>
              <a:gd name="T115" fmla="*/ 11 h 97"/>
              <a:gd name="T116" fmla="*/ 54 w 79"/>
              <a:gd name="T117" fmla="*/ 3 h 97"/>
              <a:gd name="T118" fmla="*/ 43 w 79"/>
              <a:gd name="T119" fmla="*/ 15 h 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97">
                <a:moveTo>
                  <a:pt x="36" y="27"/>
                </a:moveTo>
                <a:cubicBezTo>
                  <a:pt x="33" y="18"/>
                  <a:pt x="30" y="8"/>
                  <a:pt x="40" y="1"/>
                </a:cubicBezTo>
                <a:cubicBezTo>
                  <a:pt x="46" y="5"/>
                  <a:pt x="46" y="5"/>
                  <a:pt x="46" y="5"/>
                </a:cubicBezTo>
                <a:cubicBezTo>
                  <a:pt x="38" y="11"/>
                  <a:pt x="39" y="20"/>
                  <a:pt x="41" y="27"/>
                </a:cubicBezTo>
                <a:cubicBezTo>
                  <a:pt x="40" y="27"/>
                  <a:pt x="40" y="27"/>
                  <a:pt x="39" y="27"/>
                </a:cubicBezTo>
                <a:cubicBezTo>
                  <a:pt x="38" y="27"/>
                  <a:pt x="37" y="27"/>
                  <a:pt x="36" y="27"/>
                </a:cubicBezTo>
                <a:close/>
                <a:moveTo>
                  <a:pt x="38" y="67"/>
                </a:moveTo>
                <a:cubicBezTo>
                  <a:pt x="38" y="67"/>
                  <a:pt x="38" y="59"/>
                  <a:pt x="34" y="58"/>
                </a:cubicBezTo>
                <a:cubicBezTo>
                  <a:pt x="30" y="58"/>
                  <a:pt x="28" y="62"/>
                  <a:pt x="29" y="64"/>
                </a:cubicBezTo>
                <a:cubicBezTo>
                  <a:pt x="30" y="66"/>
                  <a:pt x="38" y="67"/>
                  <a:pt x="38" y="67"/>
                </a:cubicBezTo>
                <a:close/>
                <a:moveTo>
                  <a:pt x="41" y="67"/>
                </a:moveTo>
                <a:cubicBezTo>
                  <a:pt x="41" y="67"/>
                  <a:pt x="42" y="59"/>
                  <a:pt x="46" y="58"/>
                </a:cubicBezTo>
                <a:cubicBezTo>
                  <a:pt x="50" y="58"/>
                  <a:pt x="52" y="62"/>
                  <a:pt x="50" y="64"/>
                </a:cubicBezTo>
                <a:cubicBezTo>
                  <a:pt x="49" y="66"/>
                  <a:pt x="41" y="67"/>
                  <a:pt x="41" y="67"/>
                </a:cubicBezTo>
                <a:close/>
                <a:moveTo>
                  <a:pt x="40" y="94"/>
                </a:moveTo>
                <a:cubicBezTo>
                  <a:pt x="33" y="97"/>
                  <a:pt x="29" y="97"/>
                  <a:pt x="25" y="96"/>
                </a:cubicBezTo>
                <a:cubicBezTo>
                  <a:pt x="21" y="95"/>
                  <a:pt x="19" y="93"/>
                  <a:pt x="16" y="89"/>
                </a:cubicBezTo>
                <a:cubicBezTo>
                  <a:pt x="14" y="86"/>
                  <a:pt x="12" y="83"/>
                  <a:pt x="10" y="81"/>
                </a:cubicBezTo>
                <a:cubicBezTo>
                  <a:pt x="8" y="78"/>
                  <a:pt x="7" y="75"/>
                  <a:pt x="5" y="72"/>
                </a:cubicBezTo>
                <a:cubicBezTo>
                  <a:pt x="3" y="67"/>
                  <a:pt x="0" y="61"/>
                  <a:pt x="0" y="55"/>
                </a:cubicBezTo>
                <a:cubicBezTo>
                  <a:pt x="0" y="48"/>
                  <a:pt x="1" y="42"/>
                  <a:pt x="7" y="37"/>
                </a:cubicBezTo>
                <a:cubicBezTo>
                  <a:pt x="11" y="33"/>
                  <a:pt x="16" y="31"/>
                  <a:pt x="22" y="30"/>
                </a:cubicBezTo>
                <a:cubicBezTo>
                  <a:pt x="27" y="29"/>
                  <a:pt x="33" y="29"/>
                  <a:pt x="40" y="31"/>
                </a:cubicBezTo>
                <a:cubicBezTo>
                  <a:pt x="46" y="29"/>
                  <a:pt x="52" y="29"/>
                  <a:pt x="57" y="30"/>
                </a:cubicBezTo>
                <a:cubicBezTo>
                  <a:pt x="63" y="31"/>
                  <a:pt x="68" y="33"/>
                  <a:pt x="72" y="37"/>
                </a:cubicBezTo>
                <a:cubicBezTo>
                  <a:pt x="78" y="42"/>
                  <a:pt x="79" y="48"/>
                  <a:pt x="79" y="55"/>
                </a:cubicBezTo>
                <a:cubicBezTo>
                  <a:pt x="79" y="61"/>
                  <a:pt x="76" y="67"/>
                  <a:pt x="74" y="72"/>
                </a:cubicBezTo>
                <a:cubicBezTo>
                  <a:pt x="72" y="75"/>
                  <a:pt x="71" y="78"/>
                  <a:pt x="69" y="81"/>
                </a:cubicBezTo>
                <a:cubicBezTo>
                  <a:pt x="67" y="83"/>
                  <a:pt x="65" y="86"/>
                  <a:pt x="63" y="89"/>
                </a:cubicBezTo>
                <a:cubicBezTo>
                  <a:pt x="60" y="93"/>
                  <a:pt x="58" y="95"/>
                  <a:pt x="54" y="96"/>
                </a:cubicBezTo>
                <a:cubicBezTo>
                  <a:pt x="50" y="97"/>
                  <a:pt x="46" y="97"/>
                  <a:pt x="40" y="94"/>
                </a:cubicBezTo>
                <a:close/>
                <a:moveTo>
                  <a:pt x="29" y="86"/>
                </a:moveTo>
                <a:cubicBezTo>
                  <a:pt x="27" y="86"/>
                  <a:pt x="26" y="84"/>
                  <a:pt x="24" y="82"/>
                </a:cubicBezTo>
                <a:cubicBezTo>
                  <a:pt x="22" y="80"/>
                  <a:pt x="21" y="77"/>
                  <a:pt x="19" y="75"/>
                </a:cubicBezTo>
                <a:cubicBezTo>
                  <a:pt x="18" y="73"/>
                  <a:pt x="17" y="71"/>
                  <a:pt x="15" y="68"/>
                </a:cubicBezTo>
                <a:cubicBezTo>
                  <a:pt x="13" y="64"/>
                  <a:pt x="12" y="60"/>
                  <a:pt x="11" y="56"/>
                </a:cubicBezTo>
                <a:cubicBezTo>
                  <a:pt x="11" y="52"/>
                  <a:pt x="12" y="48"/>
                  <a:pt x="16" y="45"/>
                </a:cubicBezTo>
                <a:cubicBezTo>
                  <a:pt x="18" y="42"/>
                  <a:pt x="21" y="41"/>
                  <a:pt x="25" y="40"/>
                </a:cubicBezTo>
                <a:cubicBezTo>
                  <a:pt x="29" y="40"/>
                  <a:pt x="34" y="40"/>
                  <a:pt x="39" y="41"/>
                </a:cubicBezTo>
                <a:cubicBezTo>
                  <a:pt x="40" y="41"/>
                  <a:pt x="40" y="41"/>
                  <a:pt x="40" y="41"/>
                </a:cubicBezTo>
                <a:cubicBezTo>
                  <a:pt x="40" y="41"/>
                  <a:pt x="40" y="41"/>
                  <a:pt x="40" y="41"/>
                </a:cubicBezTo>
                <a:cubicBezTo>
                  <a:pt x="45" y="40"/>
                  <a:pt x="50" y="40"/>
                  <a:pt x="54" y="40"/>
                </a:cubicBezTo>
                <a:cubicBezTo>
                  <a:pt x="58" y="41"/>
                  <a:pt x="61" y="42"/>
                  <a:pt x="63" y="45"/>
                </a:cubicBezTo>
                <a:cubicBezTo>
                  <a:pt x="67" y="48"/>
                  <a:pt x="68" y="52"/>
                  <a:pt x="68" y="56"/>
                </a:cubicBezTo>
                <a:cubicBezTo>
                  <a:pt x="67" y="60"/>
                  <a:pt x="66" y="64"/>
                  <a:pt x="64" y="68"/>
                </a:cubicBezTo>
                <a:cubicBezTo>
                  <a:pt x="62" y="71"/>
                  <a:pt x="61" y="73"/>
                  <a:pt x="60" y="75"/>
                </a:cubicBezTo>
                <a:cubicBezTo>
                  <a:pt x="58" y="77"/>
                  <a:pt x="57" y="80"/>
                  <a:pt x="55" y="82"/>
                </a:cubicBezTo>
                <a:cubicBezTo>
                  <a:pt x="53" y="84"/>
                  <a:pt x="52" y="86"/>
                  <a:pt x="50" y="86"/>
                </a:cubicBezTo>
                <a:cubicBezTo>
                  <a:pt x="48" y="87"/>
                  <a:pt x="45" y="86"/>
                  <a:pt x="41" y="83"/>
                </a:cubicBezTo>
                <a:cubicBezTo>
                  <a:pt x="40" y="83"/>
                  <a:pt x="40" y="83"/>
                  <a:pt x="40" y="83"/>
                </a:cubicBezTo>
                <a:cubicBezTo>
                  <a:pt x="38" y="83"/>
                  <a:pt x="38" y="83"/>
                  <a:pt x="38" y="83"/>
                </a:cubicBezTo>
                <a:cubicBezTo>
                  <a:pt x="34" y="86"/>
                  <a:pt x="31" y="87"/>
                  <a:pt x="29" y="86"/>
                </a:cubicBezTo>
                <a:close/>
                <a:moveTo>
                  <a:pt x="43" y="15"/>
                </a:moveTo>
                <a:cubicBezTo>
                  <a:pt x="44" y="14"/>
                  <a:pt x="44" y="14"/>
                  <a:pt x="45" y="13"/>
                </a:cubicBezTo>
                <a:cubicBezTo>
                  <a:pt x="52" y="11"/>
                  <a:pt x="65" y="10"/>
                  <a:pt x="65" y="10"/>
                </a:cubicBezTo>
                <a:cubicBezTo>
                  <a:pt x="58" y="12"/>
                  <a:pt x="49" y="15"/>
                  <a:pt x="44" y="20"/>
                </a:cubicBezTo>
                <a:cubicBezTo>
                  <a:pt x="47" y="22"/>
                  <a:pt x="51" y="25"/>
                  <a:pt x="59" y="23"/>
                </a:cubicBezTo>
                <a:cubicBezTo>
                  <a:pt x="68" y="22"/>
                  <a:pt x="78" y="11"/>
                  <a:pt x="78" y="11"/>
                </a:cubicBezTo>
                <a:cubicBezTo>
                  <a:pt x="78" y="11"/>
                  <a:pt x="62" y="0"/>
                  <a:pt x="54" y="3"/>
                </a:cubicBezTo>
                <a:cubicBezTo>
                  <a:pt x="48" y="5"/>
                  <a:pt x="44" y="11"/>
                  <a:pt x="43" y="15"/>
                </a:cubicBezTo>
                <a:close/>
              </a:path>
            </a:pathLst>
          </a:custGeom>
          <a:solidFill>
            <a:srgbClr val="404040"/>
          </a:solidFill>
          <a:ln>
            <a:noFill/>
          </a:ln>
        </p:spPr>
        <p:txBody>
          <a:bodyPr vert="horz" wrap="square" lIns="91440" tIns="45720" rIns="91440" bIns="45720" numCol="1" anchor="t" anchorCtr="0" compatLnSpc="1"/>
          <a:lstStyle/>
          <a:p>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3" name="Freeform 162"/>
          <p:cNvSpPr>
            <a:spLocks noEditPoints="1"/>
          </p:cNvSpPr>
          <p:nvPr/>
        </p:nvSpPr>
        <p:spPr bwMode="auto">
          <a:xfrm>
            <a:off x="4837365" y="3236271"/>
            <a:ext cx="391200" cy="381659"/>
          </a:xfrm>
          <a:custGeom>
            <a:gdLst>
              <a:gd name="T0" fmla="*/ 85 w 95"/>
              <a:gd name="T1" fmla="*/ 25 h 93"/>
              <a:gd name="T2" fmla="*/ 86 w 95"/>
              <a:gd name="T3" fmla="*/ 22 h 93"/>
              <a:gd name="T4" fmla="*/ 86 w 95"/>
              <a:gd name="T5" fmla="*/ 13 h 93"/>
              <a:gd name="T6" fmla="*/ 80 w 95"/>
              <a:gd name="T7" fmla="*/ 8 h 93"/>
              <a:gd name="T8" fmla="*/ 36 w 95"/>
              <a:gd name="T9" fmla="*/ 11 h 93"/>
              <a:gd name="T10" fmla="*/ 36 w 95"/>
              <a:gd name="T11" fmla="*/ 24 h 93"/>
              <a:gd name="T12" fmla="*/ 80 w 95"/>
              <a:gd name="T13" fmla="*/ 25 h 93"/>
              <a:gd name="T14" fmla="*/ 35 w 95"/>
              <a:gd name="T15" fmla="*/ 62 h 93"/>
              <a:gd name="T16" fmla="*/ 66 w 95"/>
              <a:gd name="T17" fmla="*/ 72 h 93"/>
              <a:gd name="T18" fmla="*/ 55 w 95"/>
              <a:gd name="T19" fmla="*/ 45 h 93"/>
              <a:gd name="T20" fmla="*/ 70 w 95"/>
              <a:gd name="T21" fmla="*/ 66 h 93"/>
              <a:gd name="T22" fmla="*/ 62 w 95"/>
              <a:gd name="T23" fmla="*/ 59 h 93"/>
              <a:gd name="T24" fmla="*/ 70 w 95"/>
              <a:gd name="T25" fmla="*/ 66 h 93"/>
              <a:gd name="T26" fmla="*/ 70 w 95"/>
              <a:gd name="T27" fmla="*/ 67 h 93"/>
              <a:gd name="T28" fmla="*/ 60 w 95"/>
              <a:gd name="T29" fmla="*/ 60 h 93"/>
              <a:gd name="T30" fmla="*/ 70 w 95"/>
              <a:gd name="T31" fmla="*/ 55 h 93"/>
              <a:gd name="T32" fmla="*/ 70 w 95"/>
              <a:gd name="T33" fmla="*/ 54 h 93"/>
              <a:gd name="T34" fmla="*/ 68 w 95"/>
              <a:gd name="T35" fmla="*/ 55 h 93"/>
              <a:gd name="T36" fmla="*/ 71 w 95"/>
              <a:gd name="T37" fmla="*/ 58 h 93"/>
              <a:gd name="T38" fmla="*/ 68 w 95"/>
              <a:gd name="T39" fmla="*/ 55 h 93"/>
              <a:gd name="T40" fmla="*/ 71 w 95"/>
              <a:gd name="T41" fmla="*/ 59 h 93"/>
              <a:gd name="T42" fmla="*/ 66 w 95"/>
              <a:gd name="T43" fmla="*/ 56 h 93"/>
              <a:gd name="T44" fmla="*/ 65 w 95"/>
              <a:gd name="T45" fmla="*/ 57 h 93"/>
              <a:gd name="T46" fmla="*/ 71 w 95"/>
              <a:gd name="T47" fmla="*/ 62 h 93"/>
              <a:gd name="T48" fmla="*/ 65 w 95"/>
              <a:gd name="T49" fmla="*/ 57 h 93"/>
              <a:gd name="T50" fmla="*/ 71 w 95"/>
              <a:gd name="T51" fmla="*/ 64 h 93"/>
              <a:gd name="T52" fmla="*/ 63 w 95"/>
              <a:gd name="T53" fmla="*/ 58 h 93"/>
              <a:gd name="T54" fmla="*/ 71 w 95"/>
              <a:gd name="T55" fmla="*/ 46 h 93"/>
              <a:gd name="T56" fmla="*/ 70 w 95"/>
              <a:gd name="T57" fmla="*/ 48 h 93"/>
              <a:gd name="T58" fmla="*/ 56 w 95"/>
              <a:gd name="T59" fmla="*/ 57 h 93"/>
              <a:gd name="T60" fmla="*/ 59 w 95"/>
              <a:gd name="T61" fmla="*/ 40 h 93"/>
              <a:gd name="T62" fmla="*/ 60 w 95"/>
              <a:gd name="T63" fmla="*/ 39 h 93"/>
              <a:gd name="T64" fmla="*/ 71 w 95"/>
              <a:gd name="T65" fmla="*/ 46 h 93"/>
              <a:gd name="T66" fmla="*/ 68 w 95"/>
              <a:gd name="T67" fmla="*/ 46 h 93"/>
              <a:gd name="T68" fmla="*/ 61 w 95"/>
              <a:gd name="T69" fmla="*/ 42 h 93"/>
              <a:gd name="T70" fmla="*/ 71 w 95"/>
              <a:gd name="T71" fmla="*/ 70 h 93"/>
              <a:gd name="T72" fmla="*/ 69 w 95"/>
              <a:gd name="T73" fmla="*/ 71 h 93"/>
              <a:gd name="T74" fmla="*/ 55 w 95"/>
              <a:gd name="T75" fmla="*/ 60 h 93"/>
              <a:gd name="T76" fmla="*/ 69 w 95"/>
              <a:gd name="T77" fmla="*/ 51 h 93"/>
              <a:gd name="T78" fmla="*/ 71 w 95"/>
              <a:gd name="T79" fmla="*/ 51 h 93"/>
              <a:gd name="T80" fmla="*/ 74 w 95"/>
              <a:gd name="T81" fmla="*/ 60 h 93"/>
              <a:gd name="T82" fmla="*/ 71 w 95"/>
              <a:gd name="T83" fmla="*/ 70 h 93"/>
              <a:gd name="T84" fmla="*/ 93 w 95"/>
              <a:gd name="T85" fmla="*/ 11 h 93"/>
              <a:gd name="T86" fmla="*/ 94 w 95"/>
              <a:gd name="T87" fmla="*/ 24 h 93"/>
              <a:gd name="T88" fmla="*/ 89 w 95"/>
              <a:gd name="T89" fmla="*/ 89 h 93"/>
              <a:gd name="T90" fmla="*/ 22 w 95"/>
              <a:gd name="T91" fmla="*/ 93 h 93"/>
              <a:gd name="T92" fmla="*/ 18 w 95"/>
              <a:gd name="T93" fmla="*/ 68 h 93"/>
              <a:gd name="T94" fmla="*/ 0 w 95"/>
              <a:gd name="T95" fmla="*/ 64 h 93"/>
              <a:gd name="T96" fmla="*/ 13 w 95"/>
              <a:gd name="T97" fmla="*/ 3 h 93"/>
              <a:gd name="T98" fmla="*/ 22 w 95"/>
              <a:gd name="T99" fmla="*/ 0 h 93"/>
              <a:gd name="T100" fmla="*/ 80 w 95"/>
              <a:gd name="T101" fmla="*/ 0 h 93"/>
              <a:gd name="T102" fmla="*/ 28 w 95"/>
              <a:gd name="T103" fmla="*/ 34 h 93"/>
              <a:gd name="T104" fmla="*/ 80 w 95"/>
              <a:gd name="T105" fmla="*/ 34 h 93"/>
              <a:gd name="T106" fmla="*/ 26 w 95"/>
              <a:gd name="T107" fmla="*/ 85 h 93"/>
              <a:gd name="T108" fmla="*/ 26 w 95"/>
              <a:gd name="T109" fmla="*/ 60 h 93"/>
              <a:gd name="T110" fmla="*/ 28 w 95"/>
              <a:gd name="T111" fmla="*/ 34 h 93"/>
              <a:gd name="T112" fmla="*/ 18 w 95"/>
              <a:gd name="T113" fmla="*/ 24 h 93"/>
              <a:gd name="T114" fmla="*/ 28 w 95"/>
              <a:gd name="T115" fmla="*/ 25 h 93"/>
              <a:gd name="T116" fmla="*/ 29 w 95"/>
              <a:gd name="T117" fmla="*/ 18 h 93"/>
              <a:gd name="T118" fmla="*/ 22 w 95"/>
              <a:gd name="T119" fmla="*/ 8 h 93"/>
              <a:gd name="T120" fmla="*/ 16 w 95"/>
              <a:gd name="T121" fmla="*/ 12 h 93"/>
              <a:gd name="T122" fmla="*/ 18 w 95"/>
              <a:gd name="T123" fmla="*/ 60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93">
                <a:moveTo>
                  <a:pt x="80" y="25"/>
                </a:moveTo>
                <a:cubicBezTo>
                  <a:pt x="85" y="25"/>
                  <a:pt x="85" y="25"/>
                  <a:pt x="85" y="25"/>
                </a:cubicBezTo>
                <a:cubicBezTo>
                  <a:pt x="85" y="25"/>
                  <a:pt x="85" y="25"/>
                  <a:pt x="85" y="25"/>
                </a:cubicBezTo>
                <a:cubicBezTo>
                  <a:pt x="85" y="25"/>
                  <a:pt x="85" y="24"/>
                  <a:pt x="86" y="22"/>
                </a:cubicBezTo>
                <a:cubicBezTo>
                  <a:pt x="86" y="21"/>
                  <a:pt x="86" y="19"/>
                  <a:pt x="86" y="18"/>
                </a:cubicBezTo>
                <a:cubicBezTo>
                  <a:pt x="86" y="16"/>
                  <a:pt x="86" y="15"/>
                  <a:pt x="86" y="13"/>
                </a:cubicBezTo>
                <a:cubicBezTo>
                  <a:pt x="85" y="11"/>
                  <a:pt x="83" y="8"/>
                  <a:pt x="80" y="8"/>
                </a:cubicBezTo>
                <a:cubicBezTo>
                  <a:pt x="80" y="8"/>
                  <a:pt x="80" y="8"/>
                  <a:pt x="80" y="8"/>
                </a:cubicBezTo>
                <a:cubicBezTo>
                  <a:pt x="35" y="8"/>
                  <a:pt x="35" y="8"/>
                  <a:pt x="35" y="8"/>
                </a:cubicBezTo>
                <a:cubicBezTo>
                  <a:pt x="35" y="9"/>
                  <a:pt x="36" y="10"/>
                  <a:pt x="36" y="11"/>
                </a:cubicBezTo>
                <a:cubicBezTo>
                  <a:pt x="37" y="13"/>
                  <a:pt x="37" y="15"/>
                  <a:pt x="37" y="18"/>
                </a:cubicBezTo>
                <a:cubicBezTo>
                  <a:pt x="37" y="20"/>
                  <a:pt x="37" y="22"/>
                  <a:pt x="36" y="24"/>
                </a:cubicBezTo>
                <a:cubicBezTo>
                  <a:pt x="36" y="24"/>
                  <a:pt x="36" y="25"/>
                  <a:pt x="36" y="25"/>
                </a:cubicBezTo>
                <a:cubicBezTo>
                  <a:pt x="80" y="25"/>
                  <a:pt x="80" y="25"/>
                  <a:pt x="80" y="25"/>
                </a:cubicBezTo>
                <a:close/>
                <a:moveTo>
                  <a:pt x="52" y="44"/>
                </a:moveTo>
                <a:cubicBezTo>
                  <a:pt x="43" y="44"/>
                  <a:pt x="35" y="52"/>
                  <a:pt x="35" y="62"/>
                </a:cubicBezTo>
                <a:cubicBezTo>
                  <a:pt x="35" y="71"/>
                  <a:pt x="43" y="79"/>
                  <a:pt x="52" y="79"/>
                </a:cubicBezTo>
                <a:cubicBezTo>
                  <a:pt x="58" y="79"/>
                  <a:pt x="63" y="76"/>
                  <a:pt x="66" y="72"/>
                </a:cubicBezTo>
                <a:cubicBezTo>
                  <a:pt x="52" y="62"/>
                  <a:pt x="52" y="62"/>
                  <a:pt x="52" y="62"/>
                </a:cubicBezTo>
                <a:cubicBezTo>
                  <a:pt x="55" y="45"/>
                  <a:pt x="55" y="45"/>
                  <a:pt x="55" y="45"/>
                </a:cubicBezTo>
                <a:cubicBezTo>
                  <a:pt x="54" y="45"/>
                  <a:pt x="53" y="44"/>
                  <a:pt x="52" y="44"/>
                </a:cubicBezTo>
                <a:close/>
                <a:moveTo>
                  <a:pt x="70" y="66"/>
                </a:moveTo>
                <a:cubicBezTo>
                  <a:pt x="61" y="59"/>
                  <a:pt x="61" y="59"/>
                  <a:pt x="61" y="59"/>
                </a:cubicBezTo>
                <a:cubicBezTo>
                  <a:pt x="62" y="59"/>
                  <a:pt x="62" y="59"/>
                  <a:pt x="62" y="59"/>
                </a:cubicBezTo>
                <a:cubicBezTo>
                  <a:pt x="70" y="65"/>
                  <a:pt x="70" y="65"/>
                  <a:pt x="70" y="65"/>
                </a:cubicBezTo>
                <a:cubicBezTo>
                  <a:pt x="70" y="66"/>
                  <a:pt x="70" y="66"/>
                  <a:pt x="70" y="66"/>
                </a:cubicBezTo>
                <a:close/>
                <a:moveTo>
                  <a:pt x="60" y="60"/>
                </a:moveTo>
                <a:cubicBezTo>
                  <a:pt x="70" y="67"/>
                  <a:pt x="70" y="67"/>
                  <a:pt x="70" y="67"/>
                </a:cubicBezTo>
                <a:cubicBezTo>
                  <a:pt x="70" y="67"/>
                  <a:pt x="69" y="68"/>
                  <a:pt x="69" y="68"/>
                </a:cubicBezTo>
                <a:cubicBezTo>
                  <a:pt x="60" y="60"/>
                  <a:pt x="60" y="60"/>
                  <a:pt x="60" y="60"/>
                </a:cubicBezTo>
                <a:cubicBezTo>
                  <a:pt x="60" y="60"/>
                  <a:pt x="60" y="60"/>
                  <a:pt x="60" y="60"/>
                </a:cubicBezTo>
                <a:close/>
                <a:moveTo>
                  <a:pt x="70" y="55"/>
                </a:moveTo>
                <a:cubicBezTo>
                  <a:pt x="69" y="54"/>
                  <a:pt x="69" y="54"/>
                  <a:pt x="69" y="54"/>
                </a:cubicBezTo>
                <a:cubicBezTo>
                  <a:pt x="70" y="54"/>
                  <a:pt x="70" y="54"/>
                  <a:pt x="70" y="54"/>
                </a:cubicBezTo>
                <a:cubicBezTo>
                  <a:pt x="70" y="54"/>
                  <a:pt x="70" y="54"/>
                  <a:pt x="70" y="55"/>
                </a:cubicBezTo>
                <a:close/>
                <a:moveTo>
                  <a:pt x="68" y="55"/>
                </a:moveTo>
                <a:cubicBezTo>
                  <a:pt x="68" y="55"/>
                  <a:pt x="68" y="55"/>
                  <a:pt x="68" y="55"/>
                </a:cubicBezTo>
                <a:cubicBezTo>
                  <a:pt x="71" y="58"/>
                  <a:pt x="71" y="58"/>
                  <a:pt x="71" y="58"/>
                </a:cubicBezTo>
                <a:cubicBezTo>
                  <a:pt x="71" y="57"/>
                  <a:pt x="71" y="57"/>
                  <a:pt x="71" y="56"/>
                </a:cubicBezTo>
                <a:cubicBezTo>
                  <a:pt x="68" y="55"/>
                  <a:pt x="68" y="55"/>
                  <a:pt x="68" y="55"/>
                </a:cubicBezTo>
                <a:close/>
                <a:moveTo>
                  <a:pt x="67" y="56"/>
                </a:moveTo>
                <a:cubicBezTo>
                  <a:pt x="71" y="59"/>
                  <a:pt x="71" y="59"/>
                  <a:pt x="71" y="59"/>
                </a:cubicBezTo>
                <a:cubicBezTo>
                  <a:pt x="71" y="59"/>
                  <a:pt x="71" y="60"/>
                  <a:pt x="71" y="60"/>
                </a:cubicBezTo>
                <a:cubicBezTo>
                  <a:pt x="66" y="56"/>
                  <a:pt x="66" y="56"/>
                  <a:pt x="66" y="56"/>
                </a:cubicBezTo>
                <a:cubicBezTo>
                  <a:pt x="67" y="56"/>
                  <a:pt x="67" y="56"/>
                  <a:pt x="67" y="56"/>
                </a:cubicBezTo>
                <a:close/>
                <a:moveTo>
                  <a:pt x="65" y="57"/>
                </a:moveTo>
                <a:cubicBezTo>
                  <a:pt x="71" y="61"/>
                  <a:pt x="71" y="61"/>
                  <a:pt x="71" y="61"/>
                </a:cubicBezTo>
                <a:cubicBezTo>
                  <a:pt x="71" y="62"/>
                  <a:pt x="71" y="62"/>
                  <a:pt x="71" y="62"/>
                </a:cubicBezTo>
                <a:cubicBezTo>
                  <a:pt x="64" y="57"/>
                  <a:pt x="64" y="57"/>
                  <a:pt x="64" y="57"/>
                </a:cubicBezTo>
                <a:cubicBezTo>
                  <a:pt x="65" y="57"/>
                  <a:pt x="65" y="57"/>
                  <a:pt x="65" y="57"/>
                </a:cubicBezTo>
                <a:close/>
                <a:moveTo>
                  <a:pt x="64" y="58"/>
                </a:moveTo>
                <a:cubicBezTo>
                  <a:pt x="71" y="64"/>
                  <a:pt x="71" y="64"/>
                  <a:pt x="71" y="64"/>
                </a:cubicBezTo>
                <a:cubicBezTo>
                  <a:pt x="71" y="64"/>
                  <a:pt x="71" y="64"/>
                  <a:pt x="71" y="64"/>
                </a:cubicBezTo>
                <a:cubicBezTo>
                  <a:pt x="63" y="58"/>
                  <a:pt x="63" y="58"/>
                  <a:pt x="63" y="58"/>
                </a:cubicBezTo>
                <a:cubicBezTo>
                  <a:pt x="64" y="58"/>
                  <a:pt x="64" y="58"/>
                  <a:pt x="64" y="58"/>
                </a:cubicBezTo>
                <a:close/>
                <a:moveTo>
                  <a:pt x="71" y="46"/>
                </a:moveTo>
                <a:cubicBezTo>
                  <a:pt x="71" y="47"/>
                  <a:pt x="71" y="47"/>
                  <a:pt x="71" y="47"/>
                </a:cubicBezTo>
                <a:cubicBezTo>
                  <a:pt x="70" y="48"/>
                  <a:pt x="70" y="48"/>
                  <a:pt x="70" y="48"/>
                </a:cubicBezTo>
                <a:cubicBezTo>
                  <a:pt x="58" y="56"/>
                  <a:pt x="58" y="56"/>
                  <a:pt x="58" y="56"/>
                </a:cubicBezTo>
                <a:cubicBezTo>
                  <a:pt x="56" y="57"/>
                  <a:pt x="56" y="57"/>
                  <a:pt x="56" y="57"/>
                </a:cubicBezTo>
                <a:cubicBezTo>
                  <a:pt x="56" y="54"/>
                  <a:pt x="56" y="54"/>
                  <a:pt x="56" y="54"/>
                </a:cubicBezTo>
                <a:cubicBezTo>
                  <a:pt x="59" y="40"/>
                  <a:pt x="59" y="40"/>
                  <a:pt x="59" y="40"/>
                </a:cubicBezTo>
                <a:cubicBezTo>
                  <a:pt x="59" y="39"/>
                  <a:pt x="59" y="39"/>
                  <a:pt x="59" y="39"/>
                </a:cubicBezTo>
                <a:cubicBezTo>
                  <a:pt x="60" y="39"/>
                  <a:pt x="60" y="39"/>
                  <a:pt x="60" y="39"/>
                </a:cubicBezTo>
                <a:cubicBezTo>
                  <a:pt x="62" y="39"/>
                  <a:pt x="64" y="40"/>
                  <a:pt x="66" y="41"/>
                </a:cubicBezTo>
                <a:cubicBezTo>
                  <a:pt x="68" y="42"/>
                  <a:pt x="70" y="44"/>
                  <a:pt x="71" y="46"/>
                </a:cubicBezTo>
                <a:close/>
                <a:moveTo>
                  <a:pt x="65" y="43"/>
                </a:moveTo>
                <a:cubicBezTo>
                  <a:pt x="66" y="44"/>
                  <a:pt x="67" y="45"/>
                  <a:pt x="68" y="46"/>
                </a:cubicBezTo>
                <a:cubicBezTo>
                  <a:pt x="59" y="52"/>
                  <a:pt x="59" y="52"/>
                  <a:pt x="59" y="52"/>
                </a:cubicBezTo>
                <a:cubicBezTo>
                  <a:pt x="61" y="42"/>
                  <a:pt x="61" y="42"/>
                  <a:pt x="61" y="42"/>
                </a:cubicBezTo>
                <a:cubicBezTo>
                  <a:pt x="62" y="42"/>
                  <a:pt x="64" y="43"/>
                  <a:pt x="65" y="43"/>
                </a:cubicBezTo>
                <a:close/>
                <a:moveTo>
                  <a:pt x="71" y="70"/>
                </a:moveTo>
                <a:cubicBezTo>
                  <a:pt x="70" y="71"/>
                  <a:pt x="70" y="71"/>
                  <a:pt x="70" y="71"/>
                </a:cubicBezTo>
                <a:cubicBezTo>
                  <a:pt x="69" y="71"/>
                  <a:pt x="69" y="71"/>
                  <a:pt x="69" y="71"/>
                </a:cubicBezTo>
                <a:cubicBezTo>
                  <a:pt x="57" y="61"/>
                  <a:pt x="57" y="61"/>
                  <a:pt x="57" y="61"/>
                </a:cubicBezTo>
                <a:cubicBezTo>
                  <a:pt x="55" y="60"/>
                  <a:pt x="55" y="60"/>
                  <a:pt x="55" y="60"/>
                </a:cubicBezTo>
                <a:cubicBezTo>
                  <a:pt x="57" y="59"/>
                  <a:pt x="57" y="59"/>
                  <a:pt x="57" y="59"/>
                </a:cubicBezTo>
                <a:cubicBezTo>
                  <a:pt x="69" y="51"/>
                  <a:pt x="69" y="51"/>
                  <a:pt x="69" y="51"/>
                </a:cubicBezTo>
                <a:cubicBezTo>
                  <a:pt x="70" y="50"/>
                  <a:pt x="70" y="50"/>
                  <a:pt x="70" y="50"/>
                </a:cubicBezTo>
                <a:cubicBezTo>
                  <a:pt x="71" y="51"/>
                  <a:pt x="71" y="51"/>
                  <a:pt x="71" y="51"/>
                </a:cubicBezTo>
                <a:cubicBezTo>
                  <a:pt x="72" y="53"/>
                  <a:pt x="73" y="54"/>
                  <a:pt x="73" y="56"/>
                </a:cubicBezTo>
                <a:cubicBezTo>
                  <a:pt x="74" y="57"/>
                  <a:pt x="74" y="59"/>
                  <a:pt x="74" y="60"/>
                </a:cubicBezTo>
                <a:cubicBezTo>
                  <a:pt x="74" y="62"/>
                  <a:pt x="74" y="64"/>
                  <a:pt x="73" y="66"/>
                </a:cubicBezTo>
                <a:cubicBezTo>
                  <a:pt x="72" y="67"/>
                  <a:pt x="72" y="69"/>
                  <a:pt x="71" y="70"/>
                </a:cubicBezTo>
                <a:close/>
                <a:moveTo>
                  <a:pt x="80" y="0"/>
                </a:moveTo>
                <a:cubicBezTo>
                  <a:pt x="87" y="0"/>
                  <a:pt x="92" y="5"/>
                  <a:pt x="93" y="11"/>
                </a:cubicBezTo>
                <a:cubicBezTo>
                  <a:pt x="94" y="13"/>
                  <a:pt x="94" y="15"/>
                  <a:pt x="94" y="18"/>
                </a:cubicBezTo>
                <a:cubicBezTo>
                  <a:pt x="95" y="20"/>
                  <a:pt x="94" y="22"/>
                  <a:pt x="94" y="24"/>
                </a:cubicBezTo>
                <a:cubicBezTo>
                  <a:pt x="93" y="28"/>
                  <a:pt x="91" y="31"/>
                  <a:pt x="89" y="33"/>
                </a:cubicBezTo>
                <a:cubicBezTo>
                  <a:pt x="89" y="89"/>
                  <a:pt x="89" y="89"/>
                  <a:pt x="89" y="89"/>
                </a:cubicBezTo>
                <a:cubicBezTo>
                  <a:pt x="85" y="93"/>
                  <a:pt x="85" y="93"/>
                  <a:pt x="85" y="93"/>
                </a:cubicBezTo>
                <a:cubicBezTo>
                  <a:pt x="22" y="93"/>
                  <a:pt x="22" y="93"/>
                  <a:pt x="22" y="93"/>
                </a:cubicBezTo>
                <a:cubicBezTo>
                  <a:pt x="18" y="89"/>
                  <a:pt x="18" y="89"/>
                  <a:pt x="18" y="89"/>
                </a:cubicBezTo>
                <a:cubicBezTo>
                  <a:pt x="18" y="68"/>
                  <a:pt x="18" y="68"/>
                  <a:pt x="18" y="68"/>
                </a:cubicBezTo>
                <a:cubicBezTo>
                  <a:pt x="4" y="68"/>
                  <a:pt x="4" y="68"/>
                  <a:pt x="4" y="68"/>
                </a:cubicBezTo>
                <a:cubicBezTo>
                  <a:pt x="0" y="64"/>
                  <a:pt x="0" y="64"/>
                  <a:pt x="0" y="64"/>
                </a:cubicBezTo>
                <a:cubicBezTo>
                  <a:pt x="8" y="12"/>
                  <a:pt x="8" y="12"/>
                  <a:pt x="8" y="12"/>
                </a:cubicBezTo>
                <a:cubicBezTo>
                  <a:pt x="8" y="8"/>
                  <a:pt x="10" y="6"/>
                  <a:pt x="13" y="3"/>
                </a:cubicBezTo>
                <a:cubicBezTo>
                  <a:pt x="15" y="1"/>
                  <a:pt x="19" y="0"/>
                  <a:pt x="22" y="0"/>
                </a:cubicBezTo>
                <a:cubicBezTo>
                  <a:pt x="22" y="0"/>
                  <a:pt x="22" y="0"/>
                  <a:pt x="22" y="0"/>
                </a:cubicBezTo>
                <a:cubicBezTo>
                  <a:pt x="22" y="0"/>
                  <a:pt x="22" y="0"/>
                  <a:pt x="22" y="0"/>
                </a:cubicBezTo>
                <a:cubicBezTo>
                  <a:pt x="80" y="0"/>
                  <a:pt x="80" y="0"/>
                  <a:pt x="80" y="0"/>
                </a:cubicBezTo>
                <a:cubicBezTo>
                  <a:pt x="80" y="0"/>
                  <a:pt x="80" y="0"/>
                  <a:pt x="80" y="0"/>
                </a:cubicBezTo>
                <a:close/>
                <a:moveTo>
                  <a:pt x="28" y="34"/>
                </a:moveTo>
                <a:cubicBezTo>
                  <a:pt x="28" y="34"/>
                  <a:pt x="28" y="34"/>
                  <a:pt x="28" y="34"/>
                </a:cubicBezTo>
                <a:cubicBezTo>
                  <a:pt x="80" y="34"/>
                  <a:pt x="80" y="34"/>
                  <a:pt x="80" y="34"/>
                </a:cubicBezTo>
                <a:cubicBezTo>
                  <a:pt x="80" y="85"/>
                  <a:pt x="80" y="85"/>
                  <a:pt x="80" y="85"/>
                </a:cubicBezTo>
                <a:cubicBezTo>
                  <a:pt x="26" y="85"/>
                  <a:pt x="26" y="85"/>
                  <a:pt x="26" y="85"/>
                </a:cubicBezTo>
                <a:cubicBezTo>
                  <a:pt x="26" y="68"/>
                  <a:pt x="26" y="68"/>
                  <a:pt x="26" y="68"/>
                </a:cubicBezTo>
                <a:cubicBezTo>
                  <a:pt x="26" y="60"/>
                  <a:pt x="26" y="60"/>
                  <a:pt x="26" y="60"/>
                </a:cubicBezTo>
                <a:cubicBezTo>
                  <a:pt x="26" y="33"/>
                  <a:pt x="26" y="33"/>
                  <a:pt x="26" y="33"/>
                </a:cubicBezTo>
                <a:cubicBezTo>
                  <a:pt x="27" y="34"/>
                  <a:pt x="27" y="34"/>
                  <a:pt x="28" y="34"/>
                </a:cubicBezTo>
                <a:close/>
                <a:moveTo>
                  <a:pt x="18" y="60"/>
                </a:moveTo>
                <a:cubicBezTo>
                  <a:pt x="18" y="24"/>
                  <a:pt x="18" y="24"/>
                  <a:pt x="18" y="24"/>
                </a:cubicBezTo>
                <a:cubicBezTo>
                  <a:pt x="26" y="23"/>
                  <a:pt x="26" y="23"/>
                  <a:pt x="26" y="23"/>
                </a:cubicBezTo>
                <a:cubicBezTo>
                  <a:pt x="26" y="23"/>
                  <a:pt x="26" y="25"/>
                  <a:pt x="28" y="25"/>
                </a:cubicBezTo>
                <a:cubicBezTo>
                  <a:pt x="28" y="25"/>
                  <a:pt x="28" y="24"/>
                  <a:pt x="28" y="22"/>
                </a:cubicBezTo>
                <a:cubicBezTo>
                  <a:pt x="29" y="21"/>
                  <a:pt x="29" y="19"/>
                  <a:pt x="29" y="18"/>
                </a:cubicBezTo>
                <a:cubicBezTo>
                  <a:pt x="29" y="16"/>
                  <a:pt x="28" y="15"/>
                  <a:pt x="28" y="13"/>
                </a:cubicBezTo>
                <a:cubicBezTo>
                  <a:pt x="27" y="11"/>
                  <a:pt x="25" y="8"/>
                  <a:pt x="22" y="8"/>
                </a:cubicBezTo>
                <a:cubicBezTo>
                  <a:pt x="21" y="8"/>
                  <a:pt x="19" y="9"/>
                  <a:pt x="18" y="10"/>
                </a:cubicBezTo>
                <a:cubicBezTo>
                  <a:pt x="17" y="11"/>
                  <a:pt x="16" y="11"/>
                  <a:pt x="16" y="12"/>
                </a:cubicBezTo>
                <a:cubicBezTo>
                  <a:pt x="8" y="60"/>
                  <a:pt x="8" y="60"/>
                  <a:pt x="8" y="60"/>
                </a:cubicBezTo>
                <a:lnTo>
                  <a:pt x="18" y="60"/>
                </a:lnTo>
                <a:close/>
              </a:path>
            </a:pathLst>
          </a:custGeom>
          <a:solidFill>
            <a:srgbClr val="404040"/>
          </a:solidFill>
          <a:ln>
            <a:noFill/>
          </a:ln>
        </p:spPr>
        <p:txBody>
          <a:bodyPr vert="horz" wrap="square" lIns="91440" tIns="45720" rIns="91440" bIns="45720" numCol="1" anchor="t" anchorCtr="0" compatLnSpc="1"/>
          <a:lstStyle/>
          <a:p>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4" name="Freeform 190"/>
          <p:cNvSpPr>
            <a:spLocks noEditPoints="1"/>
          </p:cNvSpPr>
          <p:nvPr/>
        </p:nvSpPr>
        <p:spPr bwMode="auto">
          <a:xfrm>
            <a:off x="2227846" y="4452213"/>
            <a:ext cx="323346" cy="261429"/>
          </a:xfrm>
          <a:custGeom>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404040"/>
          </a:solidFill>
          <a:ln>
            <a:noFill/>
          </a:ln>
        </p:spPr>
        <p:txBody>
          <a:bodyPr vert="horz" wrap="square" lIns="91440" tIns="45720" rIns="91440" bIns="45720" numCol="1" anchor="t" anchorCtr="0" compatLnSpc="1"/>
          <a:lstStyle/>
          <a:p>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35" name="文本框 145"/>
          <p:cNvSpPr txBox="1"/>
          <p:nvPr/>
        </p:nvSpPr>
        <p:spPr>
          <a:xfrm>
            <a:off x="4418912" y="3671171"/>
            <a:ext cx="1247671" cy="338554"/>
          </a:xfrm>
          <a:prstGeom prst="rect">
            <a:avLst/>
          </a:prstGeom>
          <a:noFill/>
        </p:spPr>
        <p:txBody>
          <a:bodyPr wrap="square" rtlCol="0">
            <a:spAutoFit/>
          </a:bodyPr>
          <a:lstStyle/>
          <a:p>
            <a:pPr algn="ctr"/>
            <a:r>
              <a:rPr lang="zh-CN" altLang="en-US" sz="1600">
                <a:solidFill>
                  <a:srgbClr val="404040"/>
                </a:solidFill>
                <a:latin typeface="微软雅黑" panose="020b0503020204020204" pitchFamily="34" charset="-122"/>
                <a:ea typeface="微软雅黑" panose="020b0503020204020204" pitchFamily="34" charset="-122"/>
              </a:rPr>
              <a:t>添加标题</a:t>
            </a:r>
            <a:endParaRPr lang="zh-CN" altLang="en-US" sz="1600">
              <a:solidFill>
                <a:srgbClr val="404040"/>
              </a:solidFill>
              <a:latin typeface="微软雅黑" panose="020b0503020204020204" pitchFamily="34" charset="-122"/>
              <a:ea typeface="微软雅黑" panose="020b0503020204020204" pitchFamily="34" charset="-122"/>
            </a:endParaRPr>
          </a:p>
        </p:txBody>
      </p:sp>
      <p:sp>
        <p:nvSpPr>
          <p:cNvPr id="36" name="文本框 145"/>
          <p:cNvSpPr txBox="1"/>
          <p:nvPr/>
        </p:nvSpPr>
        <p:spPr>
          <a:xfrm>
            <a:off x="1765683" y="4760407"/>
            <a:ext cx="1247671" cy="276999"/>
          </a:xfrm>
          <a:prstGeom prst="rect">
            <a:avLst/>
          </a:prstGeom>
          <a:noFill/>
        </p:spPr>
        <p:txBody>
          <a:bodyPr wrap="square" rtlCol="0">
            <a:spAutoFit/>
          </a:bodyPr>
          <a:lstStyle/>
          <a:p>
            <a:pPr algn="ctr"/>
            <a:r>
              <a:rPr lang="zh-CN" altLang="en-US" sz="1200">
                <a:solidFill>
                  <a:srgbClr val="404040"/>
                </a:solidFill>
                <a:latin typeface="微软雅黑" panose="020b0503020204020204" pitchFamily="34" charset="-122"/>
                <a:ea typeface="微软雅黑" panose="020b0503020204020204" pitchFamily="34" charset="-122"/>
              </a:rPr>
              <a:t>添加标题</a:t>
            </a:r>
            <a:endParaRPr lang="zh-CN" altLang="en-US" sz="1200">
              <a:solidFill>
                <a:srgbClr val="404040"/>
              </a:solidFill>
              <a:latin typeface="微软雅黑" panose="020b0503020204020204" pitchFamily="34" charset="-122"/>
              <a:ea typeface="微软雅黑" panose="020b0503020204020204" pitchFamily="34" charset="-122"/>
            </a:endParaRPr>
          </a:p>
        </p:txBody>
      </p:sp>
      <p:sp>
        <p:nvSpPr>
          <p:cNvPr id="37" name="文本框 145"/>
          <p:cNvSpPr txBox="1"/>
          <p:nvPr/>
        </p:nvSpPr>
        <p:spPr>
          <a:xfrm>
            <a:off x="1388533" y="3433580"/>
            <a:ext cx="1247671" cy="261610"/>
          </a:xfrm>
          <a:prstGeom prst="rect">
            <a:avLst/>
          </a:prstGeom>
          <a:noFill/>
        </p:spPr>
        <p:txBody>
          <a:bodyPr wrap="square" rtlCol="0">
            <a:spAutoFit/>
          </a:bodyPr>
          <a:lstStyle/>
          <a:p>
            <a:pPr algn="ctr"/>
            <a:r>
              <a:rPr lang="zh-CN" altLang="en-US" sz="1100">
                <a:solidFill>
                  <a:srgbClr val="404040"/>
                </a:solidFill>
                <a:latin typeface="微软雅黑" panose="020b0503020204020204" pitchFamily="34" charset="-122"/>
                <a:ea typeface="微软雅黑" panose="020b0503020204020204" pitchFamily="34" charset="-122"/>
              </a:rPr>
              <a:t>添加标题</a:t>
            </a:r>
            <a:endParaRPr lang="zh-CN" altLang="en-US" sz="1100">
              <a:solidFill>
                <a:srgbClr val="404040"/>
              </a:solidFill>
              <a:latin typeface="微软雅黑" panose="020b0503020204020204" pitchFamily="34" charset="-122"/>
              <a:ea typeface="微软雅黑" panose="020b0503020204020204" pitchFamily="34" charset="-122"/>
            </a:endParaRPr>
          </a:p>
        </p:txBody>
      </p:sp>
      <p:sp>
        <p:nvSpPr>
          <p:cNvPr id="38" name="文本框 145"/>
          <p:cNvSpPr txBox="1"/>
          <p:nvPr/>
        </p:nvSpPr>
        <p:spPr>
          <a:xfrm>
            <a:off x="3691837" y="5127352"/>
            <a:ext cx="1247671" cy="261610"/>
          </a:xfrm>
          <a:prstGeom prst="rect">
            <a:avLst/>
          </a:prstGeom>
          <a:noFill/>
        </p:spPr>
        <p:txBody>
          <a:bodyPr wrap="square" rtlCol="0">
            <a:spAutoFit/>
          </a:bodyPr>
          <a:lstStyle/>
          <a:p>
            <a:pPr algn="ctr"/>
            <a:r>
              <a:rPr lang="zh-CN" altLang="en-US" sz="1100">
                <a:solidFill>
                  <a:srgbClr val="404040"/>
                </a:solidFill>
                <a:latin typeface="微软雅黑" panose="020b0503020204020204" pitchFamily="34" charset="-122"/>
                <a:ea typeface="微软雅黑" panose="020b0503020204020204" pitchFamily="34" charset="-122"/>
              </a:rPr>
              <a:t>添加标题</a:t>
            </a:r>
            <a:endParaRPr lang="zh-CN" altLang="en-US" sz="1100">
              <a:solidFill>
                <a:srgbClr val="404040"/>
              </a:solidFill>
              <a:latin typeface="微软雅黑" panose="020b0503020204020204" pitchFamily="34" charset="-122"/>
              <a:ea typeface="微软雅黑" panose="020b0503020204020204" pitchFamily="34" charset="-122"/>
            </a:endParaRPr>
          </a:p>
        </p:txBody>
      </p:sp>
      <p:sp>
        <p:nvSpPr>
          <p:cNvPr id="39" name="Freeform 145"/>
          <p:cNvSpPr>
            <a:spLocks noEditPoints="1"/>
          </p:cNvSpPr>
          <p:nvPr/>
        </p:nvSpPr>
        <p:spPr bwMode="auto">
          <a:xfrm>
            <a:off x="6750859" y="2279478"/>
            <a:ext cx="394156" cy="397874"/>
          </a:xfrm>
          <a:custGeom>
            <a:gdLst>
              <a:gd name="T0" fmla="*/ 43 w 98"/>
              <a:gd name="T1" fmla="*/ 76 h 99"/>
              <a:gd name="T2" fmla="*/ 40 w 98"/>
              <a:gd name="T3" fmla="*/ 70 h 99"/>
              <a:gd name="T4" fmla="*/ 37 w 98"/>
              <a:gd name="T5" fmla="*/ 74 h 99"/>
              <a:gd name="T6" fmla="*/ 35 w 98"/>
              <a:gd name="T7" fmla="*/ 76 h 99"/>
              <a:gd name="T8" fmla="*/ 32 w 98"/>
              <a:gd name="T9" fmla="*/ 75 h 99"/>
              <a:gd name="T10" fmla="*/ 2 w 98"/>
              <a:gd name="T11" fmla="*/ 45 h 99"/>
              <a:gd name="T12" fmla="*/ 7 w 98"/>
              <a:gd name="T13" fmla="*/ 10 h 99"/>
              <a:gd name="T14" fmla="*/ 40 w 98"/>
              <a:gd name="T15" fmla="*/ 26 h 99"/>
              <a:gd name="T16" fmla="*/ 71 w 98"/>
              <a:gd name="T17" fmla="*/ 0 h 99"/>
              <a:gd name="T18" fmla="*/ 48 w 98"/>
              <a:gd name="T19" fmla="*/ 79 h 99"/>
              <a:gd name="T20" fmla="*/ 35 w 98"/>
              <a:gd name="T21" fmla="*/ 99 h 99"/>
              <a:gd name="T22" fmla="*/ 29 w 98"/>
              <a:gd name="T23" fmla="*/ 95 h 99"/>
              <a:gd name="T24" fmla="*/ 43 w 98"/>
              <a:gd name="T25" fmla="*/ 76 h 99"/>
              <a:gd name="T26" fmla="*/ 47 w 98"/>
              <a:gd name="T27" fmla="*/ 57 h 99"/>
              <a:gd name="T28" fmla="*/ 50 w 98"/>
              <a:gd name="T29" fmla="*/ 63 h 99"/>
              <a:gd name="T30" fmla="*/ 65 w 98"/>
              <a:gd name="T31" fmla="*/ 18 h 99"/>
              <a:gd name="T32" fmla="*/ 47 w 98"/>
              <a:gd name="T33" fmla="*/ 32 h 99"/>
              <a:gd name="T34" fmla="*/ 46 w 98"/>
              <a:gd name="T35" fmla="*/ 34 h 99"/>
              <a:gd name="T36" fmla="*/ 47 w 98"/>
              <a:gd name="T37" fmla="*/ 57 h 99"/>
              <a:gd name="T38" fmla="*/ 28 w 98"/>
              <a:gd name="T39" fmla="*/ 63 h 99"/>
              <a:gd name="T40" fmla="*/ 16 w 98"/>
              <a:gd name="T41" fmla="*/ 24 h 99"/>
              <a:gd name="T42" fmla="*/ 16 w 98"/>
              <a:gd name="T43" fmla="*/ 24 h 99"/>
              <a:gd name="T44" fmla="*/ 33 w 98"/>
              <a:gd name="T45" fmla="*/ 61 h 99"/>
              <a:gd name="T46" fmla="*/ 13 w 98"/>
              <a:gd name="T47" fmla="*/ 21 h 99"/>
              <a:gd name="T48" fmla="*/ 10 w 98"/>
              <a:gd name="T49" fmla="*/ 44 h 99"/>
              <a:gd name="T50" fmla="*/ 28 w 98"/>
              <a:gd name="T51" fmla="*/ 63 h 99"/>
              <a:gd name="T52" fmla="*/ 55 w 98"/>
              <a:gd name="T53" fmla="*/ 64 h 99"/>
              <a:gd name="T54" fmla="*/ 68 w 98"/>
              <a:gd name="T55" fmla="*/ 18 h 99"/>
              <a:gd name="T56" fmla="*/ 55 w 98"/>
              <a:gd name="T57" fmla="*/ 64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99">
                <a:moveTo>
                  <a:pt x="43" y="76"/>
                </a:moveTo>
                <a:cubicBezTo>
                  <a:pt x="42" y="75"/>
                  <a:pt x="41" y="73"/>
                  <a:pt x="40" y="70"/>
                </a:cubicBezTo>
                <a:cubicBezTo>
                  <a:pt x="39" y="71"/>
                  <a:pt x="38" y="73"/>
                  <a:pt x="37" y="74"/>
                </a:cubicBezTo>
                <a:cubicBezTo>
                  <a:pt x="35" y="76"/>
                  <a:pt x="35" y="76"/>
                  <a:pt x="35" y="76"/>
                </a:cubicBezTo>
                <a:cubicBezTo>
                  <a:pt x="32" y="75"/>
                  <a:pt x="32" y="75"/>
                  <a:pt x="32" y="75"/>
                </a:cubicBezTo>
                <a:cubicBezTo>
                  <a:pt x="25" y="72"/>
                  <a:pt x="4" y="62"/>
                  <a:pt x="2" y="45"/>
                </a:cubicBezTo>
                <a:cubicBezTo>
                  <a:pt x="0" y="28"/>
                  <a:pt x="10" y="19"/>
                  <a:pt x="7" y="10"/>
                </a:cubicBezTo>
                <a:cubicBezTo>
                  <a:pt x="21" y="13"/>
                  <a:pt x="33" y="19"/>
                  <a:pt x="40" y="26"/>
                </a:cubicBezTo>
                <a:cubicBezTo>
                  <a:pt x="52" y="11"/>
                  <a:pt x="67" y="11"/>
                  <a:pt x="71" y="0"/>
                </a:cubicBezTo>
                <a:cubicBezTo>
                  <a:pt x="98" y="38"/>
                  <a:pt x="94" y="74"/>
                  <a:pt x="48" y="79"/>
                </a:cubicBezTo>
                <a:cubicBezTo>
                  <a:pt x="44" y="86"/>
                  <a:pt x="40" y="93"/>
                  <a:pt x="35" y="99"/>
                </a:cubicBezTo>
                <a:cubicBezTo>
                  <a:pt x="29" y="95"/>
                  <a:pt x="29" y="95"/>
                  <a:pt x="29" y="95"/>
                </a:cubicBezTo>
                <a:cubicBezTo>
                  <a:pt x="34" y="89"/>
                  <a:pt x="39" y="83"/>
                  <a:pt x="43" y="76"/>
                </a:cubicBezTo>
                <a:close/>
                <a:moveTo>
                  <a:pt x="47" y="57"/>
                </a:moveTo>
                <a:cubicBezTo>
                  <a:pt x="48" y="60"/>
                  <a:pt x="49" y="62"/>
                  <a:pt x="50" y="63"/>
                </a:cubicBezTo>
                <a:cubicBezTo>
                  <a:pt x="56" y="49"/>
                  <a:pt x="61" y="33"/>
                  <a:pt x="65" y="18"/>
                </a:cubicBezTo>
                <a:cubicBezTo>
                  <a:pt x="61" y="22"/>
                  <a:pt x="53" y="24"/>
                  <a:pt x="47" y="32"/>
                </a:cubicBezTo>
                <a:cubicBezTo>
                  <a:pt x="47" y="33"/>
                  <a:pt x="46" y="33"/>
                  <a:pt x="46" y="34"/>
                </a:cubicBezTo>
                <a:cubicBezTo>
                  <a:pt x="50" y="41"/>
                  <a:pt x="50" y="49"/>
                  <a:pt x="47" y="57"/>
                </a:cubicBezTo>
                <a:close/>
                <a:moveTo>
                  <a:pt x="28" y="63"/>
                </a:moveTo>
                <a:cubicBezTo>
                  <a:pt x="25" y="49"/>
                  <a:pt x="22" y="36"/>
                  <a:pt x="16" y="24"/>
                </a:cubicBezTo>
                <a:cubicBezTo>
                  <a:pt x="16" y="24"/>
                  <a:pt x="16" y="24"/>
                  <a:pt x="16" y="24"/>
                </a:cubicBezTo>
                <a:cubicBezTo>
                  <a:pt x="22" y="33"/>
                  <a:pt x="29" y="46"/>
                  <a:pt x="33" y="61"/>
                </a:cubicBezTo>
                <a:cubicBezTo>
                  <a:pt x="47" y="44"/>
                  <a:pt x="38" y="27"/>
                  <a:pt x="13" y="21"/>
                </a:cubicBezTo>
                <a:cubicBezTo>
                  <a:pt x="15" y="27"/>
                  <a:pt x="9" y="33"/>
                  <a:pt x="10" y="44"/>
                </a:cubicBezTo>
                <a:cubicBezTo>
                  <a:pt x="11" y="56"/>
                  <a:pt x="24" y="61"/>
                  <a:pt x="28" y="63"/>
                </a:cubicBezTo>
                <a:close/>
                <a:moveTo>
                  <a:pt x="55" y="64"/>
                </a:moveTo>
                <a:cubicBezTo>
                  <a:pt x="80" y="60"/>
                  <a:pt x="83" y="40"/>
                  <a:pt x="68" y="18"/>
                </a:cubicBezTo>
                <a:cubicBezTo>
                  <a:pt x="67" y="31"/>
                  <a:pt x="62" y="48"/>
                  <a:pt x="55" y="64"/>
                </a:cubicBez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0" name="Freeform 141"/>
          <p:cNvSpPr>
            <a:spLocks noEditPoints="1"/>
          </p:cNvSpPr>
          <p:nvPr/>
        </p:nvSpPr>
        <p:spPr bwMode="auto">
          <a:xfrm>
            <a:off x="6775883" y="3033681"/>
            <a:ext cx="344109" cy="362395"/>
          </a:xfrm>
          <a:custGeom>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0">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1" name="Freeform 146"/>
          <p:cNvSpPr>
            <a:spLocks noEditPoints="1"/>
          </p:cNvSpPr>
          <p:nvPr/>
        </p:nvSpPr>
        <p:spPr bwMode="auto">
          <a:xfrm>
            <a:off x="6818068" y="5045274"/>
            <a:ext cx="259738" cy="317457"/>
          </a:xfrm>
          <a:custGeom>
            <a:gdLst>
              <a:gd name="T0" fmla="*/ 36 w 79"/>
              <a:gd name="T1" fmla="*/ 27 h 97"/>
              <a:gd name="T2" fmla="*/ 40 w 79"/>
              <a:gd name="T3" fmla="*/ 1 h 97"/>
              <a:gd name="T4" fmla="*/ 46 w 79"/>
              <a:gd name="T5" fmla="*/ 5 h 97"/>
              <a:gd name="T6" fmla="*/ 41 w 79"/>
              <a:gd name="T7" fmla="*/ 27 h 97"/>
              <a:gd name="T8" fmla="*/ 39 w 79"/>
              <a:gd name="T9" fmla="*/ 27 h 97"/>
              <a:gd name="T10" fmla="*/ 36 w 79"/>
              <a:gd name="T11" fmla="*/ 27 h 97"/>
              <a:gd name="T12" fmla="*/ 38 w 79"/>
              <a:gd name="T13" fmla="*/ 67 h 97"/>
              <a:gd name="T14" fmla="*/ 34 w 79"/>
              <a:gd name="T15" fmla="*/ 58 h 97"/>
              <a:gd name="T16" fmla="*/ 29 w 79"/>
              <a:gd name="T17" fmla="*/ 64 h 97"/>
              <a:gd name="T18" fmla="*/ 38 w 79"/>
              <a:gd name="T19" fmla="*/ 67 h 97"/>
              <a:gd name="T20" fmla="*/ 41 w 79"/>
              <a:gd name="T21" fmla="*/ 67 h 97"/>
              <a:gd name="T22" fmla="*/ 46 w 79"/>
              <a:gd name="T23" fmla="*/ 58 h 97"/>
              <a:gd name="T24" fmla="*/ 50 w 79"/>
              <a:gd name="T25" fmla="*/ 64 h 97"/>
              <a:gd name="T26" fmla="*/ 41 w 79"/>
              <a:gd name="T27" fmla="*/ 67 h 97"/>
              <a:gd name="T28" fmla="*/ 40 w 79"/>
              <a:gd name="T29" fmla="*/ 94 h 97"/>
              <a:gd name="T30" fmla="*/ 25 w 79"/>
              <a:gd name="T31" fmla="*/ 96 h 97"/>
              <a:gd name="T32" fmla="*/ 16 w 79"/>
              <a:gd name="T33" fmla="*/ 89 h 97"/>
              <a:gd name="T34" fmla="*/ 10 w 79"/>
              <a:gd name="T35" fmla="*/ 81 h 97"/>
              <a:gd name="T36" fmla="*/ 5 w 79"/>
              <a:gd name="T37" fmla="*/ 72 h 97"/>
              <a:gd name="T38" fmla="*/ 0 w 79"/>
              <a:gd name="T39" fmla="*/ 55 h 97"/>
              <a:gd name="T40" fmla="*/ 7 w 79"/>
              <a:gd name="T41" fmla="*/ 37 h 97"/>
              <a:gd name="T42" fmla="*/ 22 w 79"/>
              <a:gd name="T43" fmla="*/ 30 h 97"/>
              <a:gd name="T44" fmla="*/ 40 w 79"/>
              <a:gd name="T45" fmla="*/ 31 h 97"/>
              <a:gd name="T46" fmla="*/ 57 w 79"/>
              <a:gd name="T47" fmla="*/ 30 h 97"/>
              <a:gd name="T48" fmla="*/ 72 w 79"/>
              <a:gd name="T49" fmla="*/ 37 h 97"/>
              <a:gd name="T50" fmla="*/ 79 w 79"/>
              <a:gd name="T51" fmla="*/ 55 h 97"/>
              <a:gd name="T52" fmla="*/ 74 w 79"/>
              <a:gd name="T53" fmla="*/ 72 h 97"/>
              <a:gd name="T54" fmla="*/ 69 w 79"/>
              <a:gd name="T55" fmla="*/ 81 h 97"/>
              <a:gd name="T56" fmla="*/ 63 w 79"/>
              <a:gd name="T57" fmla="*/ 89 h 97"/>
              <a:gd name="T58" fmla="*/ 54 w 79"/>
              <a:gd name="T59" fmla="*/ 96 h 97"/>
              <a:gd name="T60" fmla="*/ 40 w 79"/>
              <a:gd name="T61" fmla="*/ 94 h 97"/>
              <a:gd name="T62" fmla="*/ 29 w 79"/>
              <a:gd name="T63" fmla="*/ 86 h 97"/>
              <a:gd name="T64" fmla="*/ 24 w 79"/>
              <a:gd name="T65" fmla="*/ 82 h 97"/>
              <a:gd name="T66" fmla="*/ 19 w 79"/>
              <a:gd name="T67" fmla="*/ 75 h 97"/>
              <a:gd name="T68" fmla="*/ 15 w 79"/>
              <a:gd name="T69" fmla="*/ 68 h 97"/>
              <a:gd name="T70" fmla="*/ 11 w 79"/>
              <a:gd name="T71" fmla="*/ 56 h 97"/>
              <a:gd name="T72" fmla="*/ 16 w 79"/>
              <a:gd name="T73" fmla="*/ 45 h 97"/>
              <a:gd name="T74" fmla="*/ 25 w 79"/>
              <a:gd name="T75" fmla="*/ 40 h 97"/>
              <a:gd name="T76" fmla="*/ 39 w 79"/>
              <a:gd name="T77" fmla="*/ 41 h 97"/>
              <a:gd name="T78" fmla="*/ 40 w 79"/>
              <a:gd name="T79" fmla="*/ 41 h 97"/>
              <a:gd name="T80" fmla="*/ 40 w 79"/>
              <a:gd name="T81" fmla="*/ 41 h 97"/>
              <a:gd name="T82" fmla="*/ 54 w 79"/>
              <a:gd name="T83" fmla="*/ 40 h 97"/>
              <a:gd name="T84" fmla="*/ 63 w 79"/>
              <a:gd name="T85" fmla="*/ 45 h 97"/>
              <a:gd name="T86" fmla="*/ 68 w 79"/>
              <a:gd name="T87" fmla="*/ 56 h 97"/>
              <a:gd name="T88" fmla="*/ 64 w 79"/>
              <a:gd name="T89" fmla="*/ 68 h 97"/>
              <a:gd name="T90" fmla="*/ 60 w 79"/>
              <a:gd name="T91" fmla="*/ 75 h 97"/>
              <a:gd name="T92" fmla="*/ 55 w 79"/>
              <a:gd name="T93" fmla="*/ 82 h 97"/>
              <a:gd name="T94" fmla="*/ 50 w 79"/>
              <a:gd name="T95" fmla="*/ 86 h 97"/>
              <a:gd name="T96" fmla="*/ 41 w 79"/>
              <a:gd name="T97" fmla="*/ 83 h 97"/>
              <a:gd name="T98" fmla="*/ 40 w 79"/>
              <a:gd name="T99" fmla="*/ 83 h 97"/>
              <a:gd name="T100" fmla="*/ 38 w 79"/>
              <a:gd name="T101" fmla="*/ 83 h 97"/>
              <a:gd name="T102" fmla="*/ 29 w 79"/>
              <a:gd name="T103" fmla="*/ 86 h 97"/>
              <a:gd name="T104" fmla="*/ 43 w 79"/>
              <a:gd name="T105" fmla="*/ 15 h 97"/>
              <a:gd name="T106" fmla="*/ 45 w 79"/>
              <a:gd name="T107" fmla="*/ 13 h 97"/>
              <a:gd name="T108" fmla="*/ 65 w 79"/>
              <a:gd name="T109" fmla="*/ 10 h 97"/>
              <a:gd name="T110" fmla="*/ 44 w 79"/>
              <a:gd name="T111" fmla="*/ 20 h 97"/>
              <a:gd name="T112" fmla="*/ 59 w 79"/>
              <a:gd name="T113" fmla="*/ 23 h 97"/>
              <a:gd name="T114" fmla="*/ 78 w 79"/>
              <a:gd name="T115" fmla="*/ 11 h 97"/>
              <a:gd name="T116" fmla="*/ 54 w 79"/>
              <a:gd name="T117" fmla="*/ 3 h 97"/>
              <a:gd name="T118" fmla="*/ 43 w 79"/>
              <a:gd name="T119" fmla="*/ 15 h 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97">
                <a:moveTo>
                  <a:pt x="36" y="27"/>
                </a:moveTo>
                <a:cubicBezTo>
                  <a:pt x="33" y="18"/>
                  <a:pt x="30" y="8"/>
                  <a:pt x="40" y="1"/>
                </a:cubicBezTo>
                <a:cubicBezTo>
                  <a:pt x="46" y="5"/>
                  <a:pt x="46" y="5"/>
                  <a:pt x="46" y="5"/>
                </a:cubicBezTo>
                <a:cubicBezTo>
                  <a:pt x="38" y="11"/>
                  <a:pt x="39" y="20"/>
                  <a:pt x="41" y="27"/>
                </a:cubicBezTo>
                <a:cubicBezTo>
                  <a:pt x="40" y="27"/>
                  <a:pt x="40" y="27"/>
                  <a:pt x="39" y="27"/>
                </a:cubicBezTo>
                <a:cubicBezTo>
                  <a:pt x="38" y="27"/>
                  <a:pt x="37" y="27"/>
                  <a:pt x="36" y="27"/>
                </a:cubicBezTo>
                <a:close/>
                <a:moveTo>
                  <a:pt x="38" y="67"/>
                </a:moveTo>
                <a:cubicBezTo>
                  <a:pt x="38" y="67"/>
                  <a:pt x="38" y="59"/>
                  <a:pt x="34" y="58"/>
                </a:cubicBezTo>
                <a:cubicBezTo>
                  <a:pt x="30" y="58"/>
                  <a:pt x="28" y="62"/>
                  <a:pt x="29" y="64"/>
                </a:cubicBezTo>
                <a:cubicBezTo>
                  <a:pt x="30" y="66"/>
                  <a:pt x="38" y="67"/>
                  <a:pt x="38" y="67"/>
                </a:cubicBezTo>
                <a:close/>
                <a:moveTo>
                  <a:pt x="41" y="67"/>
                </a:moveTo>
                <a:cubicBezTo>
                  <a:pt x="41" y="67"/>
                  <a:pt x="42" y="59"/>
                  <a:pt x="46" y="58"/>
                </a:cubicBezTo>
                <a:cubicBezTo>
                  <a:pt x="50" y="58"/>
                  <a:pt x="52" y="62"/>
                  <a:pt x="50" y="64"/>
                </a:cubicBezTo>
                <a:cubicBezTo>
                  <a:pt x="49" y="66"/>
                  <a:pt x="41" y="67"/>
                  <a:pt x="41" y="67"/>
                </a:cubicBezTo>
                <a:close/>
                <a:moveTo>
                  <a:pt x="40" y="94"/>
                </a:moveTo>
                <a:cubicBezTo>
                  <a:pt x="33" y="97"/>
                  <a:pt x="29" y="97"/>
                  <a:pt x="25" y="96"/>
                </a:cubicBezTo>
                <a:cubicBezTo>
                  <a:pt x="21" y="95"/>
                  <a:pt x="19" y="93"/>
                  <a:pt x="16" y="89"/>
                </a:cubicBezTo>
                <a:cubicBezTo>
                  <a:pt x="14" y="86"/>
                  <a:pt x="12" y="83"/>
                  <a:pt x="10" y="81"/>
                </a:cubicBezTo>
                <a:cubicBezTo>
                  <a:pt x="8" y="78"/>
                  <a:pt x="7" y="75"/>
                  <a:pt x="5" y="72"/>
                </a:cubicBezTo>
                <a:cubicBezTo>
                  <a:pt x="3" y="67"/>
                  <a:pt x="0" y="61"/>
                  <a:pt x="0" y="55"/>
                </a:cubicBezTo>
                <a:cubicBezTo>
                  <a:pt x="0" y="48"/>
                  <a:pt x="1" y="42"/>
                  <a:pt x="7" y="37"/>
                </a:cubicBezTo>
                <a:cubicBezTo>
                  <a:pt x="11" y="33"/>
                  <a:pt x="16" y="31"/>
                  <a:pt x="22" y="30"/>
                </a:cubicBezTo>
                <a:cubicBezTo>
                  <a:pt x="27" y="29"/>
                  <a:pt x="33" y="29"/>
                  <a:pt x="40" y="31"/>
                </a:cubicBezTo>
                <a:cubicBezTo>
                  <a:pt x="46" y="29"/>
                  <a:pt x="52" y="29"/>
                  <a:pt x="57" y="30"/>
                </a:cubicBezTo>
                <a:cubicBezTo>
                  <a:pt x="63" y="31"/>
                  <a:pt x="68" y="33"/>
                  <a:pt x="72" y="37"/>
                </a:cubicBezTo>
                <a:cubicBezTo>
                  <a:pt x="78" y="42"/>
                  <a:pt x="79" y="48"/>
                  <a:pt x="79" y="55"/>
                </a:cubicBezTo>
                <a:cubicBezTo>
                  <a:pt x="79" y="61"/>
                  <a:pt x="76" y="67"/>
                  <a:pt x="74" y="72"/>
                </a:cubicBezTo>
                <a:cubicBezTo>
                  <a:pt x="72" y="75"/>
                  <a:pt x="71" y="78"/>
                  <a:pt x="69" y="81"/>
                </a:cubicBezTo>
                <a:cubicBezTo>
                  <a:pt x="67" y="83"/>
                  <a:pt x="65" y="86"/>
                  <a:pt x="63" y="89"/>
                </a:cubicBezTo>
                <a:cubicBezTo>
                  <a:pt x="60" y="93"/>
                  <a:pt x="58" y="95"/>
                  <a:pt x="54" y="96"/>
                </a:cubicBezTo>
                <a:cubicBezTo>
                  <a:pt x="50" y="97"/>
                  <a:pt x="46" y="97"/>
                  <a:pt x="40" y="94"/>
                </a:cubicBezTo>
                <a:close/>
                <a:moveTo>
                  <a:pt x="29" y="86"/>
                </a:moveTo>
                <a:cubicBezTo>
                  <a:pt x="27" y="86"/>
                  <a:pt x="26" y="84"/>
                  <a:pt x="24" y="82"/>
                </a:cubicBezTo>
                <a:cubicBezTo>
                  <a:pt x="22" y="80"/>
                  <a:pt x="21" y="77"/>
                  <a:pt x="19" y="75"/>
                </a:cubicBezTo>
                <a:cubicBezTo>
                  <a:pt x="18" y="73"/>
                  <a:pt x="17" y="71"/>
                  <a:pt x="15" y="68"/>
                </a:cubicBezTo>
                <a:cubicBezTo>
                  <a:pt x="13" y="64"/>
                  <a:pt x="12" y="60"/>
                  <a:pt x="11" y="56"/>
                </a:cubicBezTo>
                <a:cubicBezTo>
                  <a:pt x="11" y="52"/>
                  <a:pt x="12" y="48"/>
                  <a:pt x="16" y="45"/>
                </a:cubicBezTo>
                <a:cubicBezTo>
                  <a:pt x="18" y="42"/>
                  <a:pt x="21" y="41"/>
                  <a:pt x="25" y="40"/>
                </a:cubicBezTo>
                <a:cubicBezTo>
                  <a:pt x="29" y="40"/>
                  <a:pt x="34" y="40"/>
                  <a:pt x="39" y="41"/>
                </a:cubicBezTo>
                <a:cubicBezTo>
                  <a:pt x="40" y="41"/>
                  <a:pt x="40" y="41"/>
                  <a:pt x="40" y="41"/>
                </a:cubicBezTo>
                <a:cubicBezTo>
                  <a:pt x="40" y="41"/>
                  <a:pt x="40" y="41"/>
                  <a:pt x="40" y="41"/>
                </a:cubicBezTo>
                <a:cubicBezTo>
                  <a:pt x="45" y="40"/>
                  <a:pt x="50" y="40"/>
                  <a:pt x="54" y="40"/>
                </a:cubicBezTo>
                <a:cubicBezTo>
                  <a:pt x="58" y="41"/>
                  <a:pt x="61" y="42"/>
                  <a:pt x="63" y="45"/>
                </a:cubicBezTo>
                <a:cubicBezTo>
                  <a:pt x="67" y="48"/>
                  <a:pt x="68" y="52"/>
                  <a:pt x="68" y="56"/>
                </a:cubicBezTo>
                <a:cubicBezTo>
                  <a:pt x="67" y="60"/>
                  <a:pt x="66" y="64"/>
                  <a:pt x="64" y="68"/>
                </a:cubicBezTo>
                <a:cubicBezTo>
                  <a:pt x="62" y="71"/>
                  <a:pt x="61" y="73"/>
                  <a:pt x="60" y="75"/>
                </a:cubicBezTo>
                <a:cubicBezTo>
                  <a:pt x="58" y="77"/>
                  <a:pt x="57" y="80"/>
                  <a:pt x="55" y="82"/>
                </a:cubicBezTo>
                <a:cubicBezTo>
                  <a:pt x="53" y="84"/>
                  <a:pt x="52" y="86"/>
                  <a:pt x="50" y="86"/>
                </a:cubicBezTo>
                <a:cubicBezTo>
                  <a:pt x="48" y="87"/>
                  <a:pt x="45" y="86"/>
                  <a:pt x="41" y="83"/>
                </a:cubicBezTo>
                <a:cubicBezTo>
                  <a:pt x="40" y="83"/>
                  <a:pt x="40" y="83"/>
                  <a:pt x="40" y="83"/>
                </a:cubicBezTo>
                <a:cubicBezTo>
                  <a:pt x="38" y="83"/>
                  <a:pt x="38" y="83"/>
                  <a:pt x="38" y="83"/>
                </a:cubicBezTo>
                <a:cubicBezTo>
                  <a:pt x="34" y="86"/>
                  <a:pt x="31" y="87"/>
                  <a:pt x="29" y="86"/>
                </a:cubicBezTo>
                <a:close/>
                <a:moveTo>
                  <a:pt x="43" y="15"/>
                </a:moveTo>
                <a:cubicBezTo>
                  <a:pt x="44" y="14"/>
                  <a:pt x="44" y="14"/>
                  <a:pt x="45" y="13"/>
                </a:cubicBezTo>
                <a:cubicBezTo>
                  <a:pt x="52" y="11"/>
                  <a:pt x="65" y="10"/>
                  <a:pt x="65" y="10"/>
                </a:cubicBezTo>
                <a:cubicBezTo>
                  <a:pt x="58" y="12"/>
                  <a:pt x="49" y="15"/>
                  <a:pt x="44" y="20"/>
                </a:cubicBezTo>
                <a:cubicBezTo>
                  <a:pt x="47" y="22"/>
                  <a:pt x="51" y="25"/>
                  <a:pt x="59" y="23"/>
                </a:cubicBezTo>
                <a:cubicBezTo>
                  <a:pt x="68" y="22"/>
                  <a:pt x="78" y="11"/>
                  <a:pt x="78" y="11"/>
                </a:cubicBezTo>
                <a:cubicBezTo>
                  <a:pt x="78" y="11"/>
                  <a:pt x="62" y="0"/>
                  <a:pt x="54" y="3"/>
                </a:cubicBezTo>
                <a:cubicBezTo>
                  <a:pt x="48" y="5"/>
                  <a:pt x="44" y="11"/>
                  <a:pt x="43" y="15"/>
                </a:cubicBez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2" name="Freeform 162"/>
          <p:cNvSpPr>
            <a:spLocks noEditPoints="1"/>
          </p:cNvSpPr>
          <p:nvPr/>
        </p:nvSpPr>
        <p:spPr bwMode="auto">
          <a:xfrm>
            <a:off x="6787952" y="3752405"/>
            <a:ext cx="319970" cy="312168"/>
          </a:xfrm>
          <a:custGeom>
            <a:gdLst>
              <a:gd name="T0" fmla="*/ 85 w 95"/>
              <a:gd name="T1" fmla="*/ 25 h 93"/>
              <a:gd name="T2" fmla="*/ 86 w 95"/>
              <a:gd name="T3" fmla="*/ 22 h 93"/>
              <a:gd name="T4" fmla="*/ 86 w 95"/>
              <a:gd name="T5" fmla="*/ 13 h 93"/>
              <a:gd name="T6" fmla="*/ 80 w 95"/>
              <a:gd name="T7" fmla="*/ 8 h 93"/>
              <a:gd name="T8" fmla="*/ 36 w 95"/>
              <a:gd name="T9" fmla="*/ 11 h 93"/>
              <a:gd name="T10" fmla="*/ 36 w 95"/>
              <a:gd name="T11" fmla="*/ 24 h 93"/>
              <a:gd name="T12" fmla="*/ 80 w 95"/>
              <a:gd name="T13" fmla="*/ 25 h 93"/>
              <a:gd name="T14" fmla="*/ 35 w 95"/>
              <a:gd name="T15" fmla="*/ 62 h 93"/>
              <a:gd name="T16" fmla="*/ 66 w 95"/>
              <a:gd name="T17" fmla="*/ 72 h 93"/>
              <a:gd name="T18" fmla="*/ 55 w 95"/>
              <a:gd name="T19" fmla="*/ 45 h 93"/>
              <a:gd name="T20" fmla="*/ 70 w 95"/>
              <a:gd name="T21" fmla="*/ 66 h 93"/>
              <a:gd name="T22" fmla="*/ 62 w 95"/>
              <a:gd name="T23" fmla="*/ 59 h 93"/>
              <a:gd name="T24" fmla="*/ 70 w 95"/>
              <a:gd name="T25" fmla="*/ 66 h 93"/>
              <a:gd name="T26" fmla="*/ 70 w 95"/>
              <a:gd name="T27" fmla="*/ 67 h 93"/>
              <a:gd name="T28" fmla="*/ 60 w 95"/>
              <a:gd name="T29" fmla="*/ 60 h 93"/>
              <a:gd name="T30" fmla="*/ 70 w 95"/>
              <a:gd name="T31" fmla="*/ 55 h 93"/>
              <a:gd name="T32" fmla="*/ 70 w 95"/>
              <a:gd name="T33" fmla="*/ 54 h 93"/>
              <a:gd name="T34" fmla="*/ 68 w 95"/>
              <a:gd name="T35" fmla="*/ 55 h 93"/>
              <a:gd name="T36" fmla="*/ 71 w 95"/>
              <a:gd name="T37" fmla="*/ 58 h 93"/>
              <a:gd name="T38" fmla="*/ 68 w 95"/>
              <a:gd name="T39" fmla="*/ 55 h 93"/>
              <a:gd name="T40" fmla="*/ 71 w 95"/>
              <a:gd name="T41" fmla="*/ 59 h 93"/>
              <a:gd name="T42" fmla="*/ 66 w 95"/>
              <a:gd name="T43" fmla="*/ 56 h 93"/>
              <a:gd name="T44" fmla="*/ 65 w 95"/>
              <a:gd name="T45" fmla="*/ 57 h 93"/>
              <a:gd name="T46" fmla="*/ 71 w 95"/>
              <a:gd name="T47" fmla="*/ 62 h 93"/>
              <a:gd name="T48" fmla="*/ 65 w 95"/>
              <a:gd name="T49" fmla="*/ 57 h 93"/>
              <a:gd name="T50" fmla="*/ 71 w 95"/>
              <a:gd name="T51" fmla="*/ 64 h 93"/>
              <a:gd name="T52" fmla="*/ 63 w 95"/>
              <a:gd name="T53" fmla="*/ 58 h 93"/>
              <a:gd name="T54" fmla="*/ 71 w 95"/>
              <a:gd name="T55" fmla="*/ 46 h 93"/>
              <a:gd name="T56" fmla="*/ 70 w 95"/>
              <a:gd name="T57" fmla="*/ 48 h 93"/>
              <a:gd name="T58" fmla="*/ 56 w 95"/>
              <a:gd name="T59" fmla="*/ 57 h 93"/>
              <a:gd name="T60" fmla="*/ 59 w 95"/>
              <a:gd name="T61" fmla="*/ 40 h 93"/>
              <a:gd name="T62" fmla="*/ 60 w 95"/>
              <a:gd name="T63" fmla="*/ 39 h 93"/>
              <a:gd name="T64" fmla="*/ 71 w 95"/>
              <a:gd name="T65" fmla="*/ 46 h 93"/>
              <a:gd name="T66" fmla="*/ 68 w 95"/>
              <a:gd name="T67" fmla="*/ 46 h 93"/>
              <a:gd name="T68" fmla="*/ 61 w 95"/>
              <a:gd name="T69" fmla="*/ 42 h 93"/>
              <a:gd name="T70" fmla="*/ 71 w 95"/>
              <a:gd name="T71" fmla="*/ 70 h 93"/>
              <a:gd name="T72" fmla="*/ 69 w 95"/>
              <a:gd name="T73" fmla="*/ 71 h 93"/>
              <a:gd name="T74" fmla="*/ 55 w 95"/>
              <a:gd name="T75" fmla="*/ 60 h 93"/>
              <a:gd name="T76" fmla="*/ 69 w 95"/>
              <a:gd name="T77" fmla="*/ 51 h 93"/>
              <a:gd name="T78" fmla="*/ 71 w 95"/>
              <a:gd name="T79" fmla="*/ 51 h 93"/>
              <a:gd name="T80" fmla="*/ 74 w 95"/>
              <a:gd name="T81" fmla="*/ 60 h 93"/>
              <a:gd name="T82" fmla="*/ 71 w 95"/>
              <a:gd name="T83" fmla="*/ 70 h 93"/>
              <a:gd name="T84" fmla="*/ 93 w 95"/>
              <a:gd name="T85" fmla="*/ 11 h 93"/>
              <a:gd name="T86" fmla="*/ 94 w 95"/>
              <a:gd name="T87" fmla="*/ 24 h 93"/>
              <a:gd name="T88" fmla="*/ 89 w 95"/>
              <a:gd name="T89" fmla="*/ 89 h 93"/>
              <a:gd name="T90" fmla="*/ 22 w 95"/>
              <a:gd name="T91" fmla="*/ 93 h 93"/>
              <a:gd name="T92" fmla="*/ 18 w 95"/>
              <a:gd name="T93" fmla="*/ 68 h 93"/>
              <a:gd name="T94" fmla="*/ 0 w 95"/>
              <a:gd name="T95" fmla="*/ 64 h 93"/>
              <a:gd name="T96" fmla="*/ 13 w 95"/>
              <a:gd name="T97" fmla="*/ 3 h 93"/>
              <a:gd name="T98" fmla="*/ 22 w 95"/>
              <a:gd name="T99" fmla="*/ 0 h 93"/>
              <a:gd name="T100" fmla="*/ 80 w 95"/>
              <a:gd name="T101" fmla="*/ 0 h 93"/>
              <a:gd name="T102" fmla="*/ 28 w 95"/>
              <a:gd name="T103" fmla="*/ 34 h 93"/>
              <a:gd name="T104" fmla="*/ 80 w 95"/>
              <a:gd name="T105" fmla="*/ 34 h 93"/>
              <a:gd name="T106" fmla="*/ 26 w 95"/>
              <a:gd name="T107" fmla="*/ 85 h 93"/>
              <a:gd name="T108" fmla="*/ 26 w 95"/>
              <a:gd name="T109" fmla="*/ 60 h 93"/>
              <a:gd name="T110" fmla="*/ 28 w 95"/>
              <a:gd name="T111" fmla="*/ 34 h 93"/>
              <a:gd name="T112" fmla="*/ 18 w 95"/>
              <a:gd name="T113" fmla="*/ 24 h 93"/>
              <a:gd name="T114" fmla="*/ 28 w 95"/>
              <a:gd name="T115" fmla="*/ 25 h 93"/>
              <a:gd name="T116" fmla="*/ 29 w 95"/>
              <a:gd name="T117" fmla="*/ 18 h 93"/>
              <a:gd name="T118" fmla="*/ 22 w 95"/>
              <a:gd name="T119" fmla="*/ 8 h 93"/>
              <a:gd name="T120" fmla="*/ 16 w 95"/>
              <a:gd name="T121" fmla="*/ 12 h 93"/>
              <a:gd name="T122" fmla="*/ 18 w 95"/>
              <a:gd name="T123" fmla="*/ 60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93">
                <a:moveTo>
                  <a:pt x="80" y="25"/>
                </a:moveTo>
                <a:cubicBezTo>
                  <a:pt x="85" y="25"/>
                  <a:pt x="85" y="25"/>
                  <a:pt x="85" y="25"/>
                </a:cubicBezTo>
                <a:cubicBezTo>
                  <a:pt x="85" y="25"/>
                  <a:pt x="85" y="25"/>
                  <a:pt x="85" y="25"/>
                </a:cubicBezTo>
                <a:cubicBezTo>
                  <a:pt x="85" y="25"/>
                  <a:pt x="85" y="24"/>
                  <a:pt x="86" y="22"/>
                </a:cubicBezTo>
                <a:cubicBezTo>
                  <a:pt x="86" y="21"/>
                  <a:pt x="86" y="19"/>
                  <a:pt x="86" y="18"/>
                </a:cubicBezTo>
                <a:cubicBezTo>
                  <a:pt x="86" y="16"/>
                  <a:pt x="86" y="15"/>
                  <a:pt x="86" y="13"/>
                </a:cubicBezTo>
                <a:cubicBezTo>
                  <a:pt x="85" y="11"/>
                  <a:pt x="83" y="8"/>
                  <a:pt x="80" y="8"/>
                </a:cubicBezTo>
                <a:cubicBezTo>
                  <a:pt x="80" y="8"/>
                  <a:pt x="80" y="8"/>
                  <a:pt x="80" y="8"/>
                </a:cubicBezTo>
                <a:cubicBezTo>
                  <a:pt x="35" y="8"/>
                  <a:pt x="35" y="8"/>
                  <a:pt x="35" y="8"/>
                </a:cubicBezTo>
                <a:cubicBezTo>
                  <a:pt x="35" y="9"/>
                  <a:pt x="36" y="10"/>
                  <a:pt x="36" y="11"/>
                </a:cubicBezTo>
                <a:cubicBezTo>
                  <a:pt x="37" y="13"/>
                  <a:pt x="37" y="15"/>
                  <a:pt x="37" y="18"/>
                </a:cubicBezTo>
                <a:cubicBezTo>
                  <a:pt x="37" y="20"/>
                  <a:pt x="37" y="22"/>
                  <a:pt x="36" y="24"/>
                </a:cubicBezTo>
                <a:cubicBezTo>
                  <a:pt x="36" y="24"/>
                  <a:pt x="36" y="25"/>
                  <a:pt x="36" y="25"/>
                </a:cubicBezTo>
                <a:cubicBezTo>
                  <a:pt x="80" y="25"/>
                  <a:pt x="80" y="25"/>
                  <a:pt x="80" y="25"/>
                </a:cubicBezTo>
                <a:close/>
                <a:moveTo>
                  <a:pt x="52" y="44"/>
                </a:moveTo>
                <a:cubicBezTo>
                  <a:pt x="43" y="44"/>
                  <a:pt x="35" y="52"/>
                  <a:pt x="35" y="62"/>
                </a:cubicBezTo>
                <a:cubicBezTo>
                  <a:pt x="35" y="71"/>
                  <a:pt x="43" y="79"/>
                  <a:pt x="52" y="79"/>
                </a:cubicBezTo>
                <a:cubicBezTo>
                  <a:pt x="58" y="79"/>
                  <a:pt x="63" y="76"/>
                  <a:pt x="66" y="72"/>
                </a:cubicBezTo>
                <a:cubicBezTo>
                  <a:pt x="52" y="62"/>
                  <a:pt x="52" y="62"/>
                  <a:pt x="52" y="62"/>
                </a:cubicBezTo>
                <a:cubicBezTo>
                  <a:pt x="55" y="45"/>
                  <a:pt x="55" y="45"/>
                  <a:pt x="55" y="45"/>
                </a:cubicBezTo>
                <a:cubicBezTo>
                  <a:pt x="54" y="45"/>
                  <a:pt x="53" y="44"/>
                  <a:pt x="52" y="44"/>
                </a:cubicBezTo>
                <a:close/>
                <a:moveTo>
                  <a:pt x="70" y="66"/>
                </a:moveTo>
                <a:cubicBezTo>
                  <a:pt x="61" y="59"/>
                  <a:pt x="61" y="59"/>
                  <a:pt x="61" y="59"/>
                </a:cubicBezTo>
                <a:cubicBezTo>
                  <a:pt x="62" y="59"/>
                  <a:pt x="62" y="59"/>
                  <a:pt x="62" y="59"/>
                </a:cubicBezTo>
                <a:cubicBezTo>
                  <a:pt x="70" y="65"/>
                  <a:pt x="70" y="65"/>
                  <a:pt x="70" y="65"/>
                </a:cubicBezTo>
                <a:cubicBezTo>
                  <a:pt x="70" y="66"/>
                  <a:pt x="70" y="66"/>
                  <a:pt x="70" y="66"/>
                </a:cubicBezTo>
                <a:close/>
                <a:moveTo>
                  <a:pt x="60" y="60"/>
                </a:moveTo>
                <a:cubicBezTo>
                  <a:pt x="70" y="67"/>
                  <a:pt x="70" y="67"/>
                  <a:pt x="70" y="67"/>
                </a:cubicBezTo>
                <a:cubicBezTo>
                  <a:pt x="70" y="67"/>
                  <a:pt x="69" y="68"/>
                  <a:pt x="69" y="68"/>
                </a:cubicBezTo>
                <a:cubicBezTo>
                  <a:pt x="60" y="60"/>
                  <a:pt x="60" y="60"/>
                  <a:pt x="60" y="60"/>
                </a:cubicBezTo>
                <a:cubicBezTo>
                  <a:pt x="60" y="60"/>
                  <a:pt x="60" y="60"/>
                  <a:pt x="60" y="60"/>
                </a:cubicBezTo>
                <a:close/>
                <a:moveTo>
                  <a:pt x="70" y="55"/>
                </a:moveTo>
                <a:cubicBezTo>
                  <a:pt x="69" y="54"/>
                  <a:pt x="69" y="54"/>
                  <a:pt x="69" y="54"/>
                </a:cubicBezTo>
                <a:cubicBezTo>
                  <a:pt x="70" y="54"/>
                  <a:pt x="70" y="54"/>
                  <a:pt x="70" y="54"/>
                </a:cubicBezTo>
                <a:cubicBezTo>
                  <a:pt x="70" y="54"/>
                  <a:pt x="70" y="54"/>
                  <a:pt x="70" y="55"/>
                </a:cubicBezTo>
                <a:close/>
                <a:moveTo>
                  <a:pt x="68" y="55"/>
                </a:moveTo>
                <a:cubicBezTo>
                  <a:pt x="68" y="55"/>
                  <a:pt x="68" y="55"/>
                  <a:pt x="68" y="55"/>
                </a:cubicBezTo>
                <a:cubicBezTo>
                  <a:pt x="71" y="58"/>
                  <a:pt x="71" y="58"/>
                  <a:pt x="71" y="58"/>
                </a:cubicBezTo>
                <a:cubicBezTo>
                  <a:pt x="71" y="57"/>
                  <a:pt x="71" y="57"/>
                  <a:pt x="71" y="56"/>
                </a:cubicBezTo>
                <a:cubicBezTo>
                  <a:pt x="68" y="55"/>
                  <a:pt x="68" y="55"/>
                  <a:pt x="68" y="55"/>
                </a:cubicBezTo>
                <a:close/>
                <a:moveTo>
                  <a:pt x="67" y="56"/>
                </a:moveTo>
                <a:cubicBezTo>
                  <a:pt x="71" y="59"/>
                  <a:pt x="71" y="59"/>
                  <a:pt x="71" y="59"/>
                </a:cubicBezTo>
                <a:cubicBezTo>
                  <a:pt x="71" y="59"/>
                  <a:pt x="71" y="60"/>
                  <a:pt x="71" y="60"/>
                </a:cubicBezTo>
                <a:cubicBezTo>
                  <a:pt x="66" y="56"/>
                  <a:pt x="66" y="56"/>
                  <a:pt x="66" y="56"/>
                </a:cubicBezTo>
                <a:cubicBezTo>
                  <a:pt x="67" y="56"/>
                  <a:pt x="67" y="56"/>
                  <a:pt x="67" y="56"/>
                </a:cubicBezTo>
                <a:close/>
                <a:moveTo>
                  <a:pt x="65" y="57"/>
                </a:moveTo>
                <a:cubicBezTo>
                  <a:pt x="71" y="61"/>
                  <a:pt x="71" y="61"/>
                  <a:pt x="71" y="61"/>
                </a:cubicBezTo>
                <a:cubicBezTo>
                  <a:pt x="71" y="62"/>
                  <a:pt x="71" y="62"/>
                  <a:pt x="71" y="62"/>
                </a:cubicBezTo>
                <a:cubicBezTo>
                  <a:pt x="64" y="57"/>
                  <a:pt x="64" y="57"/>
                  <a:pt x="64" y="57"/>
                </a:cubicBezTo>
                <a:cubicBezTo>
                  <a:pt x="65" y="57"/>
                  <a:pt x="65" y="57"/>
                  <a:pt x="65" y="57"/>
                </a:cubicBezTo>
                <a:close/>
                <a:moveTo>
                  <a:pt x="64" y="58"/>
                </a:moveTo>
                <a:cubicBezTo>
                  <a:pt x="71" y="64"/>
                  <a:pt x="71" y="64"/>
                  <a:pt x="71" y="64"/>
                </a:cubicBezTo>
                <a:cubicBezTo>
                  <a:pt x="71" y="64"/>
                  <a:pt x="71" y="64"/>
                  <a:pt x="71" y="64"/>
                </a:cubicBezTo>
                <a:cubicBezTo>
                  <a:pt x="63" y="58"/>
                  <a:pt x="63" y="58"/>
                  <a:pt x="63" y="58"/>
                </a:cubicBezTo>
                <a:cubicBezTo>
                  <a:pt x="64" y="58"/>
                  <a:pt x="64" y="58"/>
                  <a:pt x="64" y="58"/>
                </a:cubicBezTo>
                <a:close/>
                <a:moveTo>
                  <a:pt x="71" y="46"/>
                </a:moveTo>
                <a:cubicBezTo>
                  <a:pt x="71" y="47"/>
                  <a:pt x="71" y="47"/>
                  <a:pt x="71" y="47"/>
                </a:cubicBezTo>
                <a:cubicBezTo>
                  <a:pt x="70" y="48"/>
                  <a:pt x="70" y="48"/>
                  <a:pt x="70" y="48"/>
                </a:cubicBezTo>
                <a:cubicBezTo>
                  <a:pt x="58" y="56"/>
                  <a:pt x="58" y="56"/>
                  <a:pt x="58" y="56"/>
                </a:cubicBezTo>
                <a:cubicBezTo>
                  <a:pt x="56" y="57"/>
                  <a:pt x="56" y="57"/>
                  <a:pt x="56" y="57"/>
                </a:cubicBezTo>
                <a:cubicBezTo>
                  <a:pt x="56" y="54"/>
                  <a:pt x="56" y="54"/>
                  <a:pt x="56" y="54"/>
                </a:cubicBezTo>
                <a:cubicBezTo>
                  <a:pt x="59" y="40"/>
                  <a:pt x="59" y="40"/>
                  <a:pt x="59" y="40"/>
                </a:cubicBezTo>
                <a:cubicBezTo>
                  <a:pt x="59" y="39"/>
                  <a:pt x="59" y="39"/>
                  <a:pt x="59" y="39"/>
                </a:cubicBezTo>
                <a:cubicBezTo>
                  <a:pt x="60" y="39"/>
                  <a:pt x="60" y="39"/>
                  <a:pt x="60" y="39"/>
                </a:cubicBezTo>
                <a:cubicBezTo>
                  <a:pt x="62" y="39"/>
                  <a:pt x="64" y="40"/>
                  <a:pt x="66" y="41"/>
                </a:cubicBezTo>
                <a:cubicBezTo>
                  <a:pt x="68" y="42"/>
                  <a:pt x="70" y="44"/>
                  <a:pt x="71" y="46"/>
                </a:cubicBezTo>
                <a:close/>
                <a:moveTo>
                  <a:pt x="65" y="43"/>
                </a:moveTo>
                <a:cubicBezTo>
                  <a:pt x="66" y="44"/>
                  <a:pt x="67" y="45"/>
                  <a:pt x="68" y="46"/>
                </a:cubicBezTo>
                <a:cubicBezTo>
                  <a:pt x="59" y="52"/>
                  <a:pt x="59" y="52"/>
                  <a:pt x="59" y="52"/>
                </a:cubicBezTo>
                <a:cubicBezTo>
                  <a:pt x="61" y="42"/>
                  <a:pt x="61" y="42"/>
                  <a:pt x="61" y="42"/>
                </a:cubicBezTo>
                <a:cubicBezTo>
                  <a:pt x="62" y="42"/>
                  <a:pt x="64" y="43"/>
                  <a:pt x="65" y="43"/>
                </a:cubicBezTo>
                <a:close/>
                <a:moveTo>
                  <a:pt x="71" y="70"/>
                </a:moveTo>
                <a:cubicBezTo>
                  <a:pt x="70" y="71"/>
                  <a:pt x="70" y="71"/>
                  <a:pt x="70" y="71"/>
                </a:cubicBezTo>
                <a:cubicBezTo>
                  <a:pt x="69" y="71"/>
                  <a:pt x="69" y="71"/>
                  <a:pt x="69" y="71"/>
                </a:cubicBezTo>
                <a:cubicBezTo>
                  <a:pt x="57" y="61"/>
                  <a:pt x="57" y="61"/>
                  <a:pt x="57" y="61"/>
                </a:cubicBezTo>
                <a:cubicBezTo>
                  <a:pt x="55" y="60"/>
                  <a:pt x="55" y="60"/>
                  <a:pt x="55" y="60"/>
                </a:cubicBezTo>
                <a:cubicBezTo>
                  <a:pt x="57" y="59"/>
                  <a:pt x="57" y="59"/>
                  <a:pt x="57" y="59"/>
                </a:cubicBezTo>
                <a:cubicBezTo>
                  <a:pt x="69" y="51"/>
                  <a:pt x="69" y="51"/>
                  <a:pt x="69" y="51"/>
                </a:cubicBezTo>
                <a:cubicBezTo>
                  <a:pt x="70" y="50"/>
                  <a:pt x="70" y="50"/>
                  <a:pt x="70" y="50"/>
                </a:cubicBezTo>
                <a:cubicBezTo>
                  <a:pt x="71" y="51"/>
                  <a:pt x="71" y="51"/>
                  <a:pt x="71" y="51"/>
                </a:cubicBezTo>
                <a:cubicBezTo>
                  <a:pt x="72" y="53"/>
                  <a:pt x="73" y="54"/>
                  <a:pt x="73" y="56"/>
                </a:cubicBezTo>
                <a:cubicBezTo>
                  <a:pt x="74" y="57"/>
                  <a:pt x="74" y="59"/>
                  <a:pt x="74" y="60"/>
                </a:cubicBezTo>
                <a:cubicBezTo>
                  <a:pt x="74" y="62"/>
                  <a:pt x="74" y="64"/>
                  <a:pt x="73" y="66"/>
                </a:cubicBezTo>
                <a:cubicBezTo>
                  <a:pt x="72" y="67"/>
                  <a:pt x="72" y="69"/>
                  <a:pt x="71" y="70"/>
                </a:cubicBezTo>
                <a:close/>
                <a:moveTo>
                  <a:pt x="80" y="0"/>
                </a:moveTo>
                <a:cubicBezTo>
                  <a:pt x="87" y="0"/>
                  <a:pt x="92" y="5"/>
                  <a:pt x="93" y="11"/>
                </a:cubicBezTo>
                <a:cubicBezTo>
                  <a:pt x="94" y="13"/>
                  <a:pt x="94" y="15"/>
                  <a:pt x="94" y="18"/>
                </a:cubicBezTo>
                <a:cubicBezTo>
                  <a:pt x="95" y="20"/>
                  <a:pt x="94" y="22"/>
                  <a:pt x="94" y="24"/>
                </a:cubicBezTo>
                <a:cubicBezTo>
                  <a:pt x="93" y="28"/>
                  <a:pt x="91" y="31"/>
                  <a:pt x="89" y="33"/>
                </a:cubicBezTo>
                <a:cubicBezTo>
                  <a:pt x="89" y="89"/>
                  <a:pt x="89" y="89"/>
                  <a:pt x="89" y="89"/>
                </a:cubicBezTo>
                <a:cubicBezTo>
                  <a:pt x="85" y="93"/>
                  <a:pt x="85" y="93"/>
                  <a:pt x="85" y="93"/>
                </a:cubicBezTo>
                <a:cubicBezTo>
                  <a:pt x="22" y="93"/>
                  <a:pt x="22" y="93"/>
                  <a:pt x="22" y="93"/>
                </a:cubicBezTo>
                <a:cubicBezTo>
                  <a:pt x="18" y="89"/>
                  <a:pt x="18" y="89"/>
                  <a:pt x="18" y="89"/>
                </a:cubicBezTo>
                <a:cubicBezTo>
                  <a:pt x="18" y="68"/>
                  <a:pt x="18" y="68"/>
                  <a:pt x="18" y="68"/>
                </a:cubicBezTo>
                <a:cubicBezTo>
                  <a:pt x="4" y="68"/>
                  <a:pt x="4" y="68"/>
                  <a:pt x="4" y="68"/>
                </a:cubicBezTo>
                <a:cubicBezTo>
                  <a:pt x="0" y="64"/>
                  <a:pt x="0" y="64"/>
                  <a:pt x="0" y="64"/>
                </a:cubicBezTo>
                <a:cubicBezTo>
                  <a:pt x="8" y="12"/>
                  <a:pt x="8" y="12"/>
                  <a:pt x="8" y="12"/>
                </a:cubicBezTo>
                <a:cubicBezTo>
                  <a:pt x="8" y="8"/>
                  <a:pt x="10" y="6"/>
                  <a:pt x="13" y="3"/>
                </a:cubicBezTo>
                <a:cubicBezTo>
                  <a:pt x="15" y="1"/>
                  <a:pt x="19" y="0"/>
                  <a:pt x="22" y="0"/>
                </a:cubicBezTo>
                <a:cubicBezTo>
                  <a:pt x="22" y="0"/>
                  <a:pt x="22" y="0"/>
                  <a:pt x="22" y="0"/>
                </a:cubicBezTo>
                <a:cubicBezTo>
                  <a:pt x="22" y="0"/>
                  <a:pt x="22" y="0"/>
                  <a:pt x="22" y="0"/>
                </a:cubicBezTo>
                <a:cubicBezTo>
                  <a:pt x="80" y="0"/>
                  <a:pt x="80" y="0"/>
                  <a:pt x="80" y="0"/>
                </a:cubicBezTo>
                <a:cubicBezTo>
                  <a:pt x="80" y="0"/>
                  <a:pt x="80" y="0"/>
                  <a:pt x="80" y="0"/>
                </a:cubicBezTo>
                <a:close/>
                <a:moveTo>
                  <a:pt x="28" y="34"/>
                </a:moveTo>
                <a:cubicBezTo>
                  <a:pt x="28" y="34"/>
                  <a:pt x="28" y="34"/>
                  <a:pt x="28" y="34"/>
                </a:cubicBezTo>
                <a:cubicBezTo>
                  <a:pt x="80" y="34"/>
                  <a:pt x="80" y="34"/>
                  <a:pt x="80" y="34"/>
                </a:cubicBezTo>
                <a:cubicBezTo>
                  <a:pt x="80" y="85"/>
                  <a:pt x="80" y="85"/>
                  <a:pt x="80" y="85"/>
                </a:cubicBezTo>
                <a:cubicBezTo>
                  <a:pt x="26" y="85"/>
                  <a:pt x="26" y="85"/>
                  <a:pt x="26" y="85"/>
                </a:cubicBezTo>
                <a:cubicBezTo>
                  <a:pt x="26" y="68"/>
                  <a:pt x="26" y="68"/>
                  <a:pt x="26" y="68"/>
                </a:cubicBezTo>
                <a:cubicBezTo>
                  <a:pt x="26" y="60"/>
                  <a:pt x="26" y="60"/>
                  <a:pt x="26" y="60"/>
                </a:cubicBezTo>
                <a:cubicBezTo>
                  <a:pt x="26" y="33"/>
                  <a:pt x="26" y="33"/>
                  <a:pt x="26" y="33"/>
                </a:cubicBezTo>
                <a:cubicBezTo>
                  <a:pt x="27" y="34"/>
                  <a:pt x="27" y="34"/>
                  <a:pt x="28" y="34"/>
                </a:cubicBezTo>
                <a:close/>
                <a:moveTo>
                  <a:pt x="18" y="60"/>
                </a:moveTo>
                <a:cubicBezTo>
                  <a:pt x="18" y="24"/>
                  <a:pt x="18" y="24"/>
                  <a:pt x="18" y="24"/>
                </a:cubicBezTo>
                <a:cubicBezTo>
                  <a:pt x="26" y="23"/>
                  <a:pt x="26" y="23"/>
                  <a:pt x="26" y="23"/>
                </a:cubicBezTo>
                <a:cubicBezTo>
                  <a:pt x="26" y="23"/>
                  <a:pt x="26" y="25"/>
                  <a:pt x="28" y="25"/>
                </a:cubicBezTo>
                <a:cubicBezTo>
                  <a:pt x="28" y="25"/>
                  <a:pt x="28" y="24"/>
                  <a:pt x="28" y="22"/>
                </a:cubicBezTo>
                <a:cubicBezTo>
                  <a:pt x="29" y="21"/>
                  <a:pt x="29" y="19"/>
                  <a:pt x="29" y="18"/>
                </a:cubicBezTo>
                <a:cubicBezTo>
                  <a:pt x="29" y="16"/>
                  <a:pt x="28" y="15"/>
                  <a:pt x="28" y="13"/>
                </a:cubicBezTo>
                <a:cubicBezTo>
                  <a:pt x="27" y="11"/>
                  <a:pt x="25" y="8"/>
                  <a:pt x="22" y="8"/>
                </a:cubicBezTo>
                <a:cubicBezTo>
                  <a:pt x="21" y="8"/>
                  <a:pt x="19" y="9"/>
                  <a:pt x="18" y="10"/>
                </a:cubicBezTo>
                <a:cubicBezTo>
                  <a:pt x="17" y="11"/>
                  <a:pt x="16" y="11"/>
                  <a:pt x="16" y="12"/>
                </a:cubicBezTo>
                <a:cubicBezTo>
                  <a:pt x="8" y="60"/>
                  <a:pt x="8" y="60"/>
                  <a:pt x="8" y="60"/>
                </a:cubicBezTo>
                <a:lnTo>
                  <a:pt x="18" y="60"/>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3" name="Freeform 190"/>
          <p:cNvSpPr>
            <a:spLocks noEditPoints="1"/>
          </p:cNvSpPr>
          <p:nvPr/>
        </p:nvSpPr>
        <p:spPr bwMode="auto">
          <a:xfrm>
            <a:off x="6782174" y="4420902"/>
            <a:ext cx="331525" cy="268043"/>
          </a:xfrm>
          <a:custGeom>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4" name="文本框 146"/>
          <p:cNvSpPr txBox="1"/>
          <p:nvPr/>
        </p:nvSpPr>
        <p:spPr>
          <a:xfrm>
            <a:off x="7233001" y="2254427"/>
            <a:ext cx="3589329" cy="646331"/>
          </a:xfrm>
          <a:prstGeom prst="rect">
            <a:avLst/>
          </a:prstGeom>
          <a:noFill/>
        </p:spPr>
        <p:txBody>
          <a:bodyPr wrap="square" rtlCol="0">
            <a:spAutoFit/>
          </a:bodyPr>
          <a:lstStyle/>
          <a:p>
            <a:r>
              <a:rPr lang="zh-CN" altLang="en-US" sz="12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ea typeface="微软雅黑" panose="020b0503020204020204" pitchFamily="34" charset="-122"/>
              </a:rPr>
              <a:t>，潮流时尚。</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a typeface="微软雅黑" panose="020b0503020204020204" pitchFamily="34" charset="-122"/>
            </a:endParaRPr>
          </a:p>
        </p:txBody>
      </p:sp>
      <p:sp>
        <p:nvSpPr>
          <p:cNvPr id="45" name="文本框 146"/>
          <p:cNvSpPr txBox="1"/>
          <p:nvPr/>
        </p:nvSpPr>
        <p:spPr>
          <a:xfrm>
            <a:off x="7233001" y="2918910"/>
            <a:ext cx="3589329" cy="646331"/>
          </a:xfrm>
          <a:prstGeom prst="rect">
            <a:avLst/>
          </a:prstGeom>
          <a:noFill/>
        </p:spPr>
        <p:txBody>
          <a:bodyPr wrap="square" rtlCol="0">
            <a:spAutoFit/>
          </a:bodyPr>
          <a:lstStyle/>
          <a:p>
            <a:r>
              <a:rPr lang="zh-CN" altLang="en-US" sz="12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ea typeface="微软雅黑" panose="020b0503020204020204" pitchFamily="34" charset="-122"/>
              </a:rPr>
              <a:t>，潮流时尚。</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a typeface="微软雅黑" panose="020b0503020204020204" pitchFamily="34" charset="-122"/>
            </a:endParaRPr>
          </a:p>
        </p:txBody>
      </p:sp>
      <p:sp>
        <p:nvSpPr>
          <p:cNvPr id="46" name="文本框 146"/>
          <p:cNvSpPr txBox="1"/>
          <p:nvPr/>
        </p:nvSpPr>
        <p:spPr>
          <a:xfrm>
            <a:off x="7233001" y="3606542"/>
            <a:ext cx="3589329" cy="646331"/>
          </a:xfrm>
          <a:prstGeom prst="rect">
            <a:avLst/>
          </a:prstGeom>
          <a:noFill/>
        </p:spPr>
        <p:txBody>
          <a:bodyPr wrap="square" rtlCol="0">
            <a:spAutoFit/>
          </a:bodyPr>
          <a:lstStyle/>
          <a:p>
            <a:r>
              <a:rPr lang="zh-CN" altLang="en-US" sz="12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ea typeface="微软雅黑" panose="020b0503020204020204" pitchFamily="34" charset="-122"/>
              </a:rPr>
              <a:t>，潮流时尚。</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a typeface="微软雅黑" panose="020b0503020204020204" pitchFamily="34" charset="-122"/>
            </a:endParaRPr>
          </a:p>
        </p:txBody>
      </p:sp>
      <p:sp>
        <p:nvSpPr>
          <p:cNvPr id="47" name="文本框 146"/>
          <p:cNvSpPr txBox="1"/>
          <p:nvPr/>
        </p:nvSpPr>
        <p:spPr>
          <a:xfrm>
            <a:off x="7233001" y="4294175"/>
            <a:ext cx="3589329" cy="646331"/>
          </a:xfrm>
          <a:prstGeom prst="rect">
            <a:avLst/>
          </a:prstGeom>
          <a:noFill/>
        </p:spPr>
        <p:txBody>
          <a:bodyPr wrap="square" rtlCol="0">
            <a:spAutoFit/>
          </a:bodyPr>
          <a:lstStyle/>
          <a:p>
            <a:r>
              <a:rPr lang="zh-CN" altLang="en-US" sz="12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ea typeface="微软雅黑" panose="020b0503020204020204" pitchFamily="34" charset="-122"/>
              </a:rPr>
              <a:t>，潮流时尚。</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a typeface="微软雅黑" panose="020b0503020204020204" pitchFamily="34" charset="-122"/>
            </a:endParaRPr>
          </a:p>
        </p:txBody>
      </p:sp>
      <p:sp>
        <p:nvSpPr>
          <p:cNvPr id="48" name="文本框 146"/>
          <p:cNvSpPr txBox="1"/>
          <p:nvPr/>
        </p:nvSpPr>
        <p:spPr>
          <a:xfrm>
            <a:off x="7233001" y="4981808"/>
            <a:ext cx="3589329" cy="646331"/>
          </a:xfrm>
          <a:prstGeom prst="rect">
            <a:avLst/>
          </a:prstGeom>
          <a:noFill/>
        </p:spPr>
        <p:txBody>
          <a:bodyPr wrap="square" rtlCol="0">
            <a:spAutoFit/>
          </a:bodyPr>
          <a:lstStyle/>
          <a:p>
            <a:r>
              <a:rPr lang="zh-CN" altLang="en-US" sz="12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ea typeface="微软雅黑" panose="020b0503020204020204" pitchFamily="34" charset="-122"/>
              </a:rPr>
              <a:t>，潮流时尚。</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建议您在展示时采用微软雅黑字体。</a:t>
            </a:r>
            <a:endParaRPr lang="zh-CN" altLang="zh-CN" sz="1200">
              <a:solidFill>
                <a:srgbClr val="404040"/>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6810730" y="2797965"/>
            <a:ext cx="4011600" cy="0"/>
          </a:xfrm>
          <a:prstGeom prst="line">
            <a:avLst/>
          </a:prstGeom>
          <a:ln w="15875">
            <a:solidFill>
              <a:srgbClr val="C0BBD4"/>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810730" y="3485597"/>
            <a:ext cx="4011600" cy="0"/>
          </a:xfrm>
          <a:prstGeom prst="line">
            <a:avLst/>
          </a:prstGeom>
          <a:ln w="15875">
            <a:solidFill>
              <a:srgbClr val="C0BBD4"/>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810730" y="4173230"/>
            <a:ext cx="4011600" cy="0"/>
          </a:xfrm>
          <a:prstGeom prst="line">
            <a:avLst/>
          </a:prstGeom>
          <a:ln w="15875">
            <a:solidFill>
              <a:srgbClr val="C0BBD4"/>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810730" y="4860863"/>
            <a:ext cx="4011600" cy="0"/>
          </a:xfrm>
          <a:prstGeom prst="line">
            <a:avLst/>
          </a:prstGeom>
          <a:ln w="15875">
            <a:solidFill>
              <a:srgbClr val="C0BBD4"/>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810730" y="5548500"/>
            <a:ext cx="4011600" cy="0"/>
          </a:xfrm>
          <a:prstGeom prst="line">
            <a:avLst/>
          </a:prstGeom>
          <a:ln w="15875">
            <a:solidFill>
              <a:srgbClr val="C0BBD4"/>
            </a:solidFill>
            <a:prstDash val="dash"/>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1186130" y="-315429"/>
            <a:ext cx="4699340" cy="1701277"/>
            <a:chOff x="-1186130" y="-315429"/>
            <a:chExt cx="4699340" cy="1701277"/>
          </a:xfrm>
        </p:grpSpPr>
        <p:pic>
          <p:nvPicPr>
            <p:cNvPr id="71" name="图片 70"/>
            <p:cNvPicPr>
              <a:picLocks noChangeAspect="1"/>
            </p:cNvPicPr>
            <p:nvPr/>
          </p:nvPicPr>
          <p:blipFill>
            <a:blip r:embed="rId4">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72"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p:cNvSpPr txBox="1"/>
          <p:nvPr/>
        </p:nvSpPr>
        <p:spPr>
          <a:xfrm>
            <a:off x="5486550" y="2784219"/>
            <a:ext cx="5491080" cy="1015663"/>
          </a:xfrm>
          <a:prstGeom prst="rect">
            <a:avLst/>
          </a:prstGeom>
          <a:noFill/>
        </p:spPr>
        <p:txBody>
          <a:bodyPr wrap="square" rtlCol="0">
            <a:spAutoFit/>
          </a:bodyPr>
          <a:lstStyle/>
          <a:p>
            <a:r>
              <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rPr>
              <a:t>投资回报分析</a:t>
            </a:r>
            <a:endPar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4" name="文本框 3"/>
          <p:cNvSpPr txBox="1"/>
          <p:nvPr/>
        </p:nvSpPr>
        <p:spPr>
          <a:xfrm>
            <a:off x="5565482" y="3734638"/>
            <a:ext cx="4712986" cy="461665"/>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图文框 5"/>
          <p:cNvSpPr/>
          <p:nvPr/>
        </p:nvSpPr>
        <p:spPr>
          <a:xfrm>
            <a:off x="2240834" y="2105561"/>
            <a:ext cx="2646878" cy="2646878"/>
          </a:xfrm>
          <a:prstGeom prst="frame">
            <a:avLst>
              <a:gd name="adj1" fmla="val 61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6256">
            <a:off x="1607871" y="1742661"/>
            <a:ext cx="3912804" cy="3296476"/>
          </a:xfrm>
          <a:prstGeom prst="rect">
            <a:avLst/>
          </a:prstGeom>
        </p:spPr>
      </p:pic>
      <p:sp>
        <p:nvSpPr>
          <p:cNvPr id="5" name="矩形 4"/>
          <p:cNvSpPr/>
          <p:nvPr/>
        </p:nvSpPr>
        <p:spPr>
          <a:xfrm>
            <a:off x="3066382" y="2105561"/>
            <a:ext cx="1247457" cy="2646878"/>
          </a:xfrm>
          <a:prstGeom prst="rect">
            <a:avLst/>
          </a:prstGeom>
        </p:spPr>
        <p:txBody>
          <a:bodyPr wrap="none">
            <a:spAutoFit/>
          </a:bodyPr>
          <a:lstStyle/>
          <a:p>
            <a:r>
              <a:rPr lang="en-US" altLang="zh-CN" sz="16600">
                <a:solidFill>
                  <a:schemeClr val="tx1">
                    <a:lumMod val="75000"/>
                    <a:lumOff val="25000"/>
                  </a:schemeClr>
                </a:solidFill>
                <a:latin typeface="Impact" panose="020b0806030902050204" pitchFamily="34" charset="0"/>
                <a:ea typeface="方正兰亭粗黑简体" panose="02000000000000000000" pitchFamily="2" charset="-122"/>
              </a:rPr>
              <a:t>4</a:t>
            </a:r>
            <a:endParaRPr lang="zh-CN" altLang="en-US" sz="16600">
              <a:solidFill>
                <a:schemeClr val="tx1">
                  <a:lumMod val="75000"/>
                  <a:lumOff val="25000"/>
                </a:schemeClr>
              </a:solidFill>
              <a:latin typeface="Impact" panose="020b0806030902050204" pitchFamily="34" charset="0"/>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338" name="稻壳儿小白白(http://dwz.cn/Wu2UP)"/>
          <p:cNvSpPr txBox="1">
            <a:spLocks noChangeArrowheads="1"/>
          </p:cNvSpPr>
          <p:nvPr/>
        </p:nvSpPr>
        <p:spPr bwMode="auto">
          <a:xfrm>
            <a:off x="940603" y="5753386"/>
            <a:ext cx="47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b="1">
                <a:solidFill>
                  <a:srgbClr val="404040"/>
                </a:solidFill>
                <a:latin typeface="微软雅黑" panose="020b0503020204020204" pitchFamily="34" charset="-122"/>
                <a:sym typeface="Arial" panose="020b0604020202020204" pitchFamily="34" charset="0"/>
              </a:rPr>
              <a:t>1</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39" name="稻壳儿小白白(http://dwz.cn/Wu2UP)"/>
          <p:cNvSpPr txBox="1">
            <a:spLocks noChangeArrowheads="1"/>
          </p:cNvSpPr>
          <p:nvPr/>
        </p:nvSpPr>
        <p:spPr bwMode="auto">
          <a:xfrm>
            <a:off x="177562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2</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0" name="稻壳儿小白白(http://dwz.cn/Wu2UP)"/>
          <p:cNvSpPr txBox="1">
            <a:spLocks noChangeArrowheads="1"/>
          </p:cNvSpPr>
          <p:nvPr/>
        </p:nvSpPr>
        <p:spPr bwMode="auto">
          <a:xfrm>
            <a:off x="267097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3</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1" name="稻壳儿小白白(http://dwz.cn/Wu2UP)"/>
          <p:cNvSpPr txBox="1">
            <a:spLocks noChangeArrowheads="1"/>
          </p:cNvSpPr>
          <p:nvPr/>
        </p:nvSpPr>
        <p:spPr bwMode="auto">
          <a:xfrm>
            <a:off x="3544103"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4</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2" name="稻壳儿小白白(http://dwz.cn/Wu2UP)"/>
          <p:cNvSpPr txBox="1">
            <a:spLocks noChangeArrowheads="1"/>
          </p:cNvSpPr>
          <p:nvPr/>
        </p:nvSpPr>
        <p:spPr bwMode="auto">
          <a:xfrm>
            <a:off x="442357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5</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3" name="稻壳儿小白白(http://dwz.cn/Wu2UP)"/>
          <p:cNvSpPr txBox="1">
            <a:spLocks noChangeArrowheads="1"/>
          </p:cNvSpPr>
          <p:nvPr/>
        </p:nvSpPr>
        <p:spPr bwMode="auto">
          <a:xfrm>
            <a:off x="5296703"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6</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4" name="稻壳儿小白白(http://dwz.cn/Wu2UP)"/>
          <p:cNvSpPr txBox="1">
            <a:spLocks noChangeArrowheads="1"/>
          </p:cNvSpPr>
          <p:nvPr/>
        </p:nvSpPr>
        <p:spPr bwMode="auto">
          <a:xfrm>
            <a:off x="6192053"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7</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5" name="稻壳儿小白白(http://dwz.cn/Wu2UP)"/>
          <p:cNvSpPr txBox="1">
            <a:spLocks noChangeArrowheads="1"/>
          </p:cNvSpPr>
          <p:nvPr/>
        </p:nvSpPr>
        <p:spPr bwMode="auto">
          <a:xfrm>
            <a:off x="707787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8</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6" name="稻壳儿小白白(http://dwz.cn/Wu2UP)"/>
          <p:cNvSpPr txBox="1">
            <a:spLocks noChangeArrowheads="1"/>
          </p:cNvSpPr>
          <p:nvPr/>
        </p:nvSpPr>
        <p:spPr bwMode="auto">
          <a:xfrm>
            <a:off x="7976403"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400" b="1">
                <a:solidFill>
                  <a:srgbClr val="404040"/>
                </a:solidFill>
                <a:latin typeface="微软雅黑" panose="020b0503020204020204" pitchFamily="34" charset="-122"/>
                <a:sym typeface="Arial" panose="020b0604020202020204" pitchFamily="34" charset="0"/>
              </a:rPr>
              <a:t>9</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7" name="稻壳儿小白白(http://dwz.cn/Wu2UP)"/>
          <p:cNvSpPr txBox="1">
            <a:spLocks noChangeArrowheads="1"/>
          </p:cNvSpPr>
          <p:nvPr/>
        </p:nvSpPr>
        <p:spPr bwMode="auto">
          <a:xfrm>
            <a:off x="888127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b="1">
                <a:solidFill>
                  <a:srgbClr val="404040"/>
                </a:solidFill>
                <a:latin typeface="微软雅黑" panose="020b0503020204020204" pitchFamily="34" charset="-122"/>
                <a:sym typeface="Arial" panose="020b0604020202020204" pitchFamily="34" charset="0"/>
              </a:rPr>
              <a:t>10</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8" name="稻壳儿小白白(http://dwz.cn/Wu2UP)"/>
          <p:cNvSpPr txBox="1">
            <a:spLocks noChangeArrowheads="1"/>
          </p:cNvSpPr>
          <p:nvPr/>
        </p:nvSpPr>
        <p:spPr bwMode="auto">
          <a:xfrm>
            <a:off x="9732178"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b="1">
                <a:solidFill>
                  <a:srgbClr val="404040"/>
                </a:solidFill>
                <a:latin typeface="微软雅黑" panose="020b0503020204020204" pitchFamily="34" charset="-122"/>
                <a:sym typeface="Arial" panose="020b0604020202020204" pitchFamily="34" charset="0"/>
              </a:rPr>
              <a:t>11</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13349" name="稻壳儿小白白(http://dwz.cn/Wu2UP)"/>
          <p:cNvSpPr txBox="1">
            <a:spLocks noChangeArrowheads="1"/>
          </p:cNvSpPr>
          <p:nvPr/>
        </p:nvSpPr>
        <p:spPr bwMode="auto">
          <a:xfrm>
            <a:off x="10654515" y="5748623"/>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b="1">
                <a:solidFill>
                  <a:srgbClr val="404040"/>
                </a:solidFill>
                <a:latin typeface="微软雅黑" panose="020b0503020204020204" pitchFamily="34" charset="-122"/>
                <a:sym typeface="Arial" panose="020b0604020202020204" pitchFamily="34" charset="0"/>
              </a:rPr>
              <a:t>12</a:t>
            </a:r>
            <a:r>
              <a:rPr lang="zh-CN" altLang="en-US" sz="1400" b="1">
                <a:solidFill>
                  <a:srgbClr val="404040"/>
                </a:solidFill>
                <a:latin typeface="微软雅黑" panose="020b0503020204020204" pitchFamily="34" charset="-122"/>
                <a:sym typeface="Arial" panose="020b0604020202020204" pitchFamily="34" charset="0"/>
              </a:rPr>
              <a:t>月</a:t>
            </a:r>
            <a:endParaRPr lang="zh-CN" altLang="en-US" sz="1400" b="1">
              <a:solidFill>
                <a:srgbClr val="404040"/>
              </a:solidFill>
              <a:latin typeface="微软雅黑" panose="020b0503020204020204" pitchFamily="34" charset="-122"/>
              <a:sym typeface="Arial" panose="020b0604020202020204" pitchFamily="34" charset="0"/>
            </a:endParaRPr>
          </a:p>
        </p:txBody>
      </p:sp>
      <p:sp>
        <p:nvSpPr>
          <p:cNvPr id="52" name="MH_Other_7"/>
          <p:cNvSpPr/>
          <p:nvPr>
            <p:custDataLst>
              <p:tags r:id="rId3"/>
            </p:custDataLst>
          </p:nvPr>
        </p:nvSpPr>
        <p:spPr bwMode="gray">
          <a:xfrm>
            <a:off x="856556" y="2765556"/>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53" name="MH_Text_4"/>
          <p:cNvSpPr>
            <a:spLocks noChangeArrowheads="1"/>
          </p:cNvSpPr>
          <p:nvPr>
            <p:custDataLst>
              <p:tags r:id="rId4"/>
            </p:custDataLst>
          </p:nvPr>
        </p:nvSpPr>
        <p:spPr bwMode="gray">
          <a:xfrm>
            <a:off x="853340" y="3097294"/>
            <a:ext cx="698366" cy="2584799"/>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90%</a:t>
            </a:r>
            <a:endParaRPr lang="zh-CN" altLang="en-US" sz="1600">
              <a:solidFill>
                <a:srgbClr val="404040"/>
              </a:solidFill>
            </a:endParaRPr>
          </a:p>
        </p:txBody>
      </p:sp>
      <p:sp>
        <p:nvSpPr>
          <p:cNvPr id="54" name="MH_Other_8"/>
          <p:cNvSpPr>
            <a:spLocks noChangeArrowheads="1"/>
          </p:cNvSpPr>
          <p:nvPr>
            <p:custDataLst>
              <p:tags r:id="rId5"/>
            </p:custDataLst>
          </p:nvPr>
        </p:nvSpPr>
        <p:spPr bwMode="gray">
          <a:xfrm>
            <a:off x="852629" y="2774293"/>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57" name="MH_Other_7"/>
          <p:cNvSpPr/>
          <p:nvPr>
            <p:custDataLst>
              <p:tags r:id="rId6"/>
            </p:custDataLst>
          </p:nvPr>
        </p:nvSpPr>
        <p:spPr bwMode="gray">
          <a:xfrm>
            <a:off x="1737990" y="2771582"/>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58" name="MH_Text_4"/>
          <p:cNvSpPr>
            <a:spLocks noChangeArrowheads="1"/>
          </p:cNvSpPr>
          <p:nvPr>
            <p:custDataLst>
              <p:tags r:id="rId7"/>
            </p:custDataLst>
          </p:nvPr>
        </p:nvSpPr>
        <p:spPr bwMode="gray">
          <a:xfrm>
            <a:off x="1734774" y="4336270"/>
            <a:ext cx="698366" cy="1351848"/>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44%</a:t>
            </a:r>
            <a:endParaRPr lang="zh-CN" altLang="en-US" sz="1600">
              <a:solidFill>
                <a:srgbClr val="404040"/>
              </a:solidFill>
            </a:endParaRPr>
          </a:p>
        </p:txBody>
      </p:sp>
      <p:sp>
        <p:nvSpPr>
          <p:cNvPr id="59" name="MH_Other_8"/>
          <p:cNvSpPr>
            <a:spLocks noChangeArrowheads="1"/>
          </p:cNvSpPr>
          <p:nvPr>
            <p:custDataLst>
              <p:tags r:id="rId8"/>
            </p:custDataLst>
          </p:nvPr>
        </p:nvSpPr>
        <p:spPr bwMode="gray">
          <a:xfrm>
            <a:off x="1734063" y="2780319"/>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61" name="MH_Other_7"/>
          <p:cNvSpPr/>
          <p:nvPr>
            <p:custDataLst>
              <p:tags r:id="rId9"/>
            </p:custDataLst>
          </p:nvPr>
        </p:nvSpPr>
        <p:spPr bwMode="gray">
          <a:xfrm>
            <a:off x="2619424" y="2755831"/>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62" name="MH_Text_4"/>
          <p:cNvSpPr>
            <a:spLocks noChangeArrowheads="1"/>
          </p:cNvSpPr>
          <p:nvPr>
            <p:custDataLst>
              <p:tags r:id="rId10"/>
            </p:custDataLst>
          </p:nvPr>
        </p:nvSpPr>
        <p:spPr bwMode="gray">
          <a:xfrm>
            <a:off x="2616208" y="3684377"/>
            <a:ext cx="698366" cy="1987991"/>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67%</a:t>
            </a:r>
            <a:endParaRPr lang="zh-CN" altLang="en-US" sz="1600">
              <a:solidFill>
                <a:srgbClr val="404040"/>
              </a:solidFill>
            </a:endParaRPr>
          </a:p>
        </p:txBody>
      </p:sp>
      <p:sp>
        <p:nvSpPr>
          <p:cNvPr id="63" name="MH_Other_8"/>
          <p:cNvSpPr>
            <a:spLocks noChangeArrowheads="1"/>
          </p:cNvSpPr>
          <p:nvPr>
            <p:custDataLst>
              <p:tags r:id="rId11"/>
            </p:custDataLst>
          </p:nvPr>
        </p:nvSpPr>
        <p:spPr bwMode="gray">
          <a:xfrm>
            <a:off x="2615497" y="2764568"/>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65" name="MH_Other_7"/>
          <p:cNvSpPr/>
          <p:nvPr>
            <p:custDataLst>
              <p:tags r:id="rId12"/>
            </p:custDataLst>
          </p:nvPr>
        </p:nvSpPr>
        <p:spPr bwMode="gray">
          <a:xfrm>
            <a:off x="3500858" y="2761857"/>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66" name="MH_Text_4"/>
          <p:cNvSpPr>
            <a:spLocks noChangeArrowheads="1"/>
          </p:cNvSpPr>
          <p:nvPr>
            <p:custDataLst>
              <p:tags r:id="rId13"/>
            </p:custDataLst>
          </p:nvPr>
        </p:nvSpPr>
        <p:spPr bwMode="gray">
          <a:xfrm>
            <a:off x="3497642" y="4948444"/>
            <a:ext cx="698366" cy="729949"/>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fontScale="85000" lnSpcReduction="20000"/>
          </a:bodyPr>
          <a:lstStyle/>
          <a:p>
            <a:pPr algn="ctr" eaLnBrk="1" fontAlgn="auto" hangingPunct="1">
              <a:spcBef>
                <a:spcPct val="0"/>
              </a:spcBef>
              <a:spcAft>
                <a:spcPct val="0"/>
              </a:spcAft>
              <a:defRPr/>
            </a:pPr>
            <a:r>
              <a:rPr lang="en-US" altLang="zh-CN" sz="1600">
                <a:solidFill>
                  <a:srgbClr val="404040"/>
                </a:solidFill>
              </a:rPr>
              <a:t>23%</a:t>
            </a:r>
            <a:endParaRPr lang="zh-CN" altLang="en-US" sz="1600">
              <a:solidFill>
                <a:srgbClr val="404040"/>
              </a:solidFill>
            </a:endParaRPr>
          </a:p>
        </p:txBody>
      </p:sp>
      <p:sp>
        <p:nvSpPr>
          <p:cNvPr id="67" name="MH_Other_8"/>
          <p:cNvSpPr>
            <a:spLocks noChangeArrowheads="1"/>
          </p:cNvSpPr>
          <p:nvPr>
            <p:custDataLst>
              <p:tags r:id="rId14"/>
            </p:custDataLst>
          </p:nvPr>
        </p:nvSpPr>
        <p:spPr bwMode="gray">
          <a:xfrm>
            <a:off x="3496931" y="2770594"/>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69" name="MH_Other_7"/>
          <p:cNvSpPr/>
          <p:nvPr>
            <p:custDataLst>
              <p:tags r:id="rId15"/>
            </p:custDataLst>
          </p:nvPr>
        </p:nvSpPr>
        <p:spPr bwMode="gray">
          <a:xfrm>
            <a:off x="4382292" y="2755829"/>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70" name="MH_Text_4"/>
          <p:cNvSpPr>
            <a:spLocks noChangeArrowheads="1"/>
          </p:cNvSpPr>
          <p:nvPr>
            <p:custDataLst>
              <p:tags r:id="rId16"/>
            </p:custDataLst>
          </p:nvPr>
        </p:nvSpPr>
        <p:spPr bwMode="gray">
          <a:xfrm>
            <a:off x="4379076" y="3862705"/>
            <a:ext cx="698366" cy="1809659"/>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52%</a:t>
            </a:r>
            <a:endParaRPr lang="zh-CN" altLang="en-US" sz="1600">
              <a:solidFill>
                <a:srgbClr val="404040"/>
              </a:solidFill>
            </a:endParaRPr>
          </a:p>
        </p:txBody>
      </p:sp>
      <p:sp>
        <p:nvSpPr>
          <p:cNvPr id="71" name="MH_Other_8"/>
          <p:cNvSpPr>
            <a:spLocks noChangeArrowheads="1"/>
          </p:cNvSpPr>
          <p:nvPr>
            <p:custDataLst>
              <p:tags r:id="rId17"/>
            </p:custDataLst>
          </p:nvPr>
        </p:nvSpPr>
        <p:spPr bwMode="gray">
          <a:xfrm>
            <a:off x="4378365" y="2764566"/>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73" name="MH_Other_7"/>
          <p:cNvSpPr/>
          <p:nvPr>
            <p:custDataLst>
              <p:tags r:id="rId18"/>
            </p:custDataLst>
          </p:nvPr>
        </p:nvSpPr>
        <p:spPr bwMode="gray">
          <a:xfrm>
            <a:off x="5263726" y="2761855"/>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74" name="MH_Text_4"/>
          <p:cNvSpPr>
            <a:spLocks noChangeArrowheads="1"/>
          </p:cNvSpPr>
          <p:nvPr>
            <p:custDataLst>
              <p:tags r:id="rId19"/>
            </p:custDataLst>
          </p:nvPr>
        </p:nvSpPr>
        <p:spPr bwMode="gray">
          <a:xfrm>
            <a:off x="5260510" y="4237028"/>
            <a:ext cx="698366" cy="1441363"/>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48%</a:t>
            </a:r>
            <a:endParaRPr lang="zh-CN" altLang="en-US" sz="1600">
              <a:solidFill>
                <a:srgbClr val="404040"/>
              </a:solidFill>
            </a:endParaRPr>
          </a:p>
        </p:txBody>
      </p:sp>
      <p:sp>
        <p:nvSpPr>
          <p:cNvPr id="75" name="MH_Other_8"/>
          <p:cNvSpPr>
            <a:spLocks noChangeArrowheads="1"/>
          </p:cNvSpPr>
          <p:nvPr>
            <p:custDataLst>
              <p:tags r:id="rId20"/>
            </p:custDataLst>
          </p:nvPr>
        </p:nvSpPr>
        <p:spPr bwMode="gray">
          <a:xfrm>
            <a:off x="5259799" y="2770592"/>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77" name="MH_Other_7"/>
          <p:cNvSpPr/>
          <p:nvPr>
            <p:custDataLst>
              <p:tags r:id="rId21"/>
            </p:custDataLst>
          </p:nvPr>
        </p:nvSpPr>
        <p:spPr bwMode="gray">
          <a:xfrm>
            <a:off x="6145160" y="2746104"/>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78" name="MH_Text_4"/>
          <p:cNvSpPr>
            <a:spLocks noChangeArrowheads="1"/>
          </p:cNvSpPr>
          <p:nvPr>
            <p:custDataLst>
              <p:tags r:id="rId22"/>
            </p:custDataLst>
          </p:nvPr>
        </p:nvSpPr>
        <p:spPr bwMode="gray">
          <a:xfrm>
            <a:off x="6141944" y="3303021"/>
            <a:ext cx="698366" cy="2359619"/>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87%</a:t>
            </a:r>
            <a:endParaRPr lang="zh-CN" altLang="en-US" sz="1600">
              <a:solidFill>
                <a:srgbClr val="404040"/>
              </a:solidFill>
            </a:endParaRPr>
          </a:p>
        </p:txBody>
      </p:sp>
      <p:sp>
        <p:nvSpPr>
          <p:cNvPr id="79" name="MH_Other_8"/>
          <p:cNvSpPr>
            <a:spLocks noChangeArrowheads="1"/>
          </p:cNvSpPr>
          <p:nvPr>
            <p:custDataLst>
              <p:tags r:id="rId23"/>
            </p:custDataLst>
          </p:nvPr>
        </p:nvSpPr>
        <p:spPr bwMode="gray">
          <a:xfrm>
            <a:off x="6141233" y="2754841"/>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81" name="MH_Other_7"/>
          <p:cNvSpPr/>
          <p:nvPr>
            <p:custDataLst>
              <p:tags r:id="rId24"/>
            </p:custDataLst>
          </p:nvPr>
        </p:nvSpPr>
        <p:spPr bwMode="gray">
          <a:xfrm>
            <a:off x="7026594" y="2752130"/>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82" name="MH_Text_4"/>
          <p:cNvSpPr>
            <a:spLocks noChangeArrowheads="1"/>
          </p:cNvSpPr>
          <p:nvPr>
            <p:custDataLst>
              <p:tags r:id="rId25"/>
            </p:custDataLst>
          </p:nvPr>
        </p:nvSpPr>
        <p:spPr bwMode="gray">
          <a:xfrm>
            <a:off x="7023378" y="3487699"/>
            <a:ext cx="698366" cy="2180968"/>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79%</a:t>
            </a:r>
            <a:endParaRPr lang="zh-CN" altLang="en-US" sz="1600">
              <a:solidFill>
                <a:srgbClr val="404040"/>
              </a:solidFill>
            </a:endParaRPr>
          </a:p>
        </p:txBody>
      </p:sp>
      <p:sp>
        <p:nvSpPr>
          <p:cNvPr id="83" name="MH_Other_8"/>
          <p:cNvSpPr>
            <a:spLocks noChangeArrowheads="1"/>
          </p:cNvSpPr>
          <p:nvPr>
            <p:custDataLst>
              <p:tags r:id="rId26"/>
            </p:custDataLst>
          </p:nvPr>
        </p:nvSpPr>
        <p:spPr bwMode="gray">
          <a:xfrm>
            <a:off x="7022667" y="2760867"/>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85" name="MH_Other_7"/>
          <p:cNvSpPr/>
          <p:nvPr>
            <p:custDataLst>
              <p:tags r:id="rId27"/>
            </p:custDataLst>
          </p:nvPr>
        </p:nvSpPr>
        <p:spPr bwMode="gray">
          <a:xfrm>
            <a:off x="7949593" y="2755827"/>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86" name="MH_Text_4"/>
          <p:cNvSpPr>
            <a:spLocks noChangeArrowheads="1"/>
          </p:cNvSpPr>
          <p:nvPr>
            <p:custDataLst>
              <p:tags r:id="rId28"/>
            </p:custDataLst>
          </p:nvPr>
        </p:nvSpPr>
        <p:spPr bwMode="gray">
          <a:xfrm>
            <a:off x="7946377" y="3978755"/>
            <a:ext cx="698366" cy="1693608"/>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55%</a:t>
            </a:r>
            <a:endParaRPr lang="zh-CN" altLang="en-US" sz="1600">
              <a:solidFill>
                <a:srgbClr val="404040"/>
              </a:solidFill>
            </a:endParaRPr>
          </a:p>
        </p:txBody>
      </p:sp>
      <p:sp>
        <p:nvSpPr>
          <p:cNvPr id="87" name="MH_Other_8"/>
          <p:cNvSpPr>
            <a:spLocks noChangeArrowheads="1"/>
          </p:cNvSpPr>
          <p:nvPr>
            <p:custDataLst>
              <p:tags r:id="rId29"/>
            </p:custDataLst>
          </p:nvPr>
        </p:nvSpPr>
        <p:spPr bwMode="gray">
          <a:xfrm>
            <a:off x="7945666" y="2764564"/>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89" name="MH_Other_7"/>
          <p:cNvSpPr/>
          <p:nvPr>
            <p:custDataLst>
              <p:tags r:id="rId30"/>
            </p:custDataLst>
          </p:nvPr>
        </p:nvSpPr>
        <p:spPr bwMode="gray">
          <a:xfrm>
            <a:off x="8831027" y="2761853"/>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90" name="MH_Text_4"/>
          <p:cNvSpPr>
            <a:spLocks noChangeArrowheads="1"/>
          </p:cNvSpPr>
          <p:nvPr>
            <p:custDataLst>
              <p:tags r:id="rId31"/>
            </p:custDataLst>
          </p:nvPr>
        </p:nvSpPr>
        <p:spPr bwMode="gray">
          <a:xfrm>
            <a:off x="8827811" y="3685067"/>
            <a:ext cx="698366" cy="1993322"/>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73%</a:t>
            </a:r>
            <a:endParaRPr lang="zh-CN" altLang="en-US" sz="1600">
              <a:solidFill>
                <a:srgbClr val="404040"/>
              </a:solidFill>
            </a:endParaRPr>
          </a:p>
        </p:txBody>
      </p:sp>
      <p:sp>
        <p:nvSpPr>
          <p:cNvPr id="91" name="MH_Other_8"/>
          <p:cNvSpPr>
            <a:spLocks noChangeArrowheads="1"/>
          </p:cNvSpPr>
          <p:nvPr>
            <p:custDataLst>
              <p:tags r:id="rId32"/>
            </p:custDataLst>
          </p:nvPr>
        </p:nvSpPr>
        <p:spPr bwMode="gray">
          <a:xfrm>
            <a:off x="8827100" y="2770590"/>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93" name="MH_Other_7"/>
          <p:cNvSpPr/>
          <p:nvPr>
            <p:custDataLst>
              <p:tags r:id="rId33"/>
            </p:custDataLst>
          </p:nvPr>
        </p:nvSpPr>
        <p:spPr bwMode="gray">
          <a:xfrm>
            <a:off x="9712461" y="2746102"/>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94" name="MH_Text_4"/>
          <p:cNvSpPr>
            <a:spLocks noChangeArrowheads="1"/>
          </p:cNvSpPr>
          <p:nvPr>
            <p:custDataLst>
              <p:tags r:id="rId34"/>
            </p:custDataLst>
          </p:nvPr>
        </p:nvSpPr>
        <p:spPr bwMode="gray">
          <a:xfrm>
            <a:off x="9709245" y="3977640"/>
            <a:ext cx="698366" cy="1684998"/>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62%</a:t>
            </a:r>
            <a:endParaRPr lang="zh-CN" altLang="en-US" sz="1600">
              <a:solidFill>
                <a:srgbClr val="404040"/>
              </a:solidFill>
            </a:endParaRPr>
          </a:p>
        </p:txBody>
      </p:sp>
      <p:sp>
        <p:nvSpPr>
          <p:cNvPr id="95" name="MH_Other_8"/>
          <p:cNvSpPr>
            <a:spLocks noChangeArrowheads="1"/>
          </p:cNvSpPr>
          <p:nvPr>
            <p:custDataLst>
              <p:tags r:id="rId35"/>
            </p:custDataLst>
          </p:nvPr>
        </p:nvSpPr>
        <p:spPr bwMode="gray">
          <a:xfrm>
            <a:off x="9708534" y="2754839"/>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97" name="MH_Other_7"/>
          <p:cNvSpPr/>
          <p:nvPr>
            <p:custDataLst>
              <p:tags r:id="rId36"/>
            </p:custDataLst>
          </p:nvPr>
        </p:nvSpPr>
        <p:spPr bwMode="gray">
          <a:xfrm>
            <a:off x="10593895" y="2752128"/>
            <a:ext cx="695150" cy="2916538"/>
          </a:xfrm>
          <a:custGeom>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sz="1350">
              <a:solidFill>
                <a:srgbClr val="404040"/>
              </a:solidFill>
              <a:latin typeface="Impact" panose="020b0806030902050204" pitchFamily="34" charset="0"/>
              <a:ea typeface="微软雅黑" panose="020b0503020204020204" pitchFamily="34" charset="-122"/>
            </a:endParaRPr>
          </a:p>
        </p:txBody>
      </p:sp>
      <p:sp>
        <p:nvSpPr>
          <p:cNvPr id="98" name="MH_Text_4"/>
          <p:cNvSpPr>
            <a:spLocks noChangeArrowheads="1"/>
          </p:cNvSpPr>
          <p:nvPr>
            <p:custDataLst>
              <p:tags r:id="rId37"/>
            </p:custDataLst>
          </p:nvPr>
        </p:nvSpPr>
        <p:spPr bwMode="gray">
          <a:xfrm>
            <a:off x="10590679" y="3487698"/>
            <a:ext cx="698366" cy="2180965"/>
          </a:xfrm>
          <a:prstGeom prst="can">
            <a:avLst>
              <a:gd name="adj" fmla="val 44050"/>
            </a:avLst>
          </a:prstGeom>
          <a:solidFill>
            <a:srgbClr val="C0BBD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normAutofit/>
          </a:bodyPr>
          <a:lstStyle/>
          <a:p>
            <a:pPr algn="ctr" eaLnBrk="1" fontAlgn="auto" hangingPunct="1">
              <a:spcBef>
                <a:spcPct val="0"/>
              </a:spcBef>
              <a:spcAft>
                <a:spcPct val="0"/>
              </a:spcAft>
              <a:defRPr/>
            </a:pPr>
            <a:r>
              <a:rPr lang="en-US" altLang="zh-CN" sz="1600">
                <a:solidFill>
                  <a:srgbClr val="404040"/>
                </a:solidFill>
              </a:rPr>
              <a:t>85%</a:t>
            </a:r>
            <a:endParaRPr lang="zh-CN" altLang="en-US" sz="1600">
              <a:solidFill>
                <a:srgbClr val="404040"/>
              </a:solidFill>
            </a:endParaRPr>
          </a:p>
        </p:txBody>
      </p:sp>
      <p:sp>
        <p:nvSpPr>
          <p:cNvPr id="99" name="MH_Other_8"/>
          <p:cNvSpPr>
            <a:spLocks noChangeArrowheads="1"/>
          </p:cNvSpPr>
          <p:nvPr>
            <p:custDataLst>
              <p:tags r:id="rId38"/>
            </p:custDataLst>
          </p:nvPr>
        </p:nvSpPr>
        <p:spPr bwMode="gray">
          <a:xfrm>
            <a:off x="10589968" y="2760865"/>
            <a:ext cx="699077" cy="13722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anchor="ctr">
            <a:normAutofit fontScale="25000" lnSpcReduction="20000"/>
          </a:bodyPr>
          <a:lstStyle/>
          <a:p>
            <a:pPr eaLnBrk="1" fontAlgn="auto" hangingPunct="1">
              <a:spcBef>
                <a:spcPct val="0"/>
              </a:spcBef>
              <a:spcAft>
                <a:spcPct val="0"/>
              </a:spcAft>
              <a:defRPr/>
            </a:pPr>
            <a:endParaRPr lang="zh-CN" altLang="en-US" sz="1350">
              <a:solidFill>
                <a:srgbClr val="404040"/>
              </a:solidFill>
              <a:latin typeface="Impact" panose="020b0806030902050204" pitchFamily="34" charset="0"/>
              <a:ea typeface="微软雅黑" panose="020b0503020204020204" pitchFamily="34" charset="-122"/>
            </a:endParaRPr>
          </a:p>
        </p:txBody>
      </p:sp>
      <p:sp>
        <p:nvSpPr>
          <p:cNvPr id="107" name="TextBox 22"/>
          <p:cNvSpPr txBox="1"/>
          <p:nvPr/>
        </p:nvSpPr>
        <p:spPr>
          <a:xfrm>
            <a:off x="773500" y="1345028"/>
            <a:ext cx="3671967" cy="1107996"/>
          </a:xfrm>
          <a:prstGeom prst="rect">
            <a:avLst/>
          </a:prstGeom>
          <a:noFill/>
        </p:spPr>
        <p:txBody>
          <a:bodyPr wrap="none" rtlCol="0">
            <a:spAutoFit/>
          </a:bodyPr>
          <a:lstStyle/>
          <a:p>
            <a:r>
              <a:rPr lang="en-US" altLang="zh-CN" sz="6600">
                <a:solidFill>
                  <a:srgbClr val="C0BBD4"/>
                </a:solidFill>
                <a:latin typeface="Impact" panose="020b0806030902050204" pitchFamily="34" charset="0"/>
              </a:rPr>
              <a:t>18,647,361</a:t>
            </a:r>
            <a:endParaRPr lang="zh-CN" altLang="en-US" sz="6600">
              <a:solidFill>
                <a:srgbClr val="C0BBD4"/>
              </a:solidFill>
              <a:latin typeface="Impact" panose="020b0806030902050204" pitchFamily="34" charset="0"/>
            </a:endParaRPr>
          </a:p>
        </p:txBody>
      </p:sp>
      <p:sp>
        <p:nvSpPr>
          <p:cNvPr id="108" name="稻壳儿小白白(http://dwz.cn/Wu2UP)"/>
          <p:cNvSpPr txBox="1">
            <a:spLocks noChangeArrowheads="1"/>
          </p:cNvSpPr>
          <p:nvPr/>
        </p:nvSpPr>
        <p:spPr bwMode="auto">
          <a:xfrm>
            <a:off x="4447640" y="1771337"/>
            <a:ext cx="6862933" cy="73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r>
              <a:rPr lang="zh-CN" altLang="en-US" sz="1200">
                <a:solidFill>
                  <a:srgbClr val="404040"/>
                </a:solidFill>
                <a:latin typeface="微软雅黑" panose="020b0503020204020204" pitchFamily="34" charset="-122"/>
              </a:rPr>
              <a:t>。</a:t>
            </a:r>
            <a:r>
              <a:rPr lang="zh-CN" altLang="en-US" sz="1200">
                <a:solidFill>
                  <a:srgbClr val="404040"/>
                </a:solidFill>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04040"/>
              </a:solidFill>
              <a:sym typeface="Arial" panose="020b0604020202020204" pitchFamily="34" charset="0"/>
            </a:endParaRPr>
          </a:p>
        </p:txBody>
      </p:sp>
      <p:sp>
        <p:nvSpPr>
          <p:cNvPr id="109" name="稻壳儿小白白(http://dwz.cn/Wu2UP)"/>
          <p:cNvSpPr txBox="1">
            <a:spLocks noChangeArrowheads="1"/>
          </p:cNvSpPr>
          <p:nvPr/>
        </p:nvSpPr>
        <p:spPr bwMode="auto">
          <a:xfrm>
            <a:off x="4447639" y="1485877"/>
            <a:ext cx="215106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1600" b="1">
                <a:solidFill>
                  <a:srgbClr val="404040"/>
                </a:solidFill>
                <a:sym typeface="Arial" panose="020b0604020202020204" pitchFamily="34" charset="0"/>
              </a:rPr>
              <a:t>预计全年销售总额</a:t>
            </a:r>
            <a:endParaRPr lang="en-US" altLang="zh-CN" sz="1600" b="1">
              <a:solidFill>
                <a:srgbClr val="404040"/>
              </a:solidFill>
              <a:sym typeface="Arial" panose="020b0604020202020204" pitchFamily="34" charset="0"/>
            </a:endParaRPr>
          </a:p>
        </p:txBody>
      </p:sp>
      <p:grpSp>
        <p:nvGrpSpPr>
          <p:cNvPr id="55" name="组合 54"/>
          <p:cNvGrpSpPr/>
          <p:nvPr/>
        </p:nvGrpSpPr>
        <p:grpSpPr>
          <a:xfrm>
            <a:off x="-1186130" y="-315429"/>
            <a:ext cx="4699340" cy="1701277"/>
            <a:chOff x="-1186130" y="-315429"/>
            <a:chExt cx="4699340" cy="1701277"/>
          </a:xfrm>
        </p:grpSpPr>
        <p:pic>
          <p:nvPicPr>
            <p:cNvPr id="56" name="图片 55"/>
            <p:cNvPicPr>
              <a:picLocks noChangeAspect="1"/>
            </p:cNvPicPr>
            <p:nvPr/>
          </p:nvPicPr>
          <p:blipFill>
            <a:blip r:embed="rId39">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0"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同心圆 2"/>
          <p:cNvSpPr/>
          <p:nvPr/>
        </p:nvSpPr>
        <p:spPr>
          <a:xfrm>
            <a:off x="1311647" y="1891393"/>
            <a:ext cx="1962150" cy="1962150"/>
          </a:xfrm>
          <a:prstGeom prst="donut">
            <a:avLst>
              <a:gd name="adj" fmla="val 22556"/>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4" name="椭圆 3"/>
          <p:cNvSpPr/>
          <p:nvPr/>
        </p:nvSpPr>
        <p:spPr>
          <a:xfrm>
            <a:off x="1511672" y="2091418"/>
            <a:ext cx="1562100" cy="1562100"/>
          </a:xfrm>
          <a:prstGeom prst="ellipse">
            <a:avLst/>
          </a:prstGeom>
          <a:no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 name="空心弧 4"/>
          <p:cNvSpPr/>
          <p:nvPr/>
        </p:nvSpPr>
        <p:spPr>
          <a:xfrm>
            <a:off x="1426170" y="2005916"/>
            <a:ext cx="1733104" cy="1733104"/>
          </a:xfrm>
          <a:prstGeom prst="blockArc">
            <a:avLst>
              <a:gd name="adj1" fmla="val 16161364"/>
              <a:gd name="adj2" fmla="val 7585860"/>
              <a:gd name="adj3" fmla="val 1055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 name="同心圆 6"/>
          <p:cNvSpPr/>
          <p:nvPr/>
        </p:nvSpPr>
        <p:spPr>
          <a:xfrm>
            <a:off x="3765877" y="1891393"/>
            <a:ext cx="1962150" cy="1962150"/>
          </a:xfrm>
          <a:prstGeom prst="donut">
            <a:avLst>
              <a:gd name="adj" fmla="val 22556"/>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8" name="椭圆 7"/>
          <p:cNvSpPr/>
          <p:nvPr/>
        </p:nvSpPr>
        <p:spPr>
          <a:xfrm>
            <a:off x="3965902" y="2091418"/>
            <a:ext cx="1562100" cy="1562100"/>
          </a:xfrm>
          <a:prstGeom prst="ellipse">
            <a:avLst/>
          </a:prstGeom>
          <a:no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 name="空心弧 8"/>
          <p:cNvSpPr/>
          <p:nvPr/>
        </p:nvSpPr>
        <p:spPr>
          <a:xfrm>
            <a:off x="3880400" y="2005916"/>
            <a:ext cx="1733104" cy="1733104"/>
          </a:xfrm>
          <a:prstGeom prst="blockArc">
            <a:avLst>
              <a:gd name="adj1" fmla="val 16161364"/>
              <a:gd name="adj2" fmla="val 3156683"/>
              <a:gd name="adj3" fmla="val 1074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1" name="同心圆 10"/>
          <p:cNvSpPr/>
          <p:nvPr/>
        </p:nvSpPr>
        <p:spPr>
          <a:xfrm>
            <a:off x="6206459" y="1891393"/>
            <a:ext cx="1962150" cy="1962150"/>
          </a:xfrm>
          <a:prstGeom prst="donut">
            <a:avLst>
              <a:gd name="adj" fmla="val 22556"/>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12" name="椭圆 11"/>
          <p:cNvSpPr/>
          <p:nvPr/>
        </p:nvSpPr>
        <p:spPr>
          <a:xfrm>
            <a:off x="6406484" y="2091418"/>
            <a:ext cx="1562100" cy="1562100"/>
          </a:xfrm>
          <a:prstGeom prst="ellipse">
            <a:avLst/>
          </a:prstGeom>
          <a:no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3" name="空心弧 12"/>
          <p:cNvSpPr/>
          <p:nvPr/>
        </p:nvSpPr>
        <p:spPr>
          <a:xfrm>
            <a:off x="6320982" y="2005916"/>
            <a:ext cx="1733104" cy="1733104"/>
          </a:xfrm>
          <a:prstGeom prst="blockArc">
            <a:avLst>
              <a:gd name="adj1" fmla="val 16161364"/>
              <a:gd name="adj2" fmla="val 11740009"/>
              <a:gd name="adj3" fmla="val 1082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5" name="同心圆 14"/>
          <p:cNvSpPr/>
          <p:nvPr/>
        </p:nvSpPr>
        <p:spPr>
          <a:xfrm>
            <a:off x="8660689" y="1891393"/>
            <a:ext cx="1962150" cy="1962150"/>
          </a:xfrm>
          <a:prstGeom prst="donut">
            <a:avLst>
              <a:gd name="adj" fmla="val 22556"/>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16" name="椭圆 15"/>
          <p:cNvSpPr/>
          <p:nvPr/>
        </p:nvSpPr>
        <p:spPr>
          <a:xfrm>
            <a:off x="8860714" y="2091418"/>
            <a:ext cx="1562100" cy="1562100"/>
          </a:xfrm>
          <a:prstGeom prst="ellipse">
            <a:avLst/>
          </a:prstGeom>
          <a:no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7" name="空心弧 16"/>
          <p:cNvSpPr/>
          <p:nvPr/>
        </p:nvSpPr>
        <p:spPr>
          <a:xfrm>
            <a:off x="8775212" y="2005916"/>
            <a:ext cx="1733104" cy="1733104"/>
          </a:xfrm>
          <a:prstGeom prst="blockArc">
            <a:avLst>
              <a:gd name="adj1" fmla="val 16161364"/>
              <a:gd name="adj2" fmla="val 21541563"/>
              <a:gd name="adj3" fmla="val 96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8" name="TextBox 20"/>
          <p:cNvSpPr txBox="1"/>
          <p:nvPr/>
        </p:nvSpPr>
        <p:spPr>
          <a:xfrm>
            <a:off x="1795464" y="2580080"/>
            <a:ext cx="904385" cy="584775"/>
          </a:xfrm>
          <a:prstGeom prst="rect">
            <a:avLst/>
          </a:prstGeom>
          <a:noFill/>
        </p:spPr>
        <p:txBody>
          <a:bodyPr wrap="square" rtlCol="0">
            <a:spAutoFit/>
          </a:bodyPr>
          <a:lstStyle>
            <a:defPPr>
              <a:defRPr lang="zh-CN"/>
            </a:defPPr>
            <a:lvl1pPr algn="ctr">
              <a:defRPr sz="4000">
                <a:solidFill>
                  <a:srgbClr val="FEB750"/>
                </a:solidFill>
                <a:latin typeface="Impact" panose="020b0806030902050204" pitchFamily="34" charset="0"/>
              </a:defRPr>
            </a:lvl1pPr>
          </a:lstStyle>
          <a:p>
            <a:r>
              <a:rPr lang="en-US" altLang="zh-CN" sz="3200">
                <a:solidFill>
                  <a:srgbClr val="404040"/>
                </a:solidFill>
              </a:rPr>
              <a:t>65</a:t>
            </a:r>
            <a:r>
              <a:rPr lang="en-US" altLang="zh-CN" sz="1800">
                <a:solidFill>
                  <a:srgbClr val="404040"/>
                </a:solidFill>
              </a:rPr>
              <a:t>%</a:t>
            </a:r>
            <a:endParaRPr lang="zh-CN" altLang="en-US" sz="3200">
              <a:solidFill>
                <a:srgbClr val="404040"/>
              </a:solidFill>
            </a:endParaRPr>
          </a:p>
        </p:txBody>
      </p:sp>
      <p:sp>
        <p:nvSpPr>
          <p:cNvPr id="19" name="TextBox 21"/>
          <p:cNvSpPr txBox="1"/>
          <p:nvPr/>
        </p:nvSpPr>
        <p:spPr>
          <a:xfrm>
            <a:off x="6735341" y="2567149"/>
            <a:ext cx="904385" cy="584775"/>
          </a:xfrm>
          <a:prstGeom prst="rect">
            <a:avLst/>
          </a:prstGeom>
          <a:noFill/>
        </p:spPr>
        <p:txBody>
          <a:bodyPr wrap="square" rtlCol="0">
            <a:spAutoFit/>
          </a:bodyPr>
          <a:lstStyle>
            <a:defPPr>
              <a:defRPr lang="zh-CN"/>
            </a:defPPr>
            <a:lvl1pPr algn="ctr">
              <a:defRPr sz="4000">
                <a:solidFill>
                  <a:srgbClr val="FEB750"/>
                </a:solidFill>
                <a:latin typeface="Impact" panose="020b0806030902050204" pitchFamily="34" charset="0"/>
              </a:defRPr>
            </a:lvl1pPr>
          </a:lstStyle>
          <a:p>
            <a:r>
              <a:rPr lang="en-US" altLang="zh-CN" sz="3200">
                <a:solidFill>
                  <a:srgbClr val="404040"/>
                </a:solidFill>
              </a:rPr>
              <a:t>85</a:t>
            </a:r>
            <a:r>
              <a:rPr lang="en-US" altLang="zh-CN" sz="1800">
                <a:solidFill>
                  <a:srgbClr val="404040"/>
                </a:solidFill>
              </a:rPr>
              <a:t>%</a:t>
            </a:r>
            <a:endParaRPr lang="zh-CN" altLang="en-US" sz="3200">
              <a:solidFill>
                <a:srgbClr val="404040"/>
              </a:solidFill>
            </a:endParaRPr>
          </a:p>
        </p:txBody>
      </p:sp>
      <p:sp>
        <p:nvSpPr>
          <p:cNvPr id="20" name="TextBox 22"/>
          <p:cNvSpPr txBox="1"/>
          <p:nvPr/>
        </p:nvSpPr>
        <p:spPr>
          <a:xfrm>
            <a:off x="9189571" y="2595724"/>
            <a:ext cx="904385" cy="584775"/>
          </a:xfrm>
          <a:prstGeom prst="rect">
            <a:avLst/>
          </a:prstGeom>
          <a:noFill/>
        </p:spPr>
        <p:txBody>
          <a:bodyPr wrap="square" rtlCol="0">
            <a:spAutoFit/>
          </a:bodyPr>
          <a:lstStyle>
            <a:defPPr>
              <a:defRPr lang="zh-CN"/>
            </a:defPPr>
            <a:lvl1pPr algn="ctr">
              <a:defRPr sz="4000">
                <a:solidFill>
                  <a:srgbClr val="FEB750"/>
                </a:solidFill>
                <a:latin typeface="Impact" panose="020b0806030902050204" pitchFamily="34" charset="0"/>
              </a:defRPr>
            </a:lvl1pPr>
          </a:lstStyle>
          <a:p>
            <a:r>
              <a:rPr lang="en-US" altLang="zh-CN" sz="3200">
                <a:solidFill>
                  <a:srgbClr val="404040"/>
                </a:solidFill>
              </a:rPr>
              <a:t>25</a:t>
            </a:r>
            <a:r>
              <a:rPr lang="en-US" altLang="zh-CN" sz="1800">
                <a:solidFill>
                  <a:srgbClr val="404040"/>
                </a:solidFill>
              </a:rPr>
              <a:t>%</a:t>
            </a:r>
            <a:endParaRPr lang="zh-CN" altLang="en-US" sz="3200">
              <a:solidFill>
                <a:srgbClr val="404040"/>
              </a:solidFill>
            </a:endParaRPr>
          </a:p>
        </p:txBody>
      </p:sp>
      <p:sp>
        <p:nvSpPr>
          <p:cNvPr id="21" name="TextBox 23"/>
          <p:cNvSpPr txBox="1"/>
          <p:nvPr/>
        </p:nvSpPr>
        <p:spPr>
          <a:xfrm>
            <a:off x="4294759" y="2601843"/>
            <a:ext cx="904385" cy="584775"/>
          </a:xfrm>
          <a:prstGeom prst="rect">
            <a:avLst/>
          </a:prstGeom>
          <a:noFill/>
        </p:spPr>
        <p:txBody>
          <a:bodyPr wrap="square" rtlCol="0">
            <a:spAutoFit/>
          </a:bodyPr>
          <a:lstStyle>
            <a:defPPr>
              <a:defRPr lang="zh-CN"/>
            </a:defPPr>
            <a:lvl1pPr algn="ctr">
              <a:defRPr sz="4000">
                <a:solidFill>
                  <a:srgbClr val="FEB750"/>
                </a:solidFill>
                <a:latin typeface="Impact" panose="020b0806030902050204" pitchFamily="34" charset="0"/>
              </a:defRPr>
            </a:lvl1pPr>
          </a:lstStyle>
          <a:p>
            <a:r>
              <a:rPr lang="en-US" altLang="zh-CN" sz="3200">
                <a:solidFill>
                  <a:srgbClr val="404040"/>
                </a:solidFill>
              </a:rPr>
              <a:t>45</a:t>
            </a:r>
            <a:r>
              <a:rPr lang="en-US" altLang="zh-CN" sz="1800">
                <a:solidFill>
                  <a:srgbClr val="404040"/>
                </a:solidFill>
              </a:rPr>
              <a:t>%</a:t>
            </a:r>
            <a:endParaRPr lang="zh-CN" altLang="en-US" sz="3200">
              <a:solidFill>
                <a:srgbClr val="404040"/>
              </a:solidFill>
            </a:endParaRPr>
          </a:p>
        </p:txBody>
      </p:sp>
      <p:grpSp>
        <p:nvGrpSpPr>
          <p:cNvPr id="35" name="组合 34"/>
          <p:cNvGrpSpPr/>
          <p:nvPr/>
        </p:nvGrpSpPr>
        <p:grpSpPr>
          <a:xfrm>
            <a:off x="1426170" y="4227682"/>
            <a:ext cx="2128316" cy="1579580"/>
            <a:chOff x="940683" y="3148217"/>
            <a:chExt cx="2128316" cy="1579580"/>
          </a:xfrm>
        </p:grpSpPr>
        <p:sp>
          <p:nvSpPr>
            <p:cNvPr id="36"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37" name="稻壳儿小白白(http://dwz.cn/Wu2UP)"/>
            <p:cNvSpPr txBox="1">
              <a:spLocks noChangeArrowheads="1"/>
            </p:cNvSpPr>
            <p:nvPr/>
          </p:nvSpPr>
          <p:spPr bwMode="auto">
            <a:xfrm>
              <a:off x="946060" y="3545935"/>
              <a:ext cx="2122939"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38" name="组合 37"/>
          <p:cNvGrpSpPr/>
          <p:nvPr/>
        </p:nvGrpSpPr>
        <p:grpSpPr>
          <a:xfrm>
            <a:off x="3911310" y="4227682"/>
            <a:ext cx="2128316" cy="1579580"/>
            <a:chOff x="940683" y="3148217"/>
            <a:chExt cx="2128316" cy="1579580"/>
          </a:xfrm>
        </p:grpSpPr>
        <p:sp>
          <p:nvSpPr>
            <p:cNvPr id="39"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40" name="稻壳儿小白白(http://dwz.cn/Wu2UP)"/>
            <p:cNvSpPr txBox="1">
              <a:spLocks noChangeArrowheads="1"/>
            </p:cNvSpPr>
            <p:nvPr/>
          </p:nvSpPr>
          <p:spPr bwMode="auto">
            <a:xfrm>
              <a:off x="946060" y="3545935"/>
              <a:ext cx="2122939"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41" name="组合 40"/>
          <p:cNvGrpSpPr/>
          <p:nvPr/>
        </p:nvGrpSpPr>
        <p:grpSpPr>
          <a:xfrm>
            <a:off x="6369154" y="4227682"/>
            <a:ext cx="2128316" cy="1579580"/>
            <a:chOff x="940683" y="3148217"/>
            <a:chExt cx="2128316" cy="1579580"/>
          </a:xfrm>
        </p:grpSpPr>
        <p:sp>
          <p:nvSpPr>
            <p:cNvPr id="42"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43" name="稻壳儿小白白(http://dwz.cn/Wu2UP)"/>
            <p:cNvSpPr txBox="1">
              <a:spLocks noChangeArrowheads="1"/>
            </p:cNvSpPr>
            <p:nvPr/>
          </p:nvSpPr>
          <p:spPr bwMode="auto">
            <a:xfrm>
              <a:off x="946060" y="3545935"/>
              <a:ext cx="2122939"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44" name="组合 43"/>
          <p:cNvGrpSpPr/>
          <p:nvPr/>
        </p:nvGrpSpPr>
        <p:grpSpPr>
          <a:xfrm>
            <a:off x="8908886" y="4227682"/>
            <a:ext cx="2128316" cy="1579580"/>
            <a:chOff x="940683" y="3148217"/>
            <a:chExt cx="2128316" cy="1579580"/>
          </a:xfrm>
        </p:grpSpPr>
        <p:sp>
          <p:nvSpPr>
            <p:cNvPr id="45"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46" name="稻壳儿小白白(http://dwz.cn/Wu2UP)"/>
            <p:cNvSpPr txBox="1">
              <a:spLocks noChangeArrowheads="1"/>
            </p:cNvSpPr>
            <p:nvPr/>
          </p:nvSpPr>
          <p:spPr bwMode="auto">
            <a:xfrm>
              <a:off x="946060" y="3545935"/>
              <a:ext cx="2122939"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58" name="组合 57"/>
          <p:cNvGrpSpPr/>
          <p:nvPr/>
        </p:nvGrpSpPr>
        <p:grpSpPr>
          <a:xfrm>
            <a:off x="-1186130" y="-315429"/>
            <a:ext cx="4699340" cy="1701277"/>
            <a:chOff x="-1186130" y="-315429"/>
            <a:chExt cx="4699340" cy="1701277"/>
          </a:xfrm>
        </p:grpSpPr>
        <p:pic>
          <p:nvPicPr>
            <p:cNvPr id="59" name="图片 58"/>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0"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Freeform 15"/>
          <p:cNvSpPr/>
          <p:nvPr/>
        </p:nvSpPr>
        <p:spPr bwMode="auto">
          <a:xfrm>
            <a:off x="5482462" y="3948280"/>
            <a:ext cx="1319210" cy="2397967"/>
          </a:xfrm>
          <a:custGeom>
            <a:gdLst>
              <a:gd name="T0" fmla="*/ 202 w 511"/>
              <a:gd name="T1" fmla="*/ 855 h 929"/>
              <a:gd name="T2" fmla="*/ 417 w 511"/>
              <a:gd name="T3" fmla="*/ 929 h 929"/>
              <a:gd name="T4" fmla="*/ 375 w 511"/>
              <a:gd name="T5" fmla="*/ 467 h 929"/>
              <a:gd name="T6" fmla="*/ 501 w 511"/>
              <a:gd name="T7" fmla="*/ 151 h 929"/>
              <a:gd name="T8" fmla="*/ 463 w 511"/>
              <a:gd name="T9" fmla="*/ 124 h 929"/>
              <a:gd name="T10" fmla="*/ 436 w 511"/>
              <a:gd name="T11" fmla="*/ 161 h 929"/>
              <a:gd name="T12" fmla="*/ 367 w 511"/>
              <a:gd name="T13" fmla="*/ 224 h 929"/>
              <a:gd name="T14" fmla="*/ 329 w 511"/>
              <a:gd name="T15" fmla="*/ 221 h 929"/>
              <a:gd name="T16" fmla="*/ 290 w 511"/>
              <a:gd name="T17" fmla="*/ 126 h 929"/>
              <a:gd name="T18" fmla="*/ 236 w 511"/>
              <a:gd name="T19" fmla="*/ 7 h 929"/>
              <a:gd name="T20" fmla="*/ 222 w 511"/>
              <a:gd name="T21" fmla="*/ 58 h 929"/>
              <a:gd name="T22" fmla="*/ 237 w 511"/>
              <a:gd name="T23" fmla="*/ 159 h 929"/>
              <a:gd name="T24" fmla="*/ 195 w 511"/>
              <a:gd name="T25" fmla="*/ 173 h 929"/>
              <a:gd name="T26" fmla="*/ 142 w 511"/>
              <a:gd name="T27" fmla="*/ 85 h 929"/>
              <a:gd name="T28" fmla="*/ 86 w 511"/>
              <a:gd name="T29" fmla="*/ 33 h 929"/>
              <a:gd name="T30" fmla="*/ 90 w 511"/>
              <a:gd name="T31" fmla="*/ 82 h 929"/>
              <a:gd name="T32" fmla="*/ 148 w 511"/>
              <a:gd name="T33" fmla="*/ 197 h 929"/>
              <a:gd name="T34" fmla="*/ 150 w 511"/>
              <a:gd name="T35" fmla="*/ 224 h 929"/>
              <a:gd name="T36" fmla="*/ 34 w 511"/>
              <a:gd name="T37" fmla="*/ 108 h 929"/>
              <a:gd name="T38" fmla="*/ 12 w 511"/>
              <a:gd name="T39" fmla="*/ 112 h 929"/>
              <a:gd name="T40" fmla="*/ 12 w 511"/>
              <a:gd name="T41" fmla="*/ 149 h 929"/>
              <a:gd name="T42" fmla="*/ 113 w 511"/>
              <a:gd name="T43" fmla="*/ 259 h 929"/>
              <a:gd name="T44" fmla="*/ 115 w 511"/>
              <a:gd name="T45" fmla="*/ 283 h 929"/>
              <a:gd name="T46" fmla="*/ 38 w 511"/>
              <a:gd name="T47" fmla="*/ 234 h 929"/>
              <a:gd name="T48" fmla="*/ 14 w 511"/>
              <a:gd name="T49" fmla="*/ 252 h 929"/>
              <a:gd name="T50" fmla="*/ 113 w 511"/>
              <a:gd name="T51" fmla="*/ 333 h 929"/>
              <a:gd name="T52" fmla="*/ 221 w 511"/>
              <a:gd name="T53" fmla="*/ 461 h 929"/>
              <a:gd name="T54" fmla="*/ 202 w 511"/>
              <a:gd name="T55" fmla="*/ 855 h 9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929">
                <a:moveTo>
                  <a:pt x="202" y="855"/>
                </a:moveTo>
                <a:cubicBezTo>
                  <a:pt x="417" y="929"/>
                  <a:pt x="417" y="929"/>
                  <a:pt x="417" y="929"/>
                </a:cubicBezTo>
                <a:cubicBezTo>
                  <a:pt x="417" y="929"/>
                  <a:pt x="354" y="689"/>
                  <a:pt x="375" y="467"/>
                </a:cubicBezTo>
                <a:cubicBezTo>
                  <a:pt x="375" y="467"/>
                  <a:pt x="395" y="296"/>
                  <a:pt x="501" y="151"/>
                </a:cubicBezTo>
                <a:cubicBezTo>
                  <a:pt x="501" y="151"/>
                  <a:pt x="511" y="109"/>
                  <a:pt x="463" y="124"/>
                </a:cubicBezTo>
                <a:cubicBezTo>
                  <a:pt x="463" y="124"/>
                  <a:pt x="452" y="132"/>
                  <a:pt x="436" y="161"/>
                </a:cubicBezTo>
                <a:cubicBezTo>
                  <a:pt x="436" y="161"/>
                  <a:pt x="410" y="207"/>
                  <a:pt x="367" y="224"/>
                </a:cubicBezTo>
                <a:cubicBezTo>
                  <a:pt x="367" y="224"/>
                  <a:pt x="346" y="230"/>
                  <a:pt x="329" y="221"/>
                </a:cubicBezTo>
                <a:cubicBezTo>
                  <a:pt x="329" y="221"/>
                  <a:pt x="304" y="204"/>
                  <a:pt x="290" y="126"/>
                </a:cubicBezTo>
                <a:cubicBezTo>
                  <a:pt x="290" y="126"/>
                  <a:pt x="269" y="9"/>
                  <a:pt x="236" y="7"/>
                </a:cubicBezTo>
                <a:cubicBezTo>
                  <a:pt x="236" y="7"/>
                  <a:pt x="221" y="0"/>
                  <a:pt x="222" y="58"/>
                </a:cubicBezTo>
                <a:cubicBezTo>
                  <a:pt x="222" y="58"/>
                  <a:pt x="234" y="143"/>
                  <a:pt x="237" y="159"/>
                </a:cubicBezTo>
                <a:cubicBezTo>
                  <a:pt x="237" y="159"/>
                  <a:pt x="245" y="226"/>
                  <a:pt x="195" y="173"/>
                </a:cubicBezTo>
                <a:cubicBezTo>
                  <a:pt x="195" y="173"/>
                  <a:pt x="160" y="136"/>
                  <a:pt x="142" y="85"/>
                </a:cubicBezTo>
                <a:cubicBezTo>
                  <a:pt x="142" y="85"/>
                  <a:pt x="119" y="19"/>
                  <a:pt x="86" y="33"/>
                </a:cubicBezTo>
                <a:cubicBezTo>
                  <a:pt x="86" y="33"/>
                  <a:pt x="67" y="39"/>
                  <a:pt x="90" y="82"/>
                </a:cubicBezTo>
                <a:cubicBezTo>
                  <a:pt x="148" y="197"/>
                  <a:pt x="148" y="197"/>
                  <a:pt x="148" y="197"/>
                </a:cubicBezTo>
                <a:cubicBezTo>
                  <a:pt x="148" y="197"/>
                  <a:pt x="173" y="246"/>
                  <a:pt x="150" y="224"/>
                </a:cubicBezTo>
                <a:cubicBezTo>
                  <a:pt x="34" y="108"/>
                  <a:pt x="34" y="108"/>
                  <a:pt x="34" y="108"/>
                </a:cubicBezTo>
                <a:cubicBezTo>
                  <a:pt x="34" y="108"/>
                  <a:pt x="24" y="100"/>
                  <a:pt x="12" y="112"/>
                </a:cubicBezTo>
                <a:cubicBezTo>
                  <a:pt x="12" y="112"/>
                  <a:pt x="0" y="127"/>
                  <a:pt x="12" y="149"/>
                </a:cubicBezTo>
                <a:cubicBezTo>
                  <a:pt x="12" y="149"/>
                  <a:pt x="58" y="213"/>
                  <a:pt x="113" y="259"/>
                </a:cubicBezTo>
                <a:cubicBezTo>
                  <a:pt x="113" y="259"/>
                  <a:pt x="156" y="297"/>
                  <a:pt x="115" y="283"/>
                </a:cubicBezTo>
                <a:cubicBezTo>
                  <a:pt x="38" y="234"/>
                  <a:pt x="38" y="234"/>
                  <a:pt x="38" y="234"/>
                </a:cubicBezTo>
                <a:cubicBezTo>
                  <a:pt x="38" y="234"/>
                  <a:pt x="8" y="222"/>
                  <a:pt x="14" y="252"/>
                </a:cubicBezTo>
                <a:cubicBezTo>
                  <a:pt x="14" y="252"/>
                  <a:pt x="34" y="297"/>
                  <a:pt x="113" y="333"/>
                </a:cubicBezTo>
                <a:cubicBezTo>
                  <a:pt x="113" y="333"/>
                  <a:pt x="206" y="383"/>
                  <a:pt x="221" y="461"/>
                </a:cubicBezTo>
                <a:cubicBezTo>
                  <a:pt x="221" y="461"/>
                  <a:pt x="239" y="501"/>
                  <a:pt x="202" y="855"/>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3" name="Freeform 16"/>
          <p:cNvSpPr/>
          <p:nvPr/>
        </p:nvSpPr>
        <p:spPr bwMode="auto">
          <a:xfrm>
            <a:off x="6881459" y="3279384"/>
            <a:ext cx="1830718" cy="1776070"/>
          </a:xfrm>
          <a:custGeom>
            <a:gdLst>
              <a:gd name="T0" fmla="*/ 0 w 709"/>
              <a:gd name="T1" fmla="*/ 374 h 688"/>
              <a:gd name="T2" fmla="*/ 709 w 709"/>
              <a:gd name="T3" fmla="*/ 152 h 688"/>
              <a:gd name="T4" fmla="*/ 31 w 709"/>
              <a:gd name="T5" fmla="*/ 435 h 688"/>
              <a:gd name="T6" fmla="*/ 392 w 709"/>
              <a:gd name="T7" fmla="*/ 290 h 688"/>
              <a:gd name="T8" fmla="*/ 0 w 709"/>
              <a:gd name="T9" fmla="*/ 374 h 688"/>
            </a:gdLst>
            <a:cxnLst>
              <a:cxn ang="0">
                <a:pos x="T0" y="T1"/>
              </a:cxn>
              <a:cxn ang="0">
                <a:pos x="T2" y="T3"/>
              </a:cxn>
              <a:cxn ang="0">
                <a:pos x="T4" y="T5"/>
              </a:cxn>
              <a:cxn ang="0">
                <a:pos x="T6" y="T7"/>
              </a:cxn>
              <a:cxn ang="0">
                <a:pos x="T8" y="T9"/>
              </a:cxn>
            </a:cxnLst>
            <a:rect l="0" t="0" r="r" b="b"/>
            <a:pathLst>
              <a:path w="709" h="688">
                <a:moveTo>
                  <a:pt x="0" y="374"/>
                </a:moveTo>
                <a:cubicBezTo>
                  <a:pt x="0" y="374"/>
                  <a:pt x="171" y="0"/>
                  <a:pt x="709" y="152"/>
                </a:cubicBezTo>
                <a:cubicBezTo>
                  <a:pt x="709" y="152"/>
                  <a:pt x="527" y="688"/>
                  <a:pt x="31" y="435"/>
                </a:cubicBezTo>
                <a:cubicBezTo>
                  <a:pt x="31" y="435"/>
                  <a:pt x="203" y="328"/>
                  <a:pt x="392" y="290"/>
                </a:cubicBezTo>
                <a:cubicBezTo>
                  <a:pt x="392" y="290"/>
                  <a:pt x="165" y="284"/>
                  <a:pt x="0" y="374"/>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4" name="Freeform 17"/>
          <p:cNvSpPr/>
          <p:nvPr/>
        </p:nvSpPr>
        <p:spPr bwMode="auto">
          <a:xfrm>
            <a:off x="5608154" y="1818089"/>
            <a:ext cx="2482126" cy="2329110"/>
          </a:xfrm>
          <a:custGeom>
            <a:gdLst>
              <a:gd name="T0" fmla="*/ 500 w 961"/>
              <a:gd name="T1" fmla="*/ 0 h 902"/>
              <a:gd name="T2" fmla="*/ 374 w 961"/>
              <a:gd name="T3" fmla="*/ 902 h 902"/>
              <a:gd name="T4" fmla="*/ 446 w 961"/>
              <a:gd name="T5" fmla="*/ 426 h 902"/>
              <a:gd name="T6" fmla="*/ 293 w 961"/>
              <a:gd name="T7" fmla="*/ 902 h 902"/>
              <a:gd name="T8" fmla="*/ 500 w 961"/>
              <a:gd name="T9" fmla="*/ 0 h 902"/>
            </a:gdLst>
            <a:cxnLst>
              <a:cxn ang="0">
                <a:pos x="T0" y="T1"/>
              </a:cxn>
              <a:cxn ang="0">
                <a:pos x="T2" y="T3"/>
              </a:cxn>
              <a:cxn ang="0">
                <a:pos x="T4" y="T5"/>
              </a:cxn>
              <a:cxn ang="0">
                <a:pos x="T6" y="T7"/>
              </a:cxn>
              <a:cxn ang="0">
                <a:pos x="T8" y="T9"/>
              </a:cxn>
            </a:cxnLst>
            <a:rect l="0" t="0" r="r" b="b"/>
            <a:pathLst>
              <a:path w="961" h="902">
                <a:moveTo>
                  <a:pt x="500" y="0"/>
                </a:moveTo>
                <a:cubicBezTo>
                  <a:pt x="500" y="0"/>
                  <a:pt x="961" y="544"/>
                  <a:pt x="374" y="902"/>
                </a:cubicBezTo>
                <a:cubicBezTo>
                  <a:pt x="374" y="902"/>
                  <a:pt x="386" y="566"/>
                  <a:pt x="446" y="426"/>
                </a:cubicBezTo>
                <a:cubicBezTo>
                  <a:pt x="446" y="426"/>
                  <a:pt x="290" y="670"/>
                  <a:pt x="293" y="902"/>
                </a:cubicBezTo>
                <a:cubicBezTo>
                  <a:pt x="293" y="902"/>
                  <a:pt x="0" y="485"/>
                  <a:pt x="500" y="0"/>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5" name="Freeform 18"/>
          <p:cNvSpPr/>
          <p:nvPr/>
        </p:nvSpPr>
        <p:spPr bwMode="auto">
          <a:xfrm>
            <a:off x="4516281" y="1998428"/>
            <a:ext cx="1908319" cy="1965153"/>
          </a:xfrm>
          <a:custGeom>
            <a:gdLst>
              <a:gd name="T0" fmla="*/ 112 w 739"/>
              <a:gd name="T1" fmla="*/ 0 h 761"/>
              <a:gd name="T2" fmla="*/ 512 w 739"/>
              <a:gd name="T3" fmla="*/ 724 h 761"/>
              <a:gd name="T4" fmla="*/ 307 w 739"/>
              <a:gd name="T5" fmla="*/ 342 h 761"/>
              <a:gd name="T6" fmla="*/ 448 w 739"/>
              <a:gd name="T7" fmla="*/ 761 h 761"/>
              <a:gd name="T8" fmla="*/ 112 w 739"/>
              <a:gd name="T9" fmla="*/ 0 h 761"/>
            </a:gdLst>
            <a:cxnLst>
              <a:cxn ang="0">
                <a:pos x="T0" y="T1"/>
              </a:cxn>
              <a:cxn ang="0">
                <a:pos x="T2" y="T3"/>
              </a:cxn>
              <a:cxn ang="0">
                <a:pos x="T4" y="T5"/>
              </a:cxn>
              <a:cxn ang="0">
                <a:pos x="T6" y="T7"/>
              </a:cxn>
              <a:cxn ang="0">
                <a:pos x="T8" y="T9"/>
              </a:cxn>
            </a:cxnLst>
            <a:rect l="0" t="0" r="r" b="b"/>
            <a:pathLst>
              <a:path w="739" h="761">
                <a:moveTo>
                  <a:pt x="112" y="0"/>
                </a:moveTo>
                <a:cubicBezTo>
                  <a:pt x="112" y="0"/>
                  <a:pt x="739" y="154"/>
                  <a:pt x="512" y="724"/>
                </a:cubicBezTo>
                <a:cubicBezTo>
                  <a:pt x="512" y="724"/>
                  <a:pt x="345" y="483"/>
                  <a:pt x="307" y="342"/>
                </a:cubicBezTo>
                <a:cubicBezTo>
                  <a:pt x="307" y="342"/>
                  <a:pt x="339" y="638"/>
                  <a:pt x="448" y="761"/>
                </a:cubicBezTo>
                <a:cubicBezTo>
                  <a:pt x="448" y="761"/>
                  <a:pt x="0" y="622"/>
                  <a:pt x="112" y="0"/>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 name="Freeform 19"/>
          <p:cNvSpPr/>
          <p:nvPr/>
        </p:nvSpPr>
        <p:spPr bwMode="auto">
          <a:xfrm>
            <a:off x="3568679" y="2907776"/>
            <a:ext cx="1895203" cy="1956409"/>
          </a:xfrm>
          <a:custGeom>
            <a:gdLst>
              <a:gd name="T0" fmla="*/ 734 w 734"/>
              <a:gd name="T1" fmla="*/ 464 h 758"/>
              <a:gd name="T2" fmla="*/ 0 w 734"/>
              <a:gd name="T3" fmla="*/ 372 h 758"/>
              <a:gd name="T4" fmla="*/ 734 w 734"/>
              <a:gd name="T5" fmla="*/ 528 h 758"/>
              <a:gd name="T6" fmla="*/ 343 w 734"/>
              <a:gd name="T7" fmla="*/ 409 h 758"/>
              <a:gd name="T8" fmla="*/ 734 w 734"/>
              <a:gd name="T9" fmla="*/ 464 h 758"/>
            </a:gdLst>
            <a:cxnLst>
              <a:cxn ang="0">
                <a:pos x="T0" y="T1"/>
              </a:cxn>
              <a:cxn ang="0">
                <a:pos x="T2" y="T3"/>
              </a:cxn>
              <a:cxn ang="0">
                <a:pos x="T4" y="T5"/>
              </a:cxn>
              <a:cxn ang="0">
                <a:pos x="T6" y="T7"/>
              </a:cxn>
              <a:cxn ang="0">
                <a:pos x="T8" y="T9"/>
              </a:cxn>
            </a:cxnLst>
            <a:rect l="0" t="0" r="r" b="b"/>
            <a:pathLst>
              <a:path w="734" h="758">
                <a:moveTo>
                  <a:pt x="734" y="464"/>
                </a:moveTo>
                <a:cubicBezTo>
                  <a:pt x="734" y="464"/>
                  <a:pt x="490" y="0"/>
                  <a:pt x="0" y="372"/>
                </a:cubicBezTo>
                <a:cubicBezTo>
                  <a:pt x="0" y="372"/>
                  <a:pt x="326" y="758"/>
                  <a:pt x="734" y="528"/>
                </a:cubicBezTo>
                <a:cubicBezTo>
                  <a:pt x="734" y="528"/>
                  <a:pt x="607" y="552"/>
                  <a:pt x="343" y="409"/>
                </a:cubicBezTo>
                <a:cubicBezTo>
                  <a:pt x="343" y="409"/>
                  <a:pt x="474" y="459"/>
                  <a:pt x="734" y="464"/>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grpSp>
        <p:nvGrpSpPr>
          <p:cNvPr id="7" name="组合 6"/>
          <p:cNvGrpSpPr/>
          <p:nvPr/>
        </p:nvGrpSpPr>
        <p:grpSpPr>
          <a:xfrm>
            <a:off x="7506811" y="2412615"/>
            <a:ext cx="163270" cy="242516"/>
            <a:chOff x="981075" y="2499667"/>
            <a:chExt cx="205392" cy="305081"/>
          </a:xfrm>
          <a:solidFill>
            <a:schemeClr val="bg1"/>
          </a:solidFill>
        </p:grpSpPr>
        <p:sp>
          <p:nvSpPr>
            <p:cNvPr id="8" name="椭圆 7"/>
            <p:cNvSpPr/>
            <p:nvPr/>
          </p:nvSpPr>
          <p:spPr>
            <a:xfrm>
              <a:off x="981075" y="2615449"/>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 name="椭圆 8"/>
            <p:cNvSpPr/>
            <p:nvPr/>
          </p:nvSpPr>
          <p:spPr>
            <a:xfrm>
              <a:off x="1073806" y="2550256"/>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0" name="椭圆 9"/>
            <p:cNvSpPr/>
            <p:nvPr/>
          </p:nvSpPr>
          <p:spPr>
            <a:xfrm>
              <a:off x="1073806" y="2703194"/>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1" name="椭圆 10"/>
            <p:cNvSpPr/>
            <p:nvPr/>
          </p:nvSpPr>
          <p:spPr>
            <a:xfrm>
              <a:off x="1150467" y="2768748"/>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2" name="椭圆 11"/>
            <p:cNvSpPr/>
            <p:nvPr/>
          </p:nvSpPr>
          <p:spPr>
            <a:xfrm>
              <a:off x="1150467" y="249966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grpSp>
        <p:nvGrpSpPr>
          <p:cNvPr id="41" name="组合 40"/>
          <p:cNvGrpSpPr/>
          <p:nvPr/>
        </p:nvGrpSpPr>
        <p:grpSpPr>
          <a:xfrm>
            <a:off x="8479037" y="4228232"/>
            <a:ext cx="163270" cy="242516"/>
            <a:chOff x="981075" y="2499667"/>
            <a:chExt cx="205392" cy="305081"/>
          </a:xfrm>
          <a:solidFill>
            <a:schemeClr val="bg1"/>
          </a:solidFill>
        </p:grpSpPr>
        <p:sp>
          <p:nvSpPr>
            <p:cNvPr id="42" name="椭圆 41"/>
            <p:cNvSpPr/>
            <p:nvPr/>
          </p:nvSpPr>
          <p:spPr>
            <a:xfrm>
              <a:off x="981075" y="2615449"/>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43" name="椭圆 42"/>
            <p:cNvSpPr/>
            <p:nvPr/>
          </p:nvSpPr>
          <p:spPr>
            <a:xfrm>
              <a:off x="1073806" y="2550256"/>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44" name="椭圆 43"/>
            <p:cNvSpPr/>
            <p:nvPr/>
          </p:nvSpPr>
          <p:spPr>
            <a:xfrm>
              <a:off x="1073806" y="2703194"/>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45" name="椭圆 44"/>
            <p:cNvSpPr/>
            <p:nvPr/>
          </p:nvSpPr>
          <p:spPr>
            <a:xfrm>
              <a:off x="1150467" y="2768748"/>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46" name="椭圆 45"/>
            <p:cNvSpPr/>
            <p:nvPr/>
          </p:nvSpPr>
          <p:spPr>
            <a:xfrm>
              <a:off x="1150467" y="249966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grpSp>
        <p:nvGrpSpPr>
          <p:cNvPr id="47" name="组合 46"/>
          <p:cNvGrpSpPr/>
          <p:nvPr/>
        </p:nvGrpSpPr>
        <p:grpSpPr>
          <a:xfrm rot="10800000">
            <a:off x="3681310" y="4234123"/>
            <a:ext cx="163270" cy="242516"/>
            <a:chOff x="981075" y="2499667"/>
            <a:chExt cx="205392" cy="305081"/>
          </a:xfrm>
          <a:solidFill>
            <a:schemeClr val="bg1"/>
          </a:solidFill>
        </p:grpSpPr>
        <p:sp>
          <p:nvSpPr>
            <p:cNvPr id="48" name="椭圆 47"/>
            <p:cNvSpPr/>
            <p:nvPr/>
          </p:nvSpPr>
          <p:spPr>
            <a:xfrm>
              <a:off x="981075" y="2615449"/>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49" name="椭圆 48"/>
            <p:cNvSpPr/>
            <p:nvPr/>
          </p:nvSpPr>
          <p:spPr>
            <a:xfrm>
              <a:off x="1073806" y="2550256"/>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0" name="椭圆 49"/>
            <p:cNvSpPr/>
            <p:nvPr/>
          </p:nvSpPr>
          <p:spPr>
            <a:xfrm>
              <a:off x="1073806" y="2703194"/>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1" name="椭圆 50"/>
            <p:cNvSpPr/>
            <p:nvPr/>
          </p:nvSpPr>
          <p:spPr>
            <a:xfrm>
              <a:off x="1150467" y="2768748"/>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2" name="椭圆 51"/>
            <p:cNvSpPr/>
            <p:nvPr/>
          </p:nvSpPr>
          <p:spPr>
            <a:xfrm>
              <a:off x="1150467" y="249966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grpSp>
        <p:nvGrpSpPr>
          <p:cNvPr id="53" name="组合 52"/>
          <p:cNvGrpSpPr/>
          <p:nvPr/>
        </p:nvGrpSpPr>
        <p:grpSpPr>
          <a:xfrm rot="10800000">
            <a:off x="4358442" y="2418176"/>
            <a:ext cx="163270" cy="242516"/>
            <a:chOff x="981075" y="2499667"/>
            <a:chExt cx="205392" cy="305081"/>
          </a:xfrm>
          <a:solidFill>
            <a:schemeClr val="bg1"/>
          </a:solidFill>
        </p:grpSpPr>
        <p:sp>
          <p:nvSpPr>
            <p:cNvPr id="54" name="椭圆 53"/>
            <p:cNvSpPr/>
            <p:nvPr/>
          </p:nvSpPr>
          <p:spPr>
            <a:xfrm>
              <a:off x="981075" y="2615449"/>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5" name="椭圆 54"/>
            <p:cNvSpPr/>
            <p:nvPr/>
          </p:nvSpPr>
          <p:spPr>
            <a:xfrm>
              <a:off x="1073806" y="2550256"/>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6" name="椭圆 55"/>
            <p:cNvSpPr/>
            <p:nvPr/>
          </p:nvSpPr>
          <p:spPr>
            <a:xfrm>
              <a:off x="1073806" y="2703194"/>
              <a:ext cx="53648" cy="53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7" name="椭圆 56"/>
            <p:cNvSpPr/>
            <p:nvPr/>
          </p:nvSpPr>
          <p:spPr>
            <a:xfrm>
              <a:off x="1150467" y="2768748"/>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58" name="椭圆 57"/>
            <p:cNvSpPr/>
            <p:nvPr/>
          </p:nvSpPr>
          <p:spPr>
            <a:xfrm>
              <a:off x="1150467" y="2499667"/>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sp>
        <p:nvSpPr>
          <p:cNvPr id="59" name="Freeform 157"/>
          <p:cNvSpPr>
            <a:spLocks noEditPoints="1"/>
          </p:cNvSpPr>
          <p:nvPr/>
        </p:nvSpPr>
        <p:spPr bwMode="auto">
          <a:xfrm>
            <a:off x="3916567" y="3661755"/>
            <a:ext cx="406466" cy="448450"/>
          </a:xfrm>
          <a:custGeom>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0" name="Freeform 195"/>
          <p:cNvSpPr>
            <a:spLocks noEditPoints="1"/>
          </p:cNvSpPr>
          <p:nvPr/>
        </p:nvSpPr>
        <p:spPr bwMode="auto">
          <a:xfrm>
            <a:off x="4962874" y="2343499"/>
            <a:ext cx="341584" cy="461808"/>
          </a:xfrm>
          <a:custGeom>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1" name="Freeform 170"/>
          <p:cNvSpPr>
            <a:spLocks noEditPoints="1"/>
          </p:cNvSpPr>
          <p:nvPr/>
        </p:nvSpPr>
        <p:spPr bwMode="auto">
          <a:xfrm>
            <a:off x="7956172" y="3701830"/>
            <a:ext cx="387383" cy="408375"/>
          </a:xfrm>
          <a:custGeom>
            <a:gdLst>
              <a:gd name="T0" fmla="*/ 156 w 203"/>
              <a:gd name="T1" fmla="*/ 26 h 214"/>
              <a:gd name="T2" fmla="*/ 166 w 203"/>
              <a:gd name="T3" fmla="*/ 7 h 214"/>
              <a:gd name="T4" fmla="*/ 138 w 203"/>
              <a:gd name="T5" fmla="*/ 18 h 214"/>
              <a:gd name="T6" fmla="*/ 7 w 203"/>
              <a:gd name="T7" fmla="*/ 145 h 214"/>
              <a:gd name="T8" fmla="*/ 28 w 203"/>
              <a:gd name="T9" fmla="*/ 203 h 214"/>
              <a:gd name="T10" fmla="*/ 28 w 203"/>
              <a:gd name="T11" fmla="*/ 156 h 214"/>
              <a:gd name="T12" fmla="*/ 100 w 203"/>
              <a:gd name="T13" fmla="*/ 104 h 214"/>
              <a:gd name="T14" fmla="*/ 106 w 203"/>
              <a:gd name="T15" fmla="*/ 84 h 214"/>
              <a:gd name="T16" fmla="*/ 80 w 203"/>
              <a:gd name="T17" fmla="*/ 95 h 214"/>
              <a:gd name="T18" fmla="*/ 69 w 203"/>
              <a:gd name="T19" fmla="*/ 91 h 214"/>
              <a:gd name="T20" fmla="*/ 106 w 203"/>
              <a:gd name="T21" fmla="*/ 76 h 214"/>
              <a:gd name="T22" fmla="*/ 121 w 203"/>
              <a:gd name="T23" fmla="*/ 82 h 214"/>
              <a:gd name="T24" fmla="*/ 121 w 203"/>
              <a:gd name="T25" fmla="*/ 18 h 214"/>
              <a:gd name="T26" fmla="*/ 164 w 203"/>
              <a:gd name="T27" fmla="*/ 0 h 214"/>
              <a:gd name="T28" fmla="*/ 166 w 203"/>
              <a:gd name="T29" fmla="*/ 0 h 214"/>
              <a:gd name="T30" fmla="*/ 203 w 203"/>
              <a:gd name="T31" fmla="*/ 18 h 214"/>
              <a:gd name="T32" fmla="*/ 158 w 203"/>
              <a:gd name="T33" fmla="*/ 171 h 214"/>
              <a:gd name="T34" fmla="*/ 145 w 203"/>
              <a:gd name="T35" fmla="*/ 164 h 214"/>
              <a:gd name="T36" fmla="*/ 97 w 203"/>
              <a:gd name="T37" fmla="*/ 192 h 214"/>
              <a:gd name="T38" fmla="*/ 82 w 203"/>
              <a:gd name="T39" fmla="*/ 184 h 214"/>
              <a:gd name="T40" fmla="*/ 35 w 203"/>
              <a:gd name="T41" fmla="*/ 214 h 214"/>
              <a:gd name="T42" fmla="*/ 3 w 203"/>
              <a:gd name="T43" fmla="*/ 199 h 214"/>
              <a:gd name="T44" fmla="*/ 0 w 203"/>
              <a:gd name="T45" fmla="*/ 194 h 214"/>
              <a:gd name="T46" fmla="*/ 0 w 203"/>
              <a:gd name="T47" fmla="*/ 134 h 214"/>
              <a:gd name="T48" fmla="*/ 44 w 203"/>
              <a:gd name="T49" fmla="*/ 117 h 214"/>
              <a:gd name="T50" fmla="*/ 46 w 203"/>
              <a:gd name="T51" fmla="*/ 117 h 214"/>
              <a:gd name="T52" fmla="*/ 82 w 203"/>
              <a:gd name="T53" fmla="*/ 134 h 214"/>
              <a:gd name="T54" fmla="*/ 91 w 203"/>
              <a:gd name="T55" fmla="*/ 181 h 214"/>
              <a:gd name="T56" fmla="*/ 69 w 203"/>
              <a:gd name="T57" fmla="*/ 104 h 214"/>
              <a:gd name="T58" fmla="*/ 63 w 203"/>
              <a:gd name="T59" fmla="*/ 125 h 214"/>
              <a:gd name="T60" fmla="*/ 63 w 203"/>
              <a:gd name="T61" fmla="*/ 93 h 214"/>
              <a:gd name="T62" fmla="*/ 128 w 203"/>
              <a:gd name="T63" fmla="*/ 87 h 214"/>
              <a:gd name="T64" fmla="*/ 145 w 203"/>
              <a:gd name="T65" fmla="*/ 93 h 214"/>
              <a:gd name="T66" fmla="*/ 151 w 203"/>
              <a:gd name="T67" fmla="*/ 160 h 214"/>
              <a:gd name="T68" fmla="*/ 128 w 203"/>
              <a:gd name="T69" fmla="*/ 28 h 214"/>
              <a:gd name="T70" fmla="*/ 128 w 203"/>
              <a:gd name="T71" fmla="*/ 87 h 214"/>
              <a:gd name="T72" fmla="*/ 35 w 203"/>
              <a:gd name="T73" fmla="*/ 145 h 214"/>
              <a:gd name="T74" fmla="*/ 44 w 203"/>
              <a:gd name="T75" fmla="*/ 125 h 214"/>
              <a:gd name="T76" fmla="*/ 18 w 203"/>
              <a:gd name="T77" fmla="*/ 136 h 214"/>
              <a:gd name="T78" fmla="*/ 158 w 203"/>
              <a:gd name="T79" fmla="*/ 33 h 214"/>
              <a:gd name="T80" fmla="*/ 158 w 203"/>
              <a:gd name="T81" fmla="*/ 35 h 2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3" h="214">
                <a:moveTo>
                  <a:pt x="138" y="18"/>
                </a:moveTo>
                <a:lnTo>
                  <a:pt x="156" y="26"/>
                </a:lnTo>
                <a:lnTo>
                  <a:pt x="186" y="18"/>
                </a:lnTo>
                <a:lnTo>
                  <a:pt x="166" y="7"/>
                </a:lnTo>
                <a:lnTo>
                  <a:pt x="138" y="18"/>
                </a:lnTo>
                <a:lnTo>
                  <a:pt x="138" y="18"/>
                </a:lnTo>
                <a:close/>
                <a:moveTo>
                  <a:pt x="28" y="156"/>
                </a:moveTo>
                <a:lnTo>
                  <a:pt x="7" y="145"/>
                </a:lnTo>
                <a:lnTo>
                  <a:pt x="7" y="192"/>
                </a:lnTo>
                <a:lnTo>
                  <a:pt x="28" y="203"/>
                </a:lnTo>
                <a:lnTo>
                  <a:pt x="28" y="156"/>
                </a:lnTo>
                <a:lnTo>
                  <a:pt x="28" y="156"/>
                </a:lnTo>
                <a:close/>
                <a:moveTo>
                  <a:pt x="80" y="95"/>
                </a:moveTo>
                <a:lnTo>
                  <a:pt x="100" y="104"/>
                </a:lnTo>
                <a:lnTo>
                  <a:pt x="126" y="93"/>
                </a:lnTo>
                <a:lnTo>
                  <a:pt x="106" y="84"/>
                </a:lnTo>
                <a:lnTo>
                  <a:pt x="80" y="95"/>
                </a:lnTo>
                <a:lnTo>
                  <a:pt x="80" y="95"/>
                </a:lnTo>
                <a:close/>
                <a:moveTo>
                  <a:pt x="63" y="93"/>
                </a:moveTo>
                <a:lnTo>
                  <a:pt x="69" y="91"/>
                </a:lnTo>
                <a:lnTo>
                  <a:pt x="106" y="76"/>
                </a:lnTo>
                <a:lnTo>
                  <a:pt x="106" y="76"/>
                </a:lnTo>
                <a:lnTo>
                  <a:pt x="108" y="76"/>
                </a:lnTo>
                <a:lnTo>
                  <a:pt x="121" y="82"/>
                </a:lnTo>
                <a:lnTo>
                  <a:pt x="121" y="22"/>
                </a:lnTo>
                <a:lnTo>
                  <a:pt x="121" y="18"/>
                </a:lnTo>
                <a:lnTo>
                  <a:pt x="128" y="13"/>
                </a:lnTo>
                <a:lnTo>
                  <a:pt x="164" y="0"/>
                </a:lnTo>
                <a:lnTo>
                  <a:pt x="166" y="0"/>
                </a:lnTo>
                <a:lnTo>
                  <a:pt x="166" y="0"/>
                </a:lnTo>
                <a:lnTo>
                  <a:pt x="197" y="13"/>
                </a:lnTo>
                <a:lnTo>
                  <a:pt x="203" y="18"/>
                </a:lnTo>
                <a:lnTo>
                  <a:pt x="203" y="153"/>
                </a:lnTo>
                <a:lnTo>
                  <a:pt x="158" y="171"/>
                </a:lnTo>
                <a:lnTo>
                  <a:pt x="154" y="169"/>
                </a:lnTo>
                <a:lnTo>
                  <a:pt x="145" y="164"/>
                </a:lnTo>
                <a:lnTo>
                  <a:pt x="145" y="175"/>
                </a:lnTo>
                <a:lnTo>
                  <a:pt x="97" y="192"/>
                </a:lnTo>
                <a:lnTo>
                  <a:pt x="93" y="190"/>
                </a:lnTo>
                <a:lnTo>
                  <a:pt x="82" y="184"/>
                </a:lnTo>
                <a:lnTo>
                  <a:pt x="82" y="197"/>
                </a:lnTo>
                <a:lnTo>
                  <a:pt x="35" y="214"/>
                </a:lnTo>
                <a:lnTo>
                  <a:pt x="31" y="212"/>
                </a:lnTo>
                <a:lnTo>
                  <a:pt x="3" y="199"/>
                </a:lnTo>
                <a:lnTo>
                  <a:pt x="0" y="197"/>
                </a:lnTo>
                <a:lnTo>
                  <a:pt x="0" y="194"/>
                </a:lnTo>
                <a:lnTo>
                  <a:pt x="0" y="141"/>
                </a:lnTo>
                <a:lnTo>
                  <a:pt x="0" y="134"/>
                </a:lnTo>
                <a:lnTo>
                  <a:pt x="7" y="132"/>
                </a:lnTo>
                <a:lnTo>
                  <a:pt x="44" y="117"/>
                </a:lnTo>
                <a:lnTo>
                  <a:pt x="44" y="117"/>
                </a:lnTo>
                <a:lnTo>
                  <a:pt x="46" y="117"/>
                </a:lnTo>
                <a:lnTo>
                  <a:pt x="74" y="132"/>
                </a:lnTo>
                <a:lnTo>
                  <a:pt x="82" y="134"/>
                </a:lnTo>
                <a:lnTo>
                  <a:pt x="82" y="177"/>
                </a:lnTo>
                <a:lnTo>
                  <a:pt x="91" y="181"/>
                </a:lnTo>
                <a:lnTo>
                  <a:pt x="91" y="115"/>
                </a:lnTo>
                <a:lnTo>
                  <a:pt x="69" y="104"/>
                </a:lnTo>
                <a:lnTo>
                  <a:pt x="69" y="130"/>
                </a:lnTo>
                <a:lnTo>
                  <a:pt x="63" y="125"/>
                </a:lnTo>
                <a:lnTo>
                  <a:pt x="63" y="100"/>
                </a:lnTo>
                <a:lnTo>
                  <a:pt x="63" y="93"/>
                </a:lnTo>
                <a:lnTo>
                  <a:pt x="63" y="93"/>
                </a:lnTo>
                <a:close/>
                <a:moveTo>
                  <a:pt x="128" y="87"/>
                </a:moveTo>
                <a:lnTo>
                  <a:pt x="136" y="91"/>
                </a:lnTo>
                <a:lnTo>
                  <a:pt x="145" y="93"/>
                </a:lnTo>
                <a:lnTo>
                  <a:pt x="145" y="156"/>
                </a:lnTo>
                <a:lnTo>
                  <a:pt x="151" y="160"/>
                </a:lnTo>
                <a:lnTo>
                  <a:pt x="151" y="39"/>
                </a:lnTo>
                <a:lnTo>
                  <a:pt x="128" y="28"/>
                </a:lnTo>
                <a:lnTo>
                  <a:pt x="128" y="87"/>
                </a:lnTo>
                <a:lnTo>
                  <a:pt x="128" y="87"/>
                </a:lnTo>
                <a:close/>
                <a:moveTo>
                  <a:pt x="18" y="136"/>
                </a:moveTo>
                <a:lnTo>
                  <a:pt x="35" y="145"/>
                </a:lnTo>
                <a:lnTo>
                  <a:pt x="65" y="134"/>
                </a:lnTo>
                <a:lnTo>
                  <a:pt x="44" y="125"/>
                </a:lnTo>
                <a:lnTo>
                  <a:pt x="18" y="136"/>
                </a:lnTo>
                <a:lnTo>
                  <a:pt x="18" y="136"/>
                </a:lnTo>
                <a:close/>
                <a:moveTo>
                  <a:pt x="158" y="35"/>
                </a:moveTo>
                <a:lnTo>
                  <a:pt x="158" y="33"/>
                </a:lnTo>
                <a:lnTo>
                  <a:pt x="158" y="35"/>
                </a:lnTo>
                <a:lnTo>
                  <a:pt x="158" y="35"/>
                </a:lnTo>
                <a:lnTo>
                  <a:pt x="158" y="3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sp>
        <p:nvSpPr>
          <p:cNvPr id="62" name="Freeform 172"/>
          <p:cNvSpPr>
            <a:spLocks noEditPoints="1"/>
          </p:cNvSpPr>
          <p:nvPr/>
        </p:nvSpPr>
        <p:spPr bwMode="auto">
          <a:xfrm>
            <a:off x="6618475" y="2351443"/>
            <a:ext cx="366393" cy="389292"/>
          </a:xfrm>
          <a:custGeom>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endParaRPr>
          </a:p>
        </p:txBody>
      </p:sp>
      <p:grpSp>
        <p:nvGrpSpPr>
          <p:cNvPr id="63" name="组合 62"/>
          <p:cNvGrpSpPr/>
          <p:nvPr/>
        </p:nvGrpSpPr>
        <p:grpSpPr>
          <a:xfrm>
            <a:off x="3390078" y="2059527"/>
            <a:ext cx="824790" cy="862750"/>
            <a:chOff x="3742896" y="2630063"/>
            <a:chExt cx="824790" cy="862750"/>
          </a:xfrm>
        </p:grpSpPr>
        <p:cxnSp>
          <p:nvCxnSpPr>
            <p:cNvPr id="64" name="直接连接符 63"/>
            <p:cNvCxnSpPr/>
            <p:nvPr/>
          </p:nvCxnSpPr>
          <p:spPr>
            <a:xfrm flipH="1">
              <a:off x="3742896" y="2727027"/>
              <a:ext cx="0" cy="749504"/>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65" name="TextBox 58"/>
            <p:cNvSpPr txBox="1"/>
            <p:nvPr/>
          </p:nvSpPr>
          <p:spPr>
            <a:xfrm>
              <a:off x="3826382" y="3185036"/>
              <a:ext cx="723275" cy="307777"/>
            </a:xfrm>
            <a:prstGeom prst="rect">
              <a:avLst/>
            </a:prstGeom>
            <a:noFill/>
          </p:spPr>
          <p:txBody>
            <a:bodyPr wrap="none" rtlCol="0">
              <a:spAutoFit/>
            </a:bodyPr>
            <a:lstStyle/>
            <a:p>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66" name="TextBox 59"/>
            <p:cNvSpPr txBox="1"/>
            <p:nvPr/>
          </p:nvSpPr>
          <p:spPr>
            <a:xfrm>
              <a:off x="3826382" y="2630063"/>
              <a:ext cx="741304" cy="769441"/>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l"/>
              <a:r>
                <a:rPr lang="en-US" altLang="zh-CN">
                  <a:solidFill>
                    <a:srgbClr val="404040"/>
                  </a:solidFill>
                </a:rPr>
                <a:t>01</a:t>
              </a:r>
              <a:endParaRPr lang="zh-CN" altLang="en-US">
                <a:solidFill>
                  <a:srgbClr val="404040"/>
                </a:solidFill>
              </a:endParaRPr>
            </a:p>
          </p:txBody>
        </p:sp>
      </p:grpSp>
      <p:grpSp>
        <p:nvGrpSpPr>
          <p:cNvPr id="67" name="组合 66"/>
          <p:cNvGrpSpPr/>
          <p:nvPr/>
        </p:nvGrpSpPr>
        <p:grpSpPr>
          <a:xfrm>
            <a:off x="1179833" y="2071760"/>
            <a:ext cx="1977291" cy="1008207"/>
            <a:chOff x="2960762" y="4520093"/>
            <a:chExt cx="1977291" cy="1008207"/>
          </a:xfrm>
        </p:grpSpPr>
        <p:sp>
          <p:nvSpPr>
            <p:cNvPr id="68" name="稻壳儿小白白(http://dwz.cn/Wu2UP)"/>
            <p:cNvSpPr txBox="1">
              <a:spLocks noChangeArrowheads="1"/>
            </p:cNvSpPr>
            <p:nvPr/>
          </p:nvSpPr>
          <p:spPr bwMode="auto">
            <a:xfrm>
              <a:off x="2960763" y="4520093"/>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在此单击添加标题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69" name="稻壳儿小白白(http://dwz.cn/Wu2UP)"/>
            <p:cNvSpPr txBox="1">
              <a:spLocks noChangeArrowheads="1"/>
            </p:cNvSpPr>
            <p:nvPr/>
          </p:nvSpPr>
          <p:spPr bwMode="auto">
            <a:xfrm>
              <a:off x="2960762" y="4820414"/>
              <a:ext cx="19772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a:spcBef>
                  <a:spcPct val="20000"/>
                </a:spcBef>
              </a:pPr>
              <a:r>
                <a:rPr lang="zh-CN" altLang="en-US" sz="1150">
                  <a:solidFill>
                    <a:srgbClr val="404040"/>
                  </a:solidFill>
                  <a:latin typeface="微软雅黑" panose="020b0503020204020204" pitchFamily="34" charset="-122"/>
                </a:rPr>
                <a:t>添加内容添加内容添加内容添加内容添加内容添加内容添加内容添加内容</a:t>
              </a:r>
              <a:r>
                <a:rPr lang="zh-CN" altLang="zh-CN" sz="1150">
                  <a:solidFill>
                    <a:srgbClr val="404040"/>
                  </a:solidFill>
                  <a:latin typeface="微软雅黑" panose="020b0503020204020204" pitchFamily="34" charset="-122"/>
                </a:rPr>
                <a:t>，潮流时尚</a:t>
              </a:r>
              <a:r>
                <a:rPr lang="zh-CN" altLang="en-US" sz="1150">
                  <a:solidFill>
                    <a:srgbClr val="404040"/>
                  </a:solidFill>
                  <a:latin typeface="微软雅黑" panose="020b0503020204020204" pitchFamily="34" charset="-122"/>
                </a:rPr>
                <a:t>。</a:t>
              </a:r>
              <a:r>
                <a:rPr lang="zh-CN" altLang="en-US" sz="1150">
                  <a:solidFill>
                    <a:srgbClr val="404040"/>
                  </a:solidFill>
                  <a:latin typeface="微软雅黑" panose="020b0503020204020204" pitchFamily="34" charset="-122"/>
                  <a:sym typeface="Arial" panose="020b0604020202020204" pitchFamily="34" charset="0"/>
                </a:rPr>
                <a:t>单击此处可编辑内容</a:t>
              </a:r>
              <a:endParaRPr lang="en-US" altLang="zh-CN" sz="1150">
                <a:solidFill>
                  <a:srgbClr val="404040"/>
                </a:solidFill>
                <a:latin typeface="微软雅黑" panose="020b0503020204020204" pitchFamily="34" charset="-122"/>
                <a:sym typeface="Arial" panose="020b0604020202020204" pitchFamily="34" charset="0"/>
              </a:endParaRPr>
            </a:p>
          </p:txBody>
        </p:sp>
      </p:grpSp>
      <p:grpSp>
        <p:nvGrpSpPr>
          <p:cNvPr id="70" name="组合 69"/>
          <p:cNvGrpSpPr/>
          <p:nvPr/>
        </p:nvGrpSpPr>
        <p:grpSpPr>
          <a:xfrm>
            <a:off x="2753761" y="4001291"/>
            <a:ext cx="824790" cy="862750"/>
            <a:chOff x="3742896" y="2630063"/>
            <a:chExt cx="824790" cy="862750"/>
          </a:xfrm>
        </p:grpSpPr>
        <p:cxnSp>
          <p:nvCxnSpPr>
            <p:cNvPr id="71" name="直接连接符 70"/>
            <p:cNvCxnSpPr/>
            <p:nvPr/>
          </p:nvCxnSpPr>
          <p:spPr>
            <a:xfrm flipH="1">
              <a:off x="3742896" y="2727027"/>
              <a:ext cx="0" cy="749504"/>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72" name="TextBox 58"/>
            <p:cNvSpPr txBox="1"/>
            <p:nvPr/>
          </p:nvSpPr>
          <p:spPr>
            <a:xfrm>
              <a:off x="3826382" y="3185036"/>
              <a:ext cx="723275" cy="307777"/>
            </a:xfrm>
            <a:prstGeom prst="rect">
              <a:avLst/>
            </a:prstGeom>
            <a:noFill/>
          </p:spPr>
          <p:txBody>
            <a:bodyPr wrap="none" rtlCol="0">
              <a:spAutoFit/>
            </a:bodyPr>
            <a:lstStyle/>
            <a:p>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73" name="TextBox 59"/>
            <p:cNvSpPr txBox="1"/>
            <p:nvPr/>
          </p:nvSpPr>
          <p:spPr>
            <a:xfrm>
              <a:off x="3826382" y="2630063"/>
              <a:ext cx="741304" cy="769441"/>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l"/>
              <a:r>
                <a:rPr lang="en-US" altLang="zh-CN">
                  <a:solidFill>
                    <a:srgbClr val="404040"/>
                  </a:solidFill>
                </a:rPr>
                <a:t>01</a:t>
              </a:r>
              <a:endParaRPr lang="zh-CN" altLang="en-US">
                <a:solidFill>
                  <a:srgbClr val="404040"/>
                </a:solidFill>
              </a:endParaRPr>
            </a:p>
          </p:txBody>
        </p:sp>
      </p:grpSp>
      <p:grpSp>
        <p:nvGrpSpPr>
          <p:cNvPr id="74" name="组合 73"/>
          <p:cNvGrpSpPr/>
          <p:nvPr/>
        </p:nvGrpSpPr>
        <p:grpSpPr>
          <a:xfrm>
            <a:off x="543516" y="4013524"/>
            <a:ext cx="1977291" cy="1008207"/>
            <a:chOff x="2960762" y="4520093"/>
            <a:chExt cx="1977291" cy="1008207"/>
          </a:xfrm>
        </p:grpSpPr>
        <p:sp>
          <p:nvSpPr>
            <p:cNvPr id="75" name="稻壳儿小白白(http://dwz.cn/Wu2UP)"/>
            <p:cNvSpPr txBox="1">
              <a:spLocks noChangeArrowheads="1"/>
            </p:cNvSpPr>
            <p:nvPr/>
          </p:nvSpPr>
          <p:spPr bwMode="auto">
            <a:xfrm>
              <a:off x="2960763" y="4520093"/>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在此单击添加标题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76" name="稻壳儿小白白(http://dwz.cn/Wu2UP)"/>
            <p:cNvSpPr txBox="1">
              <a:spLocks noChangeArrowheads="1"/>
            </p:cNvSpPr>
            <p:nvPr/>
          </p:nvSpPr>
          <p:spPr bwMode="auto">
            <a:xfrm>
              <a:off x="2960762" y="4820414"/>
              <a:ext cx="19772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a:spcBef>
                  <a:spcPct val="20000"/>
                </a:spcBef>
              </a:pPr>
              <a:r>
                <a:rPr lang="zh-CN" altLang="en-US" sz="1150">
                  <a:solidFill>
                    <a:srgbClr val="404040"/>
                  </a:solidFill>
                  <a:latin typeface="微软雅黑" panose="020b0503020204020204" pitchFamily="34" charset="-122"/>
                </a:rPr>
                <a:t>添加内容添加内容添加内容添加内容添加内容添加内容添加内容添加内容</a:t>
              </a:r>
              <a:r>
                <a:rPr lang="zh-CN" altLang="zh-CN" sz="1150">
                  <a:solidFill>
                    <a:srgbClr val="404040"/>
                  </a:solidFill>
                  <a:latin typeface="微软雅黑" panose="020b0503020204020204" pitchFamily="34" charset="-122"/>
                </a:rPr>
                <a:t>，潮流时尚</a:t>
              </a:r>
              <a:r>
                <a:rPr lang="zh-CN" altLang="en-US" sz="1150">
                  <a:solidFill>
                    <a:srgbClr val="404040"/>
                  </a:solidFill>
                  <a:latin typeface="微软雅黑" panose="020b0503020204020204" pitchFamily="34" charset="-122"/>
                </a:rPr>
                <a:t>。</a:t>
              </a:r>
              <a:r>
                <a:rPr lang="zh-CN" altLang="en-US" sz="1150">
                  <a:solidFill>
                    <a:srgbClr val="404040"/>
                  </a:solidFill>
                  <a:latin typeface="微软雅黑" panose="020b0503020204020204" pitchFamily="34" charset="-122"/>
                  <a:sym typeface="Arial" panose="020b0604020202020204" pitchFamily="34" charset="0"/>
                </a:rPr>
                <a:t>单击此处可编辑内容</a:t>
              </a:r>
              <a:endParaRPr lang="en-US" altLang="zh-CN" sz="1150">
                <a:solidFill>
                  <a:srgbClr val="404040"/>
                </a:solidFill>
                <a:latin typeface="微软雅黑" panose="020b0503020204020204" pitchFamily="34" charset="-122"/>
                <a:sym typeface="Arial" panose="020b0604020202020204" pitchFamily="34" charset="0"/>
              </a:endParaRPr>
            </a:p>
          </p:txBody>
        </p:sp>
      </p:grpSp>
      <p:cxnSp>
        <p:nvCxnSpPr>
          <p:cNvPr id="78" name="直接连接符 77"/>
          <p:cNvCxnSpPr/>
          <p:nvPr/>
        </p:nvCxnSpPr>
        <p:spPr>
          <a:xfrm flipH="1">
            <a:off x="8507590" y="2106821"/>
            <a:ext cx="0" cy="749504"/>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79" name="TextBox 58"/>
          <p:cNvSpPr txBox="1"/>
          <p:nvPr/>
        </p:nvSpPr>
        <p:spPr>
          <a:xfrm>
            <a:off x="7720747" y="2564830"/>
            <a:ext cx="723275" cy="307777"/>
          </a:xfrm>
          <a:prstGeom prst="rect">
            <a:avLst/>
          </a:prstGeom>
          <a:noFill/>
        </p:spPr>
        <p:txBody>
          <a:bodyPr wrap="none" rtlCol="0">
            <a:spAutoFit/>
          </a:bodyPr>
          <a:lstStyle/>
          <a:p>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80" name="TextBox 59"/>
          <p:cNvSpPr txBox="1"/>
          <p:nvPr/>
        </p:nvSpPr>
        <p:spPr>
          <a:xfrm>
            <a:off x="7720747" y="2009857"/>
            <a:ext cx="832004" cy="769441"/>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l"/>
            <a:r>
              <a:rPr lang="en-US" altLang="zh-CN">
                <a:solidFill>
                  <a:srgbClr val="404040"/>
                </a:solidFill>
              </a:rPr>
              <a:t>03</a:t>
            </a:r>
            <a:endParaRPr lang="zh-CN" altLang="en-US">
              <a:solidFill>
                <a:srgbClr val="404040"/>
              </a:solidFill>
            </a:endParaRPr>
          </a:p>
        </p:txBody>
      </p:sp>
      <p:grpSp>
        <p:nvGrpSpPr>
          <p:cNvPr id="81" name="组合 80"/>
          <p:cNvGrpSpPr/>
          <p:nvPr/>
        </p:nvGrpSpPr>
        <p:grpSpPr>
          <a:xfrm>
            <a:off x="8704602" y="2054321"/>
            <a:ext cx="1977291" cy="1008207"/>
            <a:chOff x="2960762" y="4520093"/>
            <a:chExt cx="1977291" cy="1008207"/>
          </a:xfrm>
        </p:grpSpPr>
        <p:sp>
          <p:nvSpPr>
            <p:cNvPr id="82" name="稻壳儿小白白(http://dwz.cn/Wu2UP)"/>
            <p:cNvSpPr txBox="1">
              <a:spLocks noChangeArrowheads="1"/>
            </p:cNvSpPr>
            <p:nvPr/>
          </p:nvSpPr>
          <p:spPr bwMode="auto">
            <a:xfrm>
              <a:off x="2960763" y="4520093"/>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在此单击添加标题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83" name="稻壳儿小白白(http://dwz.cn/Wu2UP)"/>
            <p:cNvSpPr txBox="1">
              <a:spLocks noChangeArrowheads="1"/>
            </p:cNvSpPr>
            <p:nvPr/>
          </p:nvSpPr>
          <p:spPr bwMode="auto">
            <a:xfrm>
              <a:off x="2960762" y="4820414"/>
              <a:ext cx="19772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a:spcBef>
                  <a:spcPct val="20000"/>
                </a:spcBef>
              </a:pPr>
              <a:r>
                <a:rPr lang="zh-CN" altLang="en-US" sz="1150">
                  <a:solidFill>
                    <a:srgbClr val="404040"/>
                  </a:solidFill>
                  <a:latin typeface="微软雅黑" panose="020b0503020204020204" pitchFamily="34" charset="-122"/>
                </a:rPr>
                <a:t>添加内容添加内容添加内容添加内容添加内容添加内容添加内容添加内容</a:t>
              </a:r>
              <a:r>
                <a:rPr lang="zh-CN" altLang="zh-CN" sz="1150">
                  <a:solidFill>
                    <a:srgbClr val="404040"/>
                  </a:solidFill>
                  <a:latin typeface="微软雅黑" panose="020b0503020204020204" pitchFamily="34" charset="-122"/>
                </a:rPr>
                <a:t>，潮流时尚</a:t>
              </a:r>
              <a:r>
                <a:rPr lang="zh-CN" altLang="en-US" sz="1150">
                  <a:solidFill>
                    <a:srgbClr val="404040"/>
                  </a:solidFill>
                  <a:latin typeface="微软雅黑" panose="020b0503020204020204" pitchFamily="34" charset="-122"/>
                </a:rPr>
                <a:t>。</a:t>
              </a:r>
              <a:r>
                <a:rPr lang="zh-CN" altLang="en-US" sz="1150">
                  <a:solidFill>
                    <a:srgbClr val="404040"/>
                  </a:solidFill>
                  <a:latin typeface="微软雅黑" panose="020b0503020204020204" pitchFamily="34" charset="-122"/>
                  <a:sym typeface="Arial" panose="020b0604020202020204" pitchFamily="34" charset="0"/>
                </a:rPr>
                <a:t>单击此处可编辑内容</a:t>
              </a:r>
              <a:endParaRPr lang="en-US" altLang="zh-CN" sz="1150">
                <a:solidFill>
                  <a:srgbClr val="404040"/>
                </a:solidFill>
                <a:latin typeface="微软雅黑" panose="020b0503020204020204" pitchFamily="34" charset="-122"/>
                <a:sym typeface="Arial" panose="020b0604020202020204" pitchFamily="34" charset="0"/>
              </a:endParaRPr>
            </a:p>
          </p:txBody>
        </p:sp>
      </p:grpSp>
      <p:grpSp>
        <p:nvGrpSpPr>
          <p:cNvPr id="84" name="组合 83"/>
          <p:cNvGrpSpPr/>
          <p:nvPr/>
        </p:nvGrpSpPr>
        <p:grpSpPr>
          <a:xfrm>
            <a:off x="8764069" y="3920463"/>
            <a:ext cx="832004" cy="876398"/>
            <a:chOff x="3812734" y="2616415"/>
            <a:chExt cx="832004" cy="876398"/>
          </a:xfrm>
        </p:grpSpPr>
        <p:cxnSp>
          <p:nvCxnSpPr>
            <p:cNvPr id="85" name="直接连接符 84"/>
            <p:cNvCxnSpPr/>
            <p:nvPr/>
          </p:nvCxnSpPr>
          <p:spPr>
            <a:xfrm flipH="1">
              <a:off x="4613225" y="2727027"/>
              <a:ext cx="0" cy="749504"/>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86" name="TextBox 58"/>
            <p:cNvSpPr txBox="1"/>
            <p:nvPr/>
          </p:nvSpPr>
          <p:spPr>
            <a:xfrm>
              <a:off x="3826382" y="3185036"/>
              <a:ext cx="723275" cy="307777"/>
            </a:xfrm>
            <a:prstGeom prst="rect">
              <a:avLst/>
            </a:prstGeom>
            <a:noFill/>
          </p:spPr>
          <p:txBody>
            <a:bodyPr wrap="none" rtlCol="0">
              <a:spAutoFit/>
            </a:bodyPr>
            <a:lstStyle/>
            <a:p>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87" name="TextBox 59"/>
            <p:cNvSpPr txBox="1"/>
            <p:nvPr/>
          </p:nvSpPr>
          <p:spPr>
            <a:xfrm>
              <a:off x="3812734" y="2616415"/>
              <a:ext cx="832004" cy="769441"/>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l"/>
              <a:r>
                <a:rPr lang="en-US" altLang="zh-CN">
                  <a:solidFill>
                    <a:srgbClr val="404040"/>
                  </a:solidFill>
                </a:rPr>
                <a:t>04</a:t>
              </a:r>
              <a:endParaRPr lang="zh-CN" altLang="en-US">
                <a:solidFill>
                  <a:srgbClr val="404040"/>
                </a:solidFill>
              </a:endParaRPr>
            </a:p>
          </p:txBody>
        </p:sp>
      </p:grpSp>
      <p:grpSp>
        <p:nvGrpSpPr>
          <p:cNvPr id="88" name="组合 87"/>
          <p:cNvGrpSpPr/>
          <p:nvPr/>
        </p:nvGrpSpPr>
        <p:grpSpPr>
          <a:xfrm>
            <a:off x="9761572" y="3978575"/>
            <a:ext cx="1977291" cy="1008207"/>
            <a:chOff x="2960762" y="4520093"/>
            <a:chExt cx="1977291" cy="1008207"/>
          </a:xfrm>
        </p:grpSpPr>
        <p:sp>
          <p:nvSpPr>
            <p:cNvPr id="89" name="稻壳儿小白白(http://dwz.cn/Wu2UP)"/>
            <p:cNvSpPr txBox="1">
              <a:spLocks noChangeArrowheads="1"/>
            </p:cNvSpPr>
            <p:nvPr/>
          </p:nvSpPr>
          <p:spPr bwMode="auto">
            <a:xfrm>
              <a:off x="2960763" y="4520093"/>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在此单击添加标题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0" name="稻壳儿小白白(http://dwz.cn/Wu2UP)"/>
            <p:cNvSpPr txBox="1">
              <a:spLocks noChangeArrowheads="1"/>
            </p:cNvSpPr>
            <p:nvPr/>
          </p:nvSpPr>
          <p:spPr bwMode="auto">
            <a:xfrm>
              <a:off x="2960762" y="4820414"/>
              <a:ext cx="19772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dist">
                <a:spcBef>
                  <a:spcPct val="20000"/>
                </a:spcBef>
              </a:pPr>
              <a:r>
                <a:rPr lang="zh-CN" altLang="en-US" sz="1150">
                  <a:solidFill>
                    <a:srgbClr val="404040"/>
                  </a:solidFill>
                  <a:latin typeface="微软雅黑" panose="020b0503020204020204" pitchFamily="34" charset="-122"/>
                </a:rPr>
                <a:t>添加内容添加内容添加内容添加内容添加内容添加内容添加内容添加内容</a:t>
              </a:r>
              <a:r>
                <a:rPr lang="zh-CN" altLang="zh-CN" sz="1150">
                  <a:solidFill>
                    <a:srgbClr val="404040"/>
                  </a:solidFill>
                  <a:latin typeface="微软雅黑" panose="020b0503020204020204" pitchFamily="34" charset="-122"/>
                </a:rPr>
                <a:t>，潮流时尚</a:t>
              </a:r>
              <a:r>
                <a:rPr lang="zh-CN" altLang="en-US" sz="1150">
                  <a:solidFill>
                    <a:srgbClr val="404040"/>
                  </a:solidFill>
                  <a:latin typeface="微软雅黑" panose="020b0503020204020204" pitchFamily="34" charset="-122"/>
                </a:rPr>
                <a:t>。</a:t>
              </a:r>
              <a:r>
                <a:rPr lang="zh-CN" altLang="en-US" sz="1150">
                  <a:solidFill>
                    <a:srgbClr val="404040"/>
                  </a:solidFill>
                  <a:latin typeface="微软雅黑" panose="020b0503020204020204" pitchFamily="34" charset="-122"/>
                  <a:sym typeface="Arial" panose="020b0604020202020204" pitchFamily="34" charset="0"/>
                </a:rPr>
                <a:t>单击此处可编辑内容</a:t>
              </a:r>
              <a:endParaRPr lang="en-US" altLang="zh-CN" sz="1150">
                <a:solidFill>
                  <a:srgbClr val="404040"/>
                </a:solidFill>
                <a:latin typeface="微软雅黑" panose="020b0503020204020204" pitchFamily="34" charset="-122"/>
                <a:sym typeface="Arial" panose="020b0604020202020204" pitchFamily="34" charset="0"/>
              </a:endParaRPr>
            </a:p>
          </p:txBody>
        </p:sp>
      </p:grpSp>
      <p:grpSp>
        <p:nvGrpSpPr>
          <p:cNvPr id="107" name="组合 106"/>
          <p:cNvGrpSpPr/>
          <p:nvPr/>
        </p:nvGrpSpPr>
        <p:grpSpPr>
          <a:xfrm>
            <a:off x="-1186130" y="-315429"/>
            <a:ext cx="4699340" cy="1701277"/>
            <a:chOff x="-1186130" y="-315429"/>
            <a:chExt cx="4699340" cy="1701277"/>
          </a:xfrm>
        </p:grpSpPr>
        <p:pic>
          <p:nvPicPr>
            <p:cNvPr id="108" name="图片 107"/>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109"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任意多边形 1"/>
          <p:cNvSpPr/>
          <p:nvPr/>
        </p:nvSpPr>
        <p:spPr>
          <a:xfrm rot="8100000" flipH="1">
            <a:off x="5318450" y="2524435"/>
            <a:ext cx="1514448" cy="1507590"/>
          </a:xfrm>
          <a:custGeom>
            <a:gdLst>
              <a:gd name="connsiteX0" fmla="*/ 1413485 w 1656000"/>
              <a:gd name="connsiteY0" fmla="*/ 1405986 h 1648501"/>
              <a:gd name="connsiteX1" fmla="*/ 1656000 w 1656000"/>
              <a:gd name="connsiteY1" fmla="*/ 820501 h 1648501"/>
              <a:gd name="connsiteX2" fmla="*/ 1656000 w 1656000"/>
              <a:gd name="connsiteY2" fmla="*/ 0 h 1648501"/>
              <a:gd name="connsiteX3" fmla="*/ 0 w 1656000"/>
              <a:gd name="connsiteY3" fmla="*/ 0 h 1648501"/>
              <a:gd name="connsiteX4" fmla="*/ 0 w 1656000"/>
              <a:gd name="connsiteY4" fmla="*/ 1648501 h 1648501"/>
              <a:gd name="connsiteX5" fmla="*/ 828000 w 1656000"/>
              <a:gd name="connsiteY5" fmla="*/ 1648501 h 1648501"/>
              <a:gd name="connsiteX6" fmla="*/ 1413485 w 1656000"/>
              <a:gd name="connsiteY6" fmla="*/ 1405986 h 1648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000" h="1648501">
                <a:moveTo>
                  <a:pt x="1413485" y="1405986"/>
                </a:moveTo>
                <a:cubicBezTo>
                  <a:pt x="1563323" y="1256147"/>
                  <a:pt x="1656000" y="1049147"/>
                  <a:pt x="1656000" y="820501"/>
                </a:cubicBezTo>
                <a:lnTo>
                  <a:pt x="1656000" y="0"/>
                </a:lnTo>
                <a:lnTo>
                  <a:pt x="0" y="0"/>
                </a:lnTo>
                <a:lnTo>
                  <a:pt x="0" y="1648501"/>
                </a:lnTo>
                <a:lnTo>
                  <a:pt x="828000" y="1648501"/>
                </a:lnTo>
                <a:cubicBezTo>
                  <a:pt x="1056646" y="1648501"/>
                  <a:pt x="1263646" y="1555824"/>
                  <a:pt x="1413485" y="1405986"/>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3" name="任意多边形 2"/>
          <p:cNvSpPr/>
          <p:nvPr/>
        </p:nvSpPr>
        <p:spPr>
          <a:xfrm rot="18923744" flipH="1">
            <a:off x="6465849" y="3673932"/>
            <a:ext cx="1514448" cy="1507590"/>
          </a:xfrm>
          <a:custGeom>
            <a:gdLst>
              <a:gd name="connsiteX0" fmla="*/ 1413485 w 1656000"/>
              <a:gd name="connsiteY0" fmla="*/ 1405986 h 1648501"/>
              <a:gd name="connsiteX1" fmla="*/ 1656000 w 1656000"/>
              <a:gd name="connsiteY1" fmla="*/ 820501 h 1648501"/>
              <a:gd name="connsiteX2" fmla="*/ 1656000 w 1656000"/>
              <a:gd name="connsiteY2" fmla="*/ 0 h 1648501"/>
              <a:gd name="connsiteX3" fmla="*/ 0 w 1656000"/>
              <a:gd name="connsiteY3" fmla="*/ 0 h 1648501"/>
              <a:gd name="connsiteX4" fmla="*/ 0 w 1656000"/>
              <a:gd name="connsiteY4" fmla="*/ 1648501 h 1648501"/>
              <a:gd name="connsiteX5" fmla="*/ 828000 w 1656000"/>
              <a:gd name="connsiteY5" fmla="*/ 1648501 h 1648501"/>
              <a:gd name="connsiteX6" fmla="*/ 1413485 w 1656000"/>
              <a:gd name="connsiteY6" fmla="*/ 1405986 h 1648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000" h="1648501">
                <a:moveTo>
                  <a:pt x="1413485" y="1405986"/>
                </a:moveTo>
                <a:cubicBezTo>
                  <a:pt x="1563323" y="1256147"/>
                  <a:pt x="1656000" y="1049147"/>
                  <a:pt x="1656000" y="820501"/>
                </a:cubicBezTo>
                <a:lnTo>
                  <a:pt x="1656000" y="0"/>
                </a:lnTo>
                <a:lnTo>
                  <a:pt x="0" y="0"/>
                </a:lnTo>
                <a:lnTo>
                  <a:pt x="0" y="1648501"/>
                </a:lnTo>
                <a:lnTo>
                  <a:pt x="828000" y="1648501"/>
                </a:lnTo>
                <a:cubicBezTo>
                  <a:pt x="1056646" y="1648501"/>
                  <a:pt x="1263646" y="1555824"/>
                  <a:pt x="1413485" y="1405986"/>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4" name="任意多边形 3"/>
          <p:cNvSpPr/>
          <p:nvPr/>
        </p:nvSpPr>
        <p:spPr>
          <a:xfrm rot="18923744" flipH="1">
            <a:off x="4155982" y="3673932"/>
            <a:ext cx="1514448" cy="1507590"/>
          </a:xfrm>
          <a:custGeom>
            <a:gdLst>
              <a:gd name="connsiteX0" fmla="*/ 1413485 w 1656000"/>
              <a:gd name="connsiteY0" fmla="*/ 1405986 h 1648501"/>
              <a:gd name="connsiteX1" fmla="*/ 1656000 w 1656000"/>
              <a:gd name="connsiteY1" fmla="*/ 820501 h 1648501"/>
              <a:gd name="connsiteX2" fmla="*/ 1656000 w 1656000"/>
              <a:gd name="connsiteY2" fmla="*/ 0 h 1648501"/>
              <a:gd name="connsiteX3" fmla="*/ 0 w 1656000"/>
              <a:gd name="connsiteY3" fmla="*/ 0 h 1648501"/>
              <a:gd name="connsiteX4" fmla="*/ 0 w 1656000"/>
              <a:gd name="connsiteY4" fmla="*/ 1648501 h 1648501"/>
              <a:gd name="connsiteX5" fmla="*/ 828000 w 1656000"/>
              <a:gd name="connsiteY5" fmla="*/ 1648501 h 1648501"/>
              <a:gd name="connsiteX6" fmla="*/ 1413485 w 1656000"/>
              <a:gd name="connsiteY6" fmla="*/ 1405986 h 1648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000" h="1648501">
                <a:moveTo>
                  <a:pt x="1413485" y="1405986"/>
                </a:moveTo>
                <a:cubicBezTo>
                  <a:pt x="1563323" y="1256147"/>
                  <a:pt x="1656000" y="1049147"/>
                  <a:pt x="1656000" y="820501"/>
                </a:cubicBezTo>
                <a:lnTo>
                  <a:pt x="1656000" y="0"/>
                </a:lnTo>
                <a:lnTo>
                  <a:pt x="0" y="0"/>
                </a:lnTo>
                <a:lnTo>
                  <a:pt x="0" y="1648501"/>
                </a:lnTo>
                <a:lnTo>
                  <a:pt x="828000" y="1648501"/>
                </a:lnTo>
                <a:cubicBezTo>
                  <a:pt x="1056646" y="1648501"/>
                  <a:pt x="1263646" y="1555824"/>
                  <a:pt x="1413485" y="1405986"/>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5" name="任意多边形 4"/>
          <p:cNvSpPr/>
          <p:nvPr/>
        </p:nvSpPr>
        <p:spPr>
          <a:xfrm rot="8100000" flipH="1">
            <a:off x="3000190" y="2528356"/>
            <a:ext cx="1511992" cy="1501981"/>
          </a:xfrm>
          <a:custGeom>
            <a:gdLst>
              <a:gd name="connsiteX0" fmla="*/ 1410800 w 1653315"/>
              <a:gd name="connsiteY0" fmla="*/ 1405986 h 1642367"/>
              <a:gd name="connsiteX1" fmla="*/ 1653315 w 1653315"/>
              <a:gd name="connsiteY1" fmla="*/ 820501 h 1642367"/>
              <a:gd name="connsiteX2" fmla="*/ 1653315 w 1653315"/>
              <a:gd name="connsiteY2" fmla="*/ 0 h 1642367"/>
              <a:gd name="connsiteX3" fmla="*/ 0 w 1653315"/>
              <a:gd name="connsiteY3" fmla="*/ 0 h 1642367"/>
              <a:gd name="connsiteX4" fmla="*/ 0 w 1653315"/>
              <a:gd name="connsiteY4" fmla="*/ 814367 h 1642367"/>
              <a:gd name="connsiteX5" fmla="*/ 828000 w 1653315"/>
              <a:gd name="connsiteY5" fmla="*/ 1642367 h 1642367"/>
              <a:gd name="connsiteX6" fmla="*/ 886161 w 1653315"/>
              <a:gd name="connsiteY6" fmla="*/ 1642367 h 1642367"/>
              <a:gd name="connsiteX7" fmla="*/ 992186 w 1653315"/>
              <a:gd name="connsiteY7" fmla="*/ 1631679 h 1642367"/>
              <a:gd name="connsiteX8" fmla="*/ 1410800 w 1653315"/>
              <a:gd name="connsiteY8" fmla="*/ 1405986 h 16423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15" h="1642367">
                <a:moveTo>
                  <a:pt x="1410800" y="1405986"/>
                </a:moveTo>
                <a:cubicBezTo>
                  <a:pt x="1560638" y="1256147"/>
                  <a:pt x="1653315" y="1049147"/>
                  <a:pt x="1653315" y="820501"/>
                </a:cubicBezTo>
                <a:lnTo>
                  <a:pt x="1653315" y="0"/>
                </a:lnTo>
                <a:lnTo>
                  <a:pt x="0" y="0"/>
                </a:lnTo>
                <a:lnTo>
                  <a:pt x="0" y="814367"/>
                </a:lnTo>
                <a:cubicBezTo>
                  <a:pt x="0" y="1271659"/>
                  <a:pt x="370708" y="1642367"/>
                  <a:pt x="828000" y="1642367"/>
                </a:cubicBezTo>
                <a:lnTo>
                  <a:pt x="886161" y="1642367"/>
                </a:lnTo>
                <a:lnTo>
                  <a:pt x="992186" y="1631679"/>
                </a:lnTo>
                <a:cubicBezTo>
                  <a:pt x="1153888" y="1598590"/>
                  <a:pt x="1298421" y="1518364"/>
                  <a:pt x="1410800" y="1405986"/>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sp>
        <p:nvSpPr>
          <p:cNvPr id="6" name="任意多边形 5"/>
          <p:cNvSpPr/>
          <p:nvPr/>
        </p:nvSpPr>
        <p:spPr>
          <a:xfrm>
            <a:off x="7329562" y="1700961"/>
            <a:ext cx="2665832" cy="2681622"/>
          </a:xfrm>
          <a:custGeom>
            <a:gdLst>
              <a:gd name="connsiteX0" fmla="*/ 1116198 w 2915001"/>
              <a:gd name="connsiteY0" fmla="*/ 0 h 2932266"/>
              <a:gd name="connsiteX1" fmla="*/ 2690146 w 2915001"/>
              <a:gd name="connsiteY1" fmla="*/ 0 h 2932266"/>
              <a:gd name="connsiteX2" fmla="*/ 2691354 w 2915001"/>
              <a:gd name="connsiteY2" fmla="*/ 122 h 2932266"/>
              <a:gd name="connsiteX3" fmla="*/ 2692563 w 2915001"/>
              <a:gd name="connsiteY3" fmla="*/ 0 h 2932266"/>
              <a:gd name="connsiteX4" fmla="*/ 2915001 w 2915001"/>
              <a:gd name="connsiteY4" fmla="*/ 222438 h 2932266"/>
              <a:gd name="connsiteX5" fmla="*/ 2915001 w 2915001"/>
              <a:gd name="connsiteY5" fmla="*/ 1796386 h 2932266"/>
              <a:gd name="connsiteX6" fmla="*/ 2692563 w 2915001"/>
              <a:gd name="connsiteY6" fmla="*/ 2018824 h 2932266"/>
              <a:gd name="connsiteX7" fmla="*/ 2470125 w 2915001"/>
              <a:gd name="connsiteY7" fmla="*/ 1796386 h 2932266"/>
              <a:gd name="connsiteX8" fmla="*/ 2470125 w 2915001"/>
              <a:gd name="connsiteY8" fmla="*/ 1633111 h 2932266"/>
              <a:gd name="connsiteX9" fmla="*/ 1170969 w 2915001"/>
              <a:gd name="connsiteY9" fmla="*/ 2932266 h 2932266"/>
              <a:gd name="connsiteX10" fmla="*/ 0 w 2915001"/>
              <a:gd name="connsiteY10" fmla="*/ 1761297 h 2932266"/>
              <a:gd name="connsiteX11" fmla="*/ 1316422 w 2915001"/>
              <a:gd name="connsiteY11" fmla="*/ 444876 h 2932266"/>
              <a:gd name="connsiteX12" fmla="*/ 1116198 w 2915001"/>
              <a:gd name="connsiteY12" fmla="*/ 444876 h 2932266"/>
              <a:gd name="connsiteX13" fmla="*/ 893760 w 2915001"/>
              <a:gd name="connsiteY13" fmla="*/ 222438 h 2932266"/>
              <a:gd name="connsiteX14" fmla="*/ 1116198 w 2915001"/>
              <a:gd name="connsiteY14" fmla="*/ 0 h 29322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5001" h="2932266">
                <a:moveTo>
                  <a:pt x="1116198" y="0"/>
                </a:moveTo>
                <a:lnTo>
                  <a:pt x="2690146" y="0"/>
                </a:lnTo>
                <a:lnTo>
                  <a:pt x="2691354" y="122"/>
                </a:lnTo>
                <a:lnTo>
                  <a:pt x="2692563" y="0"/>
                </a:lnTo>
                <a:cubicBezTo>
                  <a:pt x="2815412" y="0"/>
                  <a:pt x="2915001" y="99589"/>
                  <a:pt x="2915001" y="222438"/>
                </a:cubicBezTo>
                <a:lnTo>
                  <a:pt x="2915001" y="1796386"/>
                </a:lnTo>
                <a:cubicBezTo>
                  <a:pt x="2915001" y="1919235"/>
                  <a:pt x="2815412" y="2018824"/>
                  <a:pt x="2692563" y="2018824"/>
                </a:cubicBezTo>
                <a:cubicBezTo>
                  <a:pt x="2569714" y="2018824"/>
                  <a:pt x="2470125" y="1919235"/>
                  <a:pt x="2470125" y="1796386"/>
                </a:cubicBezTo>
                <a:lnTo>
                  <a:pt x="2470125" y="1633111"/>
                </a:lnTo>
                <a:lnTo>
                  <a:pt x="1170969" y="2932266"/>
                </a:lnTo>
                <a:lnTo>
                  <a:pt x="0" y="1761297"/>
                </a:lnTo>
                <a:lnTo>
                  <a:pt x="1316422" y="444876"/>
                </a:lnTo>
                <a:lnTo>
                  <a:pt x="1116198" y="444876"/>
                </a:lnTo>
                <a:cubicBezTo>
                  <a:pt x="993349" y="444876"/>
                  <a:pt x="893760" y="345287"/>
                  <a:pt x="893760" y="222438"/>
                </a:cubicBezTo>
                <a:cubicBezTo>
                  <a:pt x="893760" y="99589"/>
                  <a:pt x="993349" y="0"/>
                  <a:pt x="1116198" y="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rgbClr val="404040"/>
              </a:solidFill>
            </a:endParaRPr>
          </a:p>
        </p:txBody>
      </p:sp>
      <p:grpSp>
        <p:nvGrpSpPr>
          <p:cNvPr id="7" name="组合 6"/>
          <p:cNvGrpSpPr/>
          <p:nvPr/>
        </p:nvGrpSpPr>
        <p:grpSpPr>
          <a:xfrm>
            <a:off x="3383305" y="2774123"/>
            <a:ext cx="716773" cy="685178"/>
            <a:chOff x="6016625" y="1054100"/>
            <a:chExt cx="444500" cy="446621"/>
          </a:xfrm>
          <a:solidFill>
            <a:srgbClr val="404040"/>
          </a:solidFill>
        </p:grpSpPr>
        <p:sp>
          <p:nvSpPr>
            <p:cNvPr id="8" name="Freeform 30"/>
            <p:cNvSpPr>
              <a:spLocks noEditPoints="1"/>
            </p:cNvSpPr>
            <p:nvPr/>
          </p:nvSpPr>
          <p:spPr bwMode="auto">
            <a:xfrm>
              <a:off x="6016625" y="1054100"/>
              <a:ext cx="296862" cy="296863"/>
            </a:xfrm>
            <a:custGeom>
              <a:gdLst>
                <a:gd name="T0" fmla="*/ 99 w 128"/>
                <a:gd name="T1" fmla="*/ 117 h 128"/>
                <a:gd name="T2" fmla="*/ 95 w 128"/>
                <a:gd name="T3" fmla="*/ 101 h 128"/>
                <a:gd name="T4" fmla="*/ 101 w 128"/>
                <a:gd name="T5" fmla="*/ 95 h 128"/>
                <a:gd name="T6" fmla="*/ 117 w 128"/>
                <a:gd name="T7" fmla="*/ 99 h 128"/>
                <a:gd name="T8" fmla="*/ 121 w 128"/>
                <a:gd name="T9" fmla="*/ 97 h 128"/>
                <a:gd name="T10" fmla="*/ 128 w 128"/>
                <a:gd name="T11" fmla="*/ 82 h 128"/>
                <a:gd name="T12" fmla="*/ 126 w 128"/>
                <a:gd name="T13" fmla="*/ 77 h 128"/>
                <a:gd name="T14" fmla="*/ 112 w 128"/>
                <a:gd name="T15" fmla="*/ 69 h 128"/>
                <a:gd name="T16" fmla="*/ 112 w 128"/>
                <a:gd name="T17" fmla="*/ 64 h 128"/>
                <a:gd name="T18" fmla="*/ 112 w 128"/>
                <a:gd name="T19" fmla="*/ 60 h 128"/>
                <a:gd name="T20" fmla="*/ 126 w 128"/>
                <a:gd name="T21" fmla="*/ 52 h 128"/>
                <a:gd name="T22" fmla="*/ 128 w 128"/>
                <a:gd name="T23" fmla="*/ 47 h 128"/>
                <a:gd name="T24" fmla="*/ 122 w 128"/>
                <a:gd name="T25" fmla="*/ 32 h 128"/>
                <a:gd name="T26" fmla="*/ 117 w 128"/>
                <a:gd name="T27" fmla="*/ 29 h 128"/>
                <a:gd name="T28" fmla="*/ 101 w 128"/>
                <a:gd name="T29" fmla="*/ 33 h 128"/>
                <a:gd name="T30" fmla="*/ 95 w 128"/>
                <a:gd name="T31" fmla="*/ 27 h 128"/>
                <a:gd name="T32" fmla="*/ 99 w 128"/>
                <a:gd name="T33" fmla="*/ 11 h 128"/>
                <a:gd name="T34" fmla="*/ 97 w 128"/>
                <a:gd name="T35" fmla="*/ 7 h 128"/>
                <a:gd name="T36" fmla="*/ 82 w 128"/>
                <a:gd name="T37" fmla="*/ 0 h 128"/>
                <a:gd name="T38" fmla="*/ 77 w 128"/>
                <a:gd name="T39" fmla="*/ 2 h 128"/>
                <a:gd name="T40" fmla="*/ 69 w 128"/>
                <a:gd name="T41" fmla="*/ 16 h 128"/>
                <a:gd name="T42" fmla="*/ 60 w 128"/>
                <a:gd name="T43" fmla="*/ 16 h 128"/>
                <a:gd name="T44" fmla="*/ 52 w 128"/>
                <a:gd name="T45" fmla="*/ 2 h 128"/>
                <a:gd name="T46" fmla="*/ 47 w 128"/>
                <a:gd name="T47" fmla="*/ 0 h 128"/>
                <a:gd name="T48" fmla="*/ 32 w 128"/>
                <a:gd name="T49" fmla="*/ 6 h 128"/>
                <a:gd name="T50" fmla="*/ 29 w 128"/>
                <a:gd name="T51" fmla="*/ 11 h 128"/>
                <a:gd name="T52" fmla="*/ 33 w 128"/>
                <a:gd name="T53" fmla="*/ 27 h 128"/>
                <a:gd name="T54" fmla="*/ 27 w 128"/>
                <a:gd name="T55" fmla="*/ 33 h 128"/>
                <a:gd name="T56" fmla="*/ 11 w 128"/>
                <a:gd name="T57" fmla="*/ 29 h 128"/>
                <a:gd name="T58" fmla="*/ 7 w 128"/>
                <a:gd name="T59" fmla="*/ 31 h 128"/>
                <a:gd name="T60" fmla="*/ 0 w 128"/>
                <a:gd name="T61" fmla="*/ 46 h 128"/>
                <a:gd name="T62" fmla="*/ 2 w 128"/>
                <a:gd name="T63" fmla="*/ 51 h 128"/>
                <a:gd name="T64" fmla="*/ 16 w 128"/>
                <a:gd name="T65" fmla="*/ 59 h 128"/>
                <a:gd name="T66" fmla="*/ 16 w 128"/>
                <a:gd name="T67" fmla="*/ 64 h 128"/>
                <a:gd name="T68" fmla="*/ 16 w 128"/>
                <a:gd name="T69" fmla="*/ 68 h 128"/>
                <a:gd name="T70" fmla="*/ 2 w 128"/>
                <a:gd name="T71" fmla="*/ 76 h 128"/>
                <a:gd name="T72" fmla="*/ 0 w 128"/>
                <a:gd name="T73" fmla="*/ 81 h 128"/>
                <a:gd name="T74" fmla="*/ 6 w 128"/>
                <a:gd name="T75" fmla="*/ 96 h 128"/>
                <a:gd name="T76" fmla="*/ 11 w 128"/>
                <a:gd name="T77" fmla="*/ 99 h 128"/>
                <a:gd name="T78" fmla="*/ 26 w 128"/>
                <a:gd name="T79" fmla="*/ 94 h 128"/>
                <a:gd name="T80" fmla="*/ 33 w 128"/>
                <a:gd name="T81" fmla="*/ 101 h 128"/>
                <a:gd name="T82" fmla="*/ 29 w 128"/>
                <a:gd name="T83" fmla="*/ 117 h 128"/>
                <a:gd name="T84" fmla="*/ 31 w 128"/>
                <a:gd name="T85" fmla="*/ 121 h 128"/>
                <a:gd name="T86" fmla="*/ 46 w 128"/>
                <a:gd name="T87" fmla="*/ 128 h 128"/>
                <a:gd name="T88" fmla="*/ 51 w 128"/>
                <a:gd name="T89" fmla="*/ 126 h 128"/>
                <a:gd name="T90" fmla="*/ 59 w 128"/>
                <a:gd name="T91" fmla="*/ 112 h 128"/>
                <a:gd name="T92" fmla="*/ 68 w 128"/>
                <a:gd name="T93" fmla="*/ 112 h 128"/>
                <a:gd name="T94" fmla="*/ 76 w 128"/>
                <a:gd name="T95" fmla="*/ 126 h 128"/>
                <a:gd name="T96" fmla="*/ 80 w 128"/>
                <a:gd name="T97" fmla="*/ 128 h 128"/>
                <a:gd name="T98" fmla="*/ 81 w 128"/>
                <a:gd name="T99" fmla="*/ 128 h 128"/>
                <a:gd name="T100" fmla="*/ 96 w 128"/>
                <a:gd name="T101" fmla="*/ 122 h 128"/>
                <a:gd name="T102" fmla="*/ 99 w 128"/>
                <a:gd name="T103" fmla="*/ 117 h 128"/>
                <a:gd name="T104" fmla="*/ 75 w 128"/>
                <a:gd name="T105" fmla="*/ 75 h 128"/>
                <a:gd name="T106" fmla="*/ 53 w 128"/>
                <a:gd name="T107" fmla="*/ 75 h 128"/>
                <a:gd name="T108" fmla="*/ 48 w 128"/>
                <a:gd name="T109" fmla="*/ 64 h 128"/>
                <a:gd name="T110" fmla="*/ 53 w 128"/>
                <a:gd name="T111" fmla="*/ 53 h 128"/>
                <a:gd name="T112" fmla="*/ 64 w 128"/>
                <a:gd name="T113" fmla="*/ 48 h 128"/>
                <a:gd name="T114" fmla="*/ 75 w 128"/>
                <a:gd name="T115" fmla="*/ 53 h 128"/>
                <a:gd name="T116" fmla="*/ 80 w 128"/>
                <a:gd name="T117" fmla="*/ 64 h 128"/>
                <a:gd name="T118" fmla="*/ 75 w 128"/>
                <a:gd name="T119" fmla="*/ 75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99" y="117"/>
                  </a:moveTo>
                  <a:cubicBezTo>
                    <a:pt x="95" y="101"/>
                    <a:pt x="95" y="101"/>
                    <a:pt x="95" y="101"/>
                  </a:cubicBezTo>
                  <a:cubicBezTo>
                    <a:pt x="97" y="100"/>
                    <a:pt x="99" y="97"/>
                    <a:pt x="101" y="95"/>
                  </a:cubicBezTo>
                  <a:cubicBezTo>
                    <a:pt x="117" y="99"/>
                    <a:pt x="117" y="99"/>
                    <a:pt x="117" y="99"/>
                  </a:cubicBezTo>
                  <a:cubicBezTo>
                    <a:pt x="119" y="100"/>
                    <a:pt x="121" y="99"/>
                    <a:pt x="121" y="97"/>
                  </a:cubicBezTo>
                  <a:cubicBezTo>
                    <a:pt x="128" y="82"/>
                    <a:pt x="128" y="82"/>
                    <a:pt x="128" y="82"/>
                  </a:cubicBezTo>
                  <a:cubicBezTo>
                    <a:pt x="128" y="80"/>
                    <a:pt x="128" y="78"/>
                    <a:pt x="126" y="77"/>
                  </a:cubicBezTo>
                  <a:cubicBezTo>
                    <a:pt x="112" y="69"/>
                    <a:pt x="112" y="69"/>
                    <a:pt x="112" y="69"/>
                  </a:cubicBezTo>
                  <a:cubicBezTo>
                    <a:pt x="112" y="67"/>
                    <a:pt x="112" y="66"/>
                    <a:pt x="112" y="64"/>
                  </a:cubicBezTo>
                  <a:cubicBezTo>
                    <a:pt x="112" y="63"/>
                    <a:pt x="112" y="61"/>
                    <a:pt x="112" y="60"/>
                  </a:cubicBezTo>
                  <a:cubicBezTo>
                    <a:pt x="126" y="52"/>
                    <a:pt x="126" y="52"/>
                    <a:pt x="126" y="52"/>
                  </a:cubicBezTo>
                  <a:cubicBezTo>
                    <a:pt x="128" y="51"/>
                    <a:pt x="128" y="48"/>
                    <a:pt x="128" y="47"/>
                  </a:cubicBezTo>
                  <a:cubicBezTo>
                    <a:pt x="122" y="32"/>
                    <a:pt x="122" y="32"/>
                    <a:pt x="122" y="32"/>
                  </a:cubicBezTo>
                  <a:cubicBezTo>
                    <a:pt x="121" y="30"/>
                    <a:pt x="119" y="29"/>
                    <a:pt x="117" y="29"/>
                  </a:cubicBezTo>
                  <a:cubicBezTo>
                    <a:pt x="101" y="33"/>
                    <a:pt x="101" y="33"/>
                    <a:pt x="101" y="33"/>
                  </a:cubicBezTo>
                  <a:cubicBezTo>
                    <a:pt x="100" y="31"/>
                    <a:pt x="97" y="29"/>
                    <a:pt x="95" y="27"/>
                  </a:cubicBezTo>
                  <a:cubicBezTo>
                    <a:pt x="99" y="11"/>
                    <a:pt x="99" y="11"/>
                    <a:pt x="99" y="11"/>
                  </a:cubicBezTo>
                  <a:cubicBezTo>
                    <a:pt x="100" y="9"/>
                    <a:pt x="99" y="7"/>
                    <a:pt x="97" y="7"/>
                  </a:cubicBezTo>
                  <a:cubicBezTo>
                    <a:pt x="82" y="0"/>
                    <a:pt x="82" y="0"/>
                    <a:pt x="82" y="0"/>
                  </a:cubicBezTo>
                  <a:cubicBezTo>
                    <a:pt x="80" y="0"/>
                    <a:pt x="78" y="0"/>
                    <a:pt x="77" y="2"/>
                  </a:cubicBezTo>
                  <a:cubicBezTo>
                    <a:pt x="69" y="16"/>
                    <a:pt x="69" y="16"/>
                    <a:pt x="69" y="16"/>
                  </a:cubicBezTo>
                  <a:cubicBezTo>
                    <a:pt x="66" y="16"/>
                    <a:pt x="63" y="16"/>
                    <a:pt x="60" y="16"/>
                  </a:cubicBezTo>
                  <a:cubicBezTo>
                    <a:pt x="52" y="2"/>
                    <a:pt x="52" y="2"/>
                    <a:pt x="52" y="2"/>
                  </a:cubicBezTo>
                  <a:cubicBezTo>
                    <a:pt x="51" y="0"/>
                    <a:pt x="48" y="0"/>
                    <a:pt x="47" y="0"/>
                  </a:cubicBezTo>
                  <a:cubicBezTo>
                    <a:pt x="32" y="6"/>
                    <a:pt x="32" y="6"/>
                    <a:pt x="32" y="6"/>
                  </a:cubicBezTo>
                  <a:cubicBezTo>
                    <a:pt x="30" y="7"/>
                    <a:pt x="29" y="9"/>
                    <a:pt x="29" y="11"/>
                  </a:cubicBezTo>
                  <a:cubicBezTo>
                    <a:pt x="33" y="27"/>
                    <a:pt x="33" y="27"/>
                    <a:pt x="33" y="27"/>
                  </a:cubicBezTo>
                  <a:cubicBezTo>
                    <a:pt x="31" y="29"/>
                    <a:pt x="29" y="31"/>
                    <a:pt x="27" y="33"/>
                  </a:cubicBezTo>
                  <a:cubicBezTo>
                    <a:pt x="11" y="29"/>
                    <a:pt x="11" y="29"/>
                    <a:pt x="11" y="29"/>
                  </a:cubicBezTo>
                  <a:cubicBezTo>
                    <a:pt x="9" y="28"/>
                    <a:pt x="7" y="29"/>
                    <a:pt x="7" y="31"/>
                  </a:cubicBezTo>
                  <a:cubicBezTo>
                    <a:pt x="0" y="46"/>
                    <a:pt x="0" y="46"/>
                    <a:pt x="0" y="46"/>
                  </a:cubicBezTo>
                  <a:cubicBezTo>
                    <a:pt x="0" y="48"/>
                    <a:pt x="0" y="50"/>
                    <a:pt x="2" y="51"/>
                  </a:cubicBezTo>
                  <a:cubicBezTo>
                    <a:pt x="16" y="59"/>
                    <a:pt x="16" y="59"/>
                    <a:pt x="16" y="59"/>
                  </a:cubicBezTo>
                  <a:cubicBezTo>
                    <a:pt x="16" y="61"/>
                    <a:pt x="16" y="62"/>
                    <a:pt x="16" y="64"/>
                  </a:cubicBezTo>
                  <a:cubicBezTo>
                    <a:pt x="16" y="65"/>
                    <a:pt x="16" y="67"/>
                    <a:pt x="16" y="68"/>
                  </a:cubicBezTo>
                  <a:cubicBezTo>
                    <a:pt x="2" y="76"/>
                    <a:pt x="2" y="76"/>
                    <a:pt x="2" y="76"/>
                  </a:cubicBezTo>
                  <a:cubicBezTo>
                    <a:pt x="0" y="77"/>
                    <a:pt x="0" y="80"/>
                    <a:pt x="0" y="81"/>
                  </a:cubicBezTo>
                  <a:cubicBezTo>
                    <a:pt x="6" y="96"/>
                    <a:pt x="6" y="96"/>
                    <a:pt x="6" y="96"/>
                  </a:cubicBezTo>
                  <a:cubicBezTo>
                    <a:pt x="7" y="98"/>
                    <a:pt x="9" y="99"/>
                    <a:pt x="11" y="99"/>
                  </a:cubicBezTo>
                  <a:cubicBezTo>
                    <a:pt x="26" y="94"/>
                    <a:pt x="26" y="94"/>
                    <a:pt x="26" y="94"/>
                  </a:cubicBezTo>
                  <a:cubicBezTo>
                    <a:pt x="28" y="97"/>
                    <a:pt x="31" y="99"/>
                    <a:pt x="33" y="101"/>
                  </a:cubicBezTo>
                  <a:cubicBezTo>
                    <a:pt x="29" y="117"/>
                    <a:pt x="29" y="117"/>
                    <a:pt x="29" y="117"/>
                  </a:cubicBezTo>
                  <a:cubicBezTo>
                    <a:pt x="28" y="119"/>
                    <a:pt x="29" y="121"/>
                    <a:pt x="31" y="121"/>
                  </a:cubicBezTo>
                  <a:cubicBezTo>
                    <a:pt x="46" y="128"/>
                    <a:pt x="46" y="128"/>
                    <a:pt x="46" y="128"/>
                  </a:cubicBezTo>
                  <a:cubicBezTo>
                    <a:pt x="48" y="128"/>
                    <a:pt x="50" y="128"/>
                    <a:pt x="51" y="126"/>
                  </a:cubicBezTo>
                  <a:cubicBezTo>
                    <a:pt x="59" y="112"/>
                    <a:pt x="59" y="112"/>
                    <a:pt x="59" y="112"/>
                  </a:cubicBezTo>
                  <a:cubicBezTo>
                    <a:pt x="62" y="112"/>
                    <a:pt x="65" y="112"/>
                    <a:pt x="68" y="112"/>
                  </a:cubicBezTo>
                  <a:cubicBezTo>
                    <a:pt x="76" y="126"/>
                    <a:pt x="76" y="126"/>
                    <a:pt x="76" y="126"/>
                  </a:cubicBezTo>
                  <a:cubicBezTo>
                    <a:pt x="77" y="127"/>
                    <a:pt x="79" y="128"/>
                    <a:pt x="80" y="128"/>
                  </a:cubicBezTo>
                  <a:cubicBezTo>
                    <a:pt x="80" y="128"/>
                    <a:pt x="81" y="128"/>
                    <a:pt x="81" y="128"/>
                  </a:cubicBezTo>
                  <a:cubicBezTo>
                    <a:pt x="96" y="122"/>
                    <a:pt x="96" y="122"/>
                    <a:pt x="96" y="122"/>
                  </a:cubicBezTo>
                  <a:cubicBezTo>
                    <a:pt x="98" y="121"/>
                    <a:pt x="99" y="119"/>
                    <a:pt x="99" y="117"/>
                  </a:cubicBezTo>
                  <a:close/>
                  <a:moveTo>
                    <a:pt x="75" y="75"/>
                  </a:moveTo>
                  <a:cubicBezTo>
                    <a:pt x="69" y="81"/>
                    <a:pt x="59" y="81"/>
                    <a:pt x="53" y="75"/>
                  </a:cubicBezTo>
                  <a:cubicBezTo>
                    <a:pt x="50" y="72"/>
                    <a:pt x="48" y="68"/>
                    <a:pt x="48" y="64"/>
                  </a:cubicBezTo>
                  <a:cubicBezTo>
                    <a:pt x="48" y="60"/>
                    <a:pt x="50" y="56"/>
                    <a:pt x="53" y="53"/>
                  </a:cubicBezTo>
                  <a:cubicBezTo>
                    <a:pt x="56" y="50"/>
                    <a:pt x="60" y="48"/>
                    <a:pt x="64" y="48"/>
                  </a:cubicBezTo>
                  <a:cubicBezTo>
                    <a:pt x="68" y="48"/>
                    <a:pt x="72" y="50"/>
                    <a:pt x="75" y="53"/>
                  </a:cubicBezTo>
                  <a:cubicBezTo>
                    <a:pt x="78" y="56"/>
                    <a:pt x="80" y="60"/>
                    <a:pt x="80" y="64"/>
                  </a:cubicBezTo>
                  <a:cubicBezTo>
                    <a:pt x="80" y="68"/>
                    <a:pt x="78" y="72"/>
                    <a:pt x="7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9" name="Freeform 31"/>
            <p:cNvSpPr>
              <a:spLocks noEditPoints="1"/>
            </p:cNvSpPr>
            <p:nvPr/>
          </p:nvSpPr>
          <p:spPr bwMode="auto">
            <a:xfrm>
              <a:off x="6238875" y="1278471"/>
              <a:ext cx="222250" cy="222250"/>
            </a:xfrm>
            <a:custGeom>
              <a:gdLst>
                <a:gd name="T0" fmla="*/ 96 w 96"/>
                <a:gd name="T1" fmla="*/ 42 h 96"/>
                <a:gd name="T2" fmla="*/ 92 w 96"/>
                <a:gd name="T3" fmla="*/ 38 h 96"/>
                <a:gd name="T4" fmla="*/ 82 w 96"/>
                <a:gd name="T5" fmla="*/ 37 h 96"/>
                <a:gd name="T6" fmla="*/ 81 w 96"/>
                <a:gd name="T7" fmla="*/ 34 h 96"/>
                <a:gd name="T8" fmla="*/ 80 w 96"/>
                <a:gd name="T9" fmla="*/ 32 h 96"/>
                <a:gd name="T10" fmla="*/ 86 w 96"/>
                <a:gd name="T11" fmla="*/ 23 h 96"/>
                <a:gd name="T12" fmla="*/ 86 w 96"/>
                <a:gd name="T13" fmla="*/ 18 h 96"/>
                <a:gd name="T14" fmla="*/ 78 w 96"/>
                <a:gd name="T15" fmla="*/ 10 h 96"/>
                <a:gd name="T16" fmla="*/ 72 w 96"/>
                <a:gd name="T17" fmla="*/ 10 h 96"/>
                <a:gd name="T18" fmla="*/ 64 w 96"/>
                <a:gd name="T19" fmla="*/ 16 h 96"/>
                <a:gd name="T20" fmla="*/ 59 w 96"/>
                <a:gd name="T21" fmla="*/ 14 h 96"/>
                <a:gd name="T22" fmla="*/ 57 w 96"/>
                <a:gd name="T23" fmla="*/ 3 h 96"/>
                <a:gd name="T24" fmla="*/ 53 w 96"/>
                <a:gd name="T25" fmla="*/ 0 h 96"/>
                <a:gd name="T26" fmla="*/ 42 w 96"/>
                <a:gd name="T27" fmla="*/ 0 h 96"/>
                <a:gd name="T28" fmla="*/ 38 w 96"/>
                <a:gd name="T29" fmla="*/ 4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3 w 96"/>
                <a:gd name="T49" fmla="*/ 39 h 96"/>
                <a:gd name="T50" fmla="*/ 0 w 96"/>
                <a:gd name="T51" fmla="*/ 43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8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59 w 96"/>
                <a:gd name="T85" fmla="*/ 82 h 96"/>
                <a:gd name="T86" fmla="*/ 62 w 96"/>
                <a:gd name="T87" fmla="*/ 81 h 96"/>
                <a:gd name="T88" fmla="*/ 64 w 96"/>
                <a:gd name="T89" fmla="*/ 80 h 96"/>
                <a:gd name="T90" fmla="*/ 73 w 96"/>
                <a:gd name="T91" fmla="*/ 86 h 96"/>
                <a:gd name="T92" fmla="*/ 78 w 96"/>
                <a:gd name="T93" fmla="*/ 86 h 96"/>
                <a:gd name="T94" fmla="*/ 86 w 96"/>
                <a:gd name="T95" fmla="*/ 78 h 96"/>
                <a:gd name="T96" fmla="*/ 86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5 w 96"/>
                <a:gd name="T109" fmla="*/ 51 h 96"/>
                <a:gd name="T110" fmla="*/ 45 w 96"/>
                <a:gd name="T111" fmla="*/ 55 h 96"/>
                <a:gd name="T112" fmla="*/ 41 w 96"/>
                <a:gd name="T113" fmla="*/ 45 h 96"/>
                <a:gd name="T114" fmla="*/ 48 w 96"/>
                <a:gd name="T115" fmla="*/ 40 h 96"/>
                <a:gd name="T116" fmla="*/ 51 w 96"/>
                <a:gd name="T117" fmla="*/ 41 h 96"/>
                <a:gd name="T118" fmla="*/ 55 w 96"/>
                <a:gd name="T119" fmla="*/ 45 h 96"/>
                <a:gd name="T120" fmla="*/ 55 w 96"/>
                <a:gd name="T121" fmla="*/ 51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4" y="38"/>
                    <a:pt x="92" y="38"/>
                  </a:cubicBezTo>
                  <a:cubicBezTo>
                    <a:pt x="82" y="37"/>
                    <a:pt x="82" y="37"/>
                    <a:pt x="82" y="37"/>
                  </a:cubicBezTo>
                  <a:cubicBezTo>
                    <a:pt x="82" y="36"/>
                    <a:pt x="81" y="35"/>
                    <a:pt x="81" y="34"/>
                  </a:cubicBezTo>
                  <a:cubicBezTo>
                    <a:pt x="80" y="33"/>
                    <a:pt x="80" y="33"/>
                    <a:pt x="80" y="32"/>
                  </a:cubicBezTo>
                  <a:cubicBezTo>
                    <a:pt x="86" y="23"/>
                    <a:pt x="86" y="23"/>
                    <a:pt x="86" y="23"/>
                  </a:cubicBezTo>
                  <a:cubicBezTo>
                    <a:pt x="87" y="21"/>
                    <a:pt x="87" y="19"/>
                    <a:pt x="86" y="18"/>
                  </a:cubicBezTo>
                  <a:cubicBezTo>
                    <a:pt x="78" y="10"/>
                    <a:pt x="78" y="10"/>
                    <a:pt x="78" y="10"/>
                  </a:cubicBezTo>
                  <a:cubicBezTo>
                    <a:pt x="76" y="8"/>
                    <a:pt x="74" y="8"/>
                    <a:pt x="72" y="10"/>
                  </a:cubicBezTo>
                  <a:cubicBezTo>
                    <a:pt x="64" y="16"/>
                    <a:pt x="64" y="16"/>
                    <a:pt x="64" y="16"/>
                  </a:cubicBezTo>
                  <a:cubicBezTo>
                    <a:pt x="62" y="15"/>
                    <a:pt x="61" y="15"/>
                    <a:pt x="59" y="14"/>
                  </a:cubicBezTo>
                  <a:cubicBezTo>
                    <a:pt x="57" y="3"/>
                    <a:pt x="57" y="3"/>
                    <a:pt x="57" y="3"/>
                  </a:cubicBezTo>
                  <a:cubicBezTo>
                    <a:pt x="57" y="1"/>
                    <a:pt x="55" y="0"/>
                    <a:pt x="53" y="0"/>
                  </a:cubicBezTo>
                  <a:cubicBezTo>
                    <a:pt x="42" y="0"/>
                    <a:pt x="42" y="0"/>
                    <a:pt x="42" y="0"/>
                  </a:cubicBezTo>
                  <a:cubicBezTo>
                    <a:pt x="40" y="0"/>
                    <a:pt x="38" y="2"/>
                    <a:pt x="38" y="4"/>
                  </a:cubicBezTo>
                  <a:cubicBezTo>
                    <a:pt x="37" y="14"/>
                    <a:pt x="37" y="14"/>
                    <a:pt x="37" y="14"/>
                  </a:cubicBezTo>
                  <a:cubicBezTo>
                    <a:pt x="36" y="14"/>
                    <a:pt x="35" y="15"/>
                    <a:pt x="34" y="15"/>
                  </a:cubicBezTo>
                  <a:cubicBezTo>
                    <a:pt x="33" y="16"/>
                    <a:pt x="32" y="16"/>
                    <a:pt x="32" y="16"/>
                  </a:cubicBezTo>
                  <a:cubicBezTo>
                    <a:pt x="23" y="10"/>
                    <a:pt x="23" y="10"/>
                    <a:pt x="23" y="10"/>
                  </a:cubicBezTo>
                  <a:cubicBezTo>
                    <a:pt x="22" y="9"/>
                    <a:pt x="19" y="9"/>
                    <a:pt x="18" y="10"/>
                  </a:cubicBezTo>
                  <a:cubicBezTo>
                    <a:pt x="10" y="18"/>
                    <a:pt x="10" y="18"/>
                    <a:pt x="10" y="18"/>
                  </a:cubicBezTo>
                  <a:cubicBezTo>
                    <a:pt x="8" y="20"/>
                    <a:pt x="8" y="22"/>
                    <a:pt x="10" y="24"/>
                  </a:cubicBezTo>
                  <a:cubicBezTo>
                    <a:pt x="16" y="32"/>
                    <a:pt x="16" y="32"/>
                    <a:pt x="16" y="32"/>
                  </a:cubicBezTo>
                  <a:cubicBezTo>
                    <a:pt x="15" y="34"/>
                    <a:pt x="15" y="35"/>
                    <a:pt x="14" y="37"/>
                  </a:cubicBezTo>
                  <a:cubicBezTo>
                    <a:pt x="3" y="39"/>
                    <a:pt x="3" y="39"/>
                    <a:pt x="3" y="39"/>
                  </a:cubicBezTo>
                  <a:cubicBezTo>
                    <a:pt x="1" y="39"/>
                    <a:pt x="0" y="41"/>
                    <a:pt x="0" y="43"/>
                  </a:cubicBezTo>
                  <a:cubicBezTo>
                    <a:pt x="0" y="54"/>
                    <a:pt x="0" y="54"/>
                    <a:pt x="0" y="54"/>
                  </a:cubicBezTo>
                  <a:cubicBezTo>
                    <a:pt x="0" y="56"/>
                    <a:pt x="2" y="58"/>
                    <a:pt x="4" y="58"/>
                  </a:cubicBezTo>
                  <a:cubicBezTo>
                    <a:pt x="14" y="59"/>
                    <a:pt x="14" y="59"/>
                    <a:pt x="14" y="59"/>
                  </a:cubicBezTo>
                  <a:cubicBezTo>
                    <a:pt x="14" y="60"/>
                    <a:pt x="15" y="61"/>
                    <a:pt x="15" y="62"/>
                  </a:cubicBezTo>
                  <a:cubicBezTo>
                    <a:pt x="16" y="63"/>
                    <a:pt x="16" y="63"/>
                    <a:pt x="16" y="64"/>
                  </a:cubicBezTo>
                  <a:cubicBezTo>
                    <a:pt x="10" y="73"/>
                    <a:pt x="10" y="73"/>
                    <a:pt x="10" y="73"/>
                  </a:cubicBezTo>
                  <a:cubicBezTo>
                    <a:pt x="9" y="75"/>
                    <a:pt x="9" y="77"/>
                    <a:pt x="10" y="78"/>
                  </a:cubicBezTo>
                  <a:cubicBezTo>
                    <a:pt x="18" y="86"/>
                    <a:pt x="18" y="86"/>
                    <a:pt x="18" y="86"/>
                  </a:cubicBezTo>
                  <a:cubicBezTo>
                    <a:pt x="20" y="88"/>
                    <a:pt x="22" y="88"/>
                    <a:pt x="24" y="86"/>
                  </a:cubicBezTo>
                  <a:cubicBezTo>
                    <a:pt x="32" y="80"/>
                    <a:pt x="32" y="80"/>
                    <a:pt x="32" y="80"/>
                  </a:cubicBezTo>
                  <a:cubicBezTo>
                    <a:pt x="34" y="81"/>
                    <a:pt x="35" y="81"/>
                    <a:pt x="37" y="82"/>
                  </a:cubicBezTo>
                  <a:cubicBezTo>
                    <a:pt x="39" y="93"/>
                    <a:pt x="39" y="93"/>
                    <a:pt x="39" y="93"/>
                  </a:cubicBezTo>
                  <a:cubicBezTo>
                    <a:pt x="39" y="95"/>
                    <a:pt x="41" y="96"/>
                    <a:pt x="43" y="96"/>
                  </a:cubicBezTo>
                  <a:cubicBezTo>
                    <a:pt x="43" y="96"/>
                    <a:pt x="43" y="96"/>
                    <a:pt x="43" y="96"/>
                  </a:cubicBezTo>
                  <a:cubicBezTo>
                    <a:pt x="54" y="96"/>
                    <a:pt x="54" y="96"/>
                    <a:pt x="54" y="96"/>
                  </a:cubicBezTo>
                  <a:cubicBezTo>
                    <a:pt x="56" y="96"/>
                    <a:pt x="58" y="94"/>
                    <a:pt x="58" y="92"/>
                  </a:cubicBezTo>
                  <a:cubicBezTo>
                    <a:pt x="59" y="82"/>
                    <a:pt x="59" y="82"/>
                    <a:pt x="59" y="82"/>
                  </a:cubicBezTo>
                  <a:cubicBezTo>
                    <a:pt x="60" y="81"/>
                    <a:pt x="61" y="81"/>
                    <a:pt x="62" y="81"/>
                  </a:cubicBezTo>
                  <a:cubicBezTo>
                    <a:pt x="63" y="80"/>
                    <a:pt x="63" y="80"/>
                    <a:pt x="64" y="80"/>
                  </a:cubicBezTo>
                  <a:cubicBezTo>
                    <a:pt x="73" y="86"/>
                    <a:pt x="73" y="86"/>
                    <a:pt x="73" y="86"/>
                  </a:cubicBezTo>
                  <a:cubicBezTo>
                    <a:pt x="75" y="87"/>
                    <a:pt x="77" y="87"/>
                    <a:pt x="78" y="86"/>
                  </a:cubicBezTo>
                  <a:cubicBezTo>
                    <a:pt x="86" y="78"/>
                    <a:pt x="86" y="78"/>
                    <a:pt x="86" y="78"/>
                  </a:cubicBezTo>
                  <a:cubicBezTo>
                    <a:pt x="88" y="76"/>
                    <a:pt x="88" y="74"/>
                    <a:pt x="86" y="72"/>
                  </a:cubicBezTo>
                  <a:cubicBezTo>
                    <a:pt x="80" y="64"/>
                    <a:pt x="80" y="64"/>
                    <a:pt x="80" y="64"/>
                  </a:cubicBezTo>
                  <a:cubicBezTo>
                    <a:pt x="81" y="62"/>
                    <a:pt x="81" y="61"/>
                    <a:pt x="82" y="59"/>
                  </a:cubicBezTo>
                  <a:cubicBezTo>
                    <a:pt x="93" y="57"/>
                    <a:pt x="93" y="57"/>
                    <a:pt x="93" y="57"/>
                  </a:cubicBezTo>
                  <a:cubicBezTo>
                    <a:pt x="95" y="57"/>
                    <a:pt x="96" y="55"/>
                    <a:pt x="96" y="53"/>
                  </a:cubicBezTo>
                  <a:lnTo>
                    <a:pt x="96" y="42"/>
                  </a:lnTo>
                  <a:close/>
                  <a:moveTo>
                    <a:pt x="55" y="51"/>
                  </a:moveTo>
                  <a:cubicBezTo>
                    <a:pt x="54" y="55"/>
                    <a:pt x="49" y="57"/>
                    <a:pt x="45" y="55"/>
                  </a:cubicBezTo>
                  <a:cubicBezTo>
                    <a:pt x="41" y="54"/>
                    <a:pt x="39" y="49"/>
                    <a:pt x="41" y="45"/>
                  </a:cubicBezTo>
                  <a:cubicBezTo>
                    <a:pt x="42" y="42"/>
                    <a:pt x="45" y="40"/>
                    <a:pt x="48" y="40"/>
                  </a:cubicBezTo>
                  <a:cubicBezTo>
                    <a:pt x="49" y="40"/>
                    <a:pt x="50" y="40"/>
                    <a:pt x="51" y="41"/>
                  </a:cubicBezTo>
                  <a:cubicBezTo>
                    <a:pt x="53" y="41"/>
                    <a:pt x="55" y="43"/>
                    <a:pt x="55" y="45"/>
                  </a:cubicBezTo>
                  <a:cubicBezTo>
                    <a:pt x="56" y="47"/>
                    <a:pt x="56" y="49"/>
                    <a:pt x="55"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grpSp>
      <p:grpSp>
        <p:nvGrpSpPr>
          <p:cNvPr id="10" name="组合 9"/>
          <p:cNvGrpSpPr/>
          <p:nvPr/>
        </p:nvGrpSpPr>
        <p:grpSpPr>
          <a:xfrm>
            <a:off x="4650463" y="3817023"/>
            <a:ext cx="518172" cy="768902"/>
            <a:chOff x="7500506" y="423885"/>
            <a:chExt cx="325429" cy="482898"/>
          </a:xfrm>
          <a:solidFill>
            <a:srgbClr val="404040"/>
          </a:solidFill>
        </p:grpSpPr>
        <p:sp>
          <p:nvSpPr>
            <p:cNvPr id="11" name="Freeform 5"/>
            <p:cNvSpPr/>
            <p:nvPr/>
          </p:nvSpPr>
          <p:spPr bwMode="auto">
            <a:xfrm>
              <a:off x="7582387" y="786058"/>
              <a:ext cx="162715" cy="120725"/>
            </a:xfrm>
            <a:custGeom>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3"/>
                    <a:pt x="13" y="48"/>
                    <a:pt x="20" y="48"/>
                  </a:cubicBezTo>
                  <a:cubicBezTo>
                    <a:pt x="44" y="48"/>
                    <a:pt x="44" y="48"/>
                    <a:pt x="44" y="48"/>
                  </a:cubicBezTo>
                  <a:cubicBezTo>
                    <a:pt x="51" y="48"/>
                    <a:pt x="56" y="43"/>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2" name="Freeform 6"/>
            <p:cNvSpPr>
              <a:spLocks noEditPoints="1"/>
            </p:cNvSpPr>
            <p:nvPr/>
          </p:nvSpPr>
          <p:spPr bwMode="auto">
            <a:xfrm>
              <a:off x="7500506" y="423885"/>
              <a:ext cx="325429" cy="341177"/>
            </a:xfrm>
            <a:custGeom>
              <a:gdLst>
                <a:gd name="T0" fmla="*/ 64 w 128"/>
                <a:gd name="T1" fmla="*/ 0 h 136"/>
                <a:gd name="T2" fmla="*/ 0 w 128"/>
                <a:gd name="T3" fmla="*/ 64 h 136"/>
                <a:gd name="T4" fmla="*/ 19 w 128"/>
                <a:gd name="T5" fmla="*/ 115 h 136"/>
                <a:gd name="T6" fmla="*/ 29 w 128"/>
                <a:gd name="T7" fmla="*/ 136 h 136"/>
                <a:gd name="T8" fmla="*/ 99 w 128"/>
                <a:gd name="T9" fmla="*/ 136 h 136"/>
                <a:gd name="T10" fmla="*/ 109 w 128"/>
                <a:gd name="T11" fmla="*/ 115 h 136"/>
                <a:gd name="T12" fmla="*/ 128 w 128"/>
                <a:gd name="T13" fmla="*/ 64 h 136"/>
                <a:gd name="T14" fmla="*/ 64 w 128"/>
                <a:gd name="T15" fmla="*/ 0 h 136"/>
                <a:gd name="T16" fmla="*/ 60 w 128"/>
                <a:gd name="T17" fmla="*/ 32 h 136"/>
                <a:gd name="T18" fmla="*/ 32 w 128"/>
                <a:gd name="T19" fmla="*/ 64 h 136"/>
                <a:gd name="T20" fmla="*/ 45 w 128"/>
                <a:gd name="T21" fmla="*/ 94 h 136"/>
                <a:gd name="T22" fmla="*/ 47 w 128"/>
                <a:gd name="T23" fmla="*/ 98 h 136"/>
                <a:gd name="T24" fmla="*/ 46 w 128"/>
                <a:gd name="T25" fmla="*/ 104 h 136"/>
                <a:gd name="T26" fmla="*/ 44 w 128"/>
                <a:gd name="T27" fmla="*/ 104 h 136"/>
                <a:gd name="T28" fmla="*/ 40 w 128"/>
                <a:gd name="T29" fmla="*/ 102 h 136"/>
                <a:gd name="T30" fmla="*/ 38 w 128"/>
                <a:gd name="T31" fmla="*/ 98 h 136"/>
                <a:gd name="T32" fmla="*/ 24 w 128"/>
                <a:gd name="T33" fmla="*/ 64 h 136"/>
                <a:gd name="T34" fmla="*/ 60 w 128"/>
                <a:gd name="T35" fmla="*/ 24 h 136"/>
                <a:gd name="T36" fmla="*/ 64 w 128"/>
                <a:gd name="T37" fmla="*/ 28 h 136"/>
                <a:gd name="T38" fmla="*/ 60 w 128"/>
                <a:gd name="T39" fmla="*/ 32 h 1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29" y="136"/>
                  </a:cubicBezTo>
                  <a:cubicBezTo>
                    <a:pt x="99" y="136"/>
                    <a:pt x="99" y="136"/>
                    <a:pt x="99" y="136"/>
                  </a:cubicBezTo>
                  <a:cubicBezTo>
                    <a:pt x="101" y="129"/>
                    <a:pt x="105" y="122"/>
                    <a:pt x="109" y="115"/>
                  </a:cubicBezTo>
                  <a:cubicBezTo>
                    <a:pt x="118" y="100"/>
                    <a:pt x="128" y="83"/>
                    <a:pt x="128" y="64"/>
                  </a:cubicBezTo>
                  <a:cubicBezTo>
                    <a:pt x="128" y="29"/>
                    <a:pt x="99" y="0"/>
                    <a:pt x="64" y="0"/>
                  </a:cubicBezTo>
                  <a:close/>
                  <a:moveTo>
                    <a:pt x="60" y="32"/>
                  </a:moveTo>
                  <a:cubicBezTo>
                    <a:pt x="44" y="34"/>
                    <a:pt x="32" y="47"/>
                    <a:pt x="32" y="64"/>
                  </a:cubicBezTo>
                  <a:cubicBezTo>
                    <a:pt x="32" y="72"/>
                    <a:pt x="39" y="84"/>
                    <a:pt x="45" y="94"/>
                  </a:cubicBezTo>
                  <a:cubicBezTo>
                    <a:pt x="46" y="95"/>
                    <a:pt x="47" y="97"/>
                    <a:pt x="47" y="98"/>
                  </a:cubicBezTo>
                  <a:cubicBezTo>
                    <a:pt x="49" y="100"/>
                    <a:pt x="48" y="103"/>
                    <a:pt x="46" y="104"/>
                  </a:cubicBezTo>
                  <a:cubicBezTo>
                    <a:pt x="45" y="104"/>
                    <a:pt x="45" y="104"/>
                    <a:pt x="44" y="104"/>
                  </a:cubicBezTo>
                  <a:cubicBezTo>
                    <a:pt x="43" y="104"/>
                    <a:pt x="41" y="103"/>
                    <a:pt x="40" y="102"/>
                  </a:cubicBezTo>
                  <a:cubicBezTo>
                    <a:pt x="40" y="101"/>
                    <a:pt x="39" y="99"/>
                    <a:pt x="38" y="98"/>
                  </a:cubicBezTo>
                  <a:cubicBezTo>
                    <a:pt x="31" y="87"/>
                    <a:pt x="24" y="74"/>
                    <a:pt x="24" y="64"/>
                  </a:cubicBezTo>
                  <a:cubicBezTo>
                    <a:pt x="24" y="43"/>
                    <a:pt x="39" y="26"/>
                    <a:pt x="60" y="24"/>
                  </a:cubicBezTo>
                  <a:cubicBezTo>
                    <a:pt x="62" y="24"/>
                    <a:pt x="64" y="26"/>
                    <a:pt x="64" y="28"/>
                  </a:cubicBezTo>
                  <a:cubicBezTo>
                    <a:pt x="64" y="30"/>
                    <a:pt x="63" y="32"/>
                    <a:pt x="60" y="32"/>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grpSp>
      <p:grpSp>
        <p:nvGrpSpPr>
          <p:cNvPr id="13" name="组合 12"/>
          <p:cNvGrpSpPr/>
          <p:nvPr/>
        </p:nvGrpSpPr>
        <p:grpSpPr>
          <a:xfrm>
            <a:off x="5645286" y="2675926"/>
            <a:ext cx="883142" cy="798630"/>
            <a:chOff x="3797233" y="3947580"/>
            <a:chExt cx="454488" cy="410996"/>
          </a:xfrm>
          <a:solidFill>
            <a:srgbClr val="404040"/>
          </a:solidFill>
        </p:grpSpPr>
        <p:sp>
          <p:nvSpPr>
            <p:cNvPr id="14" name="Oval 44"/>
            <p:cNvSpPr>
              <a:spLocks noChangeArrowheads="1"/>
            </p:cNvSpPr>
            <p:nvPr/>
          </p:nvSpPr>
          <p:spPr bwMode="auto">
            <a:xfrm>
              <a:off x="3846791" y="4151109"/>
              <a:ext cx="78944" cy="90813"/>
            </a:xfrm>
            <a:prstGeom prst="ellipse">
              <a:avLst/>
            </a:pr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5" name="Freeform 45"/>
            <p:cNvSpPr/>
            <p:nvPr/>
          </p:nvSpPr>
          <p:spPr bwMode="auto">
            <a:xfrm>
              <a:off x="3797233" y="4248813"/>
              <a:ext cx="148425" cy="87860"/>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6" name="Freeform 46"/>
            <p:cNvSpPr/>
            <p:nvPr/>
          </p:nvSpPr>
          <p:spPr bwMode="auto">
            <a:xfrm>
              <a:off x="3872939" y="4248567"/>
              <a:ext cx="26647" cy="55374"/>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7" name="Oval 47"/>
            <p:cNvSpPr>
              <a:spLocks noChangeArrowheads="1"/>
            </p:cNvSpPr>
            <p:nvPr/>
          </p:nvSpPr>
          <p:spPr bwMode="auto">
            <a:xfrm>
              <a:off x="4122970" y="4151109"/>
              <a:ext cx="79193" cy="90813"/>
            </a:xfrm>
            <a:prstGeom prst="ellipse">
              <a:avLst/>
            </a:pr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8" name="Freeform 48"/>
            <p:cNvSpPr/>
            <p:nvPr/>
          </p:nvSpPr>
          <p:spPr bwMode="auto">
            <a:xfrm>
              <a:off x="4103047" y="4248813"/>
              <a:ext cx="148674" cy="87860"/>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19" name="Freeform 49"/>
            <p:cNvSpPr/>
            <p:nvPr/>
          </p:nvSpPr>
          <p:spPr bwMode="auto">
            <a:xfrm>
              <a:off x="4149368" y="4248567"/>
              <a:ext cx="26647" cy="55374"/>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0" name="Oval 50"/>
            <p:cNvSpPr>
              <a:spLocks noChangeArrowheads="1"/>
            </p:cNvSpPr>
            <p:nvPr/>
          </p:nvSpPr>
          <p:spPr bwMode="auto">
            <a:xfrm>
              <a:off x="3976289" y="4132405"/>
              <a:ext cx="96376" cy="1105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1" name="Freeform 51"/>
            <p:cNvSpPr/>
            <p:nvPr/>
          </p:nvSpPr>
          <p:spPr bwMode="auto">
            <a:xfrm>
              <a:off x="3915773" y="4251766"/>
              <a:ext cx="217407" cy="106810"/>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2" name="Freeform 52"/>
            <p:cNvSpPr/>
            <p:nvPr/>
          </p:nvSpPr>
          <p:spPr bwMode="auto">
            <a:xfrm>
              <a:off x="4008165" y="4251274"/>
              <a:ext cx="32624" cy="67679"/>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3" name="Freeform 53"/>
            <p:cNvSpPr/>
            <p:nvPr/>
          </p:nvSpPr>
          <p:spPr bwMode="auto">
            <a:xfrm>
              <a:off x="3982515" y="3990649"/>
              <a:ext cx="81932" cy="11640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4" name="Freeform 54"/>
            <p:cNvSpPr/>
            <p:nvPr/>
          </p:nvSpPr>
          <p:spPr bwMode="auto">
            <a:xfrm>
              <a:off x="4003683" y="4109517"/>
              <a:ext cx="39347" cy="6399"/>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5" name="Freeform 55"/>
            <p:cNvSpPr/>
            <p:nvPr/>
          </p:nvSpPr>
          <p:spPr bwMode="auto">
            <a:xfrm>
              <a:off x="4016632" y="4007876"/>
              <a:ext cx="12950" cy="50698"/>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6" name="Freeform 56"/>
            <p:cNvSpPr/>
            <p:nvPr/>
          </p:nvSpPr>
          <p:spPr bwMode="auto">
            <a:xfrm>
              <a:off x="4016881" y="4068910"/>
              <a:ext cx="13199" cy="13044"/>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7" name="Freeform 57"/>
            <p:cNvSpPr/>
            <p:nvPr/>
          </p:nvSpPr>
          <p:spPr bwMode="auto">
            <a:xfrm>
              <a:off x="4020119" y="3947580"/>
              <a:ext cx="6724" cy="24857"/>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8" name="Freeform 58"/>
            <p:cNvSpPr/>
            <p:nvPr/>
          </p:nvSpPr>
          <p:spPr bwMode="auto">
            <a:xfrm>
              <a:off x="4049505" y="3958655"/>
              <a:ext cx="19425" cy="24857"/>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29" name="Freeform 59"/>
            <p:cNvSpPr/>
            <p:nvPr/>
          </p:nvSpPr>
          <p:spPr bwMode="auto">
            <a:xfrm>
              <a:off x="4069926" y="3991633"/>
              <a:ext cx="25651" cy="15997"/>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0" name="Freeform 60"/>
            <p:cNvSpPr/>
            <p:nvPr/>
          </p:nvSpPr>
          <p:spPr bwMode="auto">
            <a:xfrm>
              <a:off x="4073661" y="4030764"/>
              <a:ext cx="25900" cy="11075"/>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1" name="Freeform 61"/>
            <p:cNvSpPr/>
            <p:nvPr/>
          </p:nvSpPr>
          <p:spPr bwMode="auto">
            <a:xfrm>
              <a:off x="3977036" y="3958655"/>
              <a:ext cx="19425" cy="24857"/>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2" name="Freeform 62"/>
            <p:cNvSpPr/>
            <p:nvPr/>
          </p:nvSpPr>
          <p:spPr bwMode="auto">
            <a:xfrm>
              <a:off x="3950140" y="3991633"/>
              <a:ext cx="25651" cy="15997"/>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3" name="Freeform 63"/>
            <p:cNvSpPr/>
            <p:nvPr/>
          </p:nvSpPr>
          <p:spPr bwMode="auto">
            <a:xfrm>
              <a:off x="3946156" y="4030764"/>
              <a:ext cx="26149" cy="11075"/>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4" name="Oval 64"/>
            <p:cNvSpPr>
              <a:spLocks noChangeArrowheads="1"/>
            </p:cNvSpPr>
            <p:nvPr/>
          </p:nvSpPr>
          <p:spPr bwMode="auto">
            <a:xfrm>
              <a:off x="3846791" y="4151109"/>
              <a:ext cx="78944" cy="90813"/>
            </a:xfrm>
            <a:prstGeom prst="ellipse">
              <a:avLst/>
            </a:pr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5" name="Freeform 65"/>
            <p:cNvSpPr/>
            <p:nvPr/>
          </p:nvSpPr>
          <p:spPr bwMode="auto">
            <a:xfrm>
              <a:off x="3797233" y="4248813"/>
              <a:ext cx="148425" cy="87860"/>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6" name="Freeform 66"/>
            <p:cNvSpPr/>
            <p:nvPr/>
          </p:nvSpPr>
          <p:spPr bwMode="auto">
            <a:xfrm>
              <a:off x="3872939" y="4248567"/>
              <a:ext cx="26647" cy="55374"/>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7" name="Oval 67"/>
            <p:cNvSpPr>
              <a:spLocks noChangeArrowheads="1"/>
            </p:cNvSpPr>
            <p:nvPr/>
          </p:nvSpPr>
          <p:spPr bwMode="auto">
            <a:xfrm>
              <a:off x="4122970" y="4151109"/>
              <a:ext cx="79193" cy="90813"/>
            </a:xfrm>
            <a:prstGeom prst="ellipse">
              <a:avLst/>
            </a:pr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8" name="Freeform 68"/>
            <p:cNvSpPr/>
            <p:nvPr/>
          </p:nvSpPr>
          <p:spPr bwMode="auto">
            <a:xfrm>
              <a:off x="4103047" y="4248813"/>
              <a:ext cx="148674" cy="87860"/>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39" name="Freeform 69"/>
            <p:cNvSpPr/>
            <p:nvPr/>
          </p:nvSpPr>
          <p:spPr bwMode="auto">
            <a:xfrm>
              <a:off x="4149368" y="4248567"/>
              <a:ext cx="26647" cy="55374"/>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0" name="Oval 70"/>
            <p:cNvSpPr>
              <a:spLocks noChangeArrowheads="1"/>
            </p:cNvSpPr>
            <p:nvPr/>
          </p:nvSpPr>
          <p:spPr bwMode="auto">
            <a:xfrm>
              <a:off x="3976289" y="4132405"/>
              <a:ext cx="96376" cy="1105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1" name="Freeform 71"/>
            <p:cNvSpPr/>
            <p:nvPr/>
          </p:nvSpPr>
          <p:spPr bwMode="auto">
            <a:xfrm>
              <a:off x="3915773" y="4251766"/>
              <a:ext cx="217407" cy="106810"/>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2" name="Freeform 72"/>
            <p:cNvSpPr/>
            <p:nvPr/>
          </p:nvSpPr>
          <p:spPr bwMode="auto">
            <a:xfrm>
              <a:off x="4008165" y="4251274"/>
              <a:ext cx="32624" cy="67679"/>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3" name="Freeform 73"/>
            <p:cNvSpPr/>
            <p:nvPr/>
          </p:nvSpPr>
          <p:spPr bwMode="auto">
            <a:xfrm>
              <a:off x="3982515" y="3990649"/>
              <a:ext cx="81932" cy="11640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4" name="Freeform 74"/>
            <p:cNvSpPr/>
            <p:nvPr/>
          </p:nvSpPr>
          <p:spPr bwMode="auto">
            <a:xfrm>
              <a:off x="4003683" y="4109517"/>
              <a:ext cx="39347" cy="6399"/>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5" name="Freeform 75"/>
            <p:cNvSpPr/>
            <p:nvPr/>
          </p:nvSpPr>
          <p:spPr bwMode="auto">
            <a:xfrm>
              <a:off x="4016632" y="4007876"/>
              <a:ext cx="12950" cy="50698"/>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6" name="Freeform 76"/>
            <p:cNvSpPr/>
            <p:nvPr/>
          </p:nvSpPr>
          <p:spPr bwMode="auto">
            <a:xfrm>
              <a:off x="4016881" y="4068910"/>
              <a:ext cx="13199" cy="13044"/>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7" name="Freeform 77"/>
            <p:cNvSpPr/>
            <p:nvPr/>
          </p:nvSpPr>
          <p:spPr bwMode="auto">
            <a:xfrm>
              <a:off x="4020119" y="3947580"/>
              <a:ext cx="6724" cy="24857"/>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8" name="Freeform 78"/>
            <p:cNvSpPr/>
            <p:nvPr/>
          </p:nvSpPr>
          <p:spPr bwMode="auto">
            <a:xfrm>
              <a:off x="4049505" y="3958655"/>
              <a:ext cx="19425" cy="24857"/>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49" name="Freeform 79"/>
            <p:cNvSpPr/>
            <p:nvPr/>
          </p:nvSpPr>
          <p:spPr bwMode="auto">
            <a:xfrm>
              <a:off x="4069926" y="3991633"/>
              <a:ext cx="25651" cy="15997"/>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50" name="Freeform 80"/>
            <p:cNvSpPr/>
            <p:nvPr/>
          </p:nvSpPr>
          <p:spPr bwMode="auto">
            <a:xfrm>
              <a:off x="4073661" y="4030764"/>
              <a:ext cx="25900" cy="11075"/>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51" name="Freeform 81"/>
            <p:cNvSpPr/>
            <p:nvPr/>
          </p:nvSpPr>
          <p:spPr bwMode="auto">
            <a:xfrm>
              <a:off x="3977036" y="3958655"/>
              <a:ext cx="19425" cy="24857"/>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52" name="Freeform 82"/>
            <p:cNvSpPr/>
            <p:nvPr/>
          </p:nvSpPr>
          <p:spPr bwMode="auto">
            <a:xfrm>
              <a:off x="3950140" y="3991633"/>
              <a:ext cx="25651" cy="15997"/>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53" name="Freeform 83"/>
            <p:cNvSpPr/>
            <p:nvPr/>
          </p:nvSpPr>
          <p:spPr bwMode="auto">
            <a:xfrm>
              <a:off x="3946156" y="4030764"/>
              <a:ext cx="26149" cy="11075"/>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grpSp>
      <p:grpSp>
        <p:nvGrpSpPr>
          <p:cNvPr id="54" name="组合 53"/>
          <p:cNvGrpSpPr/>
          <p:nvPr/>
        </p:nvGrpSpPr>
        <p:grpSpPr>
          <a:xfrm>
            <a:off x="6774605" y="3826491"/>
            <a:ext cx="864809" cy="727865"/>
            <a:chOff x="4737409" y="4686320"/>
            <a:chExt cx="419570" cy="353130"/>
          </a:xfrm>
          <a:solidFill>
            <a:srgbClr val="404040"/>
          </a:solidFill>
        </p:grpSpPr>
        <p:sp>
          <p:nvSpPr>
            <p:cNvPr id="55" name="Freeform 10"/>
            <p:cNvSpPr/>
            <p:nvPr/>
          </p:nvSpPr>
          <p:spPr bwMode="auto">
            <a:xfrm>
              <a:off x="4761982" y="4686320"/>
              <a:ext cx="369513" cy="230263"/>
            </a:xfrm>
            <a:custGeom>
              <a:gdLst>
                <a:gd name="T0" fmla="*/ 13 w 169"/>
                <a:gd name="T1" fmla="*/ 105 h 105"/>
                <a:gd name="T2" fmla="*/ 21 w 169"/>
                <a:gd name="T3" fmla="*/ 101 h 105"/>
                <a:gd name="T4" fmla="*/ 25 w 169"/>
                <a:gd name="T5" fmla="*/ 93 h 105"/>
                <a:gd name="T6" fmla="*/ 24 w 169"/>
                <a:gd name="T7" fmla="*/ 88 h 105"/>
                <a:gd name="T8" fmla="*/ 24 w 169"/>
                <a:gd name="T9" fmla="*/ 88 h 105"/>
                <a:gd name="T10" fmla="*/ 56 w 169"/>
                <a:gd name="T11" fmla="*/ 56 h 105"/>
                <a:gd name="T12" fmla="*/ 56 w 169"/>
                <a:gd name="T13" fmla="*/ 56 h 105"/>
                <a:gd name="T14" fmla="*/ 61 w 169"/>
                <a:gd name="T15" fmla="*/ 57 h 105"/>
                <a:gd name="T16" fmla="*/ 69 w 169"/>
                <a:gd name="T17" fmla="*/ 54 h 105"/>
                <a:gd name="T18" fmla="*/ 97 w 169"/>
                <a:gd name="T19" fmla="*/ 67 h 105"/>
                <a:gd name="T20" fmla="*/ 97 w 169"/>
                <a:gd name="T21" fmla="*/ 69 h 105"/>
                <a:gd name="T22" fmla="*/ 101 w 169"/>
                <a:gd name="T23" fmla="*/ 77 h 105"/>
                <a:gd name="T24" fmla="*/ 109 w 169"/>
                <a:gd name="T25" fmla="*/ 81 h 105"/>
                <a:gd name="T26" fmla="*/ 117 w 169"/>
                <a:gd name="T27" fmla="*/ 77 h 105"/>
                <a:gd name="T28" fmla="*/ 121 w 169"/>
                <a:gd name="T29" fmla="*/ 69 h 105"/>
                <a:gd name="T30" fmla="*/ 120 w 169"/>
                <a:gd name="T31" fmla="*/ 64 h 105"/>
                <a:gd name="T32" fmla="*/ 120 w 169"/>
                <a:gd name="T33" fmla="*/ 63 h 105"/>
                <a:gd name="T34" fmla="*/ 152 w 169"/>
                <a:gd name="T35" fmla="*/ 24 h 105"/>
                <a:gd name="T36" fmla="*/ 157 w 169"/>
                <a:gd name="T37" fmla="*/ 25 h 105"/>
                <a:gd name="T38" fmla="*/ 165 w 169"/>
                <a:gd name="T39" fmla="*/ 21 h 105"/>
                <a:gd name="T40" fmla="*/ 169 w 169"/>
                <a:gd name="T41" fmla="*/ 13 h 105"/>
                <a:gd name="T42" fmla="*/ 165 w 169"/>
                <a:gd name="T43" fmla="*/ 4 h 105"/>
                <a:gd name="T44" fmla="*/ 149 w 169"/>
                <a:gd name="T45" fmla="*/ 4 h 105"/>
                <a:gd name="T46" fmla="*/ 145 w 169"/>
                <a:gd name="T47" fmla="*/ 13 h 105"/>
                <a:gd name="T48" fmla="*/ 146 w 169"/>
                <a:gd name="T49" fmla="*/ 18 h 105"/>
                <a:gd name="T50" fmla="*/ 146 w 169"/>
                <a:gd name="T51" fmla="*/ 18 h 105"/>
                <a:gd name="T52" fmla="*/ 114 w 169"/>
                <a:gd name="T53" fmla="*/ 58 h 105"/>
                <a:gd name="T54" fmla="*/ 101 w 169"/>
                <a:gd name="T55" fmla="*/ 60 h 105"/>
                <a:gd name="T56" fmla="*/ 73 w 169"/>
                <a:gd name="T57" fmla="*/ 46 h 105"/>
                <a:gd name="T58" fmla="*/ 73 w 169"/>
                <a:gd name="T59" fmla="*/ 45 h 105"/>
                <a:gd name="T60" fmla="*/ 69 w 169"/>
                <a:gd name="T61" fmla="*/ 36 h 105"/>
                <a:gd name="T62" fmla="*/ 53 w 169"/>
                <a:gd name="T63" fmla="*/ 36 h 105"/>
                <a:gd name="T64" fmla="*/ 49 w 169"/>
                <a:gd name="T65" fmla="*/ 45 h 105"/>
                <a:gd name="T66" fmla="*/ 50 w 169"/>
                <a:gd name="T67" fmla="*/ 50 h 105"/>
                <a:gd name="T68" fmla="*/ 50 w 169"/>
                <a:gd name="T69" fmla="*/ 50 h 105"/>
                <a:gd name="T70" fmla="*/ 18 w 169"/>
                <a:gd name="T71" fmla="*/ 82 h 105"/>
                <a:gd name="T72" fmla="*/ 18 w 169"/>
                <a:gd name="T73" fmla="*/ 82 h 105"/>
                <a:gd name="T74" fmla="*/ 5 w 169"/>
                <a:gd name="T75" fmla="*/ 84 h 105"/>
                <a:gd name="T76" fmla="*/ 5 w 169"/>
                <a:gd name="T77" fmla="*/ 101 h 105"/>
                <a:gd name="T78" fmla="*/ 13 w 169"/>
                <a:gd name="T79" fmla="*/ 105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05">
                  <a:moveTo>
                    <a:pt x="13" y="105"/>
                  </a:moveTo>
                  <a:cubicBezTo>
                    <a:pt x="16" y="105"/>
                    <a:pt x="19" y="104"/>
                    <a:pt x="21" y="101"/>
                  </a:cubicBezTo>
                  <a:cubicBezTo>
                    <a:pt x="24" y="99"/>
                    <a:pt x="25" y="96"/>
                    <a:pt x="25" y="93"/>
                  </a:cubicBezTo>
                  <a:cubicBezTo>
                    <a:pt x="25" y="91"/>
                    <a:pt x="25" y="89"/>
                    <a:pt x="24" y="88"/>
                  </a:cubicBezTo>
                  <a:cubicBezTo>
                    <a:pt x="24" y="88"/>
                    <a:pt x="24" y="88"/>
                    <a:pt x="24" y="88"/>
                  </a:cubicBezTo>
                  <a:cubicBezTo>
                    <a:pt x="56" y="56"/>
                    <a:pt x="56" y="56"/>
                    <a:pt x="56" y="56"/>
                  </a:cubicBezTo>
                  <a:cubicBezTo>
                    <a:pt x="56" y="56"/>
                    <a:pt x="56" y="56"/>
                    <a:pt x="56" y="56"/>
                  </a:cubicBezTo>
                  <a:cubicBezTo>
                    <a:pt x="57" y="57"/>
                    <a:pt x="59" y="57"/>
                    <a:pt x="61" y="57"/>
                  </a:cubicBezTo>
                  <a:cubicBezTo>
                    <a:pt x="64" y="57"/>
                    <a:pt x="67" y="56"/>
                    <a:pt x="69" y="54"/>
                  </a:cubicBezTo>
                  <a:cubicBezTo>
                    <a:pt x="97" y="67"/>
                    <a:pt x="97" y="67"/>
                    <a:pt x="97" y="67"/>
                  </a:cubicBezTo>
                  <a:cubicBezTo>
                    <a:pt x="97" y="68"/>
                    <a:pt x="97" y="68"/>
                    <a:pt x="97" y="69"/>
                  </a:cubicBezTo>
                  <a:cubicBezTo>
                    <a:pt x="97" y="72"/>
                    <a:pt x="98" y="75"/>
                    <a:pt x="101" y="77"/>
                  </a:cubicBezTo>
                  <a:cubicBezTo>
                    <a:pt x="103" y="80"/>
                    <a:pt x="106" y="81"/>
                    <a:pt x="109" y="81"/>
                  </a:cubicBezTo>
                  <a:cubicBezTo>
                    <a:pt x="112" y="81"/>
                    <a:pt x="115" y="80"/>
                    <a:pt x="117" y="77"/>
                  </a:cubicBezTo>
                  <a:cubicBezTo>
                    <a:pt x="120" y="75"/>
                    <a:pt x="121" y="72"/>
                    <a:pt x="121" y="69"/>
                  </a:cubicBezTo>
                  <a:cubicBezTo>
                    <a:pt x="121" y="67"/>
                    <a:pt x="121" y="65"/>
                    <a:pt x="120" y="64"/>
                  </a:cubicBezTo>
                  <a:cubicBezTo>
                    <a:pt x="120" y="64"/>
                    <a:pt x="120" y="64"/>
                    <a:pt x="120" y="63"/>
                  </a:cubicBezTo>
                  <a:cubicBezTo>
                    <a:pt x="152" y="24"/>
                    <a:pt x="152" y="24"/>
                    <a:pt x="152" y="24"/>
                  </a:cubicBezTo>
                  <a:cubicBezTo>
                    <a:pt x="153" y="25"/>
                    <a:pt x="155" y="25"/>
                    <a:pt x="157" y="25"/>
                  </a:cubicBezTo>
                  <a:cubicBezTo>
                    <a:pt x="160" y="25"/>
                    <a:pt x="163" y="24"/>
                    <a:pt x="165" y="21"/>
                  </a:cubicBezTo>
                  <a:cubicBezTo>
                    <a:pt x="168" y="19"/>
                    <a:pt x="169" y="16"/>
                    <a:pt x="169" y="13"/>
                  </a:cubicBezTo>
                  <a:cubicBezTo>
                    <a:pt x="169" y="10"/>
                    <a:pt x="168" y="7"/>
                    <a:pt x="165" y="4"/>
                  </a:cubicBezTo>
                  <a:cubicBezTo>
                    <a:pt x="161" y="0"/>
                    <a:pt x="153" y="0"/>
                    <a:pt x="149" y="4"/>
                  </a:cubicBezTo>
                  <a:cubicBezTo>
                    <a:pt x="146" y="7"/>
                    <a:pt x="145" y="10"/>
                    <a:pt x="145" y="13"/>
                  </a:cubicBezTo>
                  <a:cubicBezTo>
                    <a:pt x="145" y="15"/>
                    <a:pt x="145" y="17"/>
                    <a:pt x="146" y="18"/>
                  </a:cubicBezTo>
                  <a:cubicBezTo>
                    <a:pt x="146" y="18"/>
                    <a:pt x="146" y="18"/>
                    <a:pt x="146" y="18"/>
                  </a:cubicBezTo>
                  <a:cubicBezTo>
                    <a:pt x="114" y="58"/>
                    <a:pt x="114" y="58"/>
                    <a:pt x="114" y="58"/>
                  </a:cubicBezTo>
                  <a:cubicBezTo>
                    <a:pt x="110" y="56"/>
                    <a:pt x="104" y="57"/>
                    <a:pt x="101" y="60"/>
                  </a:cubicBezTo>
                  <a:cubicBezTo>
                    <a:pt x="73" y="46"/>
                    <a:pt x="73" y="46"/>
                    <a:pt x="73" y="46"/>
                  </a:cubicBezTo>
                  <a:cubicBezTo>
                    <a:pt x="73" y="46"/>
                    <a:pt x="73" y="45"/>
                    <a:pt x="73" y="45"/>
                  </a:cubicBezTo>
                  <a:cubicBezTo>
                    <a:pt x="73" y="42"/>
                    <a:pt x="72" y="39"/>
                    <a:pt x="69" y="36"/>
                  </a:cubicBezTo>
                  <a:cubicBezTo>
                    <a:pt x="65" y="32"/>
                    <a:pt x="57" y="32"/>
                    <a:pt x="53" y="36"/>
                  </a:cubicBezTo>
                  <a:cubicBezTo>
                    <a:pt x="50" y="39"/>
                    <a:pt x="49" y="42"/>
                    <a:pt x="49" y="45"/>
                  </a:cubicBezTo>
                  <a:cubicBezTo>
                    <a:pt x="49" y="47"/>
                    <a:pt x="49" y="49"/>
                    <a:pt x="50" y="50"/>
                  </a:cubicBezTo>
                  <a:cubicBezTo>
                    <a:pt x="50" y="50"/>
                    <a:pt x="50" y="50"/>
                    <a:pt x="50" y="50"/>
                  </a:cubicBezTo>
                  <a:cubicBezTo>
                    <a:pt x="18" y="82"/>
                    <a:pt x="18" y="82"/>
                    <a:pt x="18" y="82"/>
                  </a:cubicBezTo>
                  <a:cubicBezTo>
                    <a:pt x="18" y="82"/>
                    <a:pt x="18" y="82"/>
                    <a:pt x="18" y="82"/>
                  </a:cubicBezTo>
                  <a:cubicBezTo>
                    <a:pt x="14" y="80"/>
                    <a:pt x="8" y="81"/>
                    <a:pt x="5" y="84"/>
                  </a:cubicBezTo>
                  <a:cubicBezTo>
                    <a:pt x="0" y="89"/>
                    <a:pt x="0" y="97"/>
                    <a:pt x="5" y="101"/>
                  </a:cubicBezTo>
                  <a:cubicBezTo>
                    <a:pt x="7" y="104"/>
                    <a:pt x="10" y="105"/>
                    <a:pt x="13" y="105"/>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sp>
          <p:nvSpPr>
            <p:cNvPr id="56" name="Freeform 11"/>
            <p:cNvSpPr/>
            <p:nvPr/>
          </p:nvSpPr>
          <p:spPr bwMode="auto">
            <a:xfrm>
              <a:off x="4737409" y="4776423"/>
              <a:ext cx="419570" cy="263027"/>
            </a:xfrm>
            <a:custGeom>
              <a:gdLst>
                <a:gd name="T0" fmla="*/ 188 w 192"/>
                <a:gd name="T1" fmla="*/ 112 h 120"/>
                <a:gd name="T2" fmla="*/ 184 w 192"/>
                <a:gd name="T3" fmla="*/ 112 h 120"/>
                <a:gd name="T4" fmla="*/ 184 w 192"/>
                <a:gd name="T5" fmla="*/ 4 h 120"/>
                <a:gd name="T6" fmla="*/ 180 w 192"/>
                <a:gd name="T7" fmla="*/ 0 h 120"/>
                <a:gd name="T8" fmla="*/ 156 w 192"/>
                <a:gd name="T9" fmla="*/ 0 h 120"/>
                <a:gd name="T10" fmla="*/ 152 w 192"/>
                <a:gd name="T11" fmla="*/ 4 h 120"/>
                <a:gd name="T12" fmla="*/ 152 w 192"/>
                <a:gd name="T13" fmla="*/ 112 h 120"/>
                <a:gd name="T14" fmla="*/ 136 w 192"/>
                <a:gd name="T15" fmla="*/ 112 h 120"/>
                <a:gd name="T16" fmla="*/ 136 w 192"/>
                <a:gd name="T17" fmla="*/ 60 h 120"/>
                <a:gd name="T18" fmla="*/ 132 w 192"/>
                <a:gd name="T19" fmla="*/ 56 h 120"/>
                <a:gd name="T20" fmla="*/ 108 w 192"/>
                <a:gd name="T21" fmla="*/ 56 h 120"/>
                <a:gd name="T22" fmla="*/ 104 w 192"/>
                <a:gd name="T23" fmla="*/ 60 h 120"/>
                <a:gd name="T24" fmla="*/ 104 w 192"/>
                <a:gd name="T25" fmla="*/ 112 h 120"/>
                <a:gd name="T26" fmla="*/ 88 w 192"/>
                <a:gd name="T27" fmla="*/ 112 h 120"/>
                <a:gd name="T28" fmla="*/ 88 w 192"/>
                <a:gd name="T29" fmla="*/ 36 h 120"/>
                <a:gd name="T30" fmla="*/ 84 w 192"/>
                <a:gd name="T31" fmla="*/ 32 h 120"/>
                <a:gd name="T32" fmla="*/ 60 w 192"/>
                <a:gd name="T33" fmla="*/ 32 h 120"/>
                <a:gd name="T34" fmla="*/ 56 w 192"/>
                <a:gd name="T35" fmla="*/ 36 h 120"/>
                <a:gd name="T36" fmla="*/ 56 w 192"/>
                <a:gd name="T37" fmla="*/ 112 h 120"/>
                <a:gd name="T38" fmla="*/ 40 w 192"/>
                <a:gd name="T39" fmla="*/ 112 h 120"/>
                <a:gd name="T40" fmla="*/ 40 w 192"/>
                <a:gd name="T41" fmla="*/ 84 h 120"/>
                <a:gd name="T42" fmla="*/ 36 w 192"/>
                <a:gd name="T43" fmla="*/ 80 h 120"/>
                <a:gd name="T44" fmla="*/ 12 w 192"/>
                <a:gd name="T45" fmla="*/ 80 h 120"/>
                <a:gd name="T46" fmla="*/ 8 w 192"/>
                <a:gd name="T47" fmla="*/ 84 h 120"/>
                <a:gd name="T48" fmla="*/ 8 w 192"/>
                <a:gd name="T49" fmla="*/ 112 h 120"/>
                <a:gd name="T50" fmla="*/ 4 w 192"/>
                <a:gd name="T51" fmla="*/ 112 h 120"/>
                <a:gd name="T52" fmla="*/ 0 w 192"/>
                <a:gd name="T53" fmla="*/ 116 h 120"/>
                <a:gd name="T54" fmla="*/ 4 w 192"/>
                <a:gd name="T55" fmla="*/ 120 h 120"/>
                <a:gd name="T56" fmla="*/ 12 w 192"/>
                <a:gd name="T57" fmla="*/ 120 h 120"/>
                <a:gd name="T58" fmla="*/ 36 w 192"/>
                <a:gd name="T59" fmla="*/ 120 h 120"/>
                <a:gd name="T60" fmla="*/ 60 w 192"/>
                <a:gd name="T61" fmla="*/ 120 h 120"/>
                <a:gd name="T62" fmla="*/ 84 w 192"/>
                <a:gd name="T63" fmla="*/ 120 h 120"/>
                <a:gd name="T64" fmla="*/ 108 w 192"/>
                <a:gd name="T65" fmla="*/ 120 h 120"/>
                <a:gd name="T66" fmla="*/ 132 w 192"/>
                <a:gd name="T67" fmla="*/ 120 h 120"/>
                <a:gd name="T68" fmla="*/ 156 w 192"/>
                <a:gd name="T69" fmla="*/ 120 h 120"/>
                <a:gd name="T70" fmla="*/ 180 w 192"/>
                <a:gd name="T71" fmla="*/ 120 h 120"/>
                <a:gd name="T72" fmla="*/ 188 w 192"/>
                <a:gd name="T73" fmla="*/ 120 h 120"/>
                <a:gd name="T74" fmla="*/ 192 w 192"/>
                <a:gd name="T75" fmla="*/ 116 h 120"/>
                <a:gd name="T76" fmla="*/ 188 w 192"/>
                <a:gd name="T77" fmla="*/ 112 h 1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a:moveTo>
                    <a:pt x="188" y="112"/>
                  </a:moveTo>
                  <a:cubicBezTo>
                    <a:pt x="184" y="112"/>
                    <a:pt x="184" y="112"/>
                    <a:pt x="184" y="112"/>
                  </a:cubicBezTo>
                  <a:cubicBezTo>
                    <a:pt x="184" y="4"/>
                    <a:pt x="184" y="4"/>
                    <a:pt x="184" y="4"/>
                  </a:cubicBezTo>
                  <a:cubicBezTo>
                    <a:pt x="184" y="2"/>
                    <a:pt x="182" y="0"/>
                    <a:pt x="180" y="0"/>
                  </a:cubicBezTo>
                  <a:cubicBezTo>
                    <a:pt x="156" y="0"/>
                    <a:pt x="156" y="0"/>
                    <a:pt x="156" y="0"/>
                  </a:cubicBezTo>
                  <a:cubicBezTo>
                    <a:pt x="154" y="0"/>
                    <a:pt x="152" y="2"/>
                    <a:pt x="152" y="4"/>
                  </a:cubicBezTo>
                  <a:cubicBezTo>
                    <a:pt x="152" y="112"/>
                    <a:pt x="152" y="112"/>
                    <a:pt x="152" y="112"/>
                  </a:cubicBezTo>
                  <a:cubicBezTo>
                    <a:pt x="136" y="112"/>
                    <a:pt x="136" y="112"/>
                    <a:pt x="136" y="112"/>
                  </a:cubicBezTo>
                  <a:cubicBezTo>
                    <a:pt x="136" y="60"/>
                    <a:pt x="136" y="60"/>
                    <a:pt x="136" y="60"/>
                  </a:cubicBezTo>
                  <a:cubicBezTo>
                    <a:pt x="136" y="58"/>
                    <a:pt x="134" y="56"/>
                    <a:pt x="132" y="56"/>
                  </a:cubicBezTo>
                  <a:cubicBezTo>
                    <a:pt x="108" y="56"/>
                    <a:pt x="108" y="56"/>
                    <a:pt x="108" y="56"/>
                  </a:cubicBezTo>
                  <a:cubicBezTo>
                    <a:pt x="106" y="56"/>
                    <a:pt x="104" y="58"/>
                    <a:pt x="104" y="60"/>
                  </a:cubicBezTo>
                  <a:cubicBezTo>
                    <a:pt x="104" y="112"/>
                    <a:pt x="104" y="112"/>
                    <a:pt x="104" y="112"/>
                  </a:cubicBezTo>
                  <a:cubicBezTo>
                    <a:pt x="88" y="112"/>
                    <a:pt x="88" y="112"/>
                    <a:pt x="88" y="112"/>
                  </a:cubicBezTo>
                  <a:cubicBezTo>
                    <a:pt x="88" y="36"/>
                    <a:pt x="88" y="36"/>
                    <a:pt x="88" y="36"/>
                  </a:cubicBezTo>
                  <a:cubicBezTo>
                    <a:pt x="88" y="34"/>
                    <a:pt x="86" y="32"/>
                    <a:pt x="84" y="32"/>
                  </a:cubicBezTo>
                  <a:cubicBezTo>
                    <a:pt x="60" y="32"/>
                    <a:pt x="60" y="32"/>
                    <a:pt x="60" y="32"/>
                  </a:cubicBezTo>
                  <a:cubicBezTo>
                    <a:pt x="58" y="32"/>
                    <a:pt x="56" y="34"/>
                    <a:pt x="56" y="36"/>
                  </a:cubicBezTo>
                  <a:cubicBezTo>
                    <a:pt x="56" y="112"/>
                    <a:pt x="56" y="112"/>
                    <a:pt x="56" y="112"/>
                  </a:cubicBezTo>
                  <a:cubicBezTo>
                    <a:pt x="40" y="112"/>
                    <a:pt x="40" y="112"/>
                    <a:pt x="40" y="112"/>
                  </a:cubicBezTo>
                  <a:cubicBezTo>
                    <a:pt x="40" y="84"/>
                    <a:pt x="40" y="84"/>
                    <a:pt x="40" y="84"/>
                  </a:cubicBezTo>
                  <a:cubicBezTo>
                    <a:pt x="40" y="82"/>
                    <a:pt x="38" y="80"/>
                    <a:pt x="36" y="80"/>
                  </a:cubicBezTo>
                  <a:cubicBezTo>
                    <a:pt x="12" y="80"/>
                    <a:pt x="12" y="80"/>
                    <a:pt x="12" y="80"/>
                  </a:cubicBezTo>
                  <a:cubicBezTo>
                    <a:pt x="10" y="80"/>
                    <a:pt x="8" y="82"/>
                    <a:pt x="8" y="84"/>
                  </a:cubicBezTo>
                  <a:cubicBezTo>
                    <a:pt x="8" y="112"/>
                    <a:pt x="8" y="112"/>
                    <a:pt x="8" y="112"/>
                  </a:cubicBezTo>
                  <a:cubicBezTo>
                    <a:pt x="4" y="112"/>
                    <a:pt x="4" y="112"/>
                    <a:pt x="4" y="112"/>
                  </a:cubicBezTo>
                  <a:cubicBezTo>
                    <a:pt x="2" y="112"/>
                    <a:pt x="0" y="114"/>
                    <a:pt x="0" y="116"/>
                  </a:cubicBezTo>
                  <a:cubicBezTo>
                    <a:pt x="0" y="118"/>
                    <a:pt x="2" y="120"/>
                    <a:pt x="4" y="120"/>
                  </a:cubicBezTo>
                  <a:cubicBezTo>
                    <a:pt x="12" y="120"/>
                    <a:pt x="12" y="120"/>
                    <a:pt x="12" y="120"/>
                  </a:cubicBezTo>
                  <a:cubicBezTo>
                    <a:pt x="36" y="120"/>
                    <a:pt x="36" y="120"/>
                    <a:pt x="36" y="120"/>
                  </a:cubicBezTo>
                  <a:cubicBezTo>
                    <a:pt x="60" y="120"/>
                    <a:pt x="60" y="120"/>
                    <a:pt x="60" y="120"/>
                  </a:cubicBezTo>
                  <a:cubicBezTo>
                    <a:pt x="84" y="120"/>
                    <a:pt x="84" y="120"/>
                    <a:pt x="84" y="120"/>
                  </a:cubicBezTo>
                  <a:cubicBezTo>
                    <a:pt x="108" y="120"/>
                    <a:pt x="108" y="120"/>
                    <a:pt x="108" y="120"/>
                  </a:cubicBezTo>
                  <a:cubicBezTo>
                    <a:pt x="132" y="120"/>
                    <a:pt x="132" y="120"/>
                    <a:pt x="132" y="120"/>
                  </a:cubicBezTo>
                  <a:cubicBezTo>
                    <a:pt x="156" y="120"/>
                    <a:pt x="156" y="120"/>
                    <a:pt x="156" y="120"/>
                  </a:cubicBezTo>
                  <a:cubicBezTo>
                    <a:pt x="180" y="120"/>
                    <a:pt x="180" y="120"/>
                    <a:pt x="180" y="120"/>
                  </a:cubicBezTo>
                  <a:cubicBezTo>
                    <a:pt x="188" y="120"/>
                    <a:pt x="188" y="120"/>
                    <a:pt x="188" y="120"/>
                  </a:cubicBezTo>
                  <a:cubicBezTo>
                    <a:pt x="190" y="120"/>
                    <a:pt x="192" y="118"/>
                    <a:pt x="192" y="116"/>
                  </a:cubicBezTo>
                  <a:cubicBezTo>
                    <a:pt x="192" y="114"/>
                    <a:pt x="190" y="112"/>
                    <a:pt x="188" y="112"/>
                  </a:cubicBezTo>
                  <a:close/>
                </a:path>
              </a:pathLst>
            </a:custGeom>
            <a:grpFill/>
            <a:ln>
              <a:noFill/>
            </a:ln>
          </p:spPr>
          <p:txBody>
            <a:bodyPr vert="horz" wrap="square" lIns="91440" tIns="45720" rIns="91440" bIns="45720" numCol="1" anchor="t" anchorCtr="0" compatLnSpc="1"/>
            <a:lstStyle/>
            <a:p>
              <a:endParaRPr lang="zh-CN" altLang="en-US" sz="2000">
                <a:solidFill>
                  <a:srgbClr val="404040"/>
                </a:solidFill>
                <a:cs typeface="+mn-ea"/>
                <a:sym typeface="+mn-lt"/>
              </a:endParaRPr>
            </a:p>
          </p:txBody>
        </p:sp>
      </p:grpSp>
      <p:sp>
        <p:nvSpPr>
          <p:cNvPr id="57" name="TextBox 110"/>
          <p:cNvSpPr txBox="1">
            <a:spLocks noChangeArrowheads="1"/>
          </p:cNvSpPr>
          <p:nvPr/>
        </p:nvSpPr>
        <p:spPr bwMode="auto">
          <a:xfrm flipH="1">
            <a:off x="3503569" y="3367720"/>
            <a:ext cx="716875" cy="754694"/>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defRPr/>
            </a:pPr>
            <a:r>
              <a:rPr lang="en-US" altLang="zh-CN" sz="3200" kern="0">
                <a:solidFill>
                  <a:srgbClr val="404040"/>
                </a:solidFill>
                <a:latin typeface="+mn-lt"/>
                <a:ea typeface="+mn-ea"/>
                <a:cs typeface="+mn-ea"/>
                <a:sym typeface="+mn-lt"/>
              </a:rPr>
              <a:t>01</a:t>
            </a:r>
            <a:endParaRPr lang="en-US" altLang="zh-CN" sz="3200" kern="0">
              <a:solidFill>
                <a:srgbClr val="404040"/>
              </a:solidFill>
              <a:latin typeface="+mn-lt"/>
              <a:ea typeface="+mn-ea"/>
              <a:cs typeface="+mn-ea"/>
              <a:sym typeface="+mn-lt"/>
            </a:endParaRPr>
          </a:p>
        </p:txBody>
      </p:sp>
      <p:sp>
        <p:nvSpPr>
          <p:cNvPr id="58" name="TextBox 110"/>
          <p:cNvSpPr txBox="1">
            <a:spLocks noChangeArrowheads="1"/>
          </p:cNvSpPr>
          <p:nvPr/>
        </p:nvSpPr>
        <p:spPr bwMode="auto">
          <a:xfrm flipH="1">
            <a:off x="4648785" y="4497093"/>
            <a:ext cx="716875" cy="754694"/>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defRPr/>
            </a:pPr>
            <a:r>
              <a:rPr lang="en-US" altLang="zh-CN" sz="3200" kern="0">
                <a:solidFill>
                  <a:srgbClr val="404040"/>
                </a:solidFill>
                <a:latin typeface="+mn-lt"/>
                <a:ea typeface="+mn-ea"/>
                <a:cs typeface="+mn-ea"/>
                <a:sym typeface="+mn-lt"/>
              </a:rPr>
              <a:t>02</a:t>
            </a:r>
            <a:endParaRPr lang="en-US" altLang="zh-CN" sz="3200" kern="0">
              <a:solidFill>
                <a:srgbClr val="404040"/>
              </a:solidFill>
              <a:latin typeface="+mn-lt"/>
              <a:ea typeface="+mn-ea"/>
              <a:cs typeface="+mn-ea"/>
              <a:sym typeface="+mn-lt"/>
            </a:endParaRPr>
          </a:p>
        </p:txBody>
      </p:sp>
      <p:sp>
        <p:nvSpPr>
          <p:cNvPr id="59" name="TextBox 110"/>
          <p:cNvSpPr txBox="1">
            <a:spLocks noChangeArrowheads="1"/>
          </p:cNvSpPr>
          <p:nvPr/>
        </p:nvSpPr>
        <p:spPr bwMode="auto">
          <a:xfrm flipH="1">
            <a:off x="5803473" y="3367720"/>
            <a:ext cx="716875" cy="754694"/>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defRPr/>
            </a:pPr>
            <a:r>
              <a:rPr lang="en-US" altLang="zh-CN" sz="3200" kern="0">
                <a:solidFill>
                  <a:srgbClr val="404040"/>
                </a:solidFill>
                <a:latin typeface="+mn-lt"/>
                <a:ea typeface="+mn-ea"/>
                <a:cs typeface="+mn-ea"/>
                <a:sym typeface="+mn-lt"/>
              </a:rPr>
              <a:t>03</a:t>
            </a:r>
            <a:endParaRPr lang="en-US" altLang="zh-CN" sz="3200" kern="0">
              <a:solidFill>
                <a:srgbClr val="404040"/>
              </a:solidFill>
              <a:latin typeface="+mn-lt"/>
              <a:ea typeface="+mn-ea"/>
              <a:cs typeface="+mn-ea"/>
              <a:sym typeface="+mn-lt"/>
            </a:endParaRPr>
          </a:p>
        </p:txBody>
      </p:sp>
      <p:sp>
        <p:nvSpPr>
          <p:cNvPr id="60" name="TextBox 110"/>
          <p:cNvSpPr txBox="1">
            <a:spLocks noChangeArrowheads="1"/>
          </p:cNvSpPr>
          <p:nvPr/>
        </p:nvSpPr>
        <p:spPr bwMode="auto">
          <a:xfrm flipH="1">
            <a:off x="6937651" y="4497093"/>
            <a:ext cx="716875" cy="754694"/>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defRPr/>
            </a:pPr>
            <a:r>
              <a:rPr lang="en-US" altLang="zh-CN" sz="3200" kern="0">
                <a:solidFill>
                  <a:srgbClr val="404040"/>
                </a:solidFill>
                <a:latin typeface="+mn-lt"/>
                <a:ea typeface="+mn-ea"/>
                <a:cs typeface="+mn-ea"/>
                <a:sym typeface="+mn-lt"/>
              </a:rPr>
              <a:t>04</a:t>
            </a:r>
            <a:endParaRPr lang="en-US" altLang="zh-CN" sz="3200" kern="0">
              <a:solidFill>
                <a:srgbClr val="404040"/>
              </a:solidFill>
              <a:latin typeface="+mn-lt"/>
              <a:ea typeface="+mn-ea"/>
              <a:cs typeface="+mn-ea"/>
              <a:sym typeface="+mn-lt"/>
            </a:endParaRPr>
          </a:p>
        </p:txBody>
      </p:sp>
      <p:sp>
        <p:nvSpPr>
          <p:cNvPr id="66" name="TextBox 110"/>
          <p:cNvSpPr txBox="1">
            <a:spLocks noChangeArrowheads="1"/>
          </p:cNvSpPr>
          <p:nvPr/>
        </p:nvSpPr>
        <p:spPr bwMode="auto">
          <a:xfrm flipH="1">
            <a:off x="2273218" y="1548262"/>
            <a:ext cx="2830994" cy="954107"/>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a:spcBef>
                <a:spcPct val="20000"/>
              </a:spcBef>
            </a:pPr>
            <a:r>
              <a:rPr lang="zh-CN" altLang="en-US" sz="14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ea typeface="微软雅黑" panose="020b0503020204020204" pitchFamily="34" charset="-122"/>
              </a:rPr>
              <a:t>，潮流时尚。</a:t>
            </a: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TextBox 110"/>
          <p:cNvSpPr txBox="1">
            <a:spLocks noChangeArrowheads="1"/>
          </p:cNvSpPr>
          <p:nvPr/>
        </p:nvSpPr>
        <p:spPr bwMode="auto">
          <a:xfrm flipH="1">
            <a:off x="5178546" y="1565755"/>
            <a:ext cx="2830994" cy="954107"/>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a:spcBef>
                <a:spcPct val="20000"/>
              </a:spcBef>
            </a:pPr>
            <a:r>
              <a:rPr lang="zh-CN" altLang="en-US" sz="14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ea typeface="微软雅黑" panose="020b0503020204020204" pitchFamily="34" charset="-122"/>
              </a:rPr>
              <a:t>，潮流时尚。</a:t>
            </a: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8" name="TextBox 110"/>
          <p:cNvSpPr txBox="1">
            <a:spLocks noChangeArrowheads="1"/>
          </p:cNvSpPr>
          <p:nvPr/>
        </p:nvSpPr>
        <p:spPr bwMode="auto">
          <a:xfrm flipH="1">
            <a:off x="3760428" y="5462806"/>
            <a:ext cx="2830994" cy="954107"/>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a:spcBef>
                <a:spcPct val="20000"/>
              </a:spcBef>
            </a:pPr>
            <a:r>
              <a:rPr lang="zh-CN" altLang="en-US" sz="14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ea typeface="微软雅黑" panose="020b0503020204020204" pitchFamily="34" charset="-122"/>
              </a:rPr>
              <a:t>，潮流时尚。</a:t>
            </a: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9" name="TextBox 110"/>
          <p:cNvSpPr txBox="1">
            <a:spLocks noChangeArrowheads="1"/>
          </p:cNvSpPr>
          <p:nvPr/>
        </p:nvSpPr>
        <p:spPr bwMode="auto">
          <a:xfrm flipH="1">
            <a:off x="6665756" y="5480299"/>
            <a:ext cx="2830994" cy="954107"/>
          </a:xfrm>
          <a:prstGeom prst="rect">
            <a:avLst/>
          </a:prstGeom>
          <a:noFill/>
          <a:ln>
            <a:noFill/>
          </a:ln>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a:spcBef>
                <a:spcPct val="20000"/>
              </a:spcBef>
            </a:pPr>
            <a:r>
              <a:rPr lang="zh-CN" altLang="en-US" sz="1400">
                <a:solidFill>
                  <a:srgbClr val="404040"/>
                </a:solidFill>
                <a:latin typeface="微软雅黑" panose="020b0503020204020204" pitchFamily="34" charset="-122"/>
                <a:ea typeface="微软雅黑" panose="020b0503020204020204" pitchFamily="34" charset="-122"/>
              </a:rPr>
              <a:t>添加内容添加内容添加内容添加内容添加内容添加内容添加内容添加内容</a:t>
            </a:r>
            <a:r>
              <a:rPr lang="zh-CN" altLang="zh-CN" sz="1400">
                <a:solidFill>
                  <a:srgbClr val="404040"/>
                </a:solidFill>
                <a:latin typeface="微软雅黑" panose="020b0503020204020204" pitchFamily="34" charset="-122"/>
                <a:ea typeface="微软雅黑" panose="020b0503020204020204" pitchFamily="34" charset="-122"/>
              </a:rPr>
              <a:t>，潮流时尚。</a:t>
            </a: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单击此处可编辑内容。</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5" name="组合 84"/>
          <p:cNvGrpSpPr/>
          <p:nvPr/>
        </p:nvGrpSpPr>
        <p:grpSpPr>
          <a:xfrm>
            <a:off x="-1186130" y="-315429"/>
            <a:ext cx="4699340" cy="1701277"/>
            <a:chOff x="-1186130" y="-315429"/>
            <a:chExt cx="4699340" cy="1701277"/>
          </a:xfrm>
        </p:grpSpPr>
        <p:pic>
          <p:nvPicPr>
            <p:cNvPr id="86" name="图片 85"/>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87"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 name="Group 1"/>
          <p:cNvGrpSpPr/>
          <p:nvPr/>
        </p:nvGrpSpPr>
        <p:grpSpPr>
          <a:xfrm>
            <a:off x="1053296" y="-1627603"/>
            <a:ext cx="5139160" cy="7640651"/>
            <a:chOff x="6355326" y="926967"/>
            <a:chExt cx="3439883" cy="5114251"/>
          </a:xfrm>
        </p:grpSpPr>
        <p:sp>
          <p:nvSpPr>
            <p:cNvPr id="3" name="Freeform 416"/>
            <p:cNvSpPr>
              <a:spLocks noChangeArrowheads="1"/>
            </p:cNvSpPr>
            <p:nvPr/>
          </p:nvSpPr>
          <p:spPr bwMode="auto">
            <a:xfrm>
              <a:off x="6355326" y="926967"/>
              <a:ext cx="3439883" cy="5114251"/>
            </a:xfrm>
            <a:custGeom>
              <a:gdLst>
                <a:gd name="T0" fmla="*/ 8359 w 8992"/>
                <a:gd name="T1" fmla="*/ 0 h 13368"/>
                <a:gd name="T2" fmla="*/ 8991 w 8992"/>
                <a:gd name="T3" fmla="*/ 639 h 13368"/>
                <a:gd name="T4" fmla="*/ 8991 w 8992"/>
                <a:gd name="T5" fmla="*/ 12734 h 13368"/>
                <a:gd name="T6" fmla="*/ 8353 w 8992"/>
                <a:gd name="T7" fmla="*/ 13367 h 13368"/>
                <a:gd name="T8" fmla="*/ 633 w 8992"/>
                <a:gd name="T9" fmla="*/ 13361 h 13368"/>
                <a:gd name="T10" fmla="*/ 0 w 8992"/>
                <a:gd name="T11" fmla="*/ 12728 h 13368"/>
                <a:gd name="T12" fmla="*/ 0 w 8992"/>
                <a:gd name="T13" fmla="*/ 633 h 13368"/>
                <a:gd name="T14" fmla="*/ 639 w 8992"/>
                <a:gd name="T15" fmla="*/ 0 h 13368"/>
                <a:gd name="T16" fmla="*/ 8359 w 8992"/>
                <a:gd name="T17" fmla="*/ 0 h 13368"/>
                <a:gd name="T18" fmla="*/ 8359 w 8992"/>
                <a:gd name="T19" fmla="*/ 0 h 133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2" h="13367">
                  <a:moveTo>
                    <a:pt x="8359" y="0"/>
                  </a:moveTo>
                  <a:cubicBezTo>
                    <a:pt x="8710" y="0"/>
                    <a:pt x="8991" y="287"/>
                    <a:pt x="8991" y="639"/>
                  </a:cubicBezTo>
                  <a:cubicBezTo>
                    <a:pt x="8991" y="639"/>
                    <a:pt x="8991" y="639"/>
                    <a:pt x="8991" y="12734"/>
                  </a:cubicBezTo>
                  <a:cubicBezTo>
                    <a:pt x="8991" y="13081"/>
                    <a:pt x="8704" y="13367"/>
                    <a:pt x="8353" y="13367"/>
                  </a:cubicBezTo>
                  <a:cubicBezTo>
                    <a:pt x="8353" y="13367"/>
                    <a:pt x="8353" y="13367"/>
                    <a:pt x="633" y="13361"/>
                  </a:cubicBezTo>
                  <a:cubicBezTo>
                    <a:pt x="281" y="13361"/>
                    <a:pt x="0" y="13081"/>
                    <a:pt x="0" y="12728"/>
                  </a:cubicBezTo>
                  <a:cubicBezTo>
                    <a:pt x="0" y="12728"/>
                    <a:pt x="0" y="12728"/>
                    <a:pt x="0" y="633"/>
                  </a:cubicBezTo>
                  <a:cubicBezTo>
                    <a:pt x="6" y="287"/>
                    <a:pt x="286" y="0"/>
                    <a:pt x="639" y="0"/>
                  </a:cubicBezTo>
                  <a:cubicBezTo>
                    <a:pt x="639" y="0"/>
                    <a:pt x="639" y="0"/>
                    <a:pt x="8359" y="0"/>
                  </a:cubicBezTo>
                  <a:lnTo>
                    <a:pt x="8359" y="0"/>
                  </a:lnTo>
                </a:path>
              </a:pathLst>
            </a:custGeom>
            <a:solidFill>
              <a:schemeClr val="bg1">
                <a:lumMod val="95000"/>
              </a:schemeClr>
            </a:solidFill>
            <a:ln w="31750" cap="flat">
              <a:solidFill>
                <a:schemeClr val="bg1">
                  <a:lumMod val="75000"/>
                </a:schemeClr>
              </a:solidFill>
              <a:beve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4" name="Freeform 417"/>
            <p:cNvSpPr>
              <a:spLocks noChangeArrowheads="1"/>
            </p:cNvSpPr>
            <p:nvPr/>
          </p:nvSpPr>
          <p:spPr bwMode="auto">
            <a:xfrm>
              <a:off x="6586104" y="1428265"/>
              <a:ext cx="2978326" cy="4111656"/>
            </a:xfrm>
            <a:custGeom>
              <a:gdLst>
                <a:gd name="T0" fmla="*/ 8555 w 8562"/>
                <a:gd name="T1" fmla="*/ 10734 h 10747"/>
                <a:gd name="T2" fmla="*/ 8555 w 8562"/>
                <a:gd name="T3" fmla="*/ 10734 h 10747"/>
                <a:gd name="T4" fmla="*/ 8543 w 8562"/>
                <a:gd name="T5" fmla="*/ 10746 h 10747"/>
                <a:gd name="T6" fmla="*/ 12 w 8562"/>
                <a:gd name="T7" fmla="*/ 10746 h 10747"/>
                <a:gd name="T8" fmla="*/ 0 w 8562"/>
                <a:gd name="T9" fmla="*/ 10734 h 10747"/>
                <a:gd name="T10" fmla="*/ 6 w 8562"/>
                <a:gd name="T11" fmla="*/ 12 h 10747"/>
                <a:gd name="T12" fmla="*/ 18 w 8562"/>
                <a:gd name="T13" fmla="*/ 0 h 10747"/>
                <a:gd name="T14" fmla="*/ 8549 w 8562"/>
                <a:gd name="T15" fmla="*/ 0 h 10747"/>
                <a:gd name="T16" fmla="*/ 8561 w 8562"/>
                <a:gd name="T17" fmla="*/ 12 h 10747"/>
                <a:gd name="T18" fmla="*/ 8555 w 8562"/>
                <a:gd name="T19" fmla="*/ 10734 h 107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62" h="10747">
                  <a:moveTo>
                    <a:pt x="8555" y="10734"/>
                  </a:moveTo>
                  <a:lnTo>
                    <a:pt x="8555" y="10734"/>
                  </a:lnTo>
                  <a:cubicBezTo>
                    <a:pt x="8555" y="10740"/>
                    <a:pt x="8549" y="10746"/>
                    <a:pt x="8543" y="10746"/>
                  </a:cubicBezTo>
                  <a:cubicBezTo>
                    <a:pt x="12" y="10746"/>
                    <a:pt x="12" y="10746"/>
                    <a:pt x="12" y="10746"/>
                  </a:cubicBezTo>
                  <a:cubicBezTo>
                    <a:pt x="6" y="10746"/>
                    <a:pt x="0" y="10740"/>
                    <a:pt x="0" y="10734"/>
                  </a:cubicBezTo>
                  <a:cubicBezTo>
                    <a:pt x="6" y="12"/>
                    <a:pt x="6" y="12"/>
                    <a:pt x="6" y="12"/>
                  </a:cubicBezTo>
                  <a:cubicBezTo>
                    <a:pt x="6" y="6"/>
                    <a:pt x="12" y="0"/>
                    <a:pt x="18" y="0"/>
                  </a:cubicBezTo>
                  <a:cubicBezTo>
                    <a:pt x="8549" y="0"/>
                    <a:pt x="8549" y="0"/>
                    <a:pt x="8549" y="0"/>
                  </a:cubicBezTo>
                  <a:cubicBezTo>
                    <a:pt x="8555" y="0"/>
                    <a:pt x="8561" y="6"/>
                    <a:pt x="8561" y="12"/>
                  </a:cubicBezTo>
                  <a:lnTo>
                    <a:pt x="8555" y="10734"/>
                  </a:lnTo>
                </a:path>
              </a:pathLst>
            </a:custGeom>
            <a:solidFill>
              <a:schemeClr val="bg1">
                <a:lumMod val="9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prstClr val="black"/>
                </a:solidFill>
              </a:endParaRPr>
            </a:p>
          </p:txBody>
        </p:sp>
        <p:sp>
          <p:nvSpPr>
            <p:cNvPr id="5" name="Oval 4"/>
            <p:cNvSpPr/>
            <p:nvPr/>
          </p:nvSpPr>
          <p:spPr>
            <a:xfrm>
              <a:off x="8034810" y="1164249"/>
              <a:ext cx="80914" cy="80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7962565" y="5676920"/>
              <a:ext cx="225405" cy="22540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TextBox 15"/>
          <p:cNvSpPr txBox="1"/>
          <p:nvPr/>
        </p:nvSpPr>
        <p:spPr>
          <a:xfrm>
            <a:off x="7036819" y="1322337"/>
            <a:ext cx="2646878" cy="2308324"/>
          </a:xfrm>
          <a:prstGeom prst="rect">
            <a:avLst/>
          </a:prstGeom>
          <a:noFill/>
        </p:spPr>
        <p:txBody>
          <a:bodyPr wrap="none" rtlCol="0">
            <a:spAutoFit/>
          </a:bodyPr>
          <a:lstStyle/>
          <a:p>
            <a:r>
              <a:rPr lang="zh-CN" altLang="en-US" sz="4800" b="1">
                <a:solidFill>
                  <a:srgbClr val="404040"/>
                </a:solidFill>
                <a:latin typeface="Nexa Bold" charset="0"/>
                <a:ea typeface="Nexa Bold" charset="0"/>
                <a:cs typeface="Nexa Bold" charset="0"/>
              </a:rPr>
              <a:t>商业创业</a:t>
            </a:r>
            <a:endParaRPr lang="en-US" altLang="zh-CN" sz="4800" b="1">
              <a:solidFill>
                <a:srgbClr val="404040"/>
              </a:solidFill>
              <a:latin typeface="Nexa Bold" charset="0"/>
              <a:ea typeface="Nexa Bold" charset="0"/>
              <a:cs typeface="Nexa Bold" charset="0"/>
            </a:endParaRPr>
          </a:p>
          <a:p>
            <a:r>
              <a:rPr lang="zh-CN" altLang="en-US" sz="4800" b="1">
                <a:solidFill>
                  <a:srgbClr val="404040"/>
                </a:solidFill>
                <a:latin typeface="Nexa Bold" charset="0"/>
                <a:ea typeface="Nexa Bold" charset="0"/>
                <a:cs typeface="Nexa Bold" charset="0"/>
              </a:rPr>
              <a:t>计划书结</a:t>
            </a:r>
            <a:endParaRPr lang="en-US" altLang="zh-CN" sz="4800" b="1">
              <a:solidFill>
                <a:srgbClr val="404040"/>
              </a:solidFill>
              <a:latin typeface="Nexa Bold" charset="0"/>
              <a:ea typeface="Nexa Bold" charset="0"/>
              <a:cs typeface="Nexa Bold" charset="0"/>
            </a:endParaRPr>
          </a:p>
          <a:p>
            <a:r>
              <a:rPr lang="zh-CN" altLang="en-US" sz="4800" b="1">
                <a:solidFill>
                  <a:srgbClr val="404040"/>
                </a:solidFill>
                <a:latin typeface="Nexa Bold" charset="0"/>
                <a:ea typeface="Nexa Bold" charset="0"/>
                <a:cs typeface="Nexa Bold" charset="0"/>
              </a:rPr>
              <a:t>束语</a:t>
            </a:r>
            <a:endParaRPr lang="en-US" altLang="zh-CN" sz="4800" b="1">
              <a:solidFill>
                <a:srgbClr val="404040"/>
              </a:solidFill>
              <a:latin typeface="Nexa Bold" charset="0"/>
              <a:ea typeface="Nexa Bold" charset="0"/>
              <a:cs typeface="Nexa Bold" charset="0"/>
            </a:endParaRPr>
          </a:p>
        </p:txBody>
      </p:sp>
      <p:sp>
        <p:nvSpPr>
          <p:cNvPr id="17" name="Rectangle 16"/>
          <p:cNvSpPr/>
          <p:nvPr/>
        </p:nvSpPr>
        <p:spPr>
          <a:xfrm>
            <a:off x="7809872" y="4276890"/>
            <a:ext cx="3112877" cy="1200329"/>
          </a:xfrm>
          <a:prstGeom prst="rect">
            <a:avLst/>
          </a:prstGeom>
        </p:spPr>
        <p:txBody>
          <a:bodyPr wrap="square">
            <a:spAutoFit/>
          </a:bodyPr>
          <a:lstStyle/>
          <a:p>
            <a:pPr>
              <a:lnSpc>
                <a:spcPct val="120000"/>
              </a:lnSpc>
              <a:spcBef>
                <a:spcPct val="20000"/>
              </a:spcBef>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单击此处编辑您要的内容，建议您在展示时采用微软雅黑字体，本模版所有图形线条及其相应素材均可自由编辑、改色、替换。单击此处编辑您要的内容，建议您在展示时采用微软雅黑字体。</a:t>
            </a:r>
            <a:endParaRPr lang="en-US" altLang="zh-CN" sz="12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Cross 17"/>
          <p:cNvSpPr/>
          <p:nvPr/>
        </p:nvSpPr>
        <p:spPr>
          <a:xfrm>
            <a:off x="10922749" y="700169"/>
            <a:ext cx="622168" cy="622168"/>
          </a:xfrm>
          <a:prstGeom prst="plus">
            <a:avLst>
              <a:gd name="adj" fmla="val 36980"/>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矩形 7"/>
          <p:cNvSpPr/>
          <p:nvPr/>
        </p:nvSpPr>
        <p:spPr>
          <a:xfrm>
            <a:off x="1398077" y="-878669"/>
            <a:ext cx="4449597" cy="6139953"/>
          </a:xfrm>
          <a:prstGeom prst="rect">
            <a:avLst/>
          </a:prstGeom>
          <a:blipFill>
            <a:blip r:embed="rId2"/>
            <a:stretch>
              <a:fillRect l="-7000" t="-9000" r="-15000" b="-4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t="38890" r="13049"/>
          <a:stretch>
            <a:fillRect/>
          </a:stretch>
        </p:blipFill>
        <p:spPr>
          <a:xfrm rot="8380606">
            <a:off x="-934581" y="743434"/>
            <a:ext cx="15620239" cy="9248941"/>
          </a:xfrm>
          <a:custGeom>
            <a:gdLst>
              <a:gd name="connsiteX0" fmla="*/ 0 w 15620239"/>
              <a:gd name="connsiteY0" fmla="*/ 9248941 h 9248941"/>
              <a:gd name="connsiteX1" fmla="*/ 0 w 15620239"/>
              <a:gd name="connsiteY1" fmla="*/ 5564857 h 9248941"/>
              <a:gd name="connsiteX2" fmla="*/ 4723223 w 15620239"/>
              <a:gd name="connsiteY2" fmla="*/ 0 h 9248941"/>
              <a:gd name="connsiteX3" fmla="*/ 15620239 w 15620239"/>
              <a:gd name="connsiteY3" fmla="*/ 9248941 h 9248941"/>
              <a:gd name="connsiteX4" fmla="*/ 0 w 15620239"/>
              <a:gd name="connsiteY4" fmla="*/ 9248941 h 924894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5620239" h="9248941">
                <a:moveTo>
                  <a:pt x="0" y="9248941"/>
                </a:moveTo>
                <a:lnTo>
                  <a:pt x="0" y="5564857"/>
                </a:lnTo>
                <a:lnTo>
                  <a:pt x="4723223" y="0"/>
                </a:lnTo>
                <a:lnTo>
                  <a:pt x="15620239" y="9248941"/>
                </a:lnTo>
                <a:lnTo>
                  <a:pt x="0" y="9248941"/>
                </a:lnTo>
                <a:close/>
              </a:path>
            </a:pathLst>
          </a:custGeom>
        </p:spPr>
      </p:pic>
      <p:sp>
        <p:nvSpPr>
          <p:cNvPr id="2" name="文本框 1"/>
          <p:cNvSpPr txBox="1"/>
          <p:nvPr/>
        </p:nvSpPr>
        <p:spPr>
          <a:xfrm>
            <a:off x="561486" y="1944812"/>
            <a:ext cx="6210263" cy="1446550"/>
          </a:xfrm>
          <a:prstGeom prst="rect">
            <a:avLst/>
          </a:prstGeom>
          <a:noFill/>
        </p:spPr>
        <p:txBody>
          <a:bodyPr wrap="square" rtlCol="0">
            <a:spAutoFit/>
          </a:bodyPr>
          <a:lstStyle/>
          <a:p>
            <a:r>
              <a:rPr lang="en-US" altLang="zh-CN" sz="8800" b="1">
                <a:solidFill>
                  <a:schemeClr val="tx1">
                    <a:lumMod val="75000"/>
                    <a:lumOff val="25000"/>
                  </a:schemeClr>
                </a:solidFill>
                <a:latin typeface="方正兰亭粗黑简体" panose="02000000000000000000" pitchFamily="2" charset="-122"/>
                <a:ea typeface="方正兰亭粗黑简体" panose="02000000000000000000" pitchFamily="2" charset="-122"/>
              </a:rPr>
              <a:t>THNAKS</a:t>
            </a:r>
            <a:endParaRPr lang="zh-CN" altLang="en-US" sz="8800" b="1">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4" name="文本框 3"/>
          <p:cNvSpPr txBox="1"/>
          <p:nvPr/>
        </p:nvSpPr>
        <p:spPr>
          <a:xfrm>
            <a:off x="575135" y="3331629"/>
            <a:ext cx="5520866" cy="523220"/>
          </a:xfrm>
          <a:prstGeom prst="rect">
            <a:avLst/>
          </a:prstGeom>
          <a:noFill/>
        </p:spPr>
        <p:txBody>
          <a:bodyPr wrap="square" rtlCol="0">
            <a:spAutoFit/>
          </a:bodyPr>
          <a:lstStyle/>
          <a:p>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单击此处编辑副标题，建议您在展示时采用微软雅黑字体，本模版所有图形线条及其相应素材均可自由编辑、改色、替换。</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2384503" y="4028485"/>
            <a:ext cx="1392702" cy="415804"/>
          </a:xfrm>
          <a:prstGeom prst="rect">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rgbClr val="0D72B9"/>
              </a:solidFill>
            </a:endParaRPr>
          </a:p>
        </p:txBody>
      </p:sp>
      <p:sp>
        <p:nvSpPr>
          <p:cNvPr id="8" name="矩形 7"/>
          <p:cNvSpPr/>
          <p:nvPr/>
        </p:nvSpPr>
        <p:spPr>
          <a:xfrm>
            <a:off x="671240" y="4028485"/>
            <a:ext cx="1392702" cy="415804"/>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endParaRPr>
          </a:p>
        </p:txBody>
      </p:sp>
      <p:sp>
        <p:nvSpPr>
          <p:cNvPr id="9" name="文本框 8"/>
          <p:cNvSpPr txBox="1"/>
          <p:nvPr/>
        </p:nvSpPr>
        <p:spPr>
          <a:xfrm>
            <a:off x="2534571" y="4028905"/>
            <a:ext cx="1392702" cy="398780"/>
          </a:xfrm>
          <a:prstGeom prst="rect">
            <a:avLst/>
          </a:prstGeom>
          <a:solidFill>
            <a:schemeClr val="tx1">
              <a:lumMod val="75000"/>
              <a:lumOff val="25000"/>
            </a:schemeClr>
          </a:solidFill>
        </p:spPr>
        <p:txBody>
          <a:bodyPr wrap="square" rtlCol="0">
            <a:spAutoFit/>
          </a:bodyPr>
          <a:lstStyle/>
          <a:p>
            <a:pPr algn="dist"/>
            <a:r>
              <a:rPr lang="en-US" altLang="zh-CN" sz="2000">
                <a:solidFill>
                  <a:schemeClr val="bg1"/>
                </a:solidFill>
                <a:latin typeface="微软雅黑" panose="020b0503020204020204" pitchFamily="34" charset="-122"/>
                <a:ea typeface="微软雅黑" panose="020b0503020204020204" pitchFamily="34" charset="-122"/>
              </a:rPr>
              <a:t>PPT</a:t>
            </a:r>
            <a:r>
              <a:rPr lang="zh-CN" altLang="en-US" sz="2000">
                <a:solidFill>
                  <a:schemeClr val="bg1"/>
                </a:solidFill>
                <a:latin typeface="微软雅黑" panose="020b0503020204020204" pitchFamily="34" charset="-122"/>
                <a:ea typeface="微软雅黑" panose="020b0503020204020204" pitchFamily="34" charset="-122"/>
              </a:rPr>
              <a:t>汇</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94012" y="4028905"/>
            <a:ext cx="1157618" cy="400110"/>
          </a:xfrm>
          <a:prstGeom prst="rect">
            <a:avLst/>
          </a:prstGeom>
          <a:noFill/>
        </p:spPr>
        <p:txBody>
          <a:bodyPr wrap="square" rtlCol="0">
            <a:spAutoFit/>
          </a:bodyPr>
          <a:lstStyle/>
          <a:p>
            <a:pPr algn="dist"/>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汇报人</a:t>
            </a:r>
            <a:endParaRPr lang="zh-CN" altLang="en-US" sz="20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738" y="222393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lstStyle/>
          <a:p>
            <a:r>
              <a:rPr lang="zh-CN" altLang="en-US" sz="1055"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a:solidFill>
                  <a:srgbClr val="4A452A"/>
                </a:solidFill>
                <a:latin typeface="微软雅黑" panose="020b0503020204020204" pitchFamily="34" charset="-122"/>
                <a:ea typeface="微软雅黑" panose="020b0503020204020204" pitchFamily="34" charset="-122"/>
              </a:rPr>
              <a:t>/</a:t>
            </a:r>
            <a:r>
              <a:rPr lang="zh-CN" altLang="en-US" sz="1055"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p:cNvSpPr txBox="1"/>
          <p:nvPr/>
        </p:nvSpPr>
        <p:spPr>
          <a:xfrm>
            <a:off x="5543700" y="2784219"/>
            <a:ext cx="5491080" cy="1015663"/>
          </a:xfrm>
          <a:prstGeom prst="rect">
            <a:avLst/>
          </a:prstGeom>
          <a:noFill/>
        </p:spPr>
        <p:txBody>
          <a:bodyPr wrap="square" rtlCol="0">
            <a:spAutoFit/>
          </a:bodyPr>
          <a:lstStyle/>
          <a:p>
            <a:r>
              <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rPr>
              <a:t>项目背景简介</a:t>
            </a:r>
            <a:endPar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4" name="文本框 3"/>
          <p:cNvSpPr txBox="1"/>
          <p:nvPr/>
        </p:nvSpPr>
        <p:spPr>
          <a:xfrm>
            <a:off x="5565482" y="3734638"/>
            <a:ext cx="4712986" cy="461665"/>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图文框 5"/>
          <p:cNvSpPr/>
          <p:nvPr/>
        </p:nvSpPr>
        <p:spPr>
          <a:xfrm>
            <a:off x="2240834" y="2105561"/>
            <a:ext cx="2646878" cy="2646878"/>
          </a:xfrm>
          <a:prstGeom prst="frame">
            <a:avLst>
              <a:gd name="adj1" fmla="val 61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6256">
            <a:off x="1607871" y="1742661"/>
            <a:ext cx="3912804" cy="3296476"/>
          </a:xfrm>
          <a:prstGeom prst="rect">
            <a:avLst/>
          </a:prstGeom>
        </p:spPr>
      </p:pic>
      <p:sp>
        <p:nvSpPr>
          <p:cNvPr id="5" name="矩形 4"/>
          <p:cNvSpPr/>
          <p:nvPr/>
        </p:nvSpPr>
        <p:spPr>
          <a:xfrm>
            <a:off x="3066382" y="2105561"/>
            <a:ext cx="995785" cy="2646878"/>
          </a:xfrm>
          <a:prstGeom prst="rect">
            <a:avLst/>
          </a:prstGeom>
        </p:spPr>
        <p:txBody>
          <a:bodyPr wrap="none">
            <a:spAutoFit/>
          </a:bodyPr>
          <a:lstStyle/>
          <a:p>
            <a:r>
              <a:rPr lang="en-US" altLang="zh-CN" sz="16600">
                <a:solidFill>
                  <a:schemeClr val="tx1">
                    <a:lumMod val="75000"/>
                    <a:lumOff val="25000"/>
                  </a:schemeClr>
                </a:solidFill>
                <a:latin typeface="Impact" panose="020b0806030902050204" pitchFamily="34" charset="0"/>
                <a:ea typeface="方正兰亭粗黑简体" panose="02000000000000000000" pitchFamily="2" charset="-122"/>
              </a:rPr>
              <a:t>1</a:t>
            </a:r>
            <a:endParaRPr lang="zh-CN" altLang="en-US" sz="16600">
              <a:solidFill>
                <a:schemeClr val="tx1">
                  <a:lumMod val="75000"/>
                  <a:lumOff val="25000"/>
                </a:schemeClr>
              </a:solidFill>
              <a:latin typeface="Impact" panose="020b0806030902050204" pitchFamily="34" charset="0"/>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 name="Shape 6709"/>
          <p:cNvSpPr/>
          <p:nvPr/>
        </p:nvSpPr>
        <p:spPr>
          <a:xfrm>
            <a:off x="5348609" y="1987996"/>
            <a:ext cx="5809035" cy="2387056"/>
          </a:xfrm>
          <a:prstGeom prst="rect">
            <a:avLst/>
          </a:prstGeom>
          <a:solidFill>
            <a:srgbClr val="C0BBD4"/>
          </a:solidFill>
          <a:ln w="12700" cap="flat">
            <a:noFill/>
            <a:miter lim="400000"/>
          </a:ln>
          <a:effectLst/>
        </p:spPr>
        <p:txBody>
          <a:bodyPr wrap="square" lIns="50800" tIns="50800" rIns="50800" bIns="50800" numCol="1" anchor="ctr">
            <a:noAutofit/>
          </a:bodyPr>
          <a:lstStyle>
            <a:lvl1pPr algn="ctr">
              <a:defRPr sz="3000">
                <a:solidFill>
                  <a:srgbClr val="F6F6F6"/>
                </a:solidFill>
              </a:defRPr>
            </a:lvl1pPr>
          </a:lstStyle>
          <a:p>
            <a:pPr lvl="0">
              <a:defRPr sz="1800">
                <a:solidFill>
                  <a:srgbClr val="000000"/>
                </a:solidFill>
              </a:defRPr>
            </a:pPr>
            <a:endParaRPr lang="en-US">
              <a:solidFill>
                <a:srgbClr val="404040"/>
              </a:solidFill>
              <a:latin typeface="华文细黑" panose="02010600040101010101" pitchFamily="2" charset="-122"/>
              <a:ea typeface="华文细黑" panose="02010600040101010101" pitchFamily="2" charset="-122"/>
            </a:endParaRPr>
          </a:p>
        </p:txBody>
      </p:sp>
      <p:pic>
        <p:nvPicPr>
          <p:cNvPr id="5" name="Macbook_Pro.png"/>
          <p:cNvPicPr/>
          <p:nvPr/>
        </p:nvPicPr>
        <p:blipFill>
          <a:blip r:embed="rId3"/>
          <a:stretch>
            <a:fillRect/>
          </a:stretch>
        </p:blipFill>
        <p:spPr>
          <a:xfrm>
            <a:off x="955446" y="1844505"/>
            <a:ext cx="5016887" cy="2892297"/>
          </a:xfrm>
          <a:prstGeom prst="rect">
            <a:avLst/>
          </a:prstGeom>
          <a:ln w="12700">
            <a:miter lim="400000"/>
          </a:ln>
          <a:effectLst>
            <a:outerShdw blurRad="165100" dist="38100" dir="2700000" algn="tl" rotWithShape="0">
              <a:prstClr val="black">
                <a:alpha val="40000"/>
              </a:prstClr>
            </a:outerShdw>
          </a:effectLst>
        </p:spPr>
      </p:pic>
      <p:sp>
        <p:nvSpPr>
          <p:cNvPr id="6" name="Shape 6709"/>
          <p:cNvSpPr/>
          <p:nvPr/>
        </p:nvSpPr>
        <p:spPr>
          <a:xfrm>
            <a:off x="1568019" y="1987996"/>
            <a:ext cx="3791739" cy="2387056"/>
          </a:xfrm>
          <a:prstGeom prst="rect">
            <a:avLst/>
          </a:prstGeom>
          <a:blipFill>
            <a:blip r:embed="rId4"/>
            <a:stretch>
              <a:fillRect/>
            </a:stretch>
          </a:blipFill>
          <a:ln w="12700" cap="flat">
            <a:noFill/>
            <a:miter lim="400000"/>
          </a:ln>
          <a:effectLst/>
        </p:spPr>
        <p:txBody>
          <a:bodyPr wrap="square" lIns="50800" tIns="50800" rIns="50800" bIns="50800" numCol="1" anchor="ctr">
            <a:noAutofit/>
          </a:bodyPr>
          <a:lstStyle>
            <a:lvl1pPr algn="ctr">
              <a:defRPr sz="3000">
                <a:solidFill>
                  <a:srgbClr val="F6F6F6"/>
                </a:solidFill>
              </a:defRPr>
            </a:lvl1pPr>
          </a:lstStyle>
          <a:p>
            <a:pPr lvl="0">
              <a:defRPr sz="1800">
                <a:solidFill>
                  <a:srgbClr val="000000"/>
                </a:solidFill>
              </a:defRPr>
            </a:pPr>
            <a:r>
              <a:rPr sz="2800">
                <a:solidFill>
                  <a:srgbClr val="404040"/>
                </a:solidFill>
                <a:latin typeface="方正兰亭粗黑简体" panose="02000000000000000000" pitchFamily="2" charset="-122"/>
                <a:ea typeface="方正兰亭粗黑简体" panose="02000000000000000000" pitchFamily="2" charset="-122"/>
              </a:rPr>
              <a:t>IMAGE</a:t>
            </a:r>
            <a:endParaRPr lang="en-US" sz="2800">
              <a:solidFill>
                <a:srgbClr val="404040"/>
              </a:solidFill>
              <a:latin typeface="方正兰亭粗黑简体" panose="02000000000000000000" pitchFamily="2" charset="-122"/>
              <a:ea typeface="方正兰亭粗黑简体" panose="02000000000000000000" pitchFamily="2" charset="-122"/>
            </a:endParaRPr>
          </a:p>
          <a:p>
            <a:pPr lvl="0">
              <a:defRPr sz="1800">
                <a:solidFill>
                  <a:srgbClr val="000000"/>
                </a:solidFill>
              </a:defRPr>
            </a:pPr>
            <a:r>
              <a:rPr sz="2800">
                <a:solidFill>
                  <a:srgbClr val="404040"/>
                </a:solidFill>
                <a:latin typeface="方正兰亭粗黑简体" panose="02000000000000000000" pitchFamily="2" charset="-122"/>
                <a:ea typeface="方正兰亭粗黑简体" panose="02000000000000000000" pitchFamily="2" charset="-122"/>
              </a:rPr>
              <a:t>PLACEHOLDER</a:t>
            </a:r>
            <a:endParaRPr sz="2800">
              <a:solidFill>
                <a:srgbClr val="404040"/>
              </a:solidFill>
              <a:latin typeface="方正兰亭粗黑简体" panose="02000000000000000000" pitchFamily="2" charset="-122"/>
              <a:ea typeface="方正兰亭粗黑简体" panose="02000000000000000000" pitchFamily="2" charset="-122"/>
            </a:endParaRPr>
          </a:p>
        </p:txBody>
      </p:sp>
      <p:sp>
        <p:nvSpPr>
          <p:cNvPr id="7" name="矩形 6"/>
          <p:cNvSpPr/>
          <p:nvPr/>
        </p:nvSpPr>
        <p:spPr>
          <a:xfrm>
            <a:off x="5925649" y="2992239"/>
            <a:ext cx="4656611" cy="867930"/>
          </a:xfrm>
          <a:prstGeom prst="rect">
            <a:avLst/>
          </a:prstGeom>
        </p:spPr>
        <p:txBody>
          <a:bodyPr wrap="square">
            <a:spAutoFit/>
          </a:bodyPr>
          <a:lstStyle/>
          <a:p>
            <a:pPr>
              <a:lnSpc>
                <a:spcPct val="120000"/>
              </a:lnSpc>
              <a:spcBef>
                <a:spcPct val="20000"/>
              </a:spcBef>
            </a:pPr>
            <a:r>
              <a:rPr lang="zh-CN" altLang="en-US" sz="14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r>
              <a:rPr lang="zh-CN" altLang="en-US" sz="1400">
                <a:solidFill>
                  <a:srgbClr val="404040"/>
                </a:solidFill>
                <a:latin typeface="微软雅黑" panose="020b0503020204020204" pitchFamily="34" charset="-122"/>
                <a:ea typeface="微软雅黑" panose="020b0503020204020204" pitchFamily="34" charset="-122"/>
              </a:rPr>
              <a:t>风云办公</a:t>
            </a:r>
            <a:r>
              <a:rPr lang="en-US" altLang="zh-CN" sz="1400">
                <a:solidFill>
                  <a:srgbClr val="404040"/>
                </a:solidFill>
                <a:latin typeface="微软雅黑" panose="020b0503020204020204" pitchFamily="34" charset="-122"/>
                <a:ea typeface="微软雅黑" panose="020b0503020204020204" pitchFamily="34" charset="-122"/>
              </a:rPr>
              <a:t>PPT</a:t>
            </a:r>
            <a:r>
              <a:rPr lang="zh-CN" altLang="zh-CN" sz="1400">
                <a:solidFill>
                  <a:srgbClr val="404040"/>
                </a:solidFill>
                <a:latin typeface="微软雅黑" panose="020b0503020204020204" pitchFamily="34" charset="-122"/>
                <a:ea typeface="微软雅黑" panose="020b0503020204020204" pitchFamily="34" charset="-122"/>
              </a:rPr>
              <a:t>工作室更专业的模板。</a:t>
            </a:r>
            <a:endParaRPr lang="en-US" altLang="zh-CN" sz="14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矩形 7"/>
          <p:cNvSpPr/>
          <p:nvPr/>
        </p:nvSpPr>
        <p:spPr>
          <a:xfrm>
            <a:off x="5925649" y="2513781"/>
            <a:ext cx="4656611" cy="400110"/>
          </a:xfrm>
          <a:prstGeom prst="rect">
            <a:avLst/>
          </a:prstGeom>
        </p:spPr>
        <p:txBody>
          <a:bodyPr wrap="square">
            <a:spAutoFit/>
          </a:bodyPr>
          <a:lstStyle/>
          <a:p>
            <a:pPr lvl="0">
              <a:defRPr sz="1800">
                <a:solidFill>
                  <a:srgbClr val="000000"/>
                </a:solidFill>
              </a:defRPr>
            </a:pPr>
            <a:r>
              <a:rPr lang="zh-CN" altLang="en-US" sz="2000" b="1">
                <a:solidFill>
                  <a:srgbClr val="404040"/>
                </a:solidFill>
                <a:latin typeface="微软雅黑" panose="020b0503020204020204" pitchFamily="34" charset="-122"/>
                <a:ea typeface="微软雅黑" panose="020b0503020204020204" pitchFamily="34" charset="-122"/>
              </a:rPr>
              <a:t>在此添加本章标题</a:t>
            </a:r>
            <a:endParaRPr lang="en-US" altLang="zh-CN" sz="2000" b="1">
              <a:solidFill>
                <a:srgbClr val="404040"/>
              </a:solidFill>
              <a:latin typeface="微软雅黑" panose="020b0503020204020204" pitchFamily="34" charset="-122"/>
              <a:ea typeface="微软雅黑" panose="020b0503020204020204" pitchFamily="34" charset="-122"/>
            </a:endParaRPr>
          </a:p>
        </p:txBody>
      </p:sp>
      <p:sp>
        <p:nvSpPr>
          <p:cNvPr id="11" name="矩形 10"/>
          <p:cNvSpPr/>
          <p:nvPr/>
        </p:nvSpPr>
        <p:spPr>
          <a:xfrm>
            <a:off x="1271634" y="5103797"/>
            <a:ext cx="10064023" cy="535531"/>
          </a:xfrm>
          <a:prstGeom prst="rect">
            <a:avLst/>
          </a:prstGeom>
        </p:spPr>
        <p:txBody>
          <a:bodyPr wrap="square">
            <a:spAutoFit/>
          </a:bodyPr>
          <a:lstStyle/>
          <a:p>
            <a:pPr>
              <a:lnSpc>
                <a:spcPct val="120000"/>
              </a:lnSpc>
              <a:spcBef>
                <a:spcPct val="20000"/>
              </a:spcBef>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r>
              <a:rPr lang="zh-CN" altLang="en-US" sz="1200">
                <a:solidFill>
                  <a:srgbClr val="404040"/>
                </a:solidFill>
                <a:latin typeface="微软雅黑" panose="020b0503020204020204" pitchFamily="34" charset="-122"/>
                <a:ea typeface="微软雅黑" panose="020b0503020204020204" pitchFamily="34" charset="-122"/>
              </a:rPr>
              <a:t>风云办公</a:t>
            </a:r>
            <a:r>
              <a:rPr lang="en-US" altLang="zh-CN" sz="1200">
                <a:solidFill>
                  <a:srgbClr val="404040"/>
                </a:solidFill>
                <a:latin typeface="微软雅黑" panose="020b0503020204020204" pitchFamily="34" charset="-122"/>
                <a:ea typeface="微软雅黑" panose="020b0503020204020204" pitchFamily="34" charset="-122"/>
              </a:rPr>
              <a:t>PPT</a:t>
            </a:r>
            <a:r>
              <a:rPr lang="zh-CN" altLang="zh-CN" sz="1200">
                <a:solidFill>
                  <a:srgbClr val="404040"/>
                </a:solidFill>
                <a:latin typeface="微软雅黑" panose="020b0503020204020204" pitchFamily="34" charset="-122"/>
                <a:ea typeface="微软雅黑" panose="020b0503020204020204" pitchFamily="34" charset="-122"/>
              </a:rPr>
              <a:t>工作室更专业的模板。</a:t>
            </a: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矩形 2"/>
          <p:cNvSpPr/>
          <p:nvPr/>
        </p:nvSpPr>
        <p:spPr>
          <a:xfrm>
            <a:off x="11041037" y="1987996"/>
            <a:ext cx="130255" cy="238705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grpSp>
        <p:nvGrpSpPr>
          <p:cNvPr id="31" name="组合 30"/>
          <p:cNvGrpSpPr/>
          <p:nvPr/>
        </p:nvGrpSpPr>
        <p:grpSpPr>
          <a:xfrm>
            <a:off x="-1186130" y="-315429"/>
            <a:ext cx="4699340" cy="1701277"/>
            <a:chOff x="-1186130" y="-315429"/>
            <a:chExt cx="4699340" cy="1701277"/>
          </a:xfrm>
        </p:grpSpPr>
        <p:pic>
          <p:nvPicPr>
            <p:cNvPr id="32" name="图片 31"/>
            <p:cNvPicPr>
              <a:picLocks noChangeAspect="1"/>
            </p:cNvPicPr>
            <p:nvPr/>
          </p:nvPicPr>
          <p:blipFill>
            <a:blip r:embed="rId5">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33"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mc:AlternateContent>
    <mc:Choice xmlns:p14="http://schemas.microsoft.com/office/powerpoint/2010/main" Requires="p14">
      <p:transition spd="slow" p14:dur="1600">
        <p14:prism isInverted="1"/>
      </p:transition>
    </mc:Choice>
    <mc:Fallback>
      <p:transition spd="slow">
        <p:fade/>
      </p:transition>
    </mc:Fallback>
  </mc:AlternateConten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4" name="组合 53"/>
          <p:cNvGrpSpPr/>
          <p:nvPr/>
        </p:nvGrpSpPr>
        <p:grpSpPr>
          <a:xfrm>
            <a:off x="-47625" y="2081213"/>
            <a:ext cx="12244388" cy="2809418"/>
            <a:chOff x="-47625" y="2062163"/>
            <a:chExt cx="12244388" cy="2809418"/>
          </a:xfrm>
        </p:grpSpPr>
        <p:cxnSp>
          <p:nvCxnSpPr>
            <p:cNvPr id="55" name="直接连接符 54"/>
            <p:cNvCxnSpPr/>
            <p:nvPr/>
          </p:nvCxnSpPr>
          <p:spPr>
            <a:xfrm>
              <a:off x="-47625" y="4869160"/>
              <a:ext cx="3154784" cy="0"/>
            </a:xfrm>
            <a:prstGeom prst="line">
              <a:avLst/>
            </a:prstGeom>
            <a:ln w="12700">
              <a:solidFill>
                <a:srgbClr val="C0BBD4"/>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3107159" y="3466032"/>
              <a:ext cx="1583953" cy="1405549"/>
            </a:xfrm>
            <a:prstGeom prst="line">
              <a:avLst/>
            </a:prstGeom>
            <a:ln w="12700">
              <a:solidFill>
                <a:srgbClr val="C0BBD4"/>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4670772" y="3474244"/>
              <a:ext cx="2827785" cy="0"/>
            </a:xfrm>
            <a:prstGeom prst="line">
              <a:avLst/>
            </a:prstGeom>
            <a:ln w="12700">
              <a:solidFill>
                <a:srgbClr val="C0BBD4"/>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7493345" y="2062163"/>
              <a:ext cx="1600649" cy="1414461"/>
            </a:xfrm>
            <a:prstGeom prst="line">
              <a:avLst/>
            </a:prstGeom>
            <a:ln w="12700">
              <a:solidFill>
                <a:srgbClr val="C0BBD4"/>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9085609" y="2069306"/>
              <a:ext cx="3111154" cy="0"/>
            </a:xfrm>
            <a:prstGeom prst="line">
              <a:avLst/>
            </a:prstGeom>
            <a:ln w="12700">
              <a:solidFill>
                <a:srgbClr val="C0BBD4"/>
              </a:solidFill>
            </a:ln>
          </p:spPr>
          <p:style>
            <a:lnRef idx="1">
              <a:schemeClr val="accent1"/>
            </a:lnRef>
            <a:fillRef idx="0">
              <a:schemeClr val="accent1"/>
            </a:fillRef>
            <a:effectRef idx="0">
              <a:schemeClr val="accent1"/>
            </a:effectRef>
            <a:fontRef idx="minor">
              <a:schemeClr val="tx1"/>
            </a:fontRef>
          </p:style>
        </p:cxnSp>
      </p:grpSp>
      <p:sp>
        <p:nvSpPr>
          <p:cNvPr id="70" name="椭圆 69"/>
          <p:cNvSpPr/>
          <p:nvPr/>
        </p:nvSpPr>
        <p:spPr>
          <a:xfrm>
            <a:off x="4494297" y="3255716"/>
            <a:ext cx="317500" cy="317500"/>
          </a:xfrm>
          <a:prstGeom prst="ellipse">
            <a:avLst/>
          </a:prstGeom>
          <a:solidFill>
            <a:srgbClr val="010102"/>
          </a:solidFill>
          <a:ln>
            <a:solidFill>
              <a:srgbClr val="595959"/>
            </a:solidFill>
          </a:ln>
          <a:effectLst/>
          <a:scene3d>
            <a:camera prst="orthographicFront"/>
            <a:lightRig rig="contrasting" dir="t">
              <a:rot lat="0" lon="0" rev="3000000"/>
            </a:lightRig>
          </a:scene3d>
          <a:sp3d extrusionH="12700">
            <a:contourClr>
              <a:srgbClr val="3D9FA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2" name="同心圆 71"/>
          <p:cNvSpPr/>
          <p:nvPr/>
        </p:nvSpPr>
        <p:spPr>
          <a:xfrm>
            <a:off x="4389522" y="3150941"/>
            <a:ext cx="527050" cy="527050"/>
          </a:xfrm>
          <a:prstGeom prst="donut">
            <a:avLst>
              <a:gd name="adj" fmla="val 19827"/>
            </a:avLst>
          </a:prstGeom>
          <a:solidFill>
            <a:srgbClr val="C0BBD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7" name="椭圆 76"/>
          <p:cNvSpPr/>
          <p:nvPr/>
        </p:nvSpPr>
        <p:spPr>
          <a:xfrm>
            <a:off x="2878440" y="4623175"/>
            <a:ext cx="317500" cy="317500"/>
          </a:xfrm>
          <a:prstGeom prst="ellipse">
            <a:avLst/>
          </a:prstGeom>
          <a:solidFill>
            <a:srgbClr val="010102"/>
          </a:solidFill>
          <a:ln>
            <a:solidFill>
              <a:srgbClr val="595959"/>
            </a:solidFill>
          </a:ln>
          <a:effectLst/>
          <a:scene3d>
            <a:camera prst="orthographicFront"/>
            <a:lightRig rig="contrasting" dir="t">
              <a:rot lat="0" lon="0" rev="3000000"/>
            </a:lightRig>
          </a:scene3d>
          <a:sp3d extrusionH="12700">
            <a:contourClr>
              <a:srgbClr val="3D9FA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79" name="同心圆 78"/>
          <p:cNvSpPr/>
          <p:nvPr/>
        </p:nvSpPr>
        <p:spPr>
          <a:xfrm>
            <a:off x="2773665" y="4518400"/>
            <a:ext cx="527050" cy="527050"/>
          </a:xfrm>
          <a:prstGeom prst="donut">
            <a:avLst>
              <a:gd name="adj" fmla="val 19827"/>
            </a:avLst>
          </a:prstGeom>
          <a:solidFill>
            <a:srgbClr val="C0BBD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84" name="椭圆 83"/>
          <p:cNvSpPr/>
          <p:nvPr/>
        </p:nvSpPr>
        <p:spPr>
          <a:xfrm>
            <a:off x="7294647" y="3223966"/>
            <a:ext cx="317500" cy="317500"/>
          </a:xfrm>
          <a:prstGeom prst="ellipse">
            <a:avLst/>
          </a:prstGeom>
          <a:solidFill>
            <a:srgbClr val="010102"/>
          </a:solidFill>
          <a:ln>
            <a:solidFill>
              <a:srgbClr val="595959"/>
            </a:solidFill>
          </a:ln>
          <a:effectLst/>
          <a:scene3d>
            <a:camera prst="orthographicFront"/>
            <a:lightRig rig="contrasting" dir="t">
              <a:rot lat="0" lon="0" rev="3000000"/>
            </a:lightRig>
          </a:scene3d>
          <a:sp3d extrusionH="12700">
            <a:contourClr>
              <a:srgbClr val="3D9FA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86" name="同心圆 85"/>
          <p:cNvSpPr/>
          <p:nvPr/>
        </p:nvSpPr>
        <p:spPr>
          <a:xfrm>
            <a:off x="7189872" y="3119191"/>
            <a:ext cx="527050" cy="527050"/>
          </a:xfrm>
          <a:prstGeom prst="donut">
            <a:avLst>
              <a:gd name="adj" fmla="val 19827"/>
            </a:avLst>
          </a:prstGeom>
          <a:solidFill>
            <a:srgbClr val="C0BBD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1" name="椭圆 90"/>
          <p:cNvSpPr/>
          <p:nvPr/>
        </p:nvSpPr>
        <p:spPr>
          <a:xfrm>
            <a:off x="8898022" y="1890466"/>
            <a:ext cx="317500" cy="317500"/>
          </a:xfrm>
          <a:prstGeom prst="ellipse">
            <a:avLst/>
          </a:prstGeom>
          <a:solidFill>
            <a:srgbClr val="010102"/>
          </a:solidFill>
          <a:ln>
            <a:solidFill>
              <a:srgbClr val="595959"/>
            </a:solidFill>
          </a:ln>
          <a:effectLst/>
          <a:scene3d>
            <a:camera prst="orthographicFront"/>
            <a:lightRig rig="contrasting" dir="t">
              <a:rot lat="0" lon="0" rev="3000000"/>
            </a:lightRig>
          </a:scene3d>
          <a:sp3d extrusionH="12700">
            <a:contourClr>
              <a:srgbClr val="3D9FA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3" name="同心圆 92"/>
          <p:cNvSpPr/>
          <p:nvPr/>
        </p:nvSpPr>
        <p:spPr>
          <a:xfrm>
            <a:off x="8793247" y="1785691"/>
            <a:ext cx="527050" cy="527050"/>
          </a:xfrm>
          <a:prstGeom prst="donut">
            <a:avLst>
              <a:gd name="adj" fmla="val 19827"/>
            </a:avLst>
          </a:prstGeom>
          <a:solidFill>
            <a:srgbClr val="C0BBD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4" name="Freeform 8"/>
          <p:cNvSpPr/>
          <p:nvPr/>
        </p:nvSpPr>
        <p:spPr bwMode="auto">
          <a:xfrm>
            <a:off x="4574241" y="2873016"/>
            <a:ext cx="159535" cy="138392"/>
          </a:xfrm>
          <a:custGeom>
            <a:gdLst>
              <a:gd name="T0" fmla="*/ 166 w 166"/>
              <a:gd name="T1" fmla="*/ 0 h 144"/>
              <a:gd name="T2" fmla="*/ 83 w 166"/>
              <a:gd name="T3" fmla="*/ 144 h 144"/>
              <a:gd name="T4" fmla="*/ 0 w 166"/>
              <a:gd name="T5" fmla="*/ 0 h 144"/>
              <a:gd name="T6" fmla="*/ 166 w 166"/>
              <a:gd name="T7" fmla="*/ 0 h 144"/>
            </a:gdLst>
            <a:cxnLst>
              <a:cxn ang="0">
                <a:pos x="T0" y="T1"/>
              </a:cxn>
              <a:cxn ang="0">
                <a:pos x="T2" y="T3"/>
              </a:cxn>
              <a:cxn ang="0">
                <a:pos x="T4" y="T5"/>
              </a:cxn>
              <a:cxn ang="0">
                <a:pos x="T6" y="T7"/>
              </a:cxn>
            </a:cxnLst>
            <a:rect l="0" t="0" r="r" b="b"/>
            <a:pathLst>
              <a:path w="166" h="144">
                <a:moveTo>
                  <a:pt x="166" y="0"/>
                </a:moveTo>
                <a:lnTo>
                  <a:pt x="83" y="144"/>
                </a:lnTo>
                <a:lnTo>
                  <a:pt x="0" y="0"/>
                </a:lnTo>
                <a:lnTo>
                  <a:pt x="166" y="0"/>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95" name="Oval 9"/>
          <p:cNvSpPr>
            <a:spLocks noChangeArrowheads="1"/>
          </p:cNvSpPr>
          <p:nvPr/>
        </p:nvSpPr>
        <p:spPr bwMode="auto">
          <a:xfrm>
            <a:off x="4515616" y="2513581"/>
            <a:ext cx="274862" cy="274862"/>
          </a:xfrm>
          <a:prstGeom prst="ellipse">
            <a:avLst/>
          </a:pr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96" name="Freeform 10"/>
          <p:cNvSpPr/>
          <p:nvPr/>
        </p:nvSpPr>
        <p:spPr bwMode="auto">
          <a:xfrm>
            <a:off x="4608839" y="2568362"/>
            <a:ext cx="103794" cy="165302"/>
          </a:xfrm>
          <a:custGeom>
            <a:gdLst>
              <a:gd name="T0" fmla="*/ 9 w 46"/>
              <a:gd name="T1" fmla="*/ 0 h 73"/>
              <a:gd name="T2" fmla="*/ 8 w 46"/>
              <a:gd name="T3" fmla="*/ 1 h 73"/>
              <a:gd name="T4" fmla="*/ 1 w 46"/>
              <a:gd name="T5" fmla="*/ 8 h 73"/>
              <a:gd name="T6" fmla="*/ 1 w 46"/>
              <a:gd name="T7" fmla="*/ 11 h 73"/>
              <a:gd name="T8" fmla="*/ 26 w 46"/>
              <a:gd name="T9" fmla="*/ 37 h 73"/>
              <a:gd name="T10" fmla="*/ 1 w 46"/>
              <a:gd name="T11" fmla="*/ 63 h 73"/>
              <a:gd name="T12" fmla="*/ 1 w 46"/>
              <a:gd name="T13" fmla="*/ 65 h 73"/>
              <a:gd name="T14" fmla="*/ 8 w 46"/>
              <a:gd name="T15" fmla="*/ 73 h 73"/>
              <a:gd name="T16" fmla="*/ 9 w 46"/>
              <a:gd name="T17" fmla="*/ 73 h 73"/>
              <a:gd name="T18" fmla="*/ 11 w 46"/>
              <a:gd name="T19" fmla="*/ 73 h 73"/>
              <a:gd name="T20" fmla="*/ 38 w 46"/>
              <a:gd name="T21" fmla="*/ 45 h 73"/>
              <a:gd name="T22" fmla="*/ 45 w 46"/>
              <a:gd name="T23" fmla="*/ 38 h 73"/>
              <a:gd name="T24" fmla="*/ 45 w 46"/>
              <a:gd name="T25" fmla="*/ 35 h 73"/>
              <a:gd name="T26" fmla="*/ 38 w 46"/>
              <a:gd name="T27" fmla="*/ 28 h 73"/>
              <a:gd name="T28" fmla="*/ 11 w 46"/>
              <a:gd name="T29" fmla="*/ 1 h 73"/>
              <a:gd name="T30" fmla="*/ 9 w 46"/>
              <a:gd name="T31" fmla="*/ 0 h 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73">
                <a:moveTo>
                  <a:pt x="9" y="0"/>
                </a:moveTo>
                <a:cubicBezTo>
                  <a:pt x="9" y="0"/>
                  <a:pt x="8" y="0"/>
                  <a:pt x="8" y="1"/>
                </a:cubicBezTo>
                <a:cubicBezTo>
                  <a:pt x="1" y="8"/>
                  <a:pt x="1" y="8"/>
                  <a:pt x="1" y="8"/>
                </a:cubicBezTo>
                <a:cubicBezTo>
                  <a:pt x="0" y="9"/>
                  <a:pt x="0" y="10"/>
                  <a:pt x="1" y="11"/>
                </a:cubicBezTo>
                <a:cubicBezTo>
                  <a:pt x="26" y="37"/>
                  <a:pt x="26" y="37"/>
                  <a:pt x="26" y="37"/>
                </a:cubicBezTo>
                <a:cubicBezTo>
                  <a:pt x="1" y="63"/>
                  <a:pt x="1" y="63"/>
                  <a:pt x="1" y="63"/>
                </a:cubicBezTo>
                <a:cubicBezTo>
                  <a:pt x="0" y="63"/>
                  <a:pt x="0" y="64"/>
                  <a:pt x="1" y="65"/>
                </a:cubicBezTo>
                <a:cubicBezTo>
                  <a:pt x="8" y="73"/>
                  <a:pt x="8" y="73"/>
                  <a:pt x="8" y="73"/>
                </a:cubicBezTo>
                <a:cubicBezTo>
                  <a:pt x="8" y="73"/>
                  <a:pt x="9" y="73"/>
                  <a:pt x="9" y="73"/>
                </a:cubicBezTo>
                <a:cubicBezTo>
                  <a:pt x="10" y="73"/>
                  <a:pt x="10" y="73"/>
                  <a:pt x="11" y="73"/>
                </a:cubicBezTo>
                <a:cubicBezTo>
                  <a:pt x="38" y="45"/>
                  <a:pt x="38" y="45"/>
                  <a:pt x="38" y="45"/>
                </a:cubicBezTo>
                <a:cubicBezTo>
                  <a:pt x="45" y="38"/>
                  <a:pt x="45" y="38"/>
                  <a:pt x="45" y="38"/>
                </a:cubicBezTo>
                <a:cubicBezTo>
                  <a:pt x="46" y="37"/>
                  <a:pt x="46" y="36"/>
                  <a:pt x="45" y="35"/>
                </a:cubicBezTo>
                <a:cubicBezTo>
                  <a:pt x="38" y="28"/>
                  <a:pt x="38" y="28"/>
                  <a:pt x="38" y="28"/>
                </a:cubicBezTo>
                <a:cubicBezTo>
                  <a:pt x="11" y="1"/>
                  <a:pt x="11" y="1"/>
                  <a:pt x="11" y="1"/>
                </a:cubicBezTo>
                <a:cubicBezTo>
                  <a:pt x="10" y="0"/>
                  <a:pt x="10" y="0"/>
                  <a:pt x="9" y="0"/>
                </a:cubicBezTo>
              </a:path>
            </a:pathLst>
          </a:custGeom>
          <a:solidFill>
            <a:srgbClr val="010102"/>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97" name="Freeform 11"/>
          <p:cNvSpPr/>
          <p:nvPr/>
        </p:nvSpPr>
        <p:spPr bwMode="auto">
          <a:xfrm>
            <a:off x="8980576" y="1529349"/>
            <a:ext cx="161457" cy="138392"/>
          </a:xfrm>
          <a:custGeom>
            <a:gdLst>
              <a:gd name="T0" fmla="*/ 168 w 168"/>
              <a:gd name="T1" fmla="*/ 0 h 144"/>
              <a:gd name="T2" fmla="*/ 85 w 168"/>
              <a:gd name="T3" fmla="*/ 144 h 144"/>
              <a:gd name="T4" fmla="*/ 0 w 168"/>
              <a:gd name="T5" fmla="*/ 0 h 144"/>
              <a:gd name="T6" fmla="*/ 168 w 168"/>
              <a:gd name="T7" fmla="*/ 0 h 144"/>
            </a:gdLst>
            <a:cxnLst>
              <a:cxn ang="0">
                <a:pos x="T0" y="T1"/>
              </a:cxn>
              <a:cxn ang="0">
                <a:pos x="T2" y="T3"/>
              </a:cxn>
              <a:cxn ang="0">
                <a:pos x="T4" y="T5"/>
              </a:cxn>
              <a:cxn ang="0">
                <a:pos x="T6" y="T7"/>
              </a:cxn>
            </a:cxnLst>
            <a:rect l="0" t="0" r="r" b="b"/>
            <a:pathLst>
              <a:path w="168" h="144">
                <a:moveTo>
                  <a:pt x="168" y="0"/>
                </a:moveTo>
                <a:lnTo>
                  <a:pt x="85" y="144"/>
                </a:lnTo>
                <a:lnTo>
                  <a:pt x="0" y="0"/>
                </a:lnTo>
                <a:lnTo>
                  <a:pt x="168" y="0"/>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98" name="Freeform 12"/>
          <p:cNvSpPr/>
          <p:nvPr/>
        </p:nvSpPr>
        <p:spPr bwMode="auto">
          <a:xfrm>
            <a:off x="7420230" y="3784401"/>
            <a:ext cx="158574" cy="138392"/>
          </a:xfrm>
          <a:custGeom>
            <a:gdLst>
              <a:gd name="T0" fmla="*/ 0 w 165"/>
              <a:gd name="T1" fmla="*/ 144 h 144"/>
              <a:gd name="T2" fmla="*/ 83 w 165"/>
              <a:gd name="T3" fmla="*/ 0 h 144"/>
              <a:gd name="T4" fmla="*/ 165 w 165"/>
              <a:gd name="T5" fmla="*/ 144 h 144"/>
              <a:gd name="T6" fmla="*/ 0 w 165"/>
              <a:gd name="T7" fmla="*/ 144 h 144"/>
            </a:gdLst>
            <a:cxnLst>
              <a:cxn ang="0">
                <a:pos x="T0" y="T1"/>
              </a:cxn>
              <a:cxn ang="0">
                <a:pos x="T2" y="T3"/>
              </a:cxn>
              <a:cxn ang="0">
                <a:pos x="T4" y="T5"/>
              </a:cxn>
              <a:cxn ang="0">
                <a:pos x="T6" y="T7"/>
              </a:cxn>
            </a:cxnLst>
            <a:rect l="0" t="0" r="r" b="b"/>
            <a:pathLst>
              <a:path w="165" h="144">
                <a:moveTo>
                  <a:pt x="0" y="144"/>
                </a:moveTo>
                <a:lnTo>
                  <a:pt x="83" y="0"/>
                </a:lnTo>
                <a:lnTo>
                  <a:pt x="165" y="144"/>
                </a:lnTo>
                <a:lnTo>
                  <a:pt x="0" y="144"/>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99" name="Freeform 13"/>
          <p:cNvSpPr/>
          <p:nvPr/>
        </p:nvSpPr>
        <p:spPr bwMode="auto">
          <a:xfrm>
            <a:off x="3001440" y="5264185"/>
            <a:ext cx="160497" cy="138392"/>
          </a:xfrm>
          <a:custGeom>
            <a:gdLst>
              <a:gd name="T0" fmla="*/ 0 w 167"/>
              <a:gd name="T1" fmla="*/ 144 h 144"/>
              <a:gd name="T2" fmla="*/ 82 w 167"/>
              <a:gd name="T3" fmla="*/ 0 h 144"/>
              <a:gd name="T4" fmla="*/ 167 w 167"/>
              <a:gd name="T5" fmla="*/ 144 h 144"/>
              <a:gd name="T6" fmla="*/ 0 w 167"/>
              <a:gd name="T7" fmla="*/ 144 h 144"/>
            </a:gdLst>
            <a:cxnLst>
              <a:cxn ang="0">
                <a:pos x="T0" y="T1"/>
              </a:cxn>
              <a:cxn ang="0">
                <a:pos x="T2" y="T3"/>
              </a:cxn>
              <a:cxn ang="0">
                <a:pos x="T4" y="T5"/>
              </a:cxn>
              <a:cxn ang="0">
                <a:pos x="T6" y="T7"/>
              </a:cxn>
            </a:cxnLst>
            <a:rect l="0" t="0" r="r" b="b"/>
            <a:pathLst>
              <a:path w="167" h="144">
                <a:moveTo>
                  <a:pt x="0" y="144"/>
                </a:moveTo>
                <a:lnTo>
                  <a:pt x="82" y="0"/>
                </a:lnTo>
                <a:lnTo>
                  <a:pt x="167" y="144"/>
                </a:lnTo>
                <a:lnTo>
                  <a:pt x="0" y="144"/>
                </a:ln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100" name="Oval 14"/>
          <p:cNvSpPr>
            <a:spLocks noChangeArrowheads="1"/>
          </p:cNvSpPr>
          <p:nvPr/>
        </p:nvSpPr>
        <p:spPr bwMode="auto">
          <a:xfrm>
            <a:off x="7361606" y="3989106"/>
            <a:ext cx="273901" cy="273901"/>
          </a:xfrm>
          <a:prstGeom prst="ellipse">
            <a:avLst/>
          </a:pr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101" name="Freeform 15"/>
          <p:cNvSpPr/>
          <p:nvPr/>
        </p:nvSpPr>
        <p:spPr bwMode="auto">
          <a:xfrm>
            <a:off x="7406775" y="4106355"/>
            <a:ext cx="186445" cy="39404"/>
          </a:xfrm>
          <a:custGeom>
            <a:gdLst>
              <a:gd name="T0" fmla="*/ 80 w 82"/>
              <a:gd name="T1" fmla="*/ 0 h 17"/>
              <a:gd name="T2" fmla="*/ 2 w 82"/>
              <a:gd name="T3" fmla="*/ 0 h 17"/>
              <a:gd name="T4" fmla="*/ 0 w 82"/>
              <a:gd name="T5" fmla="*/ 2 h 17"/>
              <a:gd name="T6" fmla="*/ 0 w 82"/>
              <a:gd name="T7" fmla="*/ 15 h 17"/>
              <a:gd name="T8" fmla="*/ 2 w 82"/>
              <a:gd name="T9" fmla="*/ 17 h 17"/>
              <a:gd name="T10" fmla="*/ 80 w 82"/>
              <a:gd name="T11" fmla="*/ 17 h 17"/>
              <a:gd name="T12" fmla="*/ 82 w 82"/>
              <a:gd name="T13" fmla="*/ 15 h 17"/>
              <a:gd name="T14" fmla="*/ 82 w 82"/>
              <a:gd name="T15" fmla="*/ 2 h 17"/>
              <a:gd name="T16" fmla="*/ 80 w 82"/>
              <a:gd name="T17" fmla="*/ 0 h 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7">
                <a:moveTo>
                  <a:pt x="80" y="0"/>
                </a:moveTo>
                <a:cubicBezTo>
                  <a:pt x="2" y="0"/>
                  <a:pt x="2" y="0"/>
                  <a:pt x="2" y="0"/>
                </a:cubicBezTo>
                <a:cubicBezTo>
                  <a:pt x="1" y="0"/>
                  <a:pt x="0" y="1"/>
                  <a:pt x="0" y="2"/>
                </a:cubicBezTo>
                <a:cubicBezTo>
                  <a:pt x="0" y="15"/>
                  <a:pt x="0" y="15"/>
                  <a:pt x="0" y="15"/>
                </a:cubicBezTo>
                <a:cubicBezTo>
                  <a:pt x="0" y="16"/>
                  <a:pt x="1" y="17"/>
                  <a:pt x="2" y="17"/>
                </a:cubicBezTo>
                <a:cubicBezTo>
                  <a:pt x="80" y="17"/>
                  <a:pt x="80" y="17"/>
                  <a:pt x="80" y="17"/>
                </a:cubicBezTo>
                <a:cubicBezTo>
                  <a:pt x="81" y="17"/>
                  <a:pt x="82" y="16"/>
                  <a:pt x="82" y="15"/>
                </a:cubicBezTo>
                <a:cubicBezTo>
                  <a:pt x="82" y="2"/>
                  <a:pt x="82" y="2"/>
                  <a:pt x="82" y="2"/>
                </a:cubicBezTo>
                <a:cubicBezTo>
                  <a:pt x="82" y="1"/>
                  <a:pt x="81" y="0"/>
                  <a:pt x="80" y="0"/>
                </a:cubicBezTo>
              </a:path>
            </a:pathLst>
          </a:custGeom>
          <a:solidFill>
            <a:srgbClr val="010102"/>
          </a:solidFill>
          <a:ln>
            <a:noFill/>
          </a:ln>
        </p:spPr>
        <p:txBody>
          <a:bodyPr vert="horz" wrap="square" lIns="91440" tIns="45720" rIns="91440" bIns="45720" numCol="1" anchor="t" anchorCtr="0" compatLnSpc="1"/>
          <a:lstStyle/>
          <a:p>
            <a:endParaRPr lang="zh-CN" altLang="en-US">
              <a:solidFill>
                <a:srgbClr val="404040"/>
              </a:solidFill>
            </a:endParaRPr>
          </a:p>
        </p:txBody>
      </p:sp>
      <p:grpSp>
        <p:nvGrpSpPr>
          <p:cNvPr id="102" name="组合 101"/>
          <p:cNvGrpSpPr/>
          <p:nvPr/>
        </p:nvGrpSpPr>
        <p:grpSpPr>
          <a:xfrm>
            <a:off x="8921952" y="1191419"/>
            <a:ext cx="271979" cy="274862"/>
            <a:chOff x="8921952" y="1124744"/>
            <a:chExt cx="271979" cy="274862"/>
          </a:xfrm>
          <a:solidFill>
            <a:srgbClr val="C0BBD4"/>
          </a:solidFill>
        </p:grpSpPr>
        <p:sp>
          <p:nvSpPr>
            <p:cNvPr id="103" name="Oval 16"/>
            <p:cNvSpPr>
              <a:spLocks noChangeArrowheads="1"/>
            </p:cNvSpPr>
            <p:nvPr/>
          </p:nvSpPr>
          <p:spPr bwMode="auto">
            <a:xfrm>
              <a:off x="8921952" y="1124744"/>
              <a:ext cx="271979" cy="274862"/>
            </a:xfrm>
            <a:prstGeom prst="ellipse">
              <a:avLst/>
            </a:prstGeom>
            <a:grpFill/>
            <a:ln>
              <a:noFill/>
            </a:ln>
          </p:spPr>
          <p:txBody>
            <a:bodyPr vert="horz" wrap="square" lIns="91440" tIns="45720" rIns="91440" bIns="45720" numCol="1" anchor="t" anchorCtr="0" compatLnSpc="1"/>
            <a:lstStyle/>
            <a:p>
              <a:endParaRPr lang="zh-CN" altLang="en-US">
                <a:solidFill>
                  <a:srgbClr val="404040"/>
                </a:solidFill>
              </a:endParaRPr>
            </a:p>
          </p:txBody>
        </p:sp>
        <p:sp>
          <p:nvSpPr>
            <p:cNvPr id="104" name="Freeform 17"/>
            <p:cNvSpPr/>
            <p:nvPr/>
          </p:nvSpPr>
          <p:spPr bwMode="auto">
            <a:xfrm>
              <a:off x="8983460" y="1188174"/>
              <a:ext cx="149925" cy="148003"/>
            </a:xfrm>
            <a:custGeom>
              <a:gdLst>
                <a:gd name="T0" fmla="*/ 38 w 66"/>
                <a:gd name="T1" fmla="*/ 0 h 65"/>
                <a:gd name="T2" fmla="*/ 28 w 66"/>
                <a:gd name="T3" fmla="*/ 0 h 65"/>
                <a:gd name="T4" fmla="*/ 26 w 66"/>
                <a:gd name="T5" fmla="*/ 1 h 65"/>
                <a:gd name="T6" fmla="*/ 26 w 66"/>
                <a:gd name="T7" fmla="*/ 26 h 65"/>
                <a:gd name="T8" fmla="*/ 2 w 66"/>
                <a:gd name="T9" fmla="*/ 26 h 65"/>
                <a:gd name="T10" fmla="*/ 0 w 66"/>
                <a:gd name="T11" fmla="*/ 27 h 65"/>
                <a:gd name="T12" fmla="*/ 0 w 66"/>
                <a:gd name="T13" fmla="*/ 37 h 65"/>
                <a:gd name="T14" fmla="*/ 2 w 66"/>
                <a:gd name="T15" fmla="*/ 39 h 65"/>
                <a:gd name="T16" fmla="*/ 26 w 66"/>
                <a:gd name="T17" fmla="*/ 39 h 65"/>
                <a:gd name="T18" fmla="*/ 26 w 66"/>
                <a:gd name="T19" fmla="*/ 64 h 65"/>
                <a:gd name="T20" fmla="*/ 28 w 66"/>
                <a:gd name="T21" fmla="*/ 65 h 65"/>
                <a:gd name="T22" fmla="*/ 38 w 66"/>
                <a:gd name="T23" fmla="*/ 65 h 65"/>
                <a:gd name="T24" fmla="*/ 40 w 66"/>
                <a:gd name="T25" fmla="*/ 64 h 65"/>
                <a:gd name="T26" fmla="*/ 40 w 66"/>
                <a:gd name="T27" fmla="*/ 39 h 65"/>
                <a:gd name="T28" fmla="*/ 64 w 66"/>
                <a:gd name="T29" fmla="*/ 39 h 65"/>
                <a:gd name="T30" fmla="*/ 66 w 66"/>
                <a:gd name="T31" fmla="*/ 37 h 65"/>
                <a:gd name="T32" fmla="*/ 66 w 66"/>
                <a:gd name="T33" fmla="*/ 27 h 65"/>
                <a:gd name="T34" fmla="*/ 64 w 66"/>
                <a:gd name="T35" fmla="*/ 26 h 65"/>
                <a:gd name="T36" fmla="*/ 40 w 66"/>
                <a:gd name="T37" fmla="*/ 26 h 65"/>
                <a:gd name="T38" fmla="*/ 40 w 66"/>
                <a:gd name="T39" fmla="*/ 1 h 65"/>
                <a:gd name="T40" fmla="*/ 38 w 66"/>
                <a:gd name="T41" fmla="*/ 0 h 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65">
                  <a:moveTo>
                    <a:pt x="38" y="0"/>
                  </a:moveTo>
                  <a:cubicBezTo>
                    <a:pt x="28" y="0"/>
                    <a:pt x="28" y="0"/>
                    <a:pt x="28" y="0"/>
                  </a:cubicBezTo>
                  <a:cubicBezTo>
                    <a:pt x="27" y="0"/>
                    <a:pt x="26" y="0"/>
                    <a:pt x="26" y="1"/>
                  </a:cubicBezTo>
                  <a:cubicBezTo>
                    <a:pt x="26" y="26"/>
                    <a:pt x="26" y="26"/>
                    <a:pt x="26" y="26"/>
                  </a:cubicBezTo>
                  <a:cubicBezTo>
                    <a:pt x="2" y="26"/>
                    <a:pt x="2" y="26"/>
                    <a:pt x="2" y="26"/>
                  </a:cubicBezTo>
                  <a:cubicBezTo>
                    <a:pt x="1" y="26"/>
                    <a:pt x="0" y="27"/>
                    <a:pt x="0" y="27"/>
                  </a:cubicBezTo>
                  <a:cubicBezTo>
                    <a:pt x="0" y="37"/>
                    <a:pt x="0" y="37"/>
                    <a:pt x="0" y="37"/>
                  </a:cubicBezTo>
                  <a:cubicBezTo>
                    <a:pt x="0" y="38"/>
                    <a:pt x="1" y="39"/>
                    <a:pt x="2" y="39"/>
                  </a:cubicBezTo>
                  <a:cubicBezTo>
                    <a:pt x="26" y="39"/>
                    <a:pt x="26" y="39"/>
                    <a:pt x="26" y="39"/>
                  </a:cubicBezTo>
                  <a:cubicBezTo>
                    <a:pt x="26" y="64"/>
                    <a:pt x="26" y="64"/>
                    <a:pt x="26" y="64"/>
                  </a:cubicBezTo>
                  <a:cubicBezTo>
                    <a:pt x="26" y="64"/>
                    <a:pt x="27" y="65"/>
                    <a:pt x="28" y="65"/>
                  </a:cubicBezTo>
                  <a:cubicBezTo>
                    <a:pt x="38" y="65"/>
                    <a:pt x="38" y="65"/>
                    <a:pt x="38" y="65"/>
                  </a:cubicBezTo>
                  <a:cubicBezTo>
                    <a:pt x="39" y="65"/>
                    <a:pt x="40" y="64"/>
                    <a:pt x="40" y="64"/>
                  </a:cubicBezTo>
                  <a:cubicBezTo>
                    <a:pt x="40" y="39"/>
                    <a:pt x="40" y="39"/>
                    <a:pt x="40" y="39"/>
                  </a:cubicBezTo>
                  <a:cubicBezTo>
                    <a:pt x="64" y="39"/>
                    <a:pt x="64" y="39"/>
                    <a:pt x="64" y="39"/>
                  </a:cubicBezTo>
                  <a:cubicBezTo>
                    <a:pt x="65" y="39"/>
                    <a:pt x="66" y="38"/>
                    <a:pt x="66" y="37"/>
                  </a:cubicBezTo>
                  <a:cubicBezTo>
                    <a:pt x="66" y="27"/>
                    <a:pt x="66" y="27"/>
                    <a:pt x="66" y="27"/>
                  </a:cubicBezTo>
                  <a:cubicBezTo>
                    <a:pt x="66" y="27"/>
                    <a:pt x="65" y="26"/>
                    <a:pt x="64" y="26"/>
                  </a:cubicBezTo>
                  <a:cubicBezTo>
                    <a:pt x="40" y="26"/>
                    <a:pt x="40" y="26"/>
                    <a:pt x="40" y="26"/>
                  </a:cubicBezTo>
                  <a:cubicBezTo>
                    <a:pt x="40" y="1"/>
                    <a:pt x="40" y="1"/>
                    <a:pt x="40" y="1"/>
                  </a:cubicBezTo>
                  <a:cubicBezTo>
                    <a:pt x="40" y="0"/>
                    <a:pt x="39" y="0"/>
                    <a:pt x="38" y="0"/>
                  </a:cubicBezTo>
                </a:path>
              </a:pathLst>
            </a:custGeom>
            <a:solidFill>
              <a:srgbClr val="404040"/>
            </a:solidFill>
            <a:ln>
              <a:noFill/>
            </a:ln>
          </p:spPr>
          <p:txBody>
            <a:bodyPr vert="horz" wrap="square" lIns="91440" tIns="45720" rIns="91440" bIns="45720" numCol="1" anchor="t" anchorCtr="0" compatLnSpc="1"/>
            <a:lstStyle/>
            <a:p>
              <a:endParaRPr lang="zh-CN" altLang="en-US">
                <a:solidFill>
                  <a:srgbClr val="404040"/>
                </a:solidFill>
              </a:endParaRPr>
            </a:p>
          </p:txBody>
        </p:sp>
      </p:grpSp>
      <p:sp>
        <p:nvSpPr>
          <p:cNvPr id="106" name="Oval 18"/>
          <p:cNvSpPr>
            <a:spLocks noChangeArrowheads="1"/>
          </p:cNvSpPr>
          <p:nvPr/>
        </p:nvSpPr>
        <p:spPr bwMode="auto">
          <a:xfrm>
            <a:off x="2944737" y="5482777"/>
            <a:ext cx="273901" cy="274862"/>
          </a:xfrm>
          <a:prstGeom prst="ellipse">
            <a:avLst/>
          </a:pr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107" name="Freeform 19"/>
          <p:cNvSpPr/>
          <p:nvPr/>
        </p:nvSpPr>
        <p:spPr bwMode="auto">
          <a:xfrm>
            <a:off x="3019699" y="5557739"/>
            <a:ext cx="123976" cy="124937"/>
          </a:xfrm>
          <a:custGeom>
            <a:gdLst>
              <a:gd name="T0" fmla="*/ 46 w 55"/>
              <a:gd name="T1" fmla="*/ 0 h 55"/>
              <a:gd name="T2" fmla="*/ 45 w 55"/>
              <a:gd name="T3" fmla="*/ 1 h 55"/>
              <a:gd name="T4" fmla="*/ 27 w 55"/>
              <a:gd name="T5" fmla="*/ 18 h 55"/>
              <a:gd name="T6" fmla="*/ 10 w 55"/>
              <a:gd name="T7" fmla="*/ 1 h 55"/>
              <a:gd name="T8" fmla="*/ 9 w 55"/>
              <a:gd name="T9" fmla="*/ 0 h 55"/>
              <a:gd name="T10" fmla="*/ 8 w 55"/>
              <a:gd name="T11" fmla="*/ 1 h 55"/>
              <a:gd name="T12" fmla="*/ 1 w 55"/>
              <a:gd name="T13" fmla="*/ 8 h 55"/>
              <a:gd name="T14" fmla="*/ 1 w 55"/>
              <a:gd name="T15" fmla="*/ 10 h 55"/>
              <a:gd name="T16" fmla="*/ 18 w 55"/>
              <a:gd name="T17" fmla="*/ 28 h 55"/>
              <a:gd name="T18" fmla="*/ 1 w 55"/>
              <a:gd name="T19" fmla="*/ 45 h 55"/>
              <a:gd name="T20" fmla="*/ 1 w 55"/>
              <a:gd name="T21" fmla="*/ 47 h 55"/>
              <a:gd name="T22" fmla="*/ 8 w 55"/>
              <a:gd name="T23" fmla="*/ 55 h 55"/>
              <a:gd name="T24" fmla="*/ 9 w 55"/>
              <a:gd name="T25" fmla="*/ 55 h 55"/>
              <a:gd name="T26" fmla="*/ 10 w 55"/>
              <a:gd name="T27" fmla="*/ 55 h 55"/>
              <a:gd name="T28" fmla="*/ 27 w 55"/>
              <a:gd name="T29" fmla="*/ 37 h 55"/>
              <a:gd name="T30" fmla="*/ 45 w 55"/>
              <a:gd name="T31" fmla="*/ 55 h 55"/>
              <a:gd name="T32" fmla="*/ 46 w 55"/>
              <a:gd name="T33" fmla="*/ 55 h 55"/>
              <a:gd name="T34" fmla="*/ 47 w 55"/>
              <a:gd name="T35" fmla="*/ 55 h 55"/>
              <a:gd name="T36" fmla="*/ 54 w 55"/>
              <a:gd name="T37" fmla="*/ 47 h 55"/>
              <a:gd name="T38" fmla="*/ 54 w 55"/>
              <a:gd name="T39" fmla="*/ 45 h 55"/>
              <a:gd name="T40" fmla="*/ 37 w 55"/>
              <a:gd name="T41" fmla="*/ 28 h 55"/>
              <a:gd name="T42" fmla="*/ 54 w 55"/>
              <a:gd name="T43" fmla="*/ 10 h 55"/>
              <a:gd name="T44" fmla="*/ 54 w 55"/>
              <a:gd name="T45" fmla="*/ 8 h 55"/>
              <a:gd name="T46" fmla="*/ 47 w 55"/>
              <a:gd name="T47" fmla="*/ 1 h 55"/>
              <a:gd name="T48" fmla="*/ 46 w 55"/>
              <a:gd name="T49" fmla="*/ 0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5">
                <a:moveTo>
                  <a:pt x="46" y="0"/>
                </a:moveTo>
                <a:cubicBezTo>
                  <a:pt x="46" y="0"/>
                  <a:pt x="45" y="0"/>
                  <a:pt x="45" y="1"/>
                </a:cubicBezTo>
                <a:cubicBezTo>
                  <a:pt x="27" y="18"/>
                  <a:pt x="27" y="18"/>
                  <a:pt x="27" y="18"/>
                </a:cubicBezTo>
                <a:cubicBezTo>
                  <a:pt x="10" y="1"/>
                  <a:pt x="10" y="1"/>
                  <a:pt x="10" y="1"/>
                </a:cubicBezTo>
                <a:cubicBezTo>
                  <a:pt x="10" y="0"/>
                  <a:pt x="9" y="0"/>
                  <a:pt x="9" y="0"/>
                </a:cubicBezTo>
                <a:cubicBezTo>
                  <a:pt x="8" y="0"/>
                  <a:pt x="8" y="0"/>
                  <a:pt x="8" y="1"/>
                </a:cubicBezTo>
                <a:cubicBezTo>
                  <a:pt x="1" y="8"/>
                  <a:pt x="1" y="8"/>
                  <a:pt x="1" y="8"/>
                </a:cubicBezTo>
                <a:cubicBezTo>
                  <a:pt x="0" y="8"/>
                  <a:pt x="0" y="9"/>
                  <a:pt x="1" y="10"/>
                </a:cubicBezTo>
                <a:cubicBezTo>
                  <a:pt x="18" y="28"/>
                  <a:pt x="18" y="28"/>
                  <a:pt x="18" y="28"/>
                </a:cubicBezTo>
                <a:cubicBezTo>
                  <a:pt x="1" y="45"/>
                  <a:pt x="1" y="45"/>
                  <a:pt x="1" y="45"/>
                </a:cubicBezTo>
                <a:cubicBezTo>
                  <a:pt x="0" y="46"/>
                  <a:pt x="0" y="47"/>
                  <a:pt x="1" y="47"/>
                </a:cubicBezTo>
                <a:cubicBezTo>
                  <a:pt x="8" y="55"/>
                  <a:pt x="8" y="55"/>
                  <a:pt x="8" y="55"/>
                </a:cubicBezTo>
                <a:cubicBezTo>
                  <a:pt x="8" y="55"/>
                  <a:pt x="8" y="55"/>
                  <a:pt x="9" y="55"/>
                </a:cubicBezTo>
                <a:cubicBezTo>
                  <a:pt x="9" y="55"/>
                  <a:pt x="10" y="55"/>
                  <a:pt x="10" y="55"/>
                </a:cubicBezTo>
                <a:cubicBezTo>
                  <a:pt x="27" y="37"/>
                  <a:pt x="27" y="37"/>
                  <a:pt x="27" y="37"/>
                </a:cubicBezTo>
                <a:cubicBezTo>
                  <a:pt x="45" y="55"/>
                  <a:pt x="45" y="55"/>
                  <a:pt x="45" y="55"/>
                </a:cubicBezTo>
                <a:cubicBezTo>
                  <a:pt x="45" y="55"/>
                  <a:pt x="46" y="55"/>
                  <a:pt x="46" y="55"/>
                </a:cubicBezTo>
                <a:cubicBezTo>
                  <a:pt x="47" y="55"/>
                  <a:pt x="47" y="55"/>
                  <a:pt x="47" y="55"/>
                </a:cubicBezTo>
                <a:cubicBezTo>
                  <a:pt x="54" y="47"/>
                  <a:pt x="54" y="47"/>
                  <a:pt x="54" y="47"/>
                </a:cubicBezTo>
                <a:cubicBezTo>
                  <a:pt x="55" y="47"/>
                  <a:pt x="55" y="46"/>
                  <a:pt x="54" y="45"/>
                </a:cubicBezTo>
                <a:cubicBezTo>
                  <a:pt x="37" y="28"/>
                  <a:pt x="37" y="28"/>
                  <a:pt x="37" y="28"/>
                </a:cubicBezTo>
                <a:cubicBezTo>
                  <a:pt x="54" y="10"/>
                  <a:pt x="54" y="10"/>
                  <a:pt x="54" y="10"/>
                </a:cubicBezTo>
                <a:cubicBezTo>
                  <a:pt x="55" y="9"/>
                  <a:pt x="55" y="8"/>
                  <a:pt x="54" y="8"/>
                </a:cubicBezTo>
                <a:cubicBezTo>
                  <a:pt x="47" y="1"/>
                  <a:pt x="47" y="1"/>
                  <a:pt x="47" y="1"/>
                </a:cubicBezTo>
                <a:cubicBezTo>
                  <a:pt x="47" y="0"/>
                  <a:pt x="47" y="0"/>
                  <a:pt x="46" y="0"/>
                </a:cubicBezTo>
              </a:path>
            </a:pathLst>
          </a:custGeom>
          <a:solidFill>
            <a:srgbClr val="010102"/>
          </a:solidFill>
          <a:ln>
            <a:noFill/>
          </a:ln>
        </p:spPr>
        <p:txBody>
          <a:bodyPr vert="horz" wrap="square" lIns="91440" tIns="45720" rIns="91440" bIns="45720" numCol="1" anchor="t" anchorCtr="0" compatLnSpc="1"/>
          <a:lstStyle/>
          <a:p>
            <a:endParaRPr lang="zh-CN" altLang="en-US">
              <a:solidFill>
                <a:srgbClr val="404040"/>
              </a:solidFill>
            </a:endParaRPr>
          </a:p>
        </p:txBody>
      </p:sp>
      <p:grpSp>
        <p:nvGrpSpPr>
          <p:cNvPr id="3" name="组合 2"/>
          <p:cNvGrpSpPr/>
          <p:nvPr/>
        </p:nvGrpSpPr>
        <p:grpSpPr>
          <a:xfrm>
            <a:off x="940683" y="3148217"/>
            <a:ext cx="2350974" cy="1579580"/>
            <a:chOff x="940683" y="3148217"/>
            <a:chExt cx="2350974" cy="1579580"/>
          </a:xfrm>
        </p:grpSpPr>
        <p:sp>
          <p:nvSpPr>
            <p:cNvPr id="120"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121" name="稻壳儿小白白(http://dwz.cn/Wu2UP)"/>
            <p:cNvSpPr txBox="1">
              <a:spLocks noChangeArrowheads="1"/>
            </p:cNvSpPr>
            <p:nvPr/>
          </p:nvSpPr>
          <p:spPr bwMode="auto">
            <a:xfrm>
              <a:off x="946060" y="3545935"/>
              <a:ext cx="2345597"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122" name="组合 121"/>
          <p:cNvGrpSpPr/>
          <p:nvPr/>
        </p:nvGrpSpPr>
        <p:grpSpPr>
          <a:xfrm>
            <a:off x="4389522" y="3940244"/>
            <a:ext cx="2350974" cy="1579580"/>
            <a:chOff x="940683" y="3148217"/>
            <a:chExt cx="2350974" cy="1579580"/>
          </a:xfrm>
        </p:grpSpPr>
        <p:sp>
          <p:nvSpPr>
            <p:cNvPr id="123"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124" name="稻壳儿小白白(http://dwz.cn/Wu2UP)"/>
            <p:cNvSpPr txBox="1">
              <a:spLocks noChangeArrowheads="1"/>
            </p:cNvSpPr>
            <p:nvPr/>
          </p:nvSpPr>
          <p:spPr bwMode="auto">
            <a:xfrm>
              <a:off x="946060" y="3545935"/>
              <a:ext cx="2345597"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125" name="组合 124"/>
          <p:cNvGrpSpPr/>
          <p:nvPr/>
        </p:nvGrpSpPr>
        <p:grpSpPr>
          <a:xfrm>
            <a:off x="5367770" y="1758763"/>
            <a:ext cx="2350974" cy="1579580"/>
            <a:chOff x="940683" y="3148217"/>
            <a:chExt cx="2350974" cy="1579580"/>
          </a:xfrm>
        </p:grpSpPr>
        <p:sp>
          <p:nvSpPr>
            <p:cNvPr id="126"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127" name="稻壳儿小白白(http://dwz.cn/Wu2UP)"/>
            <p:cNvSpPr txBox="1">
              <a:spLocks noChangeArrowheads="1"/>
            </p:cNvSpPr>
            <p:nvPr/>
          </p:nvSpPr>
          <p:spPr bwMode="auto">
            <a:xfrm>
              <a:off x="946060" y="3545935"/>
              <a:ext cx="2345597"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128" name="组合 127"/>
          <p:cNvGrpSpPr/>
          <p:nvPr/>
        </p:nvGrpSpPr>
        <p:grpSpPr>
          <a:xfrm>
            <a:off x="8839462" y="2628175"/>
            <a:ext cx="2350974" cy="1579580"/>
            <a:chOff x="940683" y="3148217"/>
            <a:chExt cx="2350974" cy="1579580"/>
          </a:xfrm>
        </p:grpSpPr>
        <p:sp>
          <p:nvSpPr>
            <p:cNvPr id="129" name="稻壳儿小白白(http://dwz.cn/Wu2UP)"/>
            <p:cNvSpPr txBox="1">
              <a:spLocks noChangeArrowheads="1"/>
            </p:cNvSpPr>
            <p:nvPr/>
          </p:nvSpPr>
          <p:spPr bwMode="auto">
            <a:xfrm>
              <a:off x="940683" y="3148217"/>
              <a:ext cx="1952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C0BBD4"/>
                  </a:solidFill>
                  <a:latin typeface="微软雅黑" panose="020b0503020204020204" pitchFamily="34" charset="-122"/>
                  <a:sym typeface="Arial" panose="020b0604020202020204" pitchFamily="34" charset="0"/>
                </a:rPr>
                <a:t>单击添加标题</a:t>
              </a:r>
              <a:endParaRPr lang="en-US" altLang="zh-CN" b="1">
                <a:solidFill>
                  <a:srgbClr val="C0BBD4"/>
                </a:solidFill>
                <a:latin typeface="微软雅黑" panose="020b0503020204020204" pitchFamily="34" charset="-122"/>
                <a:sym typeface="Arial" panose="020b0604020202020204" pitchFamily="34" charset="0"/>
              </a:endParaRPr>
            </a:p>
          </p:txBody>
        </p:sp>
        <p:sp>
          <p:nvSpPr>
            <p:cNvPr id="130" name="稻壳儿小白白(http://dwz.cn/Wu2UP)"/>
            <p:cNvSpPr txBox="1">
              <a:spLocks noChangeArrowheads="1"/>
            </p:cNvSpPr>
            <p:nvPr/>
          </p:nvSpPr>
          <p:spPr bwMode="auto">
            <a:xfrm>
              <a:off x="946060" y="3545935"/>
              <a:ext cx="2345597"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zh-CN" altLang="en-US" sz="1200">
                  <a:solidFill>
                    <a:srgbClr val="404040"/>
                  </a:solidFill>
                  <a:latin typeface="微软雅黑" panose="020b0503020204020204" pitchFamily="34" charset="-122"/>
                </a:rPr>
                <a:t>添加内容添加内容添加内容添加内容添加内容添加内容添加内容添加内容</a:t>
              </a:r>
              <a:r>
                <a:rPr lang="zh-CN" altLang="zh-CN" sz="1200">
                  <a:solidFill>
                    <a:srgbClr val="404040"/>
                  </a:solidFill>
                  <a:latin typeface="微软雅黑" panose="020b0503020204020204" pitchFamily="34" charset="-122"/>
                </a:rPr>
                <a:t>，潮流时尚。</a:t>
              </a:r>
              <a:endParaRPr lang="en-US" altLang="zh-CN" sz="1200">
                <a:solidFill>
                  <a:srgbClr val="404040"/>
                </a:solidFill>
                <a:latin typeface="微软雅黑" panose="020b0503020204020204" pitchFamily="34" charset="-122"/>
              </a:endParaRPr>
            </a:p>
            <a:p>
              <a:pPr>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a:p>
              <a:pPr eaLnBrk="1" hangingPunct="1">
                <a:spcBef>
                  <a:spcPct val="20000"/>
                </a:spcBef>
              </a:pP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61" name="组合 60"/>
          <p:cNvGrpSpPr/>
          <p:nvPr/>
        </p:nvGrpSpPr>
        <p:grpSpPr>
          <a:xfrm>
            <a:off x="-1186130" y="-315429"/>
            <a:ext cx="4699340" cy="1701277"/>
            <a:chOff x="-1186130" y="-315429"/>
            <a:chExt cx="4699340" cy="1701277"/>
          </a:xfrm>
        </p:grpSpPr>
        <p:pic>
          <p:nvPicPr>
            <p:cNvPr id="62" name="图片 61"/>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63"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20" name="Straight Connector 19"/>
          <p:cNvCxnSpPr/>
          <p:nvPr/>
        </p:nvCxnSpPr>
        <p:spPr>
          <a:xfrm>
            <a:off x="7547171" y="1561813"/>
            <a:ext cx="1431255" cy="0"/>
          </a:xfrm>
          <a:prstGeom prst="line">
            <a:avLst/>
          </a:prstGeom>
          <a:ln>
            <a:solidFill>
              <a:srgbClr val="C0BBD4"/>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574477" y="5389090"/>
            <a:ext cx="553357" cy="307777"/>
          </a:xfrm>
          <a:prstGeom prst="rect">
            <a:avLst/>
          </a:prstGeom>
          <a:noFill/>
        </p:spPr>
        <p:txBody>
          <a:bodyPr wrap="none" rtlCol="0">
            <a:spAutoFit/>
          </a:bodyPr>
          <a:lstStyle/>
          <a:p>
            <a:r>
              <a:rPr lang="en-US" sz="1400">
                <a:solidFill>
                  <a:srgbClr val="404040"/>
                </a:solidFill>
                <a:latin typeface="Signerica Fat" charset="0"/>
                <a:ea typeface="Signerica Fat" charset="0"/>
                <a:cs typeface="Signerica Fat" charset="0"/>
              </a:rPr>
              <a:t>20XX</a:t>
            </a:r>
            <a:endParaRPr lang="en-US" sz="1400">
              <a:solidFill>
                <a:srgbClr val="404040"/>
              </a:solidFill>
              <a:latin typeface="Signerica Fat" charset="0"/>
              <a:ea typeface="Signerica Fat" charset="0"/>
              <a:cs typeface="Signerica Fat" charset="0"/>
            </a:endParaRPr>
          </a:p>
        </p:txBody>
      </p:sp>
      <p:sp>
        <p:nvSpPr>
          <p:cNvPr id="10" name="矩形 9"/>
          <p:cNvSpPr/>
          <p:nvPr/>
        </p:nvSpPr>
        <p:spPr>
          <a:xfrm>
            <a:off x="2752" y="0"/>
            <a:ext cx="3426248" cy="3444240"/>
          </a:xfrm>
          <a:prstGeom prst="rect">
            <a:avLst/>
          </a:prstGeom>
          <a:blipFill dpi="0"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3429000" y="3413760"/>
            <a:ext cx="3426248" cy="3444240"/>
          </a:xfrm>
          <a:prstGeom prst="rect">
            <a:avLst/>
          </a:prstGeom>
          <a:blipFill dpi="0" rotWithShape="1">
            <a:blip r:embed="rId3"/>
            <a:stretch>
              <a:fillRect l="-57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Rectangle 1"/>
          <p:cNvSpPr/>
          <p:nvPr/>
        </p:nvSpPr>
        <p:spPr>
          <a:xfrm>
            <a:off x="3426248" y="1"/>
            <a:ext cx="3429000" cy="3429000"/>
          </a:xfrm>
          <a:prstGeom prst="rect">
            <a:avLst/>
          </a:pr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1"/>
          <p:cNvSpPr txBox="1"/>
          <p:nvPr/>
        </p:nvSpPr>
        <p:spPr>
          <a:xfrm>
            <a:off x="3860577" y="637913"/>
            <a:ext cx="2560341" cy="830997"/>
          </a:xfrm>
          <a:prstGeom prst="rect">
            <a:avLst/>
          </a:prstGeom>
          <a:noFill/>
        </p:spPr>
        <p:txBody>
          <a:bodyPr wrap="square" rtlCol="0">
            <a:spAutoFit/>
          </a:bodyPr>
          <a:lstStyle/>
          <a:p>
            <a:r>
              <a:rPr lang="zh-CN" altLang="en-US" sz="2400" b="1">
                <a:solidFill>
                  <a:srgbClr val="404040"/>
                </a:solidFill>
                <a:latin typeface="Nexa Bold" charset="0"/>
                <a:ea typeface="Nexa Bold" charset="0"/>
                <a:cs typeface="Nexa Bold" charset="0"/>
              </a:rPr>
              <a:t>我们的核心</a:t>
            </a:r>
            <a:endParaRPr lang="en-US" altLang="zh-CN" sz="2400" b="1">
              <a:solidFill>
                <a:srgbClr val="404040"/>
              </a:solidFill>
              <a:latin typeface="Nexa Bold" charset="0"/>
              <a:ea typeface="Nexa Bold" charset="0"/>
              <a:cs typeface="Nexa Bold" charset="0"/>
            </a:endParaRPr>
          </a:p>
          <a:p>
            <a:r>
              <a:rPr lang="zh-CN" altLang="en-US" sz="2400" b="1">
                <a:solidFill>
                  <a:srgbClr val="404040"/>
                </a:solidFill>
                <a:latin typeface="Nexa Bold" charset="0"/>
                <a:ea typeface="Nexa Bold" charset="0"/>
                <a:cs typeface="Nexa Bold" charset="0"/>
              </a:rPr>
              <a:t>理念是</a:t>
            </a:r>
            <a:endParaRPr lang="en-US" sz="2400" b="1">
              <a:solidFill>
                <a:srgbClr val="404040"/>
              </a:solidFill>
              <a:latin typeface="Nexa Bold" charset="0"/>
              <a:ea typeface="Nexa Bold" charset="0"/>
              <a:cs typeface="Nexa Bold" charset="0"/>
            </a:endParaRPr>
          </a:p>
        </p:txBody>
      </p:sp>
      <p:sp>
        <p:nvSpPr>
          <p:cNvPr id="14" name="Rectangle 13"/>
          <p:cNvSpPr/>
          <p:nvPr/>
        </p:nvSpPr>
        <p:spPr>
          <a:xfrm>
            <a:off x="3860577" y="1722120"/>
            <a:ext cx="2135982" cy="1200329"/>
          </a:xfrm>
          <a:prstGeom prst="rect">
            <a:avLst/>
          </a:prstGeom>
        </p:spPr>
        <p:txBody>
          <a:bodyPr wrap="square">
            <a:spAutoFit/>
          </a:bodyPr>
          <a:lstStyle/>
          <a:p>
            <a:pPr>
              <a:lnSpc>
                <a:spcPct val="120000"/>
              </a:lnSpc>
              <a:spcBef>
                <a:spcPct val="20000"/>
              </a:spcBef>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04040"/>
              </a:solidFill>
              <a:latin typeface="微软雅黑" panose="020b0503020204020204" pitchFamily="34" charset="-122"/>
            </a:endParaRPr>
          </a:p>
        </p:txBody>
      </p:sp>
      <p:grpSp>
        <p:nvGrpSpPr>
          <p:cNvPr id="15" name="Group 23"/>
          <p:cNvGrpSpPr/>
          <p:nvPr/>
        </p:nvGrpSpPr>
        <p:grpSpPr>
          <a:xfrm>
            <a:off x="7462987" y="1852333"/>
            <a:ext cx="3784385" cy="2583429"/>
            <a:chOff x="6692523" y="4122295"/>
            <a:chExt cx="4356478" cy="2583429"/>
          </a:xfrm>
        </p:grpSpPr>
        <p:sp>
          <p:nvSpPr>
            <p:cNvPr id="16" name="Rectangle 18"/>
            <p:cNvSpPr/>
            <p:nvPr/>
          </p:nvSpPr>
          <p:spPr>
            <a:xfrm>
              <a:off x="6727071" y="4766732"/>
              <a:ext cx="4321930" cy="1938992"/>
            </a:xfrm>
            <a:prstGeom prst="rect">
              <a:avLst/>
            </a:prstGeom>
          </p:spPr>
          <p:txBody>
            <a:bodyPr wrap="square">
              <a:spAutoFit/>
            </a:bodyPr>
            <a:lstStyle/>
            <a:p>
              <a:pPr>
                <a:lnSpc>
                  <a:spcPct val="120000"/>
                </a:lnSpc>
                <a:spcBef>
                  <a:spcPct val="20000"/>
                </a:spcBef>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r>
                <a:rPr lang="zh-CN" altLang="en-US" sz="1200">
                  <a:solidFill>
                    <a:srgbClr val="404040"/>
                  </a:solidFill>
                  <a:latin typeface="微软雅黑" panose="020b0503020204020204" pitchFamily="34" charset="-122"/>
                  <a:ea typeface="微软雅黑" panose="020b0503020204020204" pitchFamily="34" charset="-122"/>
                </a:rPr>
                <a:t>风云办公</a:t>
              </a:r>
              <a:r>
                <a:rPr lang="en-US" altLang="zh-CN" sz="1200">
                  <a:solidFill>
                    <a:srgbClr val="404040"/>
                  </a:solidFill>
                  <a:latin typeface="微软雅黑" panose="020b0503020204020204" pitchFamily="34" charset="-122"/>
                  <a:ea typeface="微软雅黑" panose="020b0503020204020204" pitchFamily="34" charset="-122"/>
                </a:rPr>
                <a:t>PPT</a:t>
              </a:r>
              <a:r>
                <a:rPr lang="zh-CN" altLang="zh-CN" sz="1200">
                  <a:solidFill>
                    <a:srgbClr val="404040"/>
                  </a:solidFill>
                  <a:latin typeface="微软雅黑" panose="020b0503020204020204" pitchFamily="34" charset="-122"/>
                  <a:ea typeface="微软雅黑" panose="020b0503020204020204" pitchFamily="34" charset="-122"/>
                </a:rPr>
                <a:t>工作室更专业的模板。</a:t>
              </a:r>
              <a:endParaRPr lang="en-US" altLang="zh-CN" sz="1200">
                <a:solidFill>
                  <a:srgbClr val="404040"/>
                </a:solidFill>
                <a:latin typeface="微软雅黑" panose="020b0503020204020204" pitchFamily="34" charset="-122"/>
                <a:ea typeface="微软雅黑" panose="020b0503020204020204" pitchFamily="34" charset="-122"/>
              </a:endParaRPr>
            </a:p>
            <a:p>
              <a:pPr>
                <a:lnSpc>
                  <a:spcPct val="120000"/>
                </a:lnSpc>
                <a:spcBef>
                  <a:spcPct val="20000"/>
                </a:spcBef>
              </a:pPr>
              <a:endParaRPr lang="en-US" altLang="zh-CN" sz="1200">
                <a:solidFill>
                  <a:srgbClr val="404040"/>
                </a:solidFill>
                <a:latin typeface="微软雅黑" panose="020b0503020204020204" pitchFamily="34" charset="-122"/>
                <a:ea typeface="微软雅黑" panose="020b0503020204020204" pitchFamily="34" charset="-122"/>
              </a:endParaRPr>
            </a:p>
            <a:p>
              <a:pPr>
                <a:lnSpc>
                  <a:spcPct val="120000"/>
                </a:lnSpc>
                <a:spcBef>
                  <a:spcPct val="20000"/>
                </a:spcBef>
              </a:pPr>
              <a:r>
                <a:rPr lang="zh-CN" altLang="en-US" sz="1200">
                  <a:solidFill>
                    <a:srgbClr val="40404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04040"/>
                </a:solidFill>
                <a:latin typeface="微软雅黑" panose="020b0503020204020204" pitchFamily="34" charset="-122"/>
                <a:ea typeface="微软雅黑" panose="020b0503020204020204" pitchFamily="34" charset="-122"/>
              </a:endParaRPr>
            </a:p>
          </p:txBody>
        </p:sp>
        <p:sp>
          <p:nvSpPr>
            <p:cNvPr id="17" name="TextBox 19"/>
            <p:cNvSpPr txBox="1"/>
            <p:nvPr/>
          </p:nvSpPr>
          <p:spPr>
            <a:xfrm>
              <a:off x="6692523" y="4122295"/>
              <a:ext cx="2692710" cy="461665"/>
            </a:xfrm>
            <a:prstGeom prst="rect">
              <a:avLst/>
            </a:prstGeom>
            <a:noFill/>
          </p:spPr>
          <p:txBody>
            <a:bodyPr wrap="none" rtlCol="0">
              <a:spAutoFit/>
            </a:bodyPr>
            <a:lstStyle/>
            <a:p>
              <a:pPr algn="ctr"/>
              <a:r>
                <a:rPr lang="zh-CN" altLang="en-US" sz="2400" b="1">
                  <a:solidFill>
                    <a:srgbClr val="C0BBD4"/>
                  </a:solidFill>
                  <a:latin typeface="Nexa Bold" charset="0"/>
                  <a:ea typeface="Nexa Bold" charset="0"/>
                  <a:cs typeface="Nexa Bold" charset="0"/>
                </a:rPr>
                <a:t>在此处添加标题</a:t>
              </a:r>
              <a:endParaRPr lang="en-US" sz="2400" b="1">
                <a:solidFill>
                  <a:srgbClr val="C0BBD4"/>
                </a:solidFill>
                <a:latin typeface="Nexa Bold" charset="0"/>
                <a:ea typeface="Nexa Bold" charset="0"/>
                <a:cs typeface="Nexa Bold" charset="0"/>
              </a:endParaRPr>
            </a:p>
          </p:txBody>
        </p:sp>
      </p:grpSp>
      <p:sp>
        <p:nvSpPr>
          <p:cNvPr id="22" name="Rectangle 1"/>
          <p:cNvSpPr/>
          <p:nvPr/>
        </p:nvSpPr>
        <p:spPr>
          <a:xfrm>
            <a:off x="2752" y="3435187"/>
            <a:ext cx="3429000" cy="3429000"/>
          </a:xfrm>
          <a:prstGeom prst="rect">
            <a:avLst/>
          </a:prstGeom>
          <a:blipFill>
            <a:blip r:embed="rId4"/>
            <a:stretch>
              <a:fillRect l="-57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Freeform 27"/>
          <p:cNvSpPr/>
          <p:nvPr/>
        </p:nvSpPr>
        <p:spPr bwMode="auto">
          <a:xfrm flipH="1" flipV="1">
            <a:off x="7963222" y="5392947"/>
            <a:ext cx="2088232" cy="248318"/>
          </a:xfrm>
          <a:custGeom>
            <a:gdLst>
              <a:gd name="T0" fmla="*/ 770 w 1157"/>
              <a:gd name="T1" fmla="*/ 42 h 69"/>
              <a:gd name="T2" fmla="*/ 714 w 1157"/>
              <a:gd name="T3" fmla="*/ 63 h 69"/>
              <a:gd name="T4" fmla="*/ 711 w 1157"/>
              <a:gd name="T5" fmla="*/ 66 h 69"/>
              <a:gd name="T6" fmla="*/ 686 w 1157"/>
              <a:gd name="T7" fmla="*/ 68 h 69"/>
              <a:gd name="T8" fmla="*/ 602 w 1157"/>
              <a:gd name="T9" fmla="*/ 61 h 69"/>
              <a:gd name="T10" fmla="*/ 569 w 1157"/>
              <a:gd name="T11" fmla="*/ 50 h 69"/>
              <a:gd name="T12" fmla="*/ 557 w 1157"/>
              <a:gd name="T13" fmla="*/ 50 h 69"/>
              <a:gd name="T14" fmla="*/ 534 w 1157"/>
              <a:gd name="T15" fmla="*/ 44 h 69"/>
              <a:gd name="T16" fmla="*/ 495 w 1157"/>
              <a:gd name="T17" fmla="*/ 44 h 69"/>
              <a:gd name="T18" fmla="*/ 452 w 1157"/>
              <a:gd name="T19" fmla="*/ 39 h 69"/>
              <a:gd name="T20" fmla="*/ 439 w 1157"/>
              <a:gd name="T21" fmla="*/ 41 h 69"/>
              <a:gd name="T22" fmla="*/ 427 w 1157"/>
              <a:gd name="T23" fmla="*/ 43 h 69"/>
              <a:gd name="T24" fmla="*/ 422 w 1157"/>
              <a:gd name="T25" fmla="*/ 50 h 69"/>
              <a:gd name="T26" fmla="*/ 363 w 1157"/>
              <a:gd name="T27" fmla="*/ 59 h 69"/>
              <a:gd name="T28" fmla="*/ 320 w 1157"/>
              <a:gd name="T29" fmla="*/ 62 h 69"/>
              <a:gd name="T30" fmla="*/ 278 w 1157"/>
              <a:gd name="T31" fmla="*/ 54 h 69"/>
              <a:gd name="T32" fmla="*/ 246 w 1157"/>
              <a:gd name="T33" fmla="*/ 52 h 69"/>
              <a:gd name="T34" fmla="*/ 221 w 1157"/>
              <a:gd name="T35" fmla="*/ 40 h 69"/>
              <a:gd name="T36" fmla="*/ 183 w 1157"/>
              <a:gd name="T37" fmla="*/ 48 h 69"/>
              <a:gd name="T38" fmla="*/ 151 w 1157"/>
              <a:gd name="T39" fmla="*/ 46 h 69"/>
              <a:gd name="T40" fmla="*/ 109 w 1157"/>
              <a:gd name="T41" fmla="*/ 50 h 69"/>
              <a:gd name="T42" fmla="*/ 73 w 1157"/>
              <a:gd name="T43" fmla="*/ 52 h 69"/>
              <a:gd name="T44" fmla="*/ 41 w 1157"/>
              <a:gd name="T45" fmla="*/ 48 h 69"/>
              <a:gd name="T46" fmla="*/ 83 w 1157"/>
              <a:gd name="T47" fmla="*/ 46 h 69"/>
              <a:gd name="T48" fmla="*/ 12 w 1157"/>
              <a:gd name="T49" fmla="*/ 50 h 69"/>
              <a:gd name="T50" fmla="*/ 21 w 1157"/>
              <a:gd name="T51" fmla="*/ 44 h 69"/>
              <a:gd name="T52" fmla="*/ 12 w 1157"/>
              <a:gd name="T53" fmla="*/ 35 h 69"/>
              <a:gd name="T54" fmla="*/ 46 w 1157"/>
              <a:gd name="T55" fmla="*/ 37 h 69"/>
              <a:gd name="T56" fmla="*/ 66 w 1157"/>
              <a:gd name="T57" fmla="*/ 35 h 69"/>
              <a:gd name="T58" fmla="*/ 128 w 1157"/>
              <a:gd name="T59" fmla="*/ 39 h 69"/>
              <a:gd name="T60" fmla="*/ 108 w 1157"/>
              <a:gd name="T61" fmla="*/ 32 h 69"/>
              <a:gd name="T62" fmla="*/ 167 w 1157"/>
              <a:gd name="T63" fmla="*/ 29 h 69"/>
              <a:gd name="T64" fmla="*/ 180 w 1157"/>
              <a:gd name="T65" fmla="*/ 23 h 69"/>
              <a:gd name="T66" fmla="*/ 249 w 1157"/>
              <a:gd name="T67" fmla="*/ 26 h 69"/>
              <a:gd name="T68" fmla="*/ 284 w 1157"/>
              <a:gd name="T69" fmla="*/ 30 h 69"/>
              <a:gd name="T70" fmla="*/ 328 w 1157"/>
              <a:gd name="T71" fmla="*/ 35 h 69"/>
              <a:gd name="T72" fmla="*/ 357 w 1157"/>
              <a:gd name="T73" fmla="*/ 37 h 69"/>
              <a:gd name="T74" fmla="*/ 367 w 1157"/>
              <a:gd name="T75" fmla="*/ 42 h 69"/>
              <a:gd name="T76" fmla="*/ 376 w 1157"/>
              <a:gd name="T77" fmla="*/ 38 h 69"/>
              <a:gd name="T78" fmla="*/ 359 w 1157"/>
              <a:gd name="T79" fmla="*/ 36 h 69"/>
              <a:gd name="T80" fmla="*/ 396 w 1157"/>
              <a:gd name="T81" fmla="*/ 18 h 69"/>
              <a:gd name="T82" fmla="*/ 495 w 1157"/>
              <a:gd name="T83" fmla="*/ 15 h 69"/>
              <a:gd name="T84" fmla="*/ 615 w 1157"/>
              <a:gd name="T85" fmla="*/ 32 h 69"/>
              <a:gd name="T86" fmla="*/ 672 w 1157"/>
              <a:gd name="T87" fmla="*/ 39 h 69"/>
              <a:gd name="T88" fmla="*/ 682 w 1157"/>
              <a:gd name="T89" fmla="*/ 39 h 69"/>
              <a:gd name="T90" fmla="*/ 687 w 1157"/>
              <a:gd name="T91" fmla="*/ 18 h 69"/>
              <a:gd name="T92" fmla="*/ 745 w 1157"/>
              <a:gd name="T93" fmla="*/ 1 h 69"/>
              <a:gd name="T94" fmla="*/ 785 w 1157"/>
              <a:gd name="T95" fmla="*/ 3 h 69"/>
              <a:gd name="T96" fmla="*/ 870 w 1157"/>
              <a:gd name="T97" fmla="*/ 8 h 69"/>
              <a:gd name="T98" fmla="*/ 992 w 1157"/>
              <a:gd name="T99" fmla="*/ 16 h 69"/>
              <a:gd name="T100" fmla="*/ 1113 w 1157"/>
              <a:gd name="T101" fmla="*/ 22 h 69"/>
              <a:gd name="T102" fmla="*/ 1151 w 1157"/>
              <a:gd name="T103" fmla="*/ 24 h 69"/>
              <a:gd name="T104" fmla="*/ 1098 w 1157"/>
              <a:gd name="T105" fmla="*/ 35 h 69"/>
              <a:gd name="T106" fmla="*/ 1060 w 1157"/>
              <a:gd name="T107" fmla="*/ 38 h 69"/>
              <a:gd name="T108" fmla="*/ 1006 w 1157"/>
              <a:gd name="T109" fmla="*/ 40 h 69"/>
              <a:gd name="T110" fmla="*/ 937 w 1157"/>
              <a:gd name="T111" fmla="*/ 40 h 69"/>
              <a:gd name="T112" fmla="*/ 920 w 1157"/>
              <a:gd name="T113" fmla="*/ 38 h 69"/>
              <a:gd name="T114" fmla="*/ 843 w 1157"/>
              <a:gd name="T115" fmla="*/ 34 h 69"/>
              <a:gd name="T116" fmla="*/ 811 w 1157"/>
              <a:gd name="T117" fmla="*/ 31 h 69"/>
              <a:gd name="T118" fmla="*/ 761 w 1157"/>
              <a:gd name="T119" fmla="*/ 29 h 69"/>
              <a:gd name="T120" fmla="*/ 727 w 1157"/>
              <a:gd name="T121" fmla="*/ 21 h 69"/>
              <a:gd name="T122" fmla="*/ 744 w 1157"/>
              <a:gd name="T123" fmla="*/ 21 h 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9">
                <a:moveTo>
                  <a:pt x="755" y="21"/>
                </a:moveTo>
                <a:cubicBezTo>
                  <a:pt x="758" y="19"/>
                  <a:pt x="762" y="20"/>
                  <a:pt x="766" y="20"/>
                </a:cubicBezTo>
                <a:cubicBezTo>
                  <a:pt x="766" y="20"/>
                  <a:pt x="766" y="20"/>
                  <a:pt x="766" y="20"/>
                </a:cubicBezTo>
                <a:cubicBezTo>
                  <a:pt x="766" y="21"/>
                  <a:pt x="766" y="21"/>
                  <a:pt x="766" y="21"/>
                </a:cubicBezTo>
                <a:cubicBezTo>
                  <a:pt x="767" y="22"/>
                  <a:pt x="767" y="23"/>
                  <a:pt x="765" y="22"/>
                </a:cubicBezTo>
                <a:cubicBezTo>
                  <a:pt x="770" y="23"/>
                  <a:pt x="771" y="26"/>
                  <a:pt x="770" y="29"/>
                </a:cubicBezTo>
                <a:cubicBezTo>
                  <a:pt x="770" y="32"/>
                  <a:pt x="769" y="34"/>
                  <a:pt x="772" y="36"/>
                </a:cubicBezTo>
                <a:cubicBezTo>
                  <a:pt x="771" y="36"/>
                  <a:pt x="769" y="34"/>
                  <a:pt x="767" y="36"/>
                </a:cubicBezTo>
                <a:cubicBezTo>
                  <a:pt x="766" y="40"/>
                  <a:pt x="769" y="40"/>
                  <a:pt x="770" y="42"/>
                </a:cubicBezTo>
                <a:cubicBezTo>
                  <a:pt x="769" y="42"/>
                  <a:pt x="767" y="44"/>
                  <a:pt x="765" y="45"/>
                </a:cubicBezTo>
                <a:cubicBezTo>
                  <a:pt x="764" y="46"/>
                  <a:pt x="762" y="47"/>
                  <a:pt x="763" y="47"/>
                </a:cubicBezTo>
                <a:cubicBezTo>
                  <a:pt x="759" y="49"/>
                  <a:pt x="759" y="44"/>
                  <a:pt x="753" y="46"/>
                </a:cubicBezTo>
                <a:cubicBezTo>
                  <a:pt x="746" y="48"/>
                  <a:pt x="747" y="51"/>
                  <a:pt x="741" y="52"/>
                </a:cubicBezTo>
                <a:cubicBezTo>
                  <a:pt x="740" y="56"/>
                  <a:pt x="748" y="51"/>
                  <a:pt x="751" y="50"/>
                </a:cubicBezTo>
                <a:cubicBezTo>
                  <a:pt x="747" y="52"/>
                  <a:pt x="742" y="54"/>
                  <a:pt x="736" y="56"/>
                </a:cubicBezTo>
                <a:cubicBezTo>
                  <a:pt x="733" y="58"/>
                  <a:pt x="742" y="57"/>
                  <a:pt x="745" y="54"/>
                </a:cubicBezTo>
                <a:cubicBezTo>
                  <a:pt x="742" y="58"/>
                  <a:pt x="731" y="60"/>
                  <a:pt x="726" y="59"/>
                </a:cubicBezTo>
                <a:cubicBezTo>
                  <a:pt x="722" y="61"/>
                  <a:pt x="718" y="61"/>
                  <a:pt x="714" y="63"/>
                </a:cubicBezTo>
                <a:cubicBezTo>
                  <a:pt x="720" y="62"/>
                  <a:pt x="724" y="65"/>
                  <a:pt x="733" y="63"/>
                </a:cubicBezTo>
                <a:cubicBezTo>
                  <a:pt x="745" y="60"/>
                  <a:pt x="725" y="63"/>
                  <a:pt x="734" y="60"/>
                </a:cubicBezTo>
                <a:cubicBezTo>
                  <a:pt x="738" y="61"/>
                  <a:pt x="738" y="61"/>
                  <a:pt x="738" y="61"/>
                </a:cubicBezTo>
                <a:cubicBezTo>
                  <a:pt x="741" y="59"/>
                  <a:pt x="746" y="58"/>
                  <a:pt x="750" y="57"/>
                </a:cubicBezTo>
                <a:cubicBezTo>
                  <a:pt x="751" y="55"/>
                  <a:pt x="748" y="56"/>
                  <a:pt x="746" y="57"/>
                </a:cubicBezTo>
                <a:cubicBezTo>
                  <a:pt x="753" y="54"/>
                  <a:pt x="755" y="51"/>
                  <a:pt x="763" y="49"/>
                </a:cubicBezTo>
                <a:cubicBezTo>
                  <a:pt x="762" y="52"/>
                  <a:pt x="757" y="55"/>
                  <a:pt x="752" y="57"/>
                </a:cubicBezTo>
                <a:cubicBezTo>
                  <a:pt x="746" y="59"/>
                  <a:pt x="741" y="61"/>
                  <a:pt x="740" y="63"/>
                </a:cubicBezTo>
                <a:cubicBezTo>
                  <a:pt x="731" y="64"/>
                  <a:pt x="721" y="66"/>
                  <a:pt x="711" y="66"/>
                </a:cubicBezTo>
                <a:cubicBezTo>
                  <a:pt x="710" y="66"/>
                  <a:pt x="718" y="63"/>
                  <a:pt x="709" y="63"/>
                </a:cubicBezTo>
                <a:cubicBezTo>
                  <a:pt x="709" y="65"/>
                  <a:pt x="702" y="67"/>
                  <a:pt x="690" y="68"/>
                </a:cubicBezTo>
                <a:cubicBezTo>
                  <a:pt x="692" y="67"/>
                  <a:pt x="687" y="67"/>
                  <a:pt x="683" y="67"/>
                </a:cubicBezTo>
                <a:cubicBezTo>
                  <a:pt x="678" y="66"/>
                  <a:pt x="674" y="66"/>
                  <a:pt x="677" y="65"/>
                </a:cubicBezTo>
                <a:cubicBezTo>
                  <a:pt x="682" y="66"/>
                  <a:pt x="684" y="64"/>
                  <a:pt x="684" y="64"/>
                </a:cubicBezTo>
                <a:cubicBezTo>
                  <a:pt x="674" y="64"/>
                  <a:pt x="682" y="62"/>
                  <a:pt x="677" y="62"/>
                </a:cubicBezTo>
                <a:cubicBezTo>
                  <a:pt x="668" y="63"/>
                  <a:pt x="668" y="63"/>
                  <a:pt x="669" y="63"/>
                </a:cubicBezTo>
                <a:cubicBezTo>
                  <a:pt x="669" y="64"/>
                  <a:pt x="669" y="64"/>
                  <a:pt x="660" y="64"/>
                </a:cubicBezTo>
                <a:cubicBezTo>
                  <a:pt x="664" y="65"/>
                  <a:pt x="674" y="67"/>
                  <a:pt x="686" y="68"/>
                </a:cubicBezTo>
                <a:cubicBezTo>
                  <a:pt x="685" y="69"/>
                  <a:pt x="675" y="68"/>
                  <a:pt x="670" y="69"/>
                </a:cubicBezTo>
                <a:cubicBezTo>
                  <a:pt x="677" y="68"/>
                  <a:pt x="665" y="67"/>
                  <a:pt x="671" y="67"/>
                </a:cubicBezTo>
                <a:cubicBezTo>
                  <a:pt x="663" y="66"/>
                  <a:pt x="655" y="65"/>
                  <a:pt x="647" y="64"/>
                </a:cubicBezTo>
                <a:cubicBezTo>
                  <a:pt x="640" y="63"/>
                  <a:pt x="635" y="61"/>
                  <a:pt x="629" y="61"/>
                </a:cubicBezTo>
                <a:cubicBezTo>
                  <a:pt x="628" y="64"/>
                  <a:pt x="649" y="65"/>
                  <a:pt x="643" y="68"/>
                </a:cubicBezTo>
                <a:cubicBezTo>
                  <a:pt x="636" y="67"/>
                  <a:pt x="637" y="65"/>
                  <a:pt x="632" y="65"/>
                </a:cubicBezTo>
                <a:cubicBezTo>
                  <a:pt x="626" y="66"/>
                  <a:pt x="617" y="64"/>
                  <a:pt x="610" y="63"/>
                </a:cubicBezTo>
                <a:cubicBezTo>
                  <a:pt x="614" y="62"/>
                  <a:pt x="614" y="62"/>
                  <a:pt x="614" y="62"/>
                </a:cubicBezTo>
                <a:cubicBezTo>
                  <a:pt x="612" y="61"/>
                  <a:pt x="606" y="61"/>
                  <a:pt x="602" y="61"/>
                </a:cubicBezTo>
                <a:cubicBezTo>
                  <a:pt x="603" y="61"/>
                  <a:pt x="603" y="61"/>
                  <a:pt x="603" y="61"/>
                </a:cubicBezTo>
                <a:cubicBezTo>
                  <a:pt x="600" y="60"/>
                  <a:pt x="600" y="60"/>
                  <a:pt x="600" y="60"/>
                </a:cubicBezTo>
                <a:cubicBezTo>
                  <a:pt x="599" y="60"/>
                  <a:pt x="599" y="60"/>
                  <a:pt x="599" y="60"/>
                </a:cubicBezTo>
                <a:cubicBezTo>
                  <a:pt x="596" y="59"/>
                  <a:pt x="587" y="59"/>
                  <a:pt x="581" y="57"/>
                </a:cubicBezTo>
                <a:cubicBezTo>
                  <a:pt x="582" y="56"/>
                  <a:pt x="587" y="58"/>
                  <a:pt x="591" y="58"/>
                </a:cubicBezTo>
                <a:cubicBezTo>
                  <a:pt x="592" y="58"/>
                  <a:pt x="599" y="59"/>
                  <a:pt x="597" y="57"/>
                </a:cubicBezTo>
                <a:cubicBezTo>
                  <a:pt x="589" y="56"/>
                  <a:pt x="584" y="53"/>
                  <a:pt x="576" y="52"/>
                </a:cubicBezTo>
                <a:cubicBezTo>
                  <a:pt x="577" y="52"/>
                  <a:pt x="578" y="52"/>
                  <a:pt x="579" y="52"/>
                </a:cubicBezTo>
                <a:cubicBezTo>
                  <a:pt x="578" y="51"/>
                  <a:pt x="573" y="51"/>
                  <a:pt x="569" y="50"/>
                </a:cubicBezTo>
                <a:cubicBezTo>
                  <a:pt x="560" y="50"/>
                  <a:pt x="573" y="53"/>
                  <a:pt x="567" y="53"/>
                </a:cubicBezTo>
                <a:cubicBezTo>
                  <a:pt x="569" y="55"/>
                  <a:pt x="576" y="54"/>
                  <a:pt x="574" y="56"/>
                </a:cubicBezTo>
                <a:cubicBezTo>
                  <a:pt x="573" y="56"/>
                  <a:pt x="570" y="57"/>
                  <a:pt x="568" y="57"/>
                </a:cubicBezTo>
                <a:cubicBezTo>
                  <a:pt x="564" y="55"/>
                  <a:pt x="558" y="56"/>
                  <a:pt x="555" y="55"/>
                </a:cubicBezTo>
                <a:cubicBezTo>
                  <a:pt x="559" y="55"/>
                  <a:pt x="559" y="55"/>
                  <a:pt x="559" y="55"/>
                </a:cubicBezTo>
                <a:cubicBezTo>
                  <a:pt x="560" y="54"/>
                  <a:pt x="556" y="54"/>
                  <a:pt x="555" y="54"/>
                </a:cubicBezTo>
                <a:cubicBezTo>
                  <a:pt x="559" y="52"/>
                  <a:pt x="559" y="52"/>
                  <a:pt x="559" y="52"/>
                </a:cubicBezTo>
                <a:cubicBezTo>
                  <a:pt x="564" y="53"/>
                  <a:pt x="565" y="55"/>
                  <a:pt x="570" y="54"/>
                </a:cubicBezTo>
                <a:cubicBezTo>
                  <a:pt x="562" y="53"/>
                  <a:pt x="566" y="51"/>
                  <a:pt x="557" y="50"/>
                </a:cubicBezTo>
                <a:cubicBezTo>
                  <a:pt x="555" y="50"/>
                  <a:pt x="558" y="50"/>
                  <a:pt x="558" y="51"/>
                </a:cubicBezTo>
                <a:cubicBezTo>
                  <a:pt x="555" y="51"/>
                  <a:pt x="553" y="49"/>
                  <a:pt x="547" y="49"/>
                </a:cubicBezTo>
                <a:cubicBezTo>
                  <a:pt x="550" y="50"/>
                  <a:pt x="553" y="51"/>
                  <a:pt x="548" y="52"/>
                </a:cubicBezTo>
                <a:cubicBezTo>
                  <a:pt x="547" y="50"/>
                  <a:pt x="547" y="50"/>
                  <a:pt x="547" y="50"/>
                </a:cubicBezTo>
                <a:cubicBezTo>
                  <a:pt x="545" y="50"/>
                  <a:pt x="545" y="50"/>
                  <a:pt x="544" y="50"/>
                </a:cubicBezTo>
                <a:cubicBezTo>
                  <a:pt x="540" y="50"/>
                  <a:pt x="547" y="49"/>
                  <a:pt x="541" y="48"/>
                </a:cubicBezTo>
                <a:cubicBezTo>
                  <a:pt x="540" y="49"/>
                  <a:pt x="538" y="49"/>
                  <a:pt x="538" y="49"/>
                </a:cubicBezTo>
                <a:cubicBezTo>
                  <a:pt x="532" y="48"/>
                  <a:pt x="536" y="48"/>
                  <a:pt x="531" y="47"/>
                </a:cubicBezTo>
                <a:cubicBezTo>
                  <a:pt x="536" y="47"/>
                  <a:pt x="539" y="45"/>
                  <a:pt x="534" y="44"/>
                </a:cubicBezTo>
                <a:cubicBezTo>
                  <a:pt x="527" y="43"/>
                  <a:pt x="523" y="41"/>
                  <a:pt x="516" y="42"/>
                </a:cubicBezTo>
                <a:cubicBezTo>
                  <a:pt x="514" y="41"/>
                  <a:pt x="514" y="41"/>
                  <a:pt x="514" y="41"/>
                </a:cubicBezTo>
                <a:cubicBezTo>
                  <a:pt x="514" y="43"/>
                  <a:pt x="509" y="41"/>
                  <a:pt x="506" y="41"/>
                </a:cubicBezTo>
                <a:cubicBezTo>
                  <a:pt x="504" y="42"/>
                  <a:pt x="517" y="42"/>
                  <a:pt x="514" y="45"/>
                </a:cubicBezTo>
                <a:cubicBezTo>
                  <a:pt x="509" y="44"/>
                  <a:pt x="510" y="46"/>
                  <a:pt x="511" y="46"/>
                </a:cubicBezTo>
                <a:cubicBezTo>
                  <a:pt x="506" y="46"/>
                  <a:pt x="511" y="44"/>
                  <a:pt x="510" y="43"/>
                </a:cubicBezTo>
                <a:cubicBezTo>
                  <a:pt x="509" y="44"/>
                  <a:pt x="501" y="42"/>
                  <a:pt x="503" y="44"/>
                </a:cubicBezTo>
                <a:cubicBezTo>
                  <a:pt x="499" y="43"/>
                  <a:pt x="499" y="42"/>
                  <a:pt x="496" y="42"/>
                </a:cubicBezTo>
                <a:cubicBezTo>
                  <a:pt x="496" y="42"/>
                  <a:pt x="496" y="43"/>
                  <a:pt x="495" y="44"/>
                </a:cubicBezTo>
                <a:cubicBezTo>
                  <a:pt x="495" y="43"/>
                  <a:pt x="490" y="44"/>
                  <a:pt x="489" y="44"/>
                </a:cubicBezTo>
                <a:cubicBezTo>
                  <a:pt x="490" y="43"/>
                  <a:pt x="489" y="42"/>
                  <a:pt x="492" y="43"/>
                </a:cubicBezTo>
                <a:cubicBezTo>
                  <a:pt x="493" y="42"/>
                  <a:pt x="484" y="42"/>
                  <a:pt x="485" y="41"/>
                </a:cubicBezTo>
                <a:cubicBezTo>
                  <a:pt x="484" y="43"/>
                  <a:pt x="477" y="41"/>
                  <a:pt x="473" y="41"/>
                </a:cubicBezTo>
                <a:cubicBezTo>
                  <a:pt x="476" y="37"/>
                  <a:pt x="479" y="43"/>
                  <a:pt x="482" y="40"/>
                </a:cubicBezTo>
                <a:cubicBezTo>
                  <a:pt x="478" y="38"/>
                  <a:pt x="466" y="39"/>
                  <a:pt x="459" y="37"/>
                </a:cubicBezTo>
                <a:cubicBezTo>
                  <a:pt x="453" y="38"/>
                  <a:pt x="459" y="39"/>
                  <a:pt x="458" y="40"/>
                </a:cubicBezTo>
                <a:cubicBezTo>
                  <a:pt x="463" y="41"/>
                  <a:pt x="465" y="40"/>
                  <a:pt x="469" y="40"/>
                </a:cubicBezTo>
                <a:cubicBezTo>
                  <a:pt x="463" y="41"/>
                  <a:pt x="456" y="40"/>
                  <a:pt x="452" y="39"/>
                </a:cubicBezTo>
                <a:cubicBezTo>
                  <a:pt x="447" y="39"/>
                  <a:pt x="449" y="43"/>
                  <a:pt x="446" y="43"/>
                </a:cubicBezTo>
                <a:cubicBezTo>
                  <a:pt x="445" y="42"/>
                  <a:pt x="445" y="41"/>
                  <a:pt x="445" y="41"/>
                </a:cubicBezTo>
                <a:cubicBezTo>
                  <a:pt x="444" y="40"/>
                  <a:pt x="443" y="41"/>
                  <a:pt x="442" y="41"/>
                </a:cubicBezTo>
                <a:cubicBezTo>
                  <a:pt x="441" y="41"/>
                  <a:pt x="443" y="40"/>
                  <a:pt x="441" y="40"/>
                </a:cubicBezTo>
                <a:cubicBezTo>
                  <a:pt x="440" y="40"/>
                  <a:pt x="440" y="40"/>
                  <a:pt x="440" y="40"/>
                </a:cubicBezTo>
                <a:cubicBezTo>
                  <a:pt x="440" y="40"/>
                  <a:pt x="440" y="40"/>
                  <a:pt x="440" y="40"/>
                </a:cubicBezTo>
                <a:cubicBezTo>
                  <a:pt x="439" y="40"/>
                  <a:pt x="439" y="40"/>
                  <a:pt x="439" y="40"/>
                </a:cubicBezTo>
                <a:cubicBezTo>
                  <a:pt x="438" y="41"/>
                  <a:pt x="439" y="41"/>
                  <a:pt x="439" y="41"/>
                </a:cubicBezTo>
                <a:cubicBezTo>
                  <a:pt x="439" y="41"/>
                  <a:pt x="439" y="41"/>
                  <a:pt x="439" y="41"/>
                </a:cubicBezTo>
                <a:cubicBezTo>
                  <a:pt x="438" y="41"/>
                  <a:pt x="437" y="42"/>
                  <a:pt x="438" y="43"/>
                </a:cubicBezTo>
                <a:cubicBezTo>
                  <a:pt x="439" y="43"/>
                  <a:pt x="439" y="44"/>
                  <a:pt x="436" y="43"/>
                </a:cubicBezTo>
                <a:cubicBezTo>
                  <a:pt x="435" y="42"/>
                  <a:pt x="437" y="43"/>
                  <a:pt x="437" y="42"/>
                </a:cubicBezTo>
                <a:cubicBezTo>
                  <a:pt x="436" y="42"/>
                  <a:pt x="432" y="41"/>
                  <a:pt x="430" y="41"/>
                </a:cubicBezTo>
                <a:cubicBezTo>
                  <a:pt x="432" y="42"/>
                  <a:pt x="429" y="42"/>
                  <a:pt x="429" y="42"/>
                </a:cubicBezTo>
                <a:cubicBezTo>
                  <a:pt x="432" y="43"/>
                  <a:pt x="432" y="42"/>
                  <a:pt x="434" y="42"/>
                </a:cubicBezTo>
                <a:cubicBezTo>
                  <a:pt x="433" y="42"/>
                  <a:pt x="433" y="43"/>
                  <a:pt x="433" y="43"/>
                </a:cubicBezTo>
                <a:cubicBezTo>
                  <a:pt x="433" y="43"/>
                  <a:pt x="433" y="43"/>
                  <a:pt x="433" y="43"/>
                </a:cubicBezTo>
                <a:cubicBezTo>
                  <a:pt x="431" y="43"/>
                  <a:pt x="429" y="43"/>
                  <a:pt x="427" y="43"/>
                </a:cubicBezTo>
                <a:cubicBezTo>
                  <a:pt x="430" y="42"/>
                  <a:pt x="424" y="42"/>
                  <a:pt x="423" y="42"/>
                </a:cubicBezTo>
                <a:cubicBezTo>
                  <a:pt x="422" y="43"/>
                  <a:pt x="421" y="45"/>
                  <a:pt x="425" y="45"/>
                </a:cubicBezTo>
                <a:cubicBezTo>
                  <a:pt x="424" y="45"/>
                  <a:pt x="423" y="45"/>
                  <a:pt x="422" y="45"/>
                </a:cubicBezTo>
                <a:cubicBezTo>
                  <a:pt x="421" y="46"/>
                  <a:pt x="420" y="46"/>
                  <a:pt x="419" y="47"/>
                </a:cubicBezTo>
                <a:cubicBezTo>
                  <a:pt x="417" y="48"/>
                  <a:pt x="416" y="49"/>
                  <a:pt x="414" y="50"/>
                </a:cubicBezTo>
                <a:cubicBezTo>
                  <a:pt x="416" y="47"/>
                  <a:pt x="411" y="49"/>
                  <a:pt x="409" y="49"/>
                </a:cubicBezTo>
                <a:cubicBezTo>
                  <a:pt x="409" y="51"/>
                  <a:pt x="408" y="52"/>
                  <a:pt x="407" y="53"/>
                </a:cubicBezTo>
                <a:cubicBezTo>
                  <a:pt x="414" y="50"/>
                  <a:pt x="408" y="55"/>
                  <a:pt x="412" y="55"/>
                </a:cubicBezTo>
                <a:cubicBezTo>
                  <a:pt x="418" y="55"/>
                  <a:pt x="420" y="52"/>
                  <a:pt x="422" y="50"/>
                </a:cubicBezTo>
                <a:cubicBezTo>
                  <a:pt x="423" y="53"/>
                  <a:pt x="419" y="54"/>
                  <a:pt x="416" y="55"/>
                </a:cubicBezTo>
                <a:cubicBezTo>
                  <a:pt x="412" y="56"/>
                  <a:pt x="408" y="56"/>
                  <a:pt x="405" y="58"/>
                </a:cubicBezTo>
                <a:cubicBezTo>
                  <a:pt x="406" y="59"/>
                  <a:pt x="409" y="59"/>
                  <a:pt x="412" y="58"/>
                </a:cubicBezTo>
                <a:cubicBezTo>
                  <a:pt x="411" y="59"/>
                  <a:pt x="402" y="59"/>
                  <a:pt x="397" y="61"/>
                </a:cubicBezTo>
                <a:cubicBezTo>
                  <a:pt x="398" y="61"/>
                  <a:pt x="399" y="59"/>
                  <a:pt x="392" y="60"/>
                </a:cubicBezTo>
                <a:cubicBezTo>
                  <a:pt x="390" y="61"/>
                  <a:pt x="388" y="62"/>
                  <a:pt x="386" y="62"/>
                </a:cubicBezTo>
                <a:cubicBezTo>
                  <a:pt x="375" y="64"/>
                  <a:pt x="380" y="61"/>
                  <a:pt x="371" y="61"/>
                </a:cubicBezTo>
                <a:cubicBezTo>
                  <a:pt x="372" y="61"/>
                  <a:pt x="374" y="60"/>
                  <a:pt x="375" y="60"/>
                </a:cubicBezTo>
                <a:cubicBezTo>
                  <a:pt x="373" y="58"/>
                  <a:pt x="364" y="60"/>
                  <a:pt x="363" y="59"/>
                </a:cubicBezTo>
                <a:cubicBezTo>
                  <a:pt x="367" y="58"/>
                  <a:pt x="371" y="60"/>
                  <a:pt x="376" y="59"/>
                </a:cubicBezTo>
                <a:cubicBezTo>
                  <a:pt x="376" y="57"/>
                  <a:pt x="369" y="58"/>
                  <a:pt x="365" y="58"/>
                </a:cubicBezTo>
                <a:cubicBezTo>
                  <a:pt x="355" y="59"/>
                  <a:pt x="358" y="59"/>
                  <a:pt x="350" y="60"/>
                </a:cubicBezTo>
                <a:cubicBezTo>
                  <a:pt x="349" y="63"/>
                  <a:pt x="365" y="63"/>
                  <a:pt x="365" y="66"/>
                </a:cubicBezTo>
                <a:cubicBezTo>
                  <a:pt x="359" y="66"/>
                  <a:pt x="349" y="66"/>
                  <a:pt x="343" y="66"/>
                </a:cubicBezTo>
                <a:cubicBezTo>
                  <a:pt x="338" y="66"/>
                  <a:pt x="333" y="66"/>
                  <a:pt x="329" y="66"/>
                </a:cubicBezTo>
                <a:cubicBezTo>
                  <a:pt x="320" y="65"/>
                  <a:pt x="322" y="63"/>
                  <a:pt x="324" y="61"/>
                </a:cubicBezTo>
                <a:cubicBezTo>
                  <a:pt x="321" y="61"/>
                  <a:pt x="319" y="61"/>
                  <a:pt x="317" y="61"/>
                </a:cubicBezTo>
                <a:cubicBezTo>
                  <a:pt x="320" y="62"/>
                  <a:pt x="320" y="62"/>
                  <a:pt x="320" y="62"/>
                </a:cubicBezTo>
                <a:cubicBezTo>
                  <a:pt x="310" y="61"/>
                  <a:pt x="305" y="60"/>
                  <a:pt x="295" y="59"/>
                </a:cubicBezTo>
                <a:cubicBezTo>
                  <a:pt x="290" y="58"/>
                  <a:pt x="293" y="56"/>
                  <a:pt x="296" y="55"/>
                </a:cubicBezTo>
                <a:cubicBezTo>
                  <a:pt x="290" y="54"/>
                  <a:pt x="290" y="54"/>
                  <a:pt x="290" y="54"/>
                </a:cubicBezTo>
                <a:cubicBezTo>
                  <a:pt x="291" y="54"/>
                  <a:pt x="291" y="54"/>
                  <a:pt x="291" y="54"/>
                </a:cubicBezTo>
                <a:cubicBezTo>
                  <a:pt x="291" y="53"/>
                  <a:pt x="286" y="52"/>
                  <a:pt x="282" y="52"/>
                </a:cubicBezTo>
                <a:cubicBezTo>
                  <a:pt x="281" y="53"/>
                  <a:pt x="283" y="53"/>
                  <a:pt x="283" y="54"/>
                </a:cubicBezTo>
                <a:cubicBezTo>
                  <a:pt x="279" y="54"/>
                  <a:pt x="274" y="53"/>
                  <a:pt x="272" y="52"/>
                </a:cubicBezTo>
                <a:cubicBezTo>
                  <a:pt x="271" y="53"/>
                  <a:pt x="272" y="54"/>
                  <a:pt x="277" y="54"/>
                </a:cubicBezTo>
                <a:cubicBezTo>
                  <a:pt x="277" y="54"/>
                  <a:pt x="277" y="54"/>
                  <a:pt x="278" y="54"/>
                </a:cubicBezTo>
                <a:cubicBezTo>
                  <a:pt x="284" y="56"/>
                  <a:pt x="284" y="56"/>
                  <a:pt x="284" y="56"/>
                </a:cubicBezTo>
                <a:cubicBezTo>
                  <a:pt x="277" y="54"/>
                  <a:pt x="271" y="55"/>
                  <a:pt x="269" y="57"/>
                </a:cubicBezTo>
                <a:cubicBezTo>
                  <a:pt x="262" y="55"/>
                  <a:pt x="277" y="56"/>
                  <a:pt x="268" y="54"/>
                </a:cubicBezTo>
                <a:cubicBezTo>
                  <a:pt x="253" y="56"/>
                  <a:pt x="247" y="50"/>
                  <a:pt x="236" y="54"/>
                </a:cubicBezTo>
                <a:cubicBezTo>
                  <a:pt x="232" y="52"/>
                  <a:pt x="227" y="50"/>
                  <a:pt x="219" y="49"/>
                </a:cubicBezTo>
                <a:cubicBezTo>
                  <a:pt x="220" y="48"/>
                  <a:pt x="214" y="48"/>
                  <a:pt x="216" y="47"/>
                </a:cubicBezTo>
                <a:cubicBezTo>
                  <a:pt x="226" y="45"/>
                  <a:pt x="229" y="51"/>
                  <a:pt x="237" y="49"/>
                </a:cubicBezTo>
                <a:cubicBezTo>
                  <a:pt x="240" y="50"/>
                  <a:pt x="238" y="51"/>
                  <a:pt x="239" y="52"/>
                </a:cubicBezTo>
                <a:cubicBezTo>
                  <a:pt x="242" y="52"/>
                  <a:pt x="245" y="53"/>
                  <a:pt x="246" y="52"/>
                </a:cubicBezTo>
                <a:cubicBezTo>
                  <a:pt x="240" y="50"/>
                  <a:pt x="247" y="48"/>
                  <a:pt x="238" y="47"/>
                </a:cubicBezTo>
                <a:cubicBezTo>
                  <a:pt x="240" y="46"/>
                  <a:pt x="248" y="47"/>
                  <a:pt x="251" y="47"/>
                </a:cubicBezTo>
                <a:cubicBezTo>
                  <a:pt x="251" y="47"/>
                  <a:pt x="253" y="46"/>
                  <a:pt x="255" y="46"/>
                </a:cubicBezTo>
                <a:cubicBezTo>
                  <a:pt x="254" y="45"/>
                  <a:pt x="249" y="43"/>
                  <a:pt x="247" y="42"/>
                </a:cubicBezTo>
                <a:cubicBezTo>
                  <a:pt x="248" y="42"/>
                  <a:pt x="246" y="42"/>
                  <a:pt x="246" y="43"/>
                </a:cubicBezTo>
                <a:cubicBezTo>
                  <a:pt x="243" y="42"/>
                  <a:pt x="240" y="41"/>
                  <a:pt x="238" y="40"/>
                </a:cubicBezTo>
                <a:cubicBezTo>
                  <a:pt x="234" y="40"/>
                  <a:pt x="232" y="41"/>
                  <a:pt x="233" y="42"/>
                </a:cubicBezTo>
                <a:cubicBezTo>
                  <a:pt x="227" y="42"/>
                  <a:pt x="219" y="39"/>
                  <a:pt x="217" y="41"/>
                </a:cubicBezTo>
                <a:cubicBezTo>
                  <a:pt x="210" y="40"/>
                  <a:pt x="220" y="40"/>
                  <a:pt x="221" y="40"/>
                </a:cubicBezTo>
                <a:cubicBezTo>
                  <a:pt x="221" y="40"/>
                  <a:pt x="221" y="40"/>
                  <a:pt x="221" y="40"/>
                </a:cubicBezTo>
                <a:cubicBezTo>
                  <a:pt x="229" y="41"/>
                  <a:pt x="229" y="41"/>
                  <a:pt x="229" y="41"/>
                </a:cubicBezTo>
                <a:cubicBezTo>
                  <a:pt x="231" y="38"/>
                  <a:pt x="219" y="40"/>
                  <a:pt x="219" y="38"/>
                </a:cubicBezTo>
                <a:cubicBezTo>
                  <a:pt x="221" y="33"/>
                  <a:pt x="207" y="38"/>
                  <a:pt x="202" y="37"/>
                </a:cubicBezTo>
                <a:cubicBezTo>
                  <a:pt x="204" y="39"/>
                  <a:pt x="205" y="40"/>
                  <a:pt x="207" y="41"/>
                </a:cubicBezTo>
                <a:cubicBezTo>
                  <a:pt x="202" y="40"/>
                  <a:pt x="202" y="40"/>
                  <a:pt x="202" y="40"/>
                </a:cubicBezTo>
                <a:cubicBezTo>
                  <a:pt x="204" y="41"/>
                  <a:pt x="203" y="44"/>
                  <a:pt x="207" y="45"/>
                </a:cubicBezTo>
                <a:cubicBezTo>
                  <a:pt x="200" y="45"/>
                  <a:pt x="190" y="45"/>
                  <a:pt x="185" y="45"/>
                </a:cubicBezTo>
                <a:cubicBezTo>
                  <a:pt x="184" y="46"/>
                  <a:pt x="183" y="47"/>
                  <a:pt x="183" y="48"/>
                </a:cubicBezTo>
                <a:cubicBezTo>
                  <a:pt x="177" y="46"/>
                  <a:pt x="173" y="49"/>
                  <a:pt x="167" y="49"/>
                </a:cubicBezTo>
                <a:cubicBezTo>
                  <a:pt x="161" y="48"/>
                  <a:pt x="173" y="47"/>
                  <a:pt x="168" y="46"/>
                </a:cubicBezTo>
                <a:cubicBezTo>
                  <a:pt x="167" y="47"/>
                  <a:pt x="163" y="46"/>
                  <a:pt x="161" y="46"/>
                </a:cubicBezTo>
                <a:cubicBezTo>
                  <a:pt x="163" y="47"/>
                  <a:pt x="170" y="45"/>
                  <a:pt x="175" y="45"/>
                </a:cubicBezTo>
                <a:cubicBezTo>
                  <a:pt x="171" y="45"/>
                  <a:pt x="171" y="43"/>
                  <a:pt x="170" y="43"/>
                </a:cubicBezTo>
                <a:cubicBezTo>
                  <a:pt x="176" y="42"/>
                  <a:pt x="176" y="42"/>
                  <a:pt x="176" y="42"/>
                </a:cubicBezTo>
                <a:cubicBezTo>
                  <a:pt x="176" y="40"/>
                  <a:pt x="168" y="42"/>
                  <a:pt x="165" y="41"/>
                </a:cubicBezTo>
                <a:cubicBezTo>
                  <a:pt x="168" y="43"/>
                  <a:pt x="167" y="43"/>
                  <a:pt x="169" y="45"/>
                </a:cubicBezTo>
                <a:cubicBezTo>
                  <a:pt x="163" y="44"/>
                  <a:pt x="155" y="44"/>
                  <a:pt x="151" y="46"/>
                </a:cubicBezTo>
                <a:cubicBezTo>
                  <a:pt x="149" y="47"/>
                  <a:pt x="154" y="47"/>
                  <a:pt x="156" y="47"/>
                </a:cubicBezTo>
                <a:cubicBezTo>
                  <a:pt x="155" y="48"/>
                  <a:pt x="150" y="47"/>
                  <a:pt x="150" y="48"/>
                </a:cubicBezTo>
                <a:cubicBezTo>
                  <a:pt x="151" y="49"/>
                  <a:pt x="153" y="48"/>
                  <a:pt x="155" y="48"/>
                </a:cubicBezTo>
                <a:cubicBezTo>
                  <a:pt x="150" y="49"/>
                  <a:pt x="145" y="49"/>
                  <a:pt x="140" y="50"/>
                </a:cubicBezTo>
                <a:cubicBezTo>
                  <a:pt x="141" y="50"/>
                  <a:pt x="145" y="50"/>
                  <a:pt x="147" y="50"/>
                </a:cubicBezTo>
                <a:cubicBezTo>
                  <a:pt x="143" y="51"/>
                  <a:pt x="139" y="51"/>
                  <a:pt x="132" y="49"/>
                </a:cubicBezTo>
                <a:cubicBezTo>
                  <a:pt x="128" y="50"/>
                  <a:pt x="122" y="52"/>
                  <a:pt x="125" y="53"/>
                </a:cubicBezTo>
                <a:cubicBezTo>
                  <a:pt x="122" y="52"/>
                  <a:pt x="123" y="52"/>
                  <a:pt x="123" y="51"/>
                </a:cubicBezTo>
                <a:cubicBezTo>
                  <a:pt x="116" y="52"/>
                  <a:pt x="113" y="50"/>
                  <a:pt x="109" y="50"/>
                </a:cubicBezTo>
                <a:cubicBezTo>
                  <a:pt x="111" y="48"/>
                  <a:pt x="111" y="48"/>
                  <a:pt x="111" y="48"/>
                </a:cubicBezTo>
                <a:cubicBezTo>
                  <a:pt x="105" y="50"/>
                  <a:pt x="108" y="46"/>
                  <a:pt x="102" y="48"/>
                </a:cubicBezTo>
                <a:cubicBezTo>
                  <a:pt x="104" y="49"/>
                  <a:pt x="105" y="51"/>
                  <a:pt x="105" y="52"/>
                </a:cubicBezTo>
                <a:cubicBezTo>
                  <a:pt x="103" y="51"/>
                  <a:pt x="100" y="53"/>
                  <a:pt x="97" y="53"/>
                </a:cubicBezTo>
                <a:cubicBezTo>
                  <a:pt x="98" y="52"/>
                  <a:pt x="90" y="52"/>
                  <a:pt x="94" y="51"/>
                </a:cubicBezTo>
                <a:cubicBezTo>
                  <a:pt x="87" y="50"/>
                  <a:pt x="85" y="52"/>
                  <a:pt x="79" y="51"/>
                </a:cubicBezTo>
                <a:cubicBezTo>
                  <a:pt x="82" y="50"/>
                  <a:pt x="73" y="50"/>
                  <a:pt x="75" y="49"/>
                </a:cubicBezTo>
                <a:cubicBezTo>
                  <a:pt x="68" y="49"/>
                  <a:pt x="65" y="51"/>
                  <a:pt x="67" y="52"/>
                </a:cubicBezTo>
                <a:cubicBezTo>
                  <a:pt x="70" y="52"/>
                  <a:pt x="73" y="51"/>
                  <a:pt x="73" y="52"/>
                </a:cubicBezTo>
                <a:cubicBezTo>
                  <a:pt x="69" y="53"/>
                  <a:pt x="65" y="53"/>
                  <a:pt x="61" y="53"/>
                </a:cubicBezTo>
                <a:cubicBezTo>
                  <a:pt x="59" y="54"/>
                  <a:pt x="55" y="54"/>
                  <a:pt x="55" y="56"/>
                </a:cubicBezTo>
                <a:cubicBezTo>
                  <a:pt x="51" y="54"/>
                  <a:pt x="44" y="58"/>
                  <a:pt x="40" y="56"/>
                </a:cubicBezTo>
                <a:cubicBezTo>
                  <a:pt x="45" y="57"/>
                  <a:pt x="48" y="55"/>
                  <a:pt x="49" y="55"/>
                </a:cubicBezTo>
                <a:cubicBezTo>
                  <a:pt x="47" y="55"/>
                  <a:pt x="47" y="55"/>
                  <a:pt x="47" y="55"/>
                </a:cubicBezTo>
                <a:cubicBezTo>
                  <a:pt x="47" y="55"/>
                  <a:pt x="48" y="54"/>
                  <a:pt x="48" y="54"/>
                </a:cubicBezTo>
                <a:cubicBezTo>
                  <a:pt x="42" y="52"/>
                  <a:pt x="42" y="52"/>
                  <a:pt x="42" y="52"/>
                </a:cubicBezTo>
                <a:cubicBezTo>
                  <a:pt x="47" y="51"/>
                  <a:pt x="43" y="54"/>
                  <a:pt x="50" y="53"/>
                </a:cubicBezTo>
                <a:cubicBezTo>
                  <a:pt x="55" y="51"/>
                  <a:pt x="36" y="50"/>
                  <a:pt x="41" y="48"/>
                </a:cubicBezTo>
                <a:cubicBezTo>
                  <a:pt x="46" y="47"/>
                  <a:pt x="46" y="50"/>
                  <a:pt x="50" y="50"/>
                </a:cubicBezTo>
                <a:cubicBezTo>
                  <a:pt x="49" y="50"/>
                  <a:pt x="49" y="50"/>
                  <a:pt x="49" y="50"/>
                </a:cubicBezTo>
                <a:cubicBezTo>
                  <a:pt x="53" y="51"/>
                  <a:pt x="56" y="51"/>
                  <a:pt x="59" y="51"/>
                </a:cubicBezTo>
                <a:cubicBezTo>
                  <a:pt x="59" y="50"/>
                  <a:pt x="56" y="50"/>
                  <a:pt x="56" y="50"/>
                </a:cubicBezTo>
                <a:cubicBezTo>
                  <a:pt x="67" y="49"/>
                  <a:pt x="68" y="47"/>
                  <a:pt x="80" y="46"/>
                </a:cubicBezTo>
                <a:cubicBezTo>
                  <a:pt x="79" y="47"/>
                  <a:pt x="78" y="49"/>
                  <a:pt x="84" y="49"/>
                </a:cubicBezTo>
                <a:cubicBezTo>
                  <a:pt x="88" y="50"/>
                  <a:pt x="88" y="48"/>
                  <a:pt x="91" y="48"/>
                </a:cubicBezTo>
                <a:cubicBezTo>
                  <a:pt x="89" y="47"/>
                  <a:pt x="86" y="46"/>
                  <a:pt x="84" y="47"/>
                </a:cubicBezTo>
                <a:cubicBezTo>
                  <a:pt x="83" y="46"/>
                  <a:pt x="83" y="46"/>
                  <a:pt x="83" y="46"/>
                </a:cubicBezTo>
                <a:cubicBezTo>
                  <a:pt x="73" y="44"/>
                  <a:pt x="76" y="42"/>
                  <a:pt x="64" y="42"/>
                </a:cubicBezTo>
                <a:cubicBezTo>
                  <a:pt x="63" y="41"/>
                  <a:pt x="54" y="41"/>
                  <a:pt x="49" y="42"/>
                </a:cubicBezTo>
                <a:cubicBezTo>
                  <a:pt x="51" y="40"/>
                  <a:pt x="51" y="40"/>
                  <a:pt x="51" y="40"/>
                </a:cubicBezTo>
                <a:cubicBezTo>
                  <a:pt x="44" y="38"/>
                  <a:pt x="51" y="42"/>
                  <a:pt x="42" y="41"/>
                </a:cubicBezTo>
                <a:cubicBezTo>
                  <a:pt x="40" y="43"/>
                  <a:pt x="34" y="46"/>
                  <a:pt x="39" y="48"/>
                </a:cubicBezTo>
                <a:cubicBezTo>
                  <a:pt x="33" y="49"/>
                  <a:pt x="31" y="48"/>
                  <a:pt x="25" y="48"/>
                </a:cubicBezTo>
                <a:cubicBezTo>
                  <a:pt x="22" y="50"/>
                  <a:pt x="27" y="50"/>
                  <a:pt x="27" y="52"/>
                </a:cubicBezTo>
                <a:cubicBezTo>
                  <a:pt x="22" y="52"/>
                  <a:pt x="17" y="51"/>
                  <a:pt x="20" y="50"/>
                </a:cubicBezTo>
                <a:cubicBezTo>
                  <a:pt x="18" y="50"/>
                  <a:pt x="15" y="50"/>
                  <a:pt x="12" y="50"/>
                </a:cubicBezTo>
                <a:cubicBezTo>
                  <a:pt x="12" y="51"/>
                  <a:pt x="15" y="51"/>
                  <a:pt x="16" y="51"/>
                </a:cubicBezTo>
                <a:cubicBezTo>
                  <a:pt x="13" y="51"/>
                  <a:pt x="7" y="50"/>
                  <a:pt x="6" y="49"/>
                </a:cubicBezTo>
                <a:cubicBezTo>
                  <a:pt x="6" y="49"/>
                  <a:pt x="8" y="50"/>
                  <a:pt x="9" y="49"/>
                </a:cubicBezTo>
                <a:cubicBezTo>
                  <a:pt x="6" y="49"/>
                  <a:pt x="0" y="48"/>
                  <a:pt x="0" y="47"/>
                </a:cubicBezTo>
                <a:cubicBezTo>
                  <a:pt x="5" y="48"/>
                  <a:pt x="6" y="46"/>
                  <a:pt x="10" y="47"/>
                </a:cubicBezTo>
                <a:cubicBezTo>
                  <a:pt x="10" y="47"/>
                  <a:pt x="9" y="46"/>
                  <a:pt x="7" y="46"/>
                </a:cubicBezTo>
                <a:cubicBezTo>
                  <a:pt x="11" y="45"/>
                  <a:pt x="15" y="45"/>
                  <a:pt x="16" y="44"/>
                </a:cubicBezTo>
                <a:cubicBezTo>
                  <a:pt x="13" y="45"/>
                  <a:pt x="11" y="43"/>
                  <a:pt x="11" y="43"/>
                </a:cubicBezTo>
                <a:cubicBezTo>
                  <a:pt x="13" y="43"/>
                  <a:pt x="19" y="43"/>
                  <a:pt x="21" y="44"/>
                </a:cubicBezTo>
                <a:cubicBezTo>
                  <a:pt x="21" y="41"/>
                  <a:pt x="32" y="44"/>
                  <a:pt x="28" y="42"/>
                </a:cubicBezTo>
                <a:cubicBezTo>
                  <a:pt x="29" y="43"/>
                  <a:pt x="33" y="43"/>
                  <a:pt x="35" y="42"/>
                </a:cubicBezTo>
                <a:cubicBezTo>
                  <a:pt x="34" y="41"/>
                  <a:pt x="29" y="41"/>
                  <a:pt x="27" y="39"/>
                </a:cubicBezTo>
                <a:cubicBezTo>
                  <a:pt x="16" y="38"/>
                  <a:pt x="27" y="41"/>
                  <a:pt x="25" y="42"/>
                </a:cubicBezTo>
                <a:cubicBezTo>
                  <a:pt x="22" y="42"/>
                  <a:pt x="19" y="42"/>
                  <a:pt x="16" y="42"/>
                </a:cubicBezTo>
                <a:cubicBezTo>
                  <a:pt x="17" y="41"/>
                  <a:pt x="13" y="40"/>
                  <a:pt x="19" y="40"/>
                </a:cubicBezTo>
                <a:cubicBezTo>
                  <a:pt x="16" y="39"/>
                  <a:pt x="12" y="38"/>
                  <a:pt x="8" y="39"/>
                </a:cubicBezTo>
                <a:cubicBezTo>
                  <a:pt x="7" y="38"/>
                  <a:pt x="10" y="38"/>
                  <a:pt x="11" y="38"/>
                </a:cubicBezTo>
                <a:cubicBezTo>
                  <a:pt x="10" y="37"/>
                  <a:pt x="6" y="35"/>
                  <a:pt x="12" y="35"/>
                </a:cubicBezTo>
                <a:cubicBezTo>
                  <a:pt x="10" y="35"/>
                  <a:pt x="14" y="36"/>
                  <a:pt x="11" y="36"/>
                </a:cubicBezTo>
                <a:cubicBezTo>
                  <a:pt x="14" y="37"/>
                  <a:pt x="20" y="36"/>
                  <a:pt x="18" y="35"/>
                </a:cubicBezTo>
                <a:cubicBezTo>
                  <a:pt x="21" y="35"/>
                  <a:pt x="26" y="36"/>
                  <a:pt x="29" y="36"/>
                </a:cubicBezTo>
                <a:cubicBezTo>
                  <a:pt x="29" y="35"/>
                  <a:pt x="26" y="36"/>
                  <a:pt x="25" y="35"/>
                </a:cubicBezTo>
                <a:cubicBezTo>
                  <a:pt x="28" y="35"/>
                  <a:pt x="31" y="36"/>
                  <a:pt x="34" y="36"/>
                </a:cubicBezTo>
                <a:cubicBezTo>
                  <a:pt x="31" y="37"/>
                  <a:pt x="31" y="37"/>
                  <a:pt x="31" y="37"/>
                </a:cubicBezTo>
                <a:cubicBezTo>
                  <a:pt x="38" y="36"/>
                  <a:pt x="42" y="39"/>
                  <a:pt x="48" y="39"/>
                </a:cubicBezTo>
                <a:cubicBezTo>
                  <a:pt x="47" y="37"/>
                  <a:pt x="42" y="37"/>
                  <a:pt x="39" y="37"/>
                </a:cubicBezTo>
                <a:cubicBezTo>
                  <a:pt x="41" y="34"/>
                  <a:pt x="41" y="38"/>
                  <a:pt x="46" y="37"/>
                </a:cubicBezTo>
                <a:cubicBezTo>
                  <a:pt x="47" y="37"/>
                  <a:pt x="47" y="36"/>
                  <a:pt x="47" y="36"/>
                </a:cubicBezTo>
                <a:cubicBezTo>
                  <a:pt x="52" y="37"/>
                  <a:pt x="52" y="37"/>
                  <a:pt x="52" y="37"/>
                </a:cubicBezTo>
                <a:cubicBezTo>
                  <a:pt x="53" y="37"/>
                  <a:pt x="52" y="36"/>
                  <a:pt x="51" y="36"/>
                </a:cubicBezTo>
                <a:cubicBezTo>
                  <a:pt x="60" y="38"/>
                  <a:pt x="52" y="39"/>
                  <a:pt x="63" y="39"/>
                </a:cubicBezTo>
                <a:cubicBezTo>
                  <a:pt x="57" y="40"/>
                  <a:pt x="57" y="38"/>
                  <a:pt x="52" y="39"/>
                </a:cubicBezTo>
                <a:cubicBezTo>
                  <a:pt x="49" y="40"/>
                  <a:pt x="59" y="41"/>
                  <a:pt x="61" y="41"/>
                </a:cubicBezTo>
                <a:cubicBezTo>
                  <a:pt x="66" y="40"/>
                  <a:pt x="65" y="38"/>
                  <a:pt x="73" y="39"/>
                </a:cubicBezTo>
                <a:cubicBezTo>
                  <a:pt x="68" y="38"/>
                  <a:pt x="71" y="37"/>
                  <a:pt x="65" y="37"/>
                </a:cubicBezTo>
                <a:cubicBezTo>
                  <a:pt x="61" y="37"/>
                  <a:pt x="66" y="37"/>
                  <a:pt x="66" y="35"/>
                </a:cubicBezTo>
                <a:cubicBezTo>
                  <a:pt x="68" y="36"/>
                  <a:pt x="66" y="37"/>
                  <a:pt x="71" y="37"/>
                </a:cubicBezTo>
                <a:cubicBezTo>
                  <a:pt x="71" y="36"/>
                  <a:pt x="71" y="36"/>
                  <a:pt x="71" y="36"/>
                </a:cubicBezTo>
                <a:cubicBezTo>
                  <a:pt x="80" y="38"/>
                  <a:pt x="80" y="38"/>
                  <a:pt x="80" y="38"/>
                </a:cubicBezTo>
                <a:cubicBezTo>
                  <a:pt x="87" y="36"/>
                  <a:pt x="99" y="38"/>
                  <a:pt x="103" y="35"/>
                </a:cubicBezTo>
                <a:cubicBezTo>
                  <a:pt x="104" y="37"/>
                  <a:pt x="104" y="37"/>
                  <a:pt x="104" y="37"/>
                </a:cubicBezTo>
                <a:cubicBezTo>
                  <a:pt x="109" y="37"/>
                  <a:pt x="116" y="36"/>
                  <a:pt x="120" y="37"/>
                </a:cubicBezTo>
                <a:cubicBezTo>
                  <a:pt x="118" y="36"/>
                  <a:pt x="115" y="36"/>
                  <a:pt x="111" y="36"/>
                </a:cubicBezTo>
                <a:cubicBezTo>
                  <a:pt x="120" y="35"/>
                  <a:pt x="129" y="35"/>
                  <a:pt x="137" y="36"/>
                </a:cubicBezTo>
                <a:cubicBezTo>
                  <a:pt x="133" y="38"/>
                  <a:pt x="132" y="38"/>
                  <a:pt x="128" y="39"/>
                </a:cubicBezTo>
                <a:cubicBezTo>
                  <a:pt x="136" y="41"/>
                  <a:pt x="134" y="37"/>
                  <a:pt x="143" y="37"/>
                </a:cubicBezTo>
                <a:cubicBezTo>
                  <a:pt x="142" y="36"/>
                  <a:pt x="140" y="36"/>
                  <a:pt x="141" y="34"/>
                </a:cubicBezTo>
                <a:cubicBezTo>
                  <a:pt x="145" y="35"/>
                  <a:pt x="151" y="34"/>
                  <a:pt x="155" y="35"/>
                </a:cubicBezTo>
                <a:cubicBezTo>
                  <a:pt x="156" y="34"/>
                  <a:pt x="152" y="32"/>
                  <a:pt x="143" y="32"/>
                </a:cubicBezTo>
                <a:cubicBezTo>
                  <a:pt x="138" y="34"/>
                  <a:pt x="129" y="32"/>
                  <a:pt x="125" y="34"/>
                </a:cubicBezTo>
                <a:cubicBezTo>
                  <a:pt x="127" y="33"/>
                  <a:pt x="127" y="33"/>
                  <a:pt x="127" y="33"/>
                </a:cubicBezTo>
                <a:cubicBezTo>
                  <a:pt x="120" y="33"/>
                  <a:pt x="117" y="33"/>
                  <a:pt x="111" y="33"/>
                </a:cubicBezTo>
                <a:cubicBezTo>
                  <a:pt x="111" y="33"/>
                  <a:pt x="111" y="33"/>
                  <a:pt x="111" y="33"/>
                </a:cubicBezTo>
                <a:cubicBezTo>
                  <a:pt x="108" y="32"/>
                  <a:pt x="108" y="32"/>
                  <a:pt x="108" y="32"/>
                </a:cubicBezTo>
                <a:cubicBezTo>
                  <a:pt x="110" y="32"/>
                  <a:pt x="110" y="32"/>
                  <a:pt x="110" y="32"/>
                </a:cubicBezTo>
                <a:cubicBezTo>
                  <a:pt x="108" y="31"/>
                  <a:pt x="101" y="30"/>
                  <a:pt x="99" y="30"/>
                </a:cubicBezTo>
                <a:cubicBezTo>
                  <a:pt x="108" y="29"/>
                  <a:pt x="111" y="32"/>
                  <a:pt x="116" y="33"/>
                </a:cubicBezTo>
                <a:cubicBezTo>
                  <a:pt x="124" y="32"/>
                  <a:pt x="125" y="29"/>
                  <a:pt x="132" y="30"/>
                </a:cubicBezTo>
                <a:cubicBezTo>
                  <a:pt x="131" y="29"/>
                  <a:pt x="136" y="28"/>
                  <a:pt x="132" y="27"/>
                </a:cubicBezTo>
                <a:cubicBezTo>
                  <a:pt x="126" y="27"/>
                  <a:pt x="124" y="29"/>
                  <a:pt x="123" y="27"/>
                </a:cubicBezTo>
                <a:cubicBezTo>
                  <a:pt x="128" y="27"/>
                  <a:pt x="125" y="26"/>
                  <a:pt x="133" y="26"/>
                </a:cubicBezTo>
                <a:cubicBezTo>
                  <a:pt x="135" y="28"/>
                  <a:pt x="142" y="29"/>
                  <a:pt x="148" y="30"/>
                </a:cubicBezTo>
                <a:cubicBezTo>
                  <a:pt x="154" y="30"/>
                  <a:pt x="162" y="30"/>
                  <a:pt x="167" y="29"/>
                </a:cubicBezTo>
                <a:cubicBezTo>
                  <a:pt x="161" y="29"/>
                  <a:pt x="154" y="28"/>
                  <a:pt x="155" y="27"/>
                </a:cubicBezTo>
                <a:cubicBezTo>
                  <a:pt x="159" y="28"/>
                  <a:pt x="167" y="25"/>
                  <a:pt x="166" y="27"/>
                </a:cubicBezTo>
                <a:cubicBezTo>
                  <a:pt x="172" y="27"/>
                  <a:pt x="186" y="27"/>
                  <a:pt x="186" y="25"/>
                </a:cubicBezTo>
                <a:cubicBezTo>
                  <a:pt x="179" y="24"/>
                  <a:pt x="172" y="26"/>
                  <a:pt x="166" y="25"/>
                </a:cubicBezTo>
                <a:cubicBezTo>
                  <a:pt x="168" y="25"/>
                  <a:pt x="169" y="25"/>
                  <a:pt x="168" y="24"/>
                </a:cubicBezTo>
                <a:cubicBezTo>
                  <a:pt x="159" y="25"/>
                  <a:pt x="159" y="25"/>
                  <a:pt x="159" y="25"/>
                </a:cubicBezTo>
                <a:cubicBezTo>
                  <a:pt x="166" y="23"/>
                  <a:pt x="164" y="23"/>
                  <a:pt x="173" y="23"/>
                </a:cubicBezTo>
                <a:cubicBezTo>
                  <a:pt x="173" y="23"/>
                  <a:pt x="171" y="23"/>
                  <a:pt x="172" y="24"/>
                </a:cubicBezTo>
                <a:cubicBezTo>
                  <a:pt x="175" y="24"/>
                  <a:pt x="177" y="23"/>
                  <a:pt x="180" y="23"/>
                </a:cubicBezTo>
                <a:cubicBezTo>
                  <a:pt x="180" y="22"/>
                  <a:pt x="180" y="22"/>
                  <a:pt x="180" y="22"/>
                </a:cubicBezTo>
                <a:cubicBezTo>
                  <a:pt x="187" y="22"/>
                  <a:pt x="201" y="20"/>
                  <a:pt x="213" y="22"/>
                </a:cubicBezTo>
                <a:cubicBezTo>
                  <a:pt x="212" y="22"/>
                  <a:pt x="212" y="22"/>
                  <a:pt x="212" y="22"/>
                </a:cubicBezTo>
                <a:cubicBezTo>
                  <a:pt x="222" y="22"/>
                  <a:pt x="221" y="26"/>
                  <a:pt x="230" y="27"/>
                </a:cubicBezTo>
                <a:cubicBezTo>
                  <a:pt x="228" y="26"/>
                  <a:pt x="229" y="25"/>
                  <a:pt x="230" y="24"/>
                </a:cubicBezTo>
                <a:cubicBezTo>
                  <a:pt x="235" y="26"/>
                  <a:pt x="238" y="25"/>
                  <a:pt x="243" y="25"/>
                </a:cubicBezTo>
                <a:cubicBezTo>
                  <a:pt x="237" y="25"/>
                  <a:pt x="246" y="27"/>
                  <a:pt x="241" y="27"/>
                </a:cubicBezTo>
                <a:cubicBezTo>
                  <a:pt x="240" y="29"/>
                  <a:pt x="249" y="30"/>
                  <a:pt x="253" y="30"/>
                </a:cubicBezTo>
                <a:cubicBezTo>
                  <a:pt x="258" y="28"/>
                  <a:pt x="240" y="27"/>
                  <a:pt x="249" y="26"/>
                </a:cubicBezTo>
                <a:cubicBezTo>
                  <a:pt x="254" y="26"/>
                  <a:pt x="254" y="27"/>
                  <a:pt x="250" y="27"/>
                </a:cubicBezTo>
                <a:cubicBezTo>
                  <a:pt x="257" y="28"/>
                  <a:pt x="265" y="29"/>
                  <a:pt x="271" y="28"/>
                </a:cubicBezTo>
                <a:cubicBezTo>
                  <a:pt x="275" y="30"/>
                  <a:pt x="279" y="30"/>
                  <a:pt x="280" y="32"/>
                </a:cubicBezTo>
                <a:cubicBezTo>
                  <a:pt x="277" y="32"/>
                  <a:pt x="279" y="30"/>
                  <a:pt x="274" y="31"/>
                </a:cubicBezTo>
                <a:cubicBezTo>
                  <a:pt x="277" y="33"/>
                  <a:pt x="277" y="33"/>
                  <a:pt x="277" y="33"/>
                </a:cubicBezTo>
                <a:cubicBezTo>
                  <a:pt x="282" y="34"/>
                  <a:pt x="289" y="33"/>
                  <a:pt x="293" y="33"/>
                </a:cubicBezTo>
                <a:cubicBezTo>
                  <a:pt x="289" y="32"/>
                  <a:pt x="289" y="32"/>
                  <a:pt x="289" y="32"/>
                </a:cubicBezTo>
                <a:cubicBezTo>
                  <a:pt x="289" y="32"/>
                  <a:pt x="289" y="32"/>
                  <a:pt x="289" y="32"/>
                </a:cubicBezTo>
                <a:cubicBezTo>
                  <a:pt x="288" y="31"/>
                  <a:pt x="282" y="31"/>
                  <a:pt x="284" y="30"/>
                </a:cubicBezTo>
                <a:cubicBezTo>
                  <a:pt x="287" y="32"/>
                  <a:pt x="291" y="31"/>
                  <a:pt x="295" y="32"/>
                </a:cubicBezTo>
                <a:cubicBezTo>
                  <a:pt x="295" y="32"/>
                  <a:pt x="295" y="32"/>
                  <a:pt x="295" y="32"/>
                </a:cubicBezTo>
                <a:cubicBezTo>
                  <a:pt x="302" y="34"/>
                  <a:pt x="311" y="31"/>
                  <a:pt x="313" y="35"/>
                </a:cubicBezTo>
                <a:cubicBezTo>
                  <a:pt x="312" y="35"/>
                  <a:pt x="308" y="36"/>
                  <a:pt x="308" y="36"/>
                </a:cubicBezTo>
                <a:cubicBezTo>
                  <a:pt x="311" y="36"/>
                  <a:pt x="315" y="37"/>
                  <a:pt x="316" y="36"/>
                </a:cubicBezTo>
                <a:cubicBezTo>
                  <a:pt x="315" y="35"/>
                  <a:pt x="315" y="35"/>
                  <a:pt x="315" y="35"/>
                </a:cubicBezTo>
                <a:cubicBezTo>
                  <a:pt x="319" y="35"/>
                  <a:pt x="321" y="35"/>
                  <a:pt x="323" y="36"/>
                </a:cubicBezTo>
                <a:cubicBezTo>
                  <a:pt x="323" y="37"/>
                  <a:pt x="321" y="38"/>
                  <a:pt x="324" y="39"/>
                </a:cubicBezTo>
                <a:cubicBezTo>
                  <a:pt x="331" y="39"/>
                  <a:pt x="323" y="36"/>
                  <a:pt x="328" y="35"/>
                </a:cubicBezTo>
                <a:cubicBezTo>
                  <a:pt x="333" y="37"/>
                  <a:pt x="333" y="37"/>
                  <a:pt x="333" y="37"/>
                </a:cubicBezTo>
                <a:cubicBezTo>
                  <a:pt x="335" y="36"/>
                  <a:pt x="335" y="36"/>
                  <a:pt x="335" y="36"/>
                </a:cubicBezTo>
                <a:cubicBezTo>
                  <a:pt x="339" y="35"/>
                  <a:pt x="345" y="36"/>
                  <a:pt x="347" y="37"/>
                </a:cubicBezTo>
                <a:cubicBezTo>
                  <a:pt x="349" y="38"/>
                  <a:pt x="350" y="39"/>
                  <a:pt x="352" y="39"/>
                </a:cubicBezTo>
                <a:cubicBezTo>
                  <a:pt x="350" y="37"/>
                  <a:pt x="348" y="36"/>
                  <a:pt x="348" y="36"/>
                </a:cubicBezTo>
                <a:cubicBezTo>
                  <a:pt x="348" y="34"/>
                  <a:pt x="350" y="37"/>
                  <a:pt x="349" y="35"/>
                </a:cubicBezTo>
                <a:cubicBezTo>
                  <a:pt x="349" y="35"/>
                  <a:pt x="352" y="37"/>
                  <a:pt x="354" y="37"/>
                </a:cubicBezTo>
                <a:cubicBezTo>
                  <a:pt x="356" y="38"/>
                  <a:pt x="353" y="36"/>
                  <a:pt x="352" y="36"/>
                </a:cubicBezTo>
                <a:cubicBezTo>
                  <a:pt x="356" y="38"/>
                  <a:pt x="356" y="37"/>
                  <a:pt x="357" y="37"/>
                </a:cubicBezTo>
                <a:cubicBezTo>
                  <a:pt x="355" y="36"/>
                  <a:pt x="355" y="36"/>
                  <a:pt x="355" y="36"/>
                </a:cubicBezTo>
                <a:cubicBezTo>
                  <a:pt x="356" y="36"/>
                  <a:pt x="357" y="36"/>
                  <a:pt x="359" y="36"/>
                </a:cubicBezTo>
                <a:cubicBezTo>
                  <a:pt x="359" y="36"/>
                  <a:pt x="362" y="37"/>
                  <a:pt x="363" y="37"/>
                </a:cubicBezTo>
                <a:cubicBezTo>
                  <a:pt x="363" y="37"/>
                  <a:pt x="363" y="37"/>
                  <a:pt x="363" y="37"/>
                </a:cubicBezTo>
                <a:cubicBezTo>
                  <a:pt x="367" y="38"/>
                  <a:pt x="364" y="38"/>
                  <a:pt x="363" y="39"/>
                </a:cubicBezTo>
                <a:cubicBezTo>
                  <a:pt x="361" y="39"/>
                  <a:pt x="359" y="39"/>
                  <a:pt x="361" y="41"/>
                </a:cubicBezTo>
                <a:cubicBezTo>
                  <a:pt x="362" y="41"/>
                  <a:pt x="362" y="42"/>
                  <a:pt x="364" y="42"/>
                </a:cubicBezTo>
                <a:cubicBezTo>
                  <a:pt x="365" y="41"/>
                  <a:pt x="364" y="41"/>
                  <a:pt x="364" y="41"/>
                </a:cubicBezTo>
                <a:cubicBezTo>
                  <a:pt x="366" y="41"/>
                  <a:pt x="369" y="42"/>
                  <a:pt x="367" y="42"/>
                </a:cubicBezTo>
                <a:cubicBezTo>
                  <a:pt x="372" y="44"/>
                  <a:pt x="374" y="42"/>
                  <a:pt x="378" y="41"/>
                </a:cubicBezTo>
                <a:cubicBezTo>
                  <a:pt x="375" y="40"/>
                  <a:pt x="371" y="41"/>
                  <a:pt x="368" y="40"/>
                </a:cubicBezTo>
                <a:cubicBezTo>
                  <a:pt x="369" y="40"/>
                  <a:pt x="372" y="41"/>
                  <a:pt x="371" y="40"/>
                </a:cubicBezTo>
                <a:cubicBezTo>
                  <a:pt x="367" y="39"/>
                  <a:pt x="367" y="39"/>
                  <a:pt x="367" y="39"/>
                </a:cubicBezTo>
                <a:cubicBezTo>
                  <a:pt x="370" y="38"/>
                  <a:pt x="371" y="39"/>
                  <a:pt x="375" y="40"/>
                </a:cubicBezTo>
                <a:cubicBezTo>
                  <a:pt x="378" y="40"/>
                  <a:pt x="379" y="40"/>
                  <a:pt x="379" y="39"/>
                </a:cubicBezTo>
                <a:cubicBezTo>
                  <a:pt x="378" y="39"/>
                  <a:pt x="378" y="39"/>
                  <a:pt x="378" y="39"/>
                </a:cubicBezTo>
                <a:cubicBezTo>
                  <a:pt x="378" y="38"/>
                  <a:pt x="378" y="38"/>
                  <a:pt x="378" y="38"/>
                </a:cubicBezTo>
                <a:cubicBezTo>
                  <a:pt x="377" y="38"/>
                  <a:pt x="377" y="38"/>
                  <a:pt x="376" y="38"/>
                </a:cubicBezTo>
                <a:cubicBezTo>
                  <a:pt x="376" y="37"/>
                  <a:pt x="378" y="36"/>
                  <a:pt x="380" y="36"/>
                </a:cubicBezTo>
                <a:cubicBezTo>
                  <a:pt x="382" y="35"/>
                  <a:pt x="385" y="34"/>
                  <a:pt x="387" y="33"/>
                </a:cubicBezTo>
                <a:cubicBezTo>
                  <a:pt x="386" y="32"/>
                  <a:pt x="386" y="32"/>
                  <a:pt x="386" y="31"/>
                </a:cubicBezTo>
                <a:cubicBezTo>
                  <a:pt x="385" y="33"/>
                  <a:pt x="382" y="34"/>
                  <a:pt x="378" y="34"/>
                </a:cubicBezTo>
                <a:cubicBezTo>
                  <a:pt x="375" y="35"/>
                  <a:pt x="372" y="35"/>
                  <a:pt x="372" y="36"/>
                </a:cubicBezTo>
                <a:cubicBezTo>
                  <a:pt x="373" y="34"/>
                  <a:pt x="371" y="33"/>
                  <a:pt x="367" y="34"/>
                </a:cubicBezTo>
                <a:cubicBezTo>
                  <a:pt x="365" y="34"/>
                  <a:pt x="363" y="35"/>
                  <a:pt x="361" y="35"/>
                </a:cubicBezTo>
                <a:cubicBezTo>
                  <a:pt x="360" y="36"/>
                  <a:pt x="360" y="36"/>
                  <a:pt x="360" y="36"/>
                </a:cubicBezTo>
                <a:cubicBezTo>
                  <a:pt x="359" y="36"/>
                  <a:pt x="359" y="36"/>
                  <a:pt x="359" y="36"/>
                </a:cubicBezTo>
                <a:cubicBezTo>
                  <a:pt x="358" y="36"/>
                  <a:pt x="358" y="36"/>
                  <a:pt x="357" y="36"/>
                </a:cubicBezTo>
                <a:cubicBezTo>
                  <a:pt x="357" y="36"/>
                  <a:pt x="358" y="35"/>
                  <a:pt x="358" y="35"/>
                </a:cubicBezTo>
                <a:cubicBezTo>
                  <a:pt x="358" y="35"/>
                  <a:pt x="358" y="35"/>
                  <a:pt x="358" y="35"/>
                </a:cubicBezTo>
                <a:cubicBezTo>
                  <a:pt x="359" y="35"/>
                  <a:pt x="359" y="34"/>
                  <a:pt x="360" y="34"/>
                </a:cubicBezTo>
                <a:cubicBezTo>
                  <a:pt x="360" y="33"/>
                  <a:pt x="361" y="32"/>
                  <a:pt x="361" y="31"/>
                </a:cubicBezTo>
                <a:cubicBezTo>
                  <a:pt x="366" y="30"/>
                  <a:pt x="369" y="27"/>
                  <a:pt x="373" y="25"/>
                </a:cubicBezTo>
                <a:cubicBezTo>
                  <a:pt x="377" y="23"/>
                  <a:pt x="382" y="22"/>
                  <a:pt x="390" y="21"/>
                </a:cubicBezTo>
                <a:cubicBezTo>
                  <a:pt x="394" y="19"/>
                  <a:pt x="383" y="22"/>
                  <a:pt x="388" y="20"/>
                </a:cubicBezTo>
                <a:cubicBezTo>
                  <a:pt x="391" y="19"/>
                  <a:pt x="394" y="18"/>
                  <a:pt x="396" y="18"/>
                </a:cubicBezTo>
                <a:cubicBezTo>
                  <a:pt x="398" y="18"/>
                  <a:pt x="399" y="17"/>
                  <a:pt x="401" y="17"/>
                </a:cubicBezTo>
                <a:cubicBezTo>
                  <a:pt x="403" y="17"/>
                  <a:pt x="405" y="16"/>
                  <a:pt x="405" y="16"/>
                </a:cubicBezTo>
                <a:cubicBezTo>
                  <a:pt x="405" y="16"/>
                  <a:pt x="407" y="16"/>
                  <a:pt x="406" y="16"/>
                </a:cubicBezTo>
                <a:cubicBezTo>
                  <a:pt x="409" y="16"/>
                  <a:pt x="409" y="16"/>
                  <a:pt x="409" y="16"/>
                </a:cubicBezTo>
                <a:cubicBezTo>
                  <a:pt x="410" y="16"/>
                  <a:pt x="412" y="15"/>
                  <a:pt x="414" y="15"/>
                </a:cubicBezTo>
                <a:cubicBezTo>
                  <a:pt x="417" y="15"/>
                  <a:pt x="420" y="15"/>
                  <a:pt x="424" y="15"/>
                </a:cubicBezTo>
                <a:cubicBezTo>
                  <a:pt x="430" y="14"/>
                  <a:pt x="428" y="13"/>
                  <a:pt x="430" y="12"/>
                </a:cubicBezTo>
                <a:cubicBezTo>
                  <a:pt x="445" y="11"/>
                  <a:pt x="456" y="12"/>
                  <a:pt x="465" y="12"/>
                </a:cubicBezTo>
                <a:cubicBezTo>
                  <a:pt x="474" y="13"/>
                  <a:pt x="483" y="15"/>
                  <a:pt x="495" y="15"/>
                </a:cubicBezTo>
                <a:cubicBezTo>
                  <a:pt x="492" y="14"/>
                  <a:pt x="492" y="14"/>
                  <a:pt x="492" y="14"/>
                </a:cubicBezTo>
                <a:cubicBezTo>
                  <a:pt x="498" y="14"/>
                  <a:pt x="502" y="14"/>
                  <a:pt x="504" y="16"/>
                </a:cubicBezTo>
                <a:cubicBezTo>
                  <a:pt x="513" y="13"/>
                  <a:pt x="523" y="20"/>
                  <a:pt x="533" y="17"/>
                </a:cubicBezTo>
                <a:cubicBezTo>
                  <a:pt x="543" y="18"/>
                  <a:pt x="541" y="21"/>
                  <a:pt x="548" y="22"/>
                </a:cubicBezTo>
                <a:cubicBezTo>
                  <a:pt x="548" y="21"/>
                  <a:pt x="547" y="20"/>
                  <a:pt x="551" y="20"/>
                </a:cubicBezTo>
                <a:cubicBezTo>
                  <a:pt x="563" y="22"/>
                  <a:pt x="573" y="24"/>
                  <a:pt x="583" y="26"/>
                </a:cubicBezTo>
                <a:cubicBezTo>
                  <a:pt x="598" y="29"/>
                  <a:pt x="598" y="29"/>
                  <a:pt x="598" y="29"/>
                </a:cubicBezTo>
                <a:cubicBezTo>
                  <a:pt x="606" y="30"/>
                  <a:pt x="606" y="30"/>
                  <a:pt x="606" y="30"/>
                </a:cubicBezTo>
                <a:cubicBezTo>
                  <a:pt x="615" y="32"/>
                  <a:pt x="615" y="32"/>
                  <a:pt x="615" y="32"/>
                </a:cubicBezTo>
                <a:cubicBezTo>
                  <a:pt x="615" y="31"/>
                  <a:pt x="614" y="31"/>
                  <a:pt x="613" y="31"/>
                </a:cubicBezTo>
                <a:cubicBezTo>
                  <a:pt x="628" y="33"/>
                  <a:pt x="639" y="38"/>
                  <a:pt x="651" y="38"/>
                </a:cubicBezTo>
                <a:cubicBezTo>
                  <a:pt x="653" y="38"/>
                  <a:pt x="659" y="39"/>
                  <a:pt x="656" y="41"/>
                </a:cubicBezTo>
                <a:cubicBezTo>
                  <a:pt x="653" y="40"/>
                  <a:pt x="652" y="42"/>
                  <a:pt x="651" y="43"/>
                </a:cubicBezTo>
                <a:cubicBezTo>
                  <a:pt x="656" y="44"/>
                  <a:pt x="658" y="44"/>
                  <a:pt x="659" y="43"/>
                </a:cubicBezTo>
                <a:cubicBezTo>
                  <a:pt x="659" y="42"/>
                  <a:pt x="660" y="42"/>
                  <a:pt x="662" y="42"/>
                </a:cubicBezTo>
                <a:cubicBezTo>
                  <a:pt x="664" y="40"/>
                  <a:pt x="660" y="40"/>
                  <a:pt x="661" y="38"/>
                </a:cubicBezTo>
                <a:cubicBezTo>
                  <a:pt x="662" y="39"/>
                  <a:pt x="664" y="39"/>
                  <a:pt x="665" y="40"/>
                </a:cubicBezTo>
                <a:cubicBezTo>
                  <a:pt x="667" y="39"/>
                  <a:pt x="671" y="40"/>
                  <a:pt x="672" y="39"/>
                </a:cubicBezTo>
                <a:cubicBezTo>
                  <a:pt x="672" y="40"/>
                  <a:pt x="670" y="37"/>
                  <a:pt x="670" y="38"/>
                </a:cubicBezTo>
                <a:cubicBezTo>
                  <a:pt x="670" y="38"/>
                  <a:pt x="670" y="39"/>
                  <a:pt x="670" y="39"/>
                </a:cubicBezTo>
                <a:cubicBezTo>
                  <a:pt x="667" y="39"/>
                  <a:pt x="668" y="38"/>
                  <a:pt x="665" y="37"/>
                </a:cubicBezTo>
                <a:cubicBezTo>
                  <a:pt x="667" y="38"/>
                  <a:pt x="671" y="38"/>
                  <a:pt x="673" y="38"/>
                </a:cubicBezTo>
                <a:cubicBezTo>
                  <a:pt x="674" y="39"/>
                  <a:pt x="675" y="38"/>
                  <a:pt x="678" y="39"/>
                </a:cubicBezTo>
                <a:cubicBezTo>
                  <a:pt x="678" y="39"/>
                  <a:pt x="678" y="39"/>
                  <a:pt x="678" y="39"/>
                </a:cubicBezTo>
                <a:cubicBezTo>
                  <a:pt x="679" y="39"/>
                  <a:pt x="681" y="39"/>
                  <a:pt x="682" y="40"/>
                </a:cubicBezTo>
                <a:cubicBezTo>
                  <a:pt x="681" y="39"/>
                  <a:pt x="680" y="38"/>
                  <a:pt x="679" y="38"/>
                </a:cubicBezTo>
                <a:cubicBezTo>
                  <a:pt x="680" y="38"/>
                  <a:pt x="680" y="39"/>
                  <a:pt x="682" y="39"/>
                </a:cubicBezTo>
                <a:cubicBezTo>
                  <a:pt x="685" y="39"/>
                  <a:pt x="689" y="36"/>
                  <a:pt x="683" y="35"/>
                </a:cubicBezTo>
                <a:cubicBezTo>
                  <a:pt x="684" y="35"/>
                  <a:pt x="687" y="35"/>
                  <a:pt x="687" y="34"/>
                </a:cubicBezTo>
                <a:cubicBezTo>
                  <a:pt x="685" y="34"/>
                  <a:pt x="685" y="34"/>
                  <a:pt x="684" y="34"/>
                </a:cubicBezTo>
                <a:cubicBezTo>
                  <a:pt x="683" y="33"/>
                  <a:pt x="684" y="31"/>
                  <a:pt x="680" y="30"/>
                </a:cubicBezTo>
                <a:cubicBezTo>
                  <a:pt x="679" y="28"/>
                  <a:pt x="678" y="26"/>
                  <a:pt x="678" y="23"/>
                </a:cubicBezTo>
                <a:cubicBezTo>
                  <a:pt x="678" y="21"/>
                  <a:pt x="678" y="19"/>
                  <a:pt x="680" y="17"/>
                </a:cubicBezTo>
                <a:cubicBezTo>
                  <a:pt x="682" y="15"/>
                  <a:pt x="685" y="13"/>
                  <a:pt x="689" y="12"/>
                </a:cubicBezTo>
                <a:cubicBezTo>
                  <a:pt x="686" y="13"/>
                  <a:pt x="683" y="16"/>
                  <a:pt x="683" y="18"/>
                </a:cubicBezTo>
                <a:cubicBezTo>
                  <a:pt x="683" y="20"/>
                  <a:pt x="684" y="20"/>
                  <a:pt x="687" y="18"/>
                </a:cubicBezTo>
                <a:cubicBezTo>
                  <a:pt x="688" y="17"/>
                  <a:pt x="690" y="15"/>
                  <a:pt x="693" y="14"/>
                </a:cubicBezTo>
                <a:cubicBezTo>
                  <a:pt x="696" y="12"/>
                  <a:pt x="699" y="11"/>
                  <a:pt x="703" y="10"/>
                </a:cubicBezTo>
                <a:cubicBezTo>
                  <a:pt x="701" y="10"/>
                  <a:pt x="705" y="8"/>
                  <a:pt x="708" y="7"/>
                </a:cubicBezTo>
                <a:cubicBezTo>
                  <a:pt x="710" y="7"/>
                  <a:pt x="711" y="6"/>
                  <a:pt x="704" y="7"/>
                </a:cubicBezTo>
                <a:cubicBezTo>
                  <a:pt x="704" y="6"/>
                  <a:pt x="711" y="4"/>
                  <a:pt x="717" y="4"/>
                </a:cubicBezTo>
                <a:cubicBezTo>
                  <a:pt x="723" y="3"/>
                  <a:pt x="727" y="3"/>
                  <a:pt x="726" y="2"/>
                </a:cubicBezTo>
                <a:cubicBezTo>
                  <a:pt x="729" y="2"/>
                  <a:pt x="741" y="1"/>
                  <a:pt x="746" y="2"/>
                </a:cubicBezTo>
                <a:cubicBezTo>
                  <a:pt x="747" y="1"/>
                  <a:pt x="739" y="1"/>
                  <a:pt x="739" y="1"/>
                </a:cubicBezTo>
                <a:cubicBezTo>
                  <a:pt x="745" y="1"/>
                  <a:pt x="745" y="1"/>
                  <a:pt x="745" y="1"/>
                </a:cubicBezTo>
                <a:cubicBezTo>
                  <a:pt x="744" y="0"/>
                  <a:pt x="744" y="0"/>
                  <a:pt x="744" y="0"/>
                </a:cubicBezTo>
                <a:cubicBezTo>
                  <a:pt x="746" y="0"/>
                  <a:pt x="747" y="0"/>
                  <a:pt x="748" y="0"/>
                </a:cubicBezTo>
                <a:cubicBezTo>
                  <a:pt x="749" y="0"/>
                  <a:pt x="751" y="0"/>
                  <a:pt x="752" y="0"/>
                </a:cubicBezTo>
                <a:cubicBezTo>
                  <a:pt x="755" y="0"/>
                  <a:pt x="757" y="0"/>
                  <a:pt x="759" y="0"/>
                </a:cubicBezTo>
                <a:cubicBezTo>
                  <a:pt x="763" y="1"/>
                  <a:pt x="765" y="2"/>
                  <a:pt x="768" y="2"/>
                </a:cubicBezTo>
                <a:cubicBezTo>
                  <a:pt x="768" y="2"/>
                  <a:pt x="768" y="2"/>
                  <a:pt x="768" y="2"/>
                </a:cubicBezTo>
                <a:cubicBezTo>
                  <a:pt x="772" y="2"/>
                  <a:pt x="772" y="2"/>
                  <a:pt x="772" y="2"/>
                </a:cubicBezTo>
                <a:cubicBezTo>
                  <a:pt x="771" y="2"/>
                  <a:pt x="769" y="1"/>
                  <a:pt x="767" y="0"/>
                </a:cubicBezTo>
                <a:cubicBezTo>
                  <a:pt x="775" y="1"/>
                  <a:pt x="778" y="3"/>
                  <a:pt x="785" y="3"/>
                </a:cubicBezTo>
                <a:cubicBezTo>
                  <a:pt x="785" y="3"/>
                  <a:pt x="785" y="3"/>
                  <a:pt x="785" y="3"/>
                </a:cubicBezTo>
                <a:cubicBezTo>
                  <a:pt x="789" y="3"/>
                  <a:pt x="789" y="3"/>
                  <a:pt x="789" y="3"/>
                </a:cubicBezTo>
                <a:cubicBezTo>
                  <a:pt x="789" y="3"/>
                  <a:pt x="789" y="3"/>
                  <a:pt x="789" y="3"/>
                </a:cubicBezTo>
                <a:cubicBezTo>
                  <a:pt x="792" y="5"/>
                  <a:pt x="801" y="5"/>
                  <a:pt x="804" y="6"/>
                </a:cubicBezTo>
                <a:cubicBezTo>
                  <a:pt x="807" y="6"/>
                  <a:pt x="810" y="4"/>
                  <a:pt x="813" y="6"/>
                </a:cubicBezTo>
                <a:cubicBezTo>
                  <a:pt x="813" y="4"/>
                  <a:pt x="813" y="4"/>
                  <a:pt x="813" y="4"/>
                </a:cubicBezTo>
                <a:cubicBezTo>
                  <a:pt x="805" y="3"/>
                  <a:pt x="809" y="5"/>
                  <a:pt x="800" y="4"/>
                </a:cubicBezTo>
                <a:cubicBezTo>
                  <a:pt x="809" y="1"/>
                  <a:pt x="828" y="3"/>
                  <a:pt x="840" y="4"/>
                </a:cubicBezTo>
                <a:cubicBezTo>
                  <a:pt x="849" y="6"/>
                  <a:pt x="867" y="4"/>
                  <a:pt x="870" y="8"/>
                </a:cubicBezTo>
                <a:cubicBezTo>
                  <a:pt x="869" y="7"/>
                  <a:pt x="869" y="7"/>
                  <a:pt x="869" y="7"/>
                </a:cubicBezTo>
                <a:cubicBezTo>
                  <a:pt x="887" y="7"/>
                  <a:pt x="887" y="7"/>
                  <a:pt x="887" y="7"/>
                </a:cubicBezTo>
                <a:cubicBezTo>
                  <a:pt x="901" y="8"/>
                  <a:pt x="916" y="8"/>
                  <a:pt x="926" y="11"/>
                </a:cubicBezTo>
                <a:cubicBezTo>
                  <a:pt x="929" y="10"/>
                  <a:pt x="929" y="10"/>
                  <a:pt x="929" y="10"/>
                </a:cubicBezTo>
                <a:cubicBezTo>
                  <a:pt x="938" y="14"/>
                  <a:pt x="966" y="14"/>
                  <a:pt x="971" y="18"/>
                </a:cubicBezTo>
                <a:cubicBezTo>
                  <a:pt x="978" y="18"/>
                  <a:pt x="970" y="17"/>
                  <a:pt x="970" y="16"/>
                </a:cubicBezTo>
                <a:cubicBezTo>
                  <a:pt x="975" y="16"/>
                  <a:pt x="981" y="19"/>
                  <a:pt x="987" y="17"/>
                </a:cubicBezTo>
                <a:cubicBezTo>
                  <a:pt x="987" y="17"/>
                  <a:pt x="980" y="16"/>
                  <a:pt x="984" y="16"/>
                </a:cubicBezTo>
                <a:cubicBezTo>
                  <a:pt x="987" y="15"/>
                  <a:pt x="988" y="18"/>
                  <a:pt x="992" y="16"/>
                </a:cubicBezTo>
                <a:cubicBezTo>
                  <a:pt x="990" y="18"/>
                  <a:pt x="997" y="20"/>
                  <a:pt x="1003" y="20"/>
                </a:cubicBezTo>
                <a:cubicBezTo>
                  <a:pt x="1002" y="20"/>
                  <a:pt x="1002" y="20"/>
                  <a:pt x="1001" y="20"/>
                </a:cubicBezTo>
                <a:cubicBezTo>
                  <a:pt x="1000" y="21"/>
                  <a:pt x="1004" y="21"/>
                  <a:pt x="1007" y="21"/>
                </a:cubicBezTo>
                <a:cubicBezTo>
                  <a:pt x="1007" y="21"/>
                  <a:pt x="1006" y="21"/>
                  <a:pt x="1006" y="21"/>
                </a:cubicBezTo>
                <a:cubicBezTo>
                  <a:pt x="1034" y="24"/>
                  <a:pt x="1069" y="26"/>
                  <a:pt x="1098" y="24"/>
                </a:cubicBezTo>
                <a:cubicBezTo>
                  <a:pt x="1093" y="23"/>
                  <a:pt x="1093" y="23"/>
                  <a:pt x="1093" y="23"/>
                </a:cubicBezTo>
                <a:cubicBezTo>
                  <a:pt x="1097" y="24"/>
                  <a:pt x="1104" y="23"/>
                  <a:pt x="1106" y="22"/>
                </a:cubicBezTo>
                <a:cubicBezTo>
                  <a:pt x="1106" y="22"/>
                  <a:pt x="1106" y="22"/>
                  <a:pt x="1106" y="22"/>
                </a:cubicBezTo>
                <a:cubicBezTo>
                  <a:pt x="1109" y="21"/>
                  <a:pt x="1111" y="21"/>
                  <a:pt x="1113" y="22"/>
                </a:cubicBezTo>
                <a:cubicBezTo>
                  <a:pt x="1115" y="22"/>
                  <a:pt x="1117" y="22"/>
                  <a:pt x="1119" y="21"/>
                </a:cubicBezTo>
                <a:cubicBezTo>
                  <a:pt x="1118" y="21"/>
                  <a:pt x="1118" y="21"/>
                  <a:pt x="1118" y="21"/>
                </a:cubicBezTo>
                <a:cubicBezTo>
                  <a:pt x="1125" y="20"/>
                  <a:pt x="1125" y="17"/>
                  <a:pt x="1131" y="16"/>
                </a:cubicBezTo>
                <a:cubicBezTo>
                  <a:pt x="1132" y="14"/>
                  <a:pt x="1129" y="14"/>
                  <a:pt x="1128" y="12"/>
                </a:cubicBezTo>
                <a:cubicBezTo>
                  <a:pt x="1129" y="12"/>
                  <a:pt x="1131" y="12"/>
                  <a:pt x="1132" y="12"/>
                </a:cubicBezTo>
                <a:cubicBezTo>
                  <a:pt x="1132" y="12"/>
                  <a:pt x="1132" y="12"/>
                  <a:pt x="1132" y="12"/>
                </a:cubicBezTo>
                <a:cubicBezTo>
                  <a:pt x="1135" y="13"/>
                  <a:pt x="1134" y="12"/>
                  <a:pt x="1135" y="11"/>
                </a:cubicBezTo>
                <a:cubicBezTo>
                  <a:pt x="1139" y="12"/>
                  <a:pt x="1146" y="13"/>
                  <a:pt x="1151" y="17"/>
                </a:cubicBezTo>
                <a:cubicBezTo>
                  <a:pt x="1148" y="19"/>
                  <a:pt x="1157" y="21"/>
                  <a:pt x="1151" y="24"/>
                </a:cubicBezTo>
                <a:cubicBezTo>
                  <a:pt x="1147" y="23"/>
                  <a:pt x="1146" y="25"/>
                  <a:pt x="1144" y="26"/>
                </a:cubicBezTo>
                <a:cubicBezTo>
                  <a:pt x="1143" y="27"/>
                  <a:pt x="1140" y="28"/>
                  <a:pt x="1135" y="28"/>
                </a:cubicBezTo>
                <a:cubicBezTo>
                  <a:pt x="1141" y="29"/>
                  <a:pt x="1127" y="30"/>
                  <a:pt x="1136" y="31"/>
                </a:cubicBezTo>
                <a:cubicBezTo>
                  <a:pt x="1135" y="32"/>
                  <a:pt x="1130" y="32"/>
                  <a:pt x="1125" y="32"/>
                </a:cubicBezTo>
                <a:cubicBezTo>
                  <a:pt x="1120" y="32"/>
                  <a:pt x="1115" y="32"/>
                  <a:pt x="1113" y="33"/>
                </a:cubicBezTo>
                <a:cubicBezTo>
                  <a:pt x="1114" y="34"/>
                  <a:pt x="1114" y="34"/>
                  <a:pt x="1116" y="34"/>
                </a:cubicBezTo>
                <a:cubicBezTo>
                  <a:pt x="1106" y="34"/>
                  <a:pt x="1110" y="36"/>
                  <a:pt x="1104" y="36"/>
                </a:cubicBezTo>
                <a:cubicBezTo>
                  <a:pt x="1103" y="34"/>
                  <a:pt x="1103" y="34"/>
                  <a:pt x="1103" y="34"/>
                </a:cubicBezTo>
                <a:cubicBezTo>
                  <a:pt x="1101" y="34"/>
                  <a:pt x="1101" y="35"/>
                  <a:pt x="1098" y="35"/>
                </a:cubicBezTo>
                <a:cubicBezTo>
                  <a:pt x="1100" y="35"/>
                  <a:pt x="1103" y="34"/>
                  <a:pt x="1101" y="33"/>
                </a:cubicBezTo>
                <a:cubicBezTo>
                  <a:pt x="1098" y="33"/>
                  <a:pt x="1096" y="32"/>
                  <a:pt x="1093" y="32"/>
                </a:cubicBezTo>
                <a:cubicBezTo>
                  <a:pt x="1093" y="33"/>
                  <a:pt x="1095" y="33"/>
                  <a:pt x="1097" y="33"/>
                </a:cubicBezTo>
                <a:cubicBezTo>
                  <a:pt x="1097" y="33"/>
                  <a:pt x="1090" y="34"/>
                  <a:pt x="1090" y="35"/>
                </a:cubicBezTo>
                <a:cubicBezTo>
                  <a:pt x="1092" y="35"/>
                  <a:pt x="1095" y="35"/>
                  <a:pt x="1098" y="36"/>
                </a:cubicBezTo>
                <a:cubicBezTo>
                  <a:pt x="1089" y="37"/>
                  <a:pt x="1097" y="37"/>
                  <a:pt x="1093" y="38"/>
                </a:cubicBezTo>
                <a:cubicBezTo>
                  <a:pt x="1094" y="36"/>
                  <a:pt x="1085" y="37"/>
                  <a:pt x="1080" y="37"/>
                </a:cubicBezTo>
                <a:cubicBezTo>
                  <a:pt x="1080" y="38"/>
                  <a:pt x="1084" y="37"/>
                  <a:pt x="1085" y="38"/>
                </a:cubicBezTo>
                <a:cubicBezTo>
                  <a:pt x="1076" y="42"/>
                  <a:pt x="1071" y="37"/>
                  <a:pt x="1060" y="38"/>
                </a:cubicBezTo>
                <a:cubicBezTo>
                  <a:pt x="1060" y="38"/>
                  <a:pt x="1062" y="38"/>
                  <a:pt x="1062" y="39"/>
                </a:cubicBezTo>
                <a:cubicBezTo>
                  <a:pt x="1057" y="38"/>
                  <a:pt x="1053" y="40"/>
                  <a:pt x="1050" y="39"/>
                </a:cubicBezTo>
                <a:cubicBezTo>
                  <a:pt x="1045" y="39"/>
                  <a:pt x="1049" y="41"/>
                  <a:pt x="1041" y="41"/>
                </a:cubicBezTo>
                <a:cubicBezTo>
                  <a:pt x="1044" y="39"/>
                  <a:pt x="1032" y="41"/>
                  <a:pt x="1032" y="39"/>
                </a:cubicBezTo>
                <a:cubicBezTo>
                  <a:pt x="1026" y="40"/>
                  <a:pt x="1026" y="40"/>
                  <a:pt x="1026" y="40"/>
                </a:cubicBezTo>
                <a:cubicBezTo>
                  <a:pt x="1021" y="38"/>
                  <a:pt x="1028" y="36"/>
                  <a:pt x="1018" y="35"/>
                </a:cubicBezTo>
                <a:cubicBezTo>
                  <a:pt x="1009" y="36"/>
                  <a:pt x="1018" y="39"/>
                  <a:pt x="1012" y="40"/>
                </a:cubicBezTo>
                <a:cubicBezTo>
                  <a:pt x="1010" y="39"/>
                  <a:pt x="1010" y="39"/>
                  <a:pt x="1010" y="39"/>
                </a:cubicBezTo>
                <a:cubicBezTo>
                  <a:pt x="1006" y="40"/>
                  <a:pt x="1006" y="40"/>
                  <a:pt x="1006" y="40"/>
                </a:cubicBezTo>
                <a:cubicBezTo>
                  <a:pt x="1006" y="40"/>
                  <a:pt x="1006" y="40"/>
                  <a:pt x="1006" y="40"/>
                </a:cubicBezTo>
                <a:cubicBezTo>
                  <a:pt x="1004" y="39"/>
                  <a:pt x="999" y="39"/>
                  <a:pt x="998" y="40"/>
                </a:cubicBezTo>
                <a:cubicBezTo>
                  <a:pt x="999" y="41"/>
                  <a:pt x="1002" y="41"/>
                  <a:pt x="1002" y="41"/>
                </a:cubicBezTo>
                <a:cubicBezTo>
                  <a:pt x="998" y="40"/>
                  <a:pt x="983" y="44"/>
                  <a:pt x="980" y="40"/>
                </a:cubicBezTo>
                <a:cubicBezTo>
                  <a:pt x="977" y="40"/>
                  <a:pt x="972" y="40"/>
                  <a:pt x="972" y="41"/>
                </a:cubicBezTo>
                <a:cubicBezTo>
                  <a:pt x="970" y="40"/>
                  <a:pt x="960" y="41"/>
                  <a:pt x="957" y="40"/>
                </a:cubicBezTo>
                <a:cubicBezTo>
                  <a:pt x="957" y="40"/>
                  <a:pt x="953" y="41"/>
                  <a:pt x="951" y="41"/>
                </a:cubicBezTo>
                <a:cubicBezTo>
                  <a:pt x="955" y="40"/>
                  <a:pt x="953" y="39"/>
                  <a:pt x="951" y="38"/>
                </a:cubicBezTo>
                <a:cubicBezTo>
                  <a:pt x="947" y="39"/>
                  <a:pt x="939" y="38"/>
                  <a:pt x="937" y="40"/>
                </a:cubicBezTo>
                <a:cubicBezTo>
                  <a:pt x="932" y="38"/>
                  <a:pt x="935" y="37"/>
                  <a:pt x="934" y="36"/>
                </a:cubicBezTo>
                <a:cubicBezTo>
                  <a:pt x="931" y="37"/>
                  <a:pt x="921" y="36"/>
                  <a:pt x="922" y="38"/>
                </a:cubicBezTo>
                <a:cubicBezTo>
                  <a:pt x="924" y="38"/>
                  <a:pt x="931" y="38"/>
                  <a:pt x="929" y="39"/>
                </a:cubicBezTo>
                <a:cubicBezTo>
                  <a:pt x="923" y="40"/>
                  <a:pt x="927" y="39"/>
                  <a:pt x="923" y="38"/>
                </a:cubicBezTo>
                <a:cubicBezTo>
                  <a:pt x="923" y="39"/>
                  <a:pt x="919" y="39"/>
                  <a:pt x="920" y="40"/>
                </a:cubicBezTo>
                <a:cubicBezTo>
                  <a:pt x="918" y="40"/>
                  <a:pt x="914" y="39"/>
                  <a:pt x="911" y="40"/>
                </a:cubicBezTo>
                <a:cubicBezTo>
                  <a:pt x="916" y="39"/>
                  <a:pt x="908" y="38"/>
                  <a:pt x="912" y="37"/>
                </a:cubicBezTo>
                <a:cubicBezTo>
                  <a:pt x="916" y="39"/>
                  <a:pt x="916" y="39"/>
                  <a:pt x="916" y="39"/>
                </a:cubicBezTo>
                <a:cubicBezTo>
                  <a:pt x="922" y="40"/>
                  <a:pt x="918" y="38"/>
                  <a:pt x="920" y="38"/>
                </a:cubicBezTo>
                <a:cubicBezTo>
                  <a:pt x="910" y="36"/>
                  <a:pt x="913" y="34"/>
                  <a:pt x="903" y="33"/>
                </a:cubicBezTo>
                <a:cubicBezTo>
                  <a:pt x="901" y="33"/>
                  <a:pt x="897" y="33"/>
                  <a:pt x="896" y="33"/>
                </a:cubicBezTo>
                <a:cubicBezTo>
                  <a:pt x="900" y="34"/>
                  <a:pt x="898" y="36"/>
                  <a:pt x="896" y="36"/>
                </a:cubicBezTo>
                <a:cubicBezTo>
                  <a:pt x="891" y="34"/>
                  <a:pt x="885" y="36"/>
                  <a:pt x="880" y="36"/>
                </a:cubicBezTo>
                <a:cubicBezTo>
                  <a:pt x="884" y="36"/>
                  <a:pt x="883" y="35"/>
                  <a:pt x="882" y="34"/>
                </a:cubicBezTo>
                <a:cubicBezTo>
                  <a:pt x="872" y="32"/>
                  <a:pt x="877" y="34"/>
                  <a:pt x="873" y="35"/>
                </a:cubicBezTo>
                <a:cubicBezTo>
                  <a:pt x="858" y="34"/>
                  <a:pt x="847" y="36"/>
                  <a:pt x="835" y="34"/>
                </a:cubicBezTo>
                <a:cubicBezTo>
                  <a:pt x="842" y="32"/>
                  <a:pt x="842" y="32"/>
                  <a:pt x="842" y="32"/>
                </a:cubicBezTo>
                <a:cubicBezTo>
                  <a:pt x="843" y="34"/>
                  <a:pt x="843" y="34"/>
                  <a:pt x="843" y="34"/>
                </a:cubicBezTo>
                <a:cubicBezTo>
                  <a:pt x="848" y="33"/>
                  <a:pt x="844" y="30"/>
                  <a:pt x="842" y="29"/>
                </a:cubicBezTo>
                <a:cubicBezTo>
                  <a:pt x="841" y="29"/>
                  <a:pt x="834" y="29"/>
                  <a:pt x="837" y="30"/>
                </a:cubicBezTo>
                <a:cubicBezTo>
                  <a:pt x="830" y="29"/>
                  <a:pt x="830" y="29"/>
                  <a:pt x="830" y="29"/>
                </a:cubicBezTo>
                <a:cubicBezTo>
                  <a:pt x="831" y="28"/>
                  <a:pt x="836" y="28"/>
                  <a:pt x="833" y="27"/>
                </a:cubicBezTo>
                <a:cubicBezTo>
                  <a:pt x="830" y="28"/>
                  <a:pt x="823" y="28"/>
                  <a:pt x="827" y="29"/>
                </a:cubicBezTo>
                <a:cubicBezTo>
                  <a:pt x="823" y="29"/>
                  <a:pt x="818" y="28"/>
                  <a:pt x="820" y="27"/>
                </a:cubicBezTo>
                <a:cubicBezTo>
                  <a:pt x="814" y="26"/>
                  <a:pt x="819" y="29"/>
                  <a:pt x="822" y="30"/>
                </a:cubicBezTo>
                <a:cubicBezTo>
                  <a:pt x="817" y="30"/>
                  <a:pt x="817" y="31"/>
                  <a:pt x="818" y="32"/>
                </a:cubicBezTo>
                <a:cubicBezTo>
                  <a:pt x="811" y="31"/>
                  <a:pt x="811" y="31"/>
                  <a:pt x="811" y="31"/>
                </a:cubicBezTo>
                <a:cubicBezTo>
                  <a:pt x="813" y="32"/>
                  <a:pt x="812" y="33"/>
                  <a:pt x="813" y="33"/>
                </a:cubicBezTo>
                <a:cubicBezTo>
                  <a:pt x="809" y="34"/>
                  <a:pt x="807" y="31"/>
                  <a:pt x="802" y="33"/>
                </a:cubicBezTo>
                <a:cubicBezTo>
                  <a:pt x="801" y="31"/>
                  <a:pt x="801" y="31"/>
                  <a:pt x="801" y="31"/>
                </a:cubicBezTo>
                <a:cubicBezTo>
                  <a:pt x="789" y="32"/>
                  <a:pt x="790" y="32"/>
                  <a:pt x="780" y="32"/>
                </a:cubicBezTo>
                <a:cubicBezTo>
                  <a:pt x="782" y="31"/>
                  <a:pt x="782" y="31"/>
                  <a:pt x="782" y="31"/>
                </a:cubicBezTo>
                <a:cubicBezTo>
                  <a:pt x="775" y="28"/>
                  <a:pt x="775" y="32"/>
                  <a:pt x="767" y="31"/>
                </a:cubicBezTo>
                <a:cubicBezTo>
                  <a:pt x="765" y="31"/>
                  <a:pt x="763" y="30"/>
                  <a:pt x="763" y="30"/>
                </a:cubicBezTo>
                <a:cubicBezTo>
                  <a:pt x="763" y="29"/>
                  <a:pt x="762" y="29"/>
                  <a:pt x="762" y="28"/>
                </a:cubicBezTo>
                <a:cubicBezTo>
                  <a:pt x="761" y="27"/>
                  <a:pt x="761" y="28"/>
                  <a:pt x="761" y="29"/>
                </a:cubicBezTo>
                <a:cubicBezTo>
                  <a:pt x="758" y="28"/>
                  <a:pt x="752" y="27"/>
                  <a:pt x="749" y="28"/>
                </a:cubicBezTo>
                <a:cubicBezTo>
                  <a:pt x="752" y="29"/>
                  <a:pt x="754" y="29"/>
                  <a:pt x="756" y="29"/>
                </a:cubicBezTo>
                <a:cubicBezTo>
                  <a:pt x="757" y="31"/>
                  <a:pt x="749" y="30"/>
                  <a:pt x="748" y="31"/>
                </a:cubicBezTo>
                <a:cubicBezTo>
                  <a:pt x="747" y="31"/>
                  <a:pt x="746" y="31"/>
                  <a:pt x="746" y="30"/>
                </a:cubicBezTo>
                <a:cubicBezTo>
                  <a:pt x="745" y="30"/>
                  <a:pt x="745" y="30"/>
                  <a:pt x="745" y="30"/>
                </a:cubicBezTo>
                <a:cubicBezTo>
                  <a:pt x="745" y="30"/>
                  <a:pt x="744" y="29"/>
                  <a:pt x="743" y="29"/>
                </a:cubicBezTo>
                <a:cubicBezTo>
                  <a:pt x="741" y="27"/>
                  <a:pt x="741" y="27"/>
                  <a:pt x="741" y="27"/>
                </a:cubicBezTo>
                <a:cubicBezTo>
                  <a:pt x="737" y="24"/>
                  <a:pt x="734" y="23"/>
                  <a:pt x="731" y="22"/>
                </a:cubicBezTo>
                <a:cubicBezTo>
                  <a:pt x="729" y="21"/>
                  <a:pt x="727" y="21"/>
                  <a:pt x="727" y="21"/>
                </a:cubicBezTo>
                <a:cubicBezTo>
                  <a:pt x="727" y="21"/>
                  <a:pt x="728" y="21"/>
                  <a:pt x="728" y="21"/>
                </a:cubicBezTo>
                <a:cubicBezTo>
                  <a:pt x="728" y="21"/>
                  <a:pt x="726" y="21"/>
                  <a:pt x="730" y="21"/>
                </a:cubicBezTo>
                <a:cubicBezTo>
                  <a:pt x="729" y="21"/>
                  <a:pt x="730" y="21"/>
                  <a:pt x="739" y="21"/>
                </a:cubicBezTo>
                <a:cubicBezTo>
                  <a:pt x="740" y="21"/>
                  <a:pt x="740" y="21"/>
                  <a:pt x="742" y="22"/>
                </a:cubicBezTo>
                <a:cubicBezTo>
                  <a:pt x="744" y="21"/>
                  <a:pt x="751" y="23"/>
                  <a:pt x="750" y="21"/>
                </a:cubicBezTo>
                <a:cubicBezTo>
                  <a:pt x="749" y="21"/>
                  <a:pt x="748" y="21"/>
                  <a:pt x="747" y="21"/>
                </a:cubicBezTo>
                <a:cubicBezTo>
                  <a:pt x="746" y="21"/>
                  <a:pt x="746" y="21"/>
                  <a:pt x="745" y="21"/>
                </a:cubicBezTo>
                <a:cubicBezTo>
                  <a:pt x="745" y="21"/>
                  <a:pt x="745" y="21"/>
                  <a:pt x="745" y="21"/>
                </a:cubicBezTo>
                <a:cubicBezTo>
                  <a:pt x="745" y="21"/>
                  <a:pt x="746" y="21"/>
                  <a:pt x="744" y="21"/>
                </a:cubicBezTo>
                <a:cubicBezTo>
                  <a:pt x="747" y="21"/>
                  <a:pt x="747" y="21"/>
                  <a:pt x="747" y="21"/>
                </a:cubicBezTo>
                <a:cubicBezTo>
                  <a:pt x="747" y="21"/>
                  <a:pt x="748" y="20"/>
                  <a:pt x="748" y="20"/>
                </a:cubicBezTo>
                <a:cubicBezTo>
                  <a:pt x="749" y="20"/>
                  <a:pt x="750" y="21"/>
                  <a:pt x="751" y="21"/>
                </a:cubicBezTo>
                <a:cubicBezTo>
                  <a:pt x="752" y="21"/>
                  <a:pt x="752" y="21"/>
                  <a:pt x="753" y="21"/>
                </a:cubicBezTo>
                <a:cubicBezTo>
                  <a:pt x="754" y="21"/>
                  <a:pt x="755" y="22"/>
                  <a:pt x="755" y="22"/>
                </a:cubicBezTo>
                <a:cubicBezTo>
                  <a:pt x="756" y="22"/>
                  <a:pt x="756" y="22"/>
                  <a:pt x="757" y="22"/>
                </a:cubicBezTo>
                <a:cubicBezTo>
                  <a:pt x="758" y="22"/>
                  <a:pt x="759" y="21"/>
                  <a:pt x="759" y="20"/>
                </a:cubicBezTo>
                <a:cubicBezTo>
                  <a:pt x="758" y="21"/>
                  <a:pt x="757" y="21"/>
                  <a:pt x="755" y="21"/>
                </a:cubicBezTo>
                <a:close/>
              </a:path>
            </a:pathLst>
          </a:custGeom>
          <a:solidFill>
            <a:srgbClr val="C0BBD4"/>
          </a:solidFill>
          <a:ln>
            <a:noFill/>
          </a:ln>
        </p:spPr>
        <p:txBody>
          <a:bodyPr vert="horz" wrap="square" lIns="91440" tIns="45720" rIns="91440" bIns="45720" numCol="1" anchor="t" anchorCtr="0" compatLnSpc="1"/>
          <a:lstStyle/>
          <a:p>
            <a:endParaRPr lang="zh-CN" altLang="en-US">
              <a:solidFill>
                <a:srgbClr val="404040"/>
              </a:solidFill>
            </a:endParaRPr>
          </a:p>
        </p:txBody>
      </p:sp>
      <p:sp>
        <p:nvSpPr>
          <p:cNvPr id="3" name="Freeform 6"/>
          <p:cNvSpPr/>
          <p:nvPr/>
        </p:nvSpPr>
        <p:spPr bwMode="auto">
          <a:xfrm>
            <a:off x="7122754" y="3505937"/>
            <a:ext cx="763599" cy="1384162"/>
          </a:xfrm>
          <a:custGeom>
            <a:gdLst>
              <a:gd name="T0" fmla="*/ 0 w 477"/>
              <a:gd name="T1" fmla="*/ 300 h 862"/>
              <a:gd name="T2" fmla="*/ 344 w 477"/>
              <a:gd name="T3" fmla="*/ 862 h 862"/>
              <a:gd name="T4" fmla="*/ 477 w 477"/>
              <a:gd name="T5" fmla="*/ 756 h 862"/>
              <a:gd name="T6" fmla="*/ 309 w 477"/>
              <a:gd name="T7" fmla="*/ 0 h 862"/>
              <a:gd name="T8" fmla="*/ 0 w 477"/>
              <a:gd name="T9" fmla="*/ 300 h 862"/>
              <a:gd name="connsiteX0" fmla="*/ 0 w 10084"/>
              <a:gd name="connsiteY0" fmla="*/ 3549 h 10115"/>
              <a:gd name="connsiteX1" fmla="*/ 7254 w 10084"/>
              <a:gd name="connsiteY1" fmla="*/ 10115 h 10115"/>
              <a:gd name="connsiteX2" fmla="*/ 10084 w 10084"/>
              <a:gd name="connsiteY2" fmla="*/ 8816 h 10115"/>
              <a:gd name="connsiteX3" fmla="*/ 6478 w 10084"/>
              <a:gd name="connsiteY3" fmla="*/ 0 h 10115"/>
              <a:gd name="connsiteX4" fmla="*/ 0 w 10084"/>
              <a:gd name="connsiteY4" fmla="*/ 3549 h 101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84" h="10115">
                <a:moveTo>
                  <a:pt x="0" y="3549"/>
                </a:moveTo>
                <a:lnTo>
                  <a:pt x="7254" y="10115"/>
                </a:lnTo>
                <a:lnTo>
                  <a:pt x="10084" y="8816"/>
                </a:lnTo>
                <a:lnTo>
                  <a:pt x="6478" y="0"/>
                </a:lnTo>
                <a:lnTo>
                  <a:pt x="0" y="3549"/>
                </a:lnTo>
                <a:close/>
              </a:path>
            </a:pathLst>
          </a:custGeom>
          <a:gradFill flip="none" rotWithShape="1">
            <a:gsLst>
              <a:gs pos="0">
                <a:srgbClr val="FCDFC4"/>
              </a:gs>
              <a:gs pos="100000">
                <a:srgbClr val="D1A682"/>
              </a:gs>
            </a:gsLst>
            <a:lin ang="19800000" scaled="0"/>
          </a:gradFill>
          <a:ln>
            <a:noFill/>
          </a:ln>
        </p:spPr>
        <p:txBody>
          <a:bodyPr vert="horz" wrap="square" lIns="91440" tIns="45720" rIns="91440" bIns="45720" numCol="1" anchor="t" anchorCtr="0" compatLnSpc="1"/>
          <a:lstStyle/>
          <a:p>
            <a:endParaRPr lang="zh-CN" altLang="en-US">
              <a:solidFill>
                <a:srgbClr val="404040"/>
              </a:solidFill>
            </a:endParaRPr>
          </a:p>
        </p:txBody>
      </p:sp>
      <p:sp>
        <p:nvSpPr>
          <p:cNvPr id="4" name="Freeform 7"/>
          <p:cNvSpPr/>
          <p:nvPr/>
        </p:nvSpPr>
        <p:spPr bwMode="auto">
          <a:xfrm>
            <a:off x="6460778" y="3988481"/>
            <a:ext cx="1214438" cy="1223955"/>
          </a:xfrm>
          <a:custGeom>
            <a:gdLst>
              <a:gd name="T0" fmla="*/ 238 w 324"/>
              <a:gd name="T1" fmla="*/ 325 h 325"/>
              <a:gd name="T2" fmla="*/ 324 w 324"/>
              <a:gd name="T3" fmla="*/ 238 h 325"/>
              <a:gd name="T4" fmla="*/ 178 w 324"/>
              <a:gd name="T5" fmla="*/ 0 h 325"/>
              <a:gd name="T6" fmla="*/ 0 w 324"/>
              <a:gd name="T7" fmla="*/ 176 h 325"/>
              <a:gd name="T8" fmla="*/ 238 w 324"/>
              <a:gd name="T9" fmla="*/ 325 h 325"/>
              <a:gd name="connsiteX0" fmla="*/ 7385 w 10000"/>
              <a:gd name="connsiteY0" fmla="*/ 10039 h 10039"/>
              <a:gd name="connsiteX1" fmla="*/ 10000 w 10000"/>
              <a:gd name="connsiteY1" fmla="*/ 7323 h 10039"/>
              <a:gd name="connsiteX2" fmla="*/ 5494 w 10000"/>
              <a:gd name="connsiteY2" fmla="*/ 0 h 10039"/>
              <a:gd name="connsiteX3" fmla="*/ 0 w 10000"/>
              <a:gd name="connsiteY3" fmla="*/ 5415 h 10039"/>
              <a:gd name="connsiteX4" fmla="*/ 7385 w 10000"/>
              <a:gd name="connsiteY4" fmla="*/ 10039 h 1003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9">
                <a:moveTo>
                  <a:pt x="7385" y="10039"/>
                </a:moveTo>
                <a:cubicBezTo>
                  <a:pt x="7385" y="10039"/>
                  <a:pt x="9753" y="7508"/>
                  <a:pt x="10000" y="7323"/>
                </a:cubicBezTo>
                <a:lnTo>
                  <a:pt x="5494" y="0"/>
                </a:lnTo>
                <a:lnTo>
                  <a:pt x="0" y="5415"/>
                </a:lnTo>
                <a:lnTo>
                  <a:pt x="7385" y="10039"/>
                </a:lnTo>
                <a:close/>
              </a:path>
            </a:pathLst>
          </a:custGeom>
          <a:gradFill flip="none" rotWithShape="1">
            <a:gsLst>
              <a:gs pos="0">
                <a:srgbClr val="D1A682"/>
              </a:gs>
              <a:gs pos="100000">
                <a:srgbClr val="E6C99E"/>
              </a:gs>
            </a:gsLst>
            <a:lin ang="19200000" scaled="0"/>
          </a:gradFill>
          <a:ln>
            <a:noFill/>
          </a:ln>
        </p:spPr>
        <p:txBody>
          <a:bodyPr vert="horz" wrap="square" lIns="91440" tIns="45720" rIns="91440" bIns="45720" numCol="1" anchor="t" anchorCtr="0" compatLnSpc="1"/>
          <a:lstStyle/>
          <a:p>
            <a:endParaRPr lang="zh-CN" altLang="en-US">
              <a:solidFill>
                <a:srgbClr val="404040"/>
              </a:solidFill>
            </a:endParaRPr>
          </a:p>
        </p:txBody>
      </p:sp>
      <p:sp>
        <p:nvSpPr>
          <p:cNvPr id="5" name="Freeform 8"/>
          <p:cNvSpPr/>
          <p:nvPr/>
        </p:nvSpPr>
        <p:spPr bwMode="auto">
          <a:xfrm>
            <a:off x="5970242" y="4648881"/>
            <a:ext cx="1387414" cy="765175"/>
          </a:xfrm>
          <a:custGeom>
            <a:gdLst>
              <a:gd name="T0" fmla="*/ 763 w 871"/>
              <a:gd name="T1" fmla="*/ 482 h 482"/>
              <a:gd name="T2" fmla="*/ 871 w 871"/>
              <a:gd name="T3" fmla="*/ 352 h 482"/>
              <a:gd name="T4" fmla="*/ 309 w 871"/>
              <a:gd name="T5" fmla="*/ 0 h 482"/>
              <a:gd name="T6" fmla="*/ 0 w 871"/>
              <a:gd name="T7" fmla="*/ 319 h 482"/>
              <a:gd name="T8" fmla="*/ 763 w 871"/>
              <a:gd name="T9" fmla="*/ 482 h 482"/>
              <a:gd name="connsiteX0" fmla="*/ 8760 w 10034"/>
              <a:gd name="connsiteY0" fmla="*/ 10000 h 10000"/>
              <a:gd name="connsiteX1" fmla="*/ 10034 w 10034"/>
              <a:gd name="connsiteY1" fmla="*/ 7365 h 10000"/>
              <a:gd name="connsiteX2" fmla="*/ 3548 w 10034"/>
              <a:gd name="connsiteY2" fmla="*/ 0 h 10000"/>
              <a:gd name="connsiteX3" fmla="*/ 0 w 10034"/>
              <a:gd name="connsiteY3" fmla="*/ 6618 h 10000"/>
              <a:gd name="connsiteX4" fmla="*/ 8760 w 10034"/>
              <a:gd name="connsiteY4" fmla="*/ 10000 h 10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00">
                <a:moveTo>
                  <a:pt x="8760" y="10000"/>
                </a:moveTo>
                <a:lnTo>
                  <a:pt x="10034" y="7365"/>
                </a:lnTo>
                <a:lnTo>
                  <a:pt x="3548" y="0"/>
                </a:lnTo>
                <a:lnTo>
                  <a:pt x="0" y="6618"/>
                </a:lnTo>
                <a:lnTo>
                  <a:pt x="8760" y="10000"/>
                </a:lnTo>
                <a:close/>
              </a:path>
            </a:pathLst>
          </a:custGeom>
          <a:solidFill>
            <a:srgbClr val="B681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endParaRPr>
          </a:p>
        </p:txBody>
      </p:sp>
      <p:sp>
        <p:nvSpPr>
          <p:cNvPr id="6" name="Freeform 9"/>
          <p:cNvSpPr/>
          <p:nvPr/>
        </p:nvSpPr>
        <p:spPr bwMode="auto">
          <a:xfrm>
            <a:off x="7181503" y="4712381"/>
            <a:ext cx="892175" cy="881062"/>
          </a:xfrm>
          <a:custGeom>
            <a:gdLst>
              <a:gd name="T0" fmla="*/ 188 w 238"/>
              <a:gd name="T1" fmla="*/ 0 h 235"/>
              <a:gd name="T2" fmla="*/ 0 w 238"/>
              <a:gd name="T3" fmla="*/ 187 h 235"/>
              <a:gd name="T4" fmla="*/ 214 w 238"/>
              <a:gd name="T5" fmla="*/ 235 h 235"/>
              <a:gd name="T6" fmla="*/ 234 w 238"/>
              <a:gd name="T7" fmla="*/ 212 h 235"/>
              <a:gd name="T8" fmla="*/ 188 w 238"/>
              <a:gd name="T9" fmla="*/ 0 h 235"/>
            </a:gdLst>
            <a:cxnLst>
              <a:cxn ang="0">
                <a:pos x="T0" y="T1"/>
              </a:cxn>
              <a:cxn ang="0">
                <a:pos x="T2" y="T3"/>
              </a:cxn>
              <a:cxn ang="0">
                <a:pos x="T4" y="T5"/>
              </a:cxn>
              <a:cxn ang="0">
                <a:pos x="T6" y="T7"/>
              </a:cxn>
              <a:cxn ang="0">
                <a:pos x="T8" y="T9"/>
              </a:cxn>
            </a:cxnLst>
            <a:rect l="0" t="0" r="r" b="b"/>
            <a:pathLst>
              <a:path w="238" h="235">
                <a:moveTo>
                  <a:pt x="188" y="0"/>
                </a:moveTo>
                <a:cubicBezTo>
                  <a:pt x="188" y="0"/>
                  <a:pt x="125" y="35"/>
                  <a:pt x="0" y="187"/>
                </a:cubicBezTo>
                <a:cubicBezTo>
                  <a:pt x="214" y="235"/>
                  <a:pt x="214" y="235"/>
                  <a:pt x="214" y="235"/>
                </a:cubicBezTo>
                <a:cubicBezTo>
                  <a:pt x="214" y="235"/>
                  <a:pt x="238" y="232"/>
                  <a:pt x="234" y="212"/>
                </a:cubicBezTo>
                <a:lnTo>
                  <a:pt x="188" y="0"/>
                </a:lnTo>
                <a:close/>
              </a:path>
            </a:pathLst>
          </a:custGeom>
          <a:gradFill flip="none" rotWithShape="1">
            <a:gsLst>
              <a:gs pos="17000">
                <a:srgbClr val="ADAEAB"/>
              </a:gs>
              <a:gs pos="47000">
                <a:schemeClr val="tx1">
                  <a:lumMod val="95000"/>
                  <a:lumOff val="5000"/>
                </a:schemeClr>
              </a:gs>
              <a:gs pos="100000">
                <a:srgbClr val="39363A"/>
              </a:gs>
            </a:gsLst>
            <a:lin ang="9000000" scaled="0"/>
          </a:gradFill>
          <a:ln>
            <a:noFill/>
          </a:ln>
        </p:spPr>
        <p:txBody>
          <a:bodyPr vert="horz" wrap="square" lIns="91440" tIns="45720" rIns="91440" bIns="45720" numCol="1" anchor="t" anchorCtr="0" compatLnSpc="1"/>
          <a:lstStyle/>
          <a:p>
            <a:endParaRPr lang="zh-CN" altLang="en-US">
              <a:solidFill>
                <a:srgbClr val="404040"/>
              </a:solidFill>
            </a:endParaRPr>
          </a:p>
        </p:txBody>
      </p:sp>
      <p:sp>
        <p:nvSpPr>
          <p:cNvPr id="7" name="Freeform 10"/>
          <p:cNvSpPr/>
          <p:nvPr/>
        </p:nvSpPr>
        <p:spPr bwMode="auto">
          <a:xfrm>
            <a:off x="5141565" y="3469081"/>
            <a:ext cx="1659283" cy="1686212"/>
          </a:xfrm>
          <a:custGeom>
            <a:gdLst>
              <a:gd name="T0" fmla="*/ 0 w 448"/>
              <a:gd name="T1" fmla="*/ 240 h 463"/>
              <a:gd name="T2" fmla="*/ 60 w 448"/>
              <a:gd name="T3" fmla="*/ 169 h 463"/>
              <a:gd name="T4" fmla="*/ 116 w 448"/>
              <a:gd name="T5" fmla="*/ 185 h 463"/>
              <a:gd name="T6" fmla="*/ 201 w 448"/>
              <a:gd name="T7" fmla="*/ 235 h 463"/>
              <a:gd name="T8" fmla="*/ 201 w 448"/>
              <a:gd name="T9" fmla="*/ 158 h 463"/>
              <a:gd name="T10" fmla="*/ 156 w 448"/>
              <a:gd name="T11" fmla="*/ 131 h 463"/>
              <a:gd name="T12" fmla="*/ 168 w 448"/>
              <a:gd name="T13" fmla="*/ 52 h 463"/>
              <a:gd name="T14" fmla="*/ 221 w 448"/>
              <a:gd name="T15" fmla="*/ 17 h 463"/>
              <a:gd name="T16" fmla="*/ 255 w 448"/>
              <a:gd name="T17" fmla="*/ 69 h 463"/>
              <a:gd name="T18" fmla="*/ 318 w 448"/>
              <a:gd name="T19" fmla="*/ 91 h 463"/>
              <a:gd name="T20" fmla="*/ 353 w 448"/>
              <a:gd name="T21" fmla="*/ 42 h 463"/>
              <a:gd name="T22" fmla="*/ 418 w 448"/>
              <a:gd name="T23" fmla="*/ 19 h 463"/>
              <a:gd name="T24" fmla="*/ 442 w 448"/>
              <a:gd name="T25" fmla="*/ 67 h 463"/>
              <a:gd name="T26" fmla="*/ 396 w 448"/>
              <a:gd name="T27" fmla="*/ 115 h 463"/>
              <a:gd name="T28" fmla="*/ 369 w 448"/>
              <a:gd name="T29" fmla="*/ 181 h 463"/>
              <a:gd name="T30" fmla="*/ 438 w 448"/>
              <a:gd name="T31" fmla="*/ 243 h 463"/>
              <a:gd name="T32" fmla="*/ 221 w 448"/>
              <a:gd name="T33" fmla="*/ 463 h 463"/>
              <a:gd name="T34" fmla="*/ 0 w 448"/>
              <a:gd name="T35" fmla="*/ 240 h 463"/>
              <a:gd name="connsiteX0" fmla="*/ 0 w 10000"/>
              <a:gd name="connsiteY0" fmla="*/ 5040 h 10000"/>
              <a:gd name="connsiteX1" fmla="*/ 1355 w 10000"/>
              <a:gd name="connsiteY1" fmla="*/ 3460 h 10000"/>
              <a:gd name="connsiteX2" fmla="*/ 2621 w 10000"/>
              <a:gd name="connsiteY2" fmla="*/ 3816 h 10000"/>
              <a:gd name="connsiteX3" fmla="*/ 4542 w 10000"/>
              <a:gd name="connsiteY3" fmla="*/ 4929 h 10000"/>
              <a:gd name="connsiteX4" fmla="*/ 4542 w 10000"/>
              <a:gd name="connsiteY4" fmla="*/ 3216 h 10000"/>
              <a:gd name="connsiteX5" fmla="*/ 3525 w 10000"/>
              <a:gd name="connsiteY5" fmla="*/ 2615 h 10000"/>
              <a:gd name="connsiteX6" fmla="*/ 3795 w 10000"/>
              <a:gd name="connsiteY6" fmla="*/ 857 h 10000"/>
              <a:gd name="connsiteX7" fmla="*/ 4993 w 10000"/>
              <a:gd name="connsiteY7" fmla="*/ 78 h 10000"/>
              <a:gd name="connsiteX8" fmla="*/ 5761 w 10000"/>
              <a:gd name="connsiteY8" fmla="*/ 1235 h 10000"/>
              <a:gd name="connsiteX9" fmla="*/ 7199 w 10000"/>
              <a:gd name="connsiteY9" fmla="*/ 1738 h 10000"/>
              <a:gd name="connsiteX10" fmla="*/ 7961 w 10000"/>
              <a:gd name="connsiteY10" fmla="*/ 634 h 10000"/>
              <a:gd name="connsiteX11" fmla="*/ 9444 w 10000"/>
              <a:gd name="connsiteY11" fmla="*/ 123 h 10000"/>
              <a:gd name="connsiteX12" fmla="*/ 9987 w 10000"/>
              <a:gd name="connsiteY12" fmla="*/ 1191 h 10000"/>
              <a:gd name="connsiteX13" fmla="*/ 8947 w 10000"/>
              <a:gd name="connsiteY13" fmla="*/ 2258 h 10000"/>
              <a:gd name="connsiteX14" fmla="*/ 8395 w 10000"/>
              <a:gd name="connsiteY14" fmla="*/ 3741 h 10000"/>
              <a:gd name="connsiteX15" fmla="*/ 9897 w 10000"/>
              <a:gd name="connsiteY15" fmla="*/ 5105 h 10000"/>
              <a:gd name="connsiteX16" fmla="*/ 4993 w 10000"/>
              <a:gd name="connsiteY16" fmla="*/ 10000 h 10000"/>
              <a:gd name="connsiteX17" fmla="*/ 0 w 10000"/>
              <a:gd name="connsiteY17" fmla="*/ 5040 h 10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0" y="5040"/>
                </a:moveTo>
                <a:cubicBezTo>
                  <a:pt x="0" y="5040"/>
                  <a:pt x="678" y="3838"/>
                  <a:pt x="1355" y="3460"/>
                </a:cubicBezTo>
                <a:cubicBezTo>
                  <a:pt x="1355" y="3460"/>
                  <a:pt x="2146" y="2994"/>
                  <a:pt x="2621" y="3816"/>
                </a:cubicBezTo>
                <a:cubicBezTo>
                  <a:pt x="2621" y="3816"/>
                  <a:pt x="3345" y="5662"/>
                  <a:pt x="4542" y="4929"/>
                </a:cubicBezTo>
                <a:cubicBezTo>
                  <a:pt x="4542" y="4929"/>
                  <a:pt x="5648" y="4127"/>
                  <a:pt x="4542" y="3216"/>
                </a:cubicBezTo>
                <a:cubicBezTo>
                  <a:pt x="4542" y="3216"/>
                  <a:pt x="4519" y="3126"/>
                  <a:pt x="3525" y="2615"/>
                </a:cubicBezTo>
                <a:cubicBezTo>
                  <a:pt x="3525" y="2615"/>
                  <a:pt x="2689" y="1747"/>
                  <a:pt x="3795" y="857"/>
                </a:cubicBezTo>
                <a:cubicBezTo>
                  <a:pt x="3795" y="857"/>
                  <a:pt x="4790" y="57"/>
                  <a:pt x="4993" y="78"/>
                </a:cubicBezTo>
                <a:cubicBezTo>
                  <a:pt x="4993" y="78"/>
                  <a:pt x="5394" y="959"/>
                  <a:pt x="5761" y="1235"/>
                </a:cubicBezTo>
                <a:cubicBezTo>
                  <a:pt x="6130" y="1512"/>
                  <a:pt x="6522" y="1939"/>
                  <a:pt x="7199" y="1738"/>
                </a:cubicBezTo>
                <a:cubicBezTo>
                  <a:pt x="7531" y="1523"/>
                  <a:pt x="7538" y="1295"/>
                  <a:pt x="7961" y="634"/>
                </a:cubicBezTo>
                <a:cubicBezTo>
                  <a:pt x="7961" y="634"/>
                  <a:pt x="8662" y="-337"/>
                  <a:pt x="9444" y="123"/>
                </a:cubicBezTo>
                <a:cubicBezTo>
                  <a:pt x="9696" y="273"/>
                  <a:pt x="10079" y="555"/>
                  <a:pt x="9987" y="1191"/>
                </a:cubicBezTo>
                <a:cubicBezTo>
                  <a:pt x="9987" y="1191"/>
                  <a:pt x="9872" y="1918"/>
                  <a:pt x="8947" y="2258"/>
                </a:cubicBezTo>
                <a:cubicBezTo>
                  <a:pt x="8538" y="2528"/>
                  <a:pt x="7853" y="2763"/>
                  <a:pt x="8395" y="3741"/>
                </a:cubicBezTo>
                <a:cubicBezTo>
                  <a:pt x="8395" y="3741"/>
                  <a:pt x="9106" y="4539"/>
                  <a:pt x="9897" y="5105"/>
                </a:cubicBezTo>
                <a:lnTo>
                  <a:pt x="4993" y="10000"/>
                </a:lnTo>
                <a:lnTo>
                  <a:pt x="0" y="5040"/>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8" name="Freeform 11"/>
          <p:cNvSpPr/>
          <p:nvPr/>
        </p:nvSpPr>
        <p:spPr bwMode="auto">
          <a:xfrm>
            <a:off x="5936648" y="2647401"/>
            <a:ext cx="1683006" cy="1682392"/>
          </a:xfrm>
          <a:custGeom>
            <a:gdLst>
              <a:gd name="T0" fmla="*/ 470 w 470"/>
              <a:gd name="T1" fmla="*/ 263 h 481"/>
              <a:gd name="T2" fmla="*/ 247 w 470"/>
              <a:gd name="T3" fmla="*/ 37 h 481"/>
              <a:gd name="T4" fmla="*/ 222 w 470"/>
              <a:gd name="T5" fmla="*/ 72 h 481"/>
              <a:gd name="T6" fmla="*/ 133 w 470"/>
              <a:gd name="T7" fmla="*/ 89 h 481"/>
              <a:gd name="T8" fmla="*/ 38 w 470"/>
              <a:gd name="T9" fmla="*/ 45 h 481"/>
              <a:gd name="T10" fmla="*/ 38 w 470"/>
              <a:gd name="T11" fmla="*/ 119 h 481"/>
              <a:gd name="T12" fmla="*/ 69 w 470"/>
              <a:gd name="T13" fmla="*/ 137 h 481"/>
              <a:gd name="T14" fmla="*/ 94 w 470"/>
              <a:gd name="T15" fmla="*/ 194 h 481"/>
              <a:gd name="T16" fmla="*/ 30 w 470"/>
              <a:gd name="T17" fmla="*/ 255 h 481"/>
              <a:gd name="T18" fmla="*/ 69 w 470"/>
              <a:gd name="T19" fmla="*/ 312 h 481"/>
              <a:gd name="T20" fmla="*/ 124 w 470"/>
              <a:gd name="T21" fmla="*/ 331 h 481"/>
              <a:gd name="T22" fmla="*/ 153 w 470"/>
              <a:gd name="T23" fmla="*/ 295 h 481"/>
              <a:gd name="T24" fmla="*/ 236 w 470"/>
              <a:gd name="T25" fmla="*/ 263 h 481"/>
              <a:gd name="T26" fmla="*/ 242 w 470"/>
              <a:gd name="T27" fmla="*/ 325 h 481"/>
              <a:gd name="T28" fmla="*/ 200 w 470"/>
              <a:gd name="T29" fmla="*/ 355 h 481"/>
              <a:gd name="T30" fmla="*/ 177 w 470"/>
              <a:gd name="T31" fmla="*/ 415 h 481"/>
              <a:gd name="T32" fmla="*/ 247 w 470"/>
              <a:gd name="T33" fmla="*/ 481 h 481"/>
              <a:gd name="T34" fmla="*/ 470 w 470"/>
              <a:gd name="T35" fmla="*/ 263 h 481"/>
              <a:gd name="connsiteX0" fmla="*/ 10000 w 10000"/>
              <a:gd name="connsiteY0" fmla="*/ 5142 h 10000"/>
              <a:gd name="connsiteX1" fmla="*/ 5032 w 10000"/>
              <a:gd name="connsiteY1" fmla="*/ 105 h 10000"/>
              <a:gd name="connsiteX2" fmla="*/ 4475 w 10000"/>
              <a:gd name="connsiteY2" fmla="*/ 885 h 10000"/>
              <a:gd name="connsiteX3" fmla="*/ 2493 w 10000"/>
              <a:gd name="connsiteY3" fmla="*/ 1264 h 10000"/>
              <a:gd name="connsiteX4" fmla="*/ 377 w 10000"/>
              <a:gd name="connsiteY4" fmla="*/ 284 h 10000"/>
              <a:gd name="connsiteX5" fmla="*/ 377 w 10000"/>
              <a:gd name="connsiteY5" fmla="*/ 1933 h 10000"/>
              <a:gd name="connsiteX6" fmla="*/ 1067 w 10000"/>
              <a:gd name="connsiteY6" fmla="*/ 2334 h 10000"/>
              <a:gd name="connsiteX7" fmla="*/ 1624 w 10000"/>
              <a:gd name="connsiteY7" fmla="*/ 3604 h 10000"/>
              <a:gd name="connsiteX8" fmla="*/ 198 w 10000"/>
              <a:gd name="connsiteY8" fmla="*/ 4963 h 10000"/>
              <a:gd name="connsiteX9" fmla="*/ 1067 w 10000"/>
              <a:gd name="connsiteY9" fmla="*/ 6233 h 10000"/>
              <a:gd name="connsiteX10" fmla="*/ 2292 w 10000"/>
              <a:gd name="connsiteY10" fmla="*/ 6657 h 10000"/>
              <a:gd name="connsiteX11" fmla="*/ 2952 w 10000"/>
              <a:gd name="connsiteY11" fmla="*/ 5827 h 10000"/>
              <a:gd name="connsiteX12" fmla="*/ 4787 w 10000"/>
              <a:gd name="connsiteY12" fmla="*/ 5142 h 10000"/>
              <a:gd name="connsiteX13" fmla="*/ 4921 w 10000"/>
              <a:gd name="connsiteY13" fmla="*/ 6524 h 10000"/>
              <a:gd name="connsiteX14" fmla="*/ 3985 w 10000"/>
              <a:gd name="connsiteY14" fmla="*/ 7192 h 10000"/>
              <a:gd name="connsiteX15" fmla="*/ 3459 w 10000"/>
              <a:gd name="connsiteY15" fmla="*/ 8515 h 10000"/>
              <a:gd name="connsiteX16" fmla="*/ 5032 w 10000"/>
              <a:gd name="connsiteY16" fmla="*/ 10000 h 10000"/>
              <a:gd name="connsiteX17" fmla="*/ 10000 w 10000"/>
              <a:gd name="connsiteY17" fmla="*/ 5142 h 10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5142"/>
                </a:moveTo>
                <a:lnTo>
                  <a:pt x="5032" y="105"/>
                </a:lnTo>
                <a:cubicBezTo>
                  <a:pt x="5032" y="105"/>
                  <a:pt x="4609" y="751"/>
                  <a:pt x="4475" y="885"/>
                </a:cubicBezTo>
                <a:cubicBezTo>
                  <a:pt x="4475" y="885"/>
                  <a:pt x="3317" y="2401"/>
                  <a:pt x="2493" y="1264"/>
                </a:cubicBezTo>
                <a:cubicBezTo>
                  <a:pt x="2493" y="1264"/>
                  <a:pt x="1691" y="-719"/>
                  <a:pt x="377" y="284"/>
                </a:cubicBezTo>
                <a:cubicBezTo>
                  <a:pt x="377" y="284"/>
                  <a:pt x="-470" y="908"/>
                  <a:pt x="377" y="1933"/>
                </a:cubicBezTo>
                <a:cubicBezTo>
                  <a:pt x="377" y="1933"/>
                  <a:pt x="733" y="2222"/>
                  <a:pt x="1067" y="2334"/>
                </a:cubicBezTo>
                <a:cubicBezTo>
                  <a:pt x="1067" y="2334"/>
                  <a:pt x="2181" y="2868"/>
                  <a:pt x="1624" y="3604"/>
                </a:cubicBezTo>
                <a:cubicBezTo>
                  <a:pt x="1624" y="3604"/>
                  <a:pt x="1357" y="4184"/>
                  <a:pt x="198" y="4963"/>
                </a:cubicBezTo>
                <a:cubicBezTo>
                  <a:pt x="198" y="4963"/>
                  <a:pt x="464" y="5764"/>
                  <a:pt x="1067" y="6233"/>
                </a:cubicBezTo>
                <a:cubicBezTo>
                  <a:pt x="1067" y="6233"/>
                  <a:pt x="1681" y="6838"/>
                  <a:pt x="2292" y="6657"/>
                </a:cubicBezTo>
                <a:cubicBezTo>
                  <a:pt x="2606" y="6589"/>
                  <a:pt x="2523" y="6544"/>
                  <a:pt x="2952" y="5827"/>
                </a:cubicBezTo>
                <a:cubicBezTo>
                  <a:pt x="2952" y="5827"/>
                  <a:pt x="3709" y="4333"/>
                  <a:pt x="4787" y="5142"/>
                </a:cubicBezTo>
                <a:cubicBezTo>
                  <a:pt x="5002" y="5385"/>
                  <a:pt x="5393" y="5865"/>
                  <a:pt x="4921" y="6524"/>
                </a:cubicBezTo>
                <a:cubicBezTo>
                  <a:pt x="4921" y="6524"/>
                  <a:pt x="4554" y="7030"/>
                  <a:pt x="3985" y="7192"/>
                </a:cubicBezTo>
                <a:cubicBezTo>
                  <a:pt x="3826" y="7368"/>
                  <a:pt x="3036" y="7668"/>
                  <a:pt x="3459" y="8515"/>
                </a:cubicBezTo>
                <a:cubicBezTo>
                  <a:pt x="3453" y="8629"/>
                  <a:pt x="4654" y="9843"/>
                  <a:pt x="5032" y="10000"/>
                </a:cubicBezTo>
                <a:lnTo>
                  <a:pt x="10000" y="5142"/>
                </a:ln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9" name="Freeform 12"/>
          <p:cNvSpPr/>
          <p:nvPr/>
        </p:nvSpPr>
        <p:spPr bwMode="auto">
          <a:xfrm>
            <a:off x="3649315" y="2653393"/>
            <a:ext cx="1870075" cy="1541462"/>
          </a:xfrm>
          <a:custGeom>
            <a:gdLst>
              <a:gd name="T0" fmla="*/ 121 w 499"/>
              <a:gd name="T1" fmla="*/ 3 h 411"/>
              <a:gd name="T2" fmla="*/ 22 w 499"/>
              <a:gd name="T3" fmla="*/ 236 h 411"/>
              <a:gd name="T4" fmla="*/ 67 w 499"/>
              <a:gd name="T5" fmla="*/ 316 h 411"/>
              <a:gd name="T6" fmla="*/ 289 w 499"/>
              <a:gd name="T7" fmla="*/ 411 h 411"/>
              <a:gd name="T8" fmla="*/ 359 w 499"/>
              <a:gd name="T9" fmla="*/ 309 h 411"/>
              <a:gd name="T10" fmla="*/ 398 w 499"/>
              <a:gd name="T11" fmla="*/ 333 h 411"/>
              <a:gd name="T12" fmla="*/ 486 w 499"/>
              <a:gd name="T13" fmla="*/ 318 h 411"/>
              <a:gd name="T14" fmla="*/ 437 w 499"/>
              <a:gd name="T15" fmla="*/ 249 h 411"/>
              <a:gd name="T16" fmla="*/ 371 w 499"/>
              <a:gd name="T17" fmla="*/ 207 h 411"/>
              <a:gd name="T18" fmla="*/ 411 w 499"/>
              <a:gd name="T19" fmla="*/ 123 h 411"/>
              <a:gd name="T20" fmla="*/ 285 w 499"/>
              <a:gd name="T21" fmla="*/ 103 h 411"/>
              <a:gd name="T22" fmla="*/ 280 w 499"/>
              <a:gd name="T23" fmla="*/ 142 h 411"/>
              <a:gd name="T24" fmla="*/ 209 w 499"/>
              <a:gd name="T25" fmla="*/ 191 h 411"/>
              <a:gd name="T26" fmla="*/ 215 w 499"/>
              <a:gd name="T27" fmla="*/ 95 h 411"/>
              <a:gd name="T28" fmla="*/ 194 w 499"/>
              <a:gd name="T29" fmla="*/ 22 h 411"/>
              <a:gd name="T30" fmla="*/ 121 w 499"/>
              <a:gd name="T31" fmla="*/ 3 h 4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9" h="411">
                <a:moveTo>
                  <a:pt x="121" y="3"/>
                </a:moveTo>
                <a:cubicBezTo>
                  <a:pt x="22" y="236"/>
                  <a:pt x="22" y="236"/>
                  <a:pt x="22" y="236"/>
                </a:cubicBezTo>
                <a:cubicBezTo>
                  <a:pt x="22" y="236"/>
                  <a:pt x="0" y="296"/>
                  <a:pt x="67" y="316"/>
                </a:cubicBezTo>
                <a:cubicBezTo>
                  <a:pt x="67" y="316"/>
                  <a:pt x="275" y="401"/>
                  <a:pt x="289" y="411"/>
                </a:cubicBezTo>
                <a:cubicBezTo>
                  <a:pt x="289" y="411"/>
                  <a:pt x="303" y="307"/>
                  <a:pt x="359" y="309"/>
                </a:cubicBezTo>
                <a:cubicBezTo>
                  <a:pt x="359" y="309"/>
                  <a:pt x="374" y="310"/>
                  <a:pt x="398" y="333"/>
                </a:cubicBezTo>
                <a:cubicBezTo>
                  <a:pt x="398" y="333"/>
                  <a:pt x="450" y="377"/>
                  <a:pt x="486" y="318"/>
                </a:cubicBezTo>
                <a:cubicBezTo>
                  <a:pt x="486" y="318"/>
                  <a:pt x="499" y="260"/>
                  <a:pt x="437" y="249"/>
                </a:cubicBezTo>
                <a:cubicBezTo>
                  <a:pt x="437" y="249"/>
                  <a:pt x="370" y="257"/>
                  <a:pt x="371" y="207"/>
                </a:cubicBezTo>
                <a:cubicBezTo>
                  <a:pt x="371" y="207"/>
                  <a:pt x="376" y="164"/>
                  <a:pt x="411" y="123"/>
                </a:cubicBezTo>
                <a:cubicBezTo>
                  <a:pt x="411" y="123"/>
                  <a:pt x="322" y="47"/>
                  <a:pt x="285" y="103"/>
                </a:cubicBezTo>
                <a:cubicBezTo>
                  <a:pt x="285" y="103"/>
                  <a:pt x="278" y="122"/>
                  <a:pt x="280" y="142"/>
                </a:cubicBezTo>
                <a:cubicBezTo>
                  <a:pt x="280" y="142"/>
                  <a:pt x="272" y="215"/>
                  <a:pt x="209" y="191"/>
                </a:cubicBezTo>
                <a:cubicBezTo>
                  <a:pt x="209" y="191"/>
                  <a:pt x="150" y="157"/>
                  <a:pt x="215" y="95"/>
                </a:cubicBezTo>
                <a:cubicBezTo>
                  <a:pt x="215" y="95"/>
                  <a:pt x="252" y="45"/>
                  <a:pt x="194" y="22"/>
                </a:cubicBezTo>
                <a:cubicBezTo>
                  <a:pt x="194" y="22"/>
                  <a:pt x="159" y="0"/>
                  <a:pt x="121" y="3"/>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sp>
        <p:nvSpPr>
          <p:cNvPr id="10" name="Freeform 13"/>
          <p:cNvSpPr/>
          <p:nvPr/>
        </p:nvSpPr>
        <p:spPr bwMode="auto">
          <a:xfrm>
            <a:off x="4536728" y="1499281"/>
            <a:ext cx="1905000" cy="1574800"/>
          </a:xfrm>
          <a:custGeom>
            <a:gdLst>
              <a:gd name="T0" fmla="*/ 222 w 508"/>
              <a:gd name="T1" fmla="*/ 418 h 420"/>
              <a:gd name="T2" fmla="*/ 143 w 508"/>
              <a:gd name="T3" fmla="*/ 320 h 420"/>
              <a:gd name="T4" fmla="*/ 29 w 508"/>
              <a:gd name="T5" fmla="*/ 334 h 420"/>
              <a:gd name="T6" fmla="*/ 102 w 508"/>
              <a:gd name="T7" fmla="*/ 256 h 420"/>
              <a:gd name="T8" fmla="*/ 99 w 508"/>
              <a:gd name="T9" fmla="*/ 130 h 420"/>
              <a:gd name="T10" fmla="*/ 330 w 508"/>
              <a:gd name="T11" fmla="*/ 24 h 420"/>
              <a:gd name="T12" fmla="*/ 402 w 508"/>
              <a:gd name="T13" fmla="*/ 48 h 420"/>
              <a:gd name="T14" fmla="*/ 508 w 508"/>
              <a:gd name="T15" fmla="*/ 285 h 420"/>
              <a:gd name="T16" fmla="*/ 384 w 508"/>
              <a:gd name="T17" fmla="*/ 309 h 420"/>
              <a:gd name="T18" fmla="*/ 378 w 508"/>
              <a:gd name="T19" fmla="*/ 280 h 420"/>
              <a:gd name="T20" fmla="*/ 309 w 508"/>
              <a:gd name="T21" fmla="*/ 221 h 420"/>
              <a:gd name="T22" fmla="*/ 283 w 508"/>
              <a:gd name="T23" fmla="*/ 276 h 420"/>
              <a:gd name="T24" fmla="*/ 314 w 508"/>
              <a:gd name="T25" fmla="*/ 321 h 420"/>
              <a:gd name="T26" fmla="*/ 298 w 508"/>
              <a:gd name="T27" fmla="*/ 393 h 420"/>
              <a:gd name="T28" fmla="*/ 222 w 508"/>
              <a:gd name="T29" fmla="*/ 418 h 4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8" h="420">
                <a:moveTo>
                  <a:pt x="222" y="418"/>
                </a:moveTo>
                <a:cubicBezTo>
                  <a:pt x="222" y="418"/>
                  <a:pt x="207" y="289"/>
                  <a:pt x="143" y="320"/>
                </a:cubicBezTo>
                <a:cubicBezTo>
                  <a:pt x="143" y="320"/>
                  <a:pt x="77" y="405"/>
                  <a:pt x="29" y="334"/>
                </a:cubicBezTo>
                <a:cubicBezTo>
                  <a:pt x="29" y="334"/>
                  <a:pt x="0" y="259"/>
                  <a:pt x="102" y="256"/>
                </a:cubicBezTo>
                <a:cubicBezTo>
                  <a:pt x="102" y="256"/>
                  <a:pt x="186" y="252"/>
                  <a:pt x="99" y="130"/>
                </a:cubicBezTo>
                <a:cubicBezTo>
                  <a:pt x="330" y="24"/>
                  <a:pt x="330" y="24"/>
                  <a:pt x="330" y="24"/>
                </a:cubicBezTo>
                <a:cubicBezTo>
                  <a:pt x="330" y="24"/>
                  <a:pt x="380" y="0"/>
                  <a:pt x="402" y="48"/>
                </a:cubicBezTo>
                <a:cubicBezTo>
                  <a:pt x="508" y="285"/>
                  <a:pt x="508" y="285"/>
                  <a:pt x="508" y="285"/>
                </a:cubicBezTo>
                <a:cubicBezTo>
                  <a:pt x="508" y="285"/>
                  <a:pt x="424" y="372"/>
                  <a:pt x="384" y="309"/>
                </a:cubicBezTo>
                <a:cubicBezTo>
                  <a:pt x="384" y="309"/>
                  <a:pt x="377" y="301"/>
                  <a:pt x="378" y="280"/>
                </a:cubicBezTo>
                <a:cubicBezTo>
                  <a:pt x="378" y="280"/>
                  <a:pt x="372" y="197"/>
                  <a:pt x="309" y="221"/>
                </a:cubicBezTo>
                <a:cubicBezTo>
                  <a:pt x="309" y="221"/>
                  <a:pt x="277" y="230"/>
                  <a:pt x="283" y="276"/>
                </a:cubicBezTo>
                <a:cubicBezTo>
                  <a:pt x="283" y="276"/>
                  <a:pt x="295" y="305"/>
                  <a:pt x="314" y="321"/>
                </a:cubicBezTo>
                <a:cubicBezTo>
                  <a:pt x="314" y="321"/>
                  <a:pt x="355" y="355"/>
                  <a:pt x="298" y="393"/>
                </a:cubicBezTo>
                <a:cubicBezTo>
                  <a:pt x="298" y="393"/>
                  <a:pt x="271" y="420"/>
                  <a:pt x="222" y="418"/>
                </a:cubicBezTo>
                <a:close/>
              </a:path>
            </a:pathLst>
          </a:custGeom>
          <a:solidFill>
            <a:srgbClr val="C0B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4040"/>
              </a:solidFill>
            </a:endParaRPr>
          </a:p>
        </p:txBody>
      </p:sp>
      <p:cxnSp>
        <p:nvCxnSpPr>
          <p:cNvPr id="82" name="直接连接符 81"/>
          <p:cNvCxnSpPr/>
          <p:nvPr/>
        </p:nvCxnSpPr>
        <p:spPr>
          <a:xfrm flipH="1">
            <a:off x="1855034" y="2643011"/>
            <a:ext cx="0" cy="749310"/>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83" name="TextBox 151"/>
          <p:cNvSpPr txBox="1"/>
          <p:nvPr/>
        </p:nvSpPr>
        <p:spPr>
          <a:xfrm>
            <a:off x="1011771" y="3100912"/>
            <a:ext cx="723274" cy="307777"/>
          </a:xfrm>
          <a:prstGeom prst="rect">
            <a:avLst/>
          </a:prstGeom>
          <a:noFill/>
        </p:spPr>
        <p:txBody>
          <a:bodyPr wrap="none" rtlCol="0">
            <a:spAutoFit/>
          </a:bodyPr>
          <a:lstStyle/>
          <a:p>
            <a:pPr algn="r"/>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84" name="TextBox 152"/>
          <p:cNvSpPr txBox="1"/>
          <p:nvPr/>
        </p:nvSpPr>
        <p:spPr>
          <a:xfrm>
            <a:off x="959460" y="2557086"/>
            <a:ext cx="77558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r"/>
            <a:r>
              <a:rPr lang="en-US" altLang="zh-CN" sz="4000">
                <a:solidFill>
                  <a:srgbClr val="C0BBD4"/>
                </a:solidFill>
              </a:rPr>
              <a:t>01</a:t>
            </a:r>
            <a:endParaRPr lang="zh-CN" altLang="en-US" sz="4000">
              <a:solidFill>
                <a:srgbClr val="C0BBD4"/>
              </a:solidFill>
            </a:endParaRPr>
          </a:p>
        </p:txBody>
      </p:sp>
      <p:sp>
        <p:nvSpPr>
          <p:cNvPr id="85" name="稻壳儿小白白(http://dwz.cn/Wu2UP)"/>
          <p:cNvSpPr txBox="1">
            <a:spLocks noChangeArrowheads="1"/>
          </p:cNvSpPr>
          <p:nvPr/>
        </p:nvSpPr>
        <p:spPr bwMode="auto">
          <a:xfrm>
            <a:off x="2078441" y="2572156"/>
            <a:ext cx="1244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86" name="稻壳儿小白白(http://dwz.cn/Wu2UP)"/>
          <p:cNvSpPr txBox="1">
            <a:spLocks noChangeArrowheads="1"/>
          </p:cNvSpPr>
          <p:nvPr/>
        </p:nvSpPr>
        <p:spPr bwMode="auto">
          <a:xfrm>
            <a:off x="2078442" y="2894752"/>
            <a:ext cx="16158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p:txBody>
      </p:sp>
      <p:grpSp>
        <p:nvGrpSpPr>
          <p:cNvPr id="87" name="组合 86"/>
          <p:cNvGrpSpPr/>
          <p:nvPr/>
        </p:nvGrpSpPr>
        <p:grpSpPr>
          <a:xfrm>
            <a:off x="2161457" y="4700499"/>
            <a:ext cx="2734840" cy="891664"/>
            <a:chOff x="538607" y="3870443"/>
            <a:chExt cx="2734840" cy="891664"/>
          </a:xfrm>
        </p:grpSpPr>
        <p:cxnSp>
          <p:nvCxnSpPr>
            <p:cNvPr id="88" name="直接连接符 87"/>
            <p:cNvCxnSpPr/>
            <p:nvPr/>
          </p:nvCxnSpPr>
          <p:spPr>
            <a:xfrm flipH="1">
              <a:off x="1434181" y="3956368"/>
              <a:ext cx="0" cy="749310"/>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89" name="TextBox 151"/>
            <p:cNvSpPr txBox="1"/>
            <p:nvPr/>
          </p:nvSpPr>
          <p:spPr>
            <a:xfrm>
              <a:off x="590918" y="4414269"/>
              <a:ext cx="723274" cy="307777"/>
            </a:xfrm>
            <a:prstGeom prst="rect">
              <a:avLst/>
            </a:prstGeom>
            <a:noFill/>
          </p:spPr>
          <p:txBody>
            <a:bodyPr wrap="none" rtlCol="0">
              <a:spAutoFit/>
            </a:bodyPr>
            <a:lstStyle/>
            <a:p>
              <a:pPr algn="r"/>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90" name="TextBox 152"/>
            <p:cNvSpPr txBox="1"/>
            <p:nvPr/>
          </p:nvSpPr>
          <p:spPr>
            <a:xfrm>
              <a:off x="538607" y="3870443"/>
              <a:ext cx="77558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r"/>
              <a:r>
                <a:rPr lang="en-US" altLang="zh-CN" sz="4000">
                  <a:solidFill>
                    <a:srgbClr val="C0BBD4"/>
                  </a:solidFill>
                </a:rPr>
                <a:t>02</a:t>
              </a:r>
              <a:endParaRPr lang="zh-CN" altLang="en-US" sz="4000">
                <a:solidFill>
                  <a:srgbClr val="C0BBD4"/>
                </a:solidFill>
              </a:endParaRPr>
            </a:p>
          </p:txBody>
        </p:sp>
        <p:sp>
          <p:nvSpPr>
            <p:cNvPr id="91" name="稻壳儿小白白(http://dwz.cn/Wu2UP)"/>
            <p:cNvSpPr txBox="1">
              <a:spLocks noChangeArrowheads="1"/>
            </p:cNvSpPr>
            <p:nvPr/>
          </p:nvSpPr>
          <p:spPr bwMode="auto">
            <a:xfrm>
              <a:off x="1657588" y="3885513"/>
              <a:ext cx="1244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2" name="稻壳儿小白白(http://dwz.cn/Wu2UP)"/>
            <p:cNvSpPr txBox="1">
              <a:spLocks noChangeArrowheads="1"/>
            </p:cNvSpPr>
            <p:nvPr/>
          </p:nvSpPr>
          <p:spPr bwMode="auto">
            <a:xfrm>
              <a:off x="1657589" y="4208109"/>
              <a:ext cx="16158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93" name="组合 92"/>
          <p:cNvGrpSpPr/>
          <p:nvPr/>
        </p:nvGrpSpPr>
        <p:grpSpPr>
          <a:xfrm>
            <a:off x="6971532" y="1593567"/>
            <a:ext cx="2734840" cy="891664"/>
            <a:chOff x="538607" y="3870443"/>
            <a:chExt cx="2734840" cy="891664"/>
          </a:xfrm>
        </p:grpSpPr>
        <p:cxnSp>
          <p:nvCxnSpPr>
            <p:cNvPr id="94" name="直接连接符 93"/>
            <p:cNvCxnSpPr/>
            <p:nvPr/>
          </p:nvCxnSpPr>
          <p:spPr>
            <a:xfrm flipH="1">
              <a:off x="1434181" y="3956368"/>
              <a:ext cx="0" cy="749310"/>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95" name="TextBox 151"/>
            <p:cNvSpPr txBox="1"/>
            <p:nvPr/>
          </p:nvSpPr>
          <p:spPr>
            <a:xfrm>
              <a:off x="590918" y="4414269"/>
              <a:ext cx="723274" cy="307777"/>
            </a:xfrm>
            <a:prstGeom prst="rect">
              <a:avLst/>
            </a:prstGeom>
            <a:noFill/>
          </p:spPr>
          <p:txBody>
            <a:bodyPr wrap="none" rtlCol="0">
              <a:spAutoFit/>
            </a:bodyPr>
            <a:lstStyle/>
            <a:p>
              <a:pPr algn="r"/>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96" name="TextBox 152"/>
            <p:cNvSpPr txBox="1"/>
            <p:nvPr/>
          </p:nvSpPr>
          <p:spPr>
            <a:xfrm>
              <a:off x="538607" y="3870443"/>
              <a:ext cx="77558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r"/>
              <a:r>
                <a:rPr lang="en-US" altLang="zh-CN" sz="4000">
                  <a:solidFill>
                    <a:srgbClr val="C0BBD4"/>
                  </a:solidFill>
                </a:rPr>
                <a:t>03</a:t>
              </a:r>
              <a:endParaRPr lang="zh-CN" altLang="en-US" sz="4000">
                <a:solidFill>
                  <a:srgbClr val="C0BBD4"/>
                </a:solidFill>
              </a:endParaRPr>
            </a:p>
          </p:txBody>
        </p:sp>
        <p:sp>
          <p:nvSpPr>
            <p:cNvPr id="97" name="稻壳儿小白白(http://dwz.cn/Wu2UP)"/>
            <p:cNvSpPr txBox="1">
              <a:spLocks noChangeArrowheads="1"/>
            </p:cNvSpPr>
            <p:nvPr/>
          </p:nvSpPr>
          <p:spPr bwMode="auto">
            <a:xfrm>
              <a:off x="1657588" y="3885513"/>
              <a:ext cx="1244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8" name="稻壳儿小白白(http://dwz.cn/Wu2UP)"/>
            <p:cNvSpPr txBox="1">
              <a:spLocks noChangeArrowheads="1"/>
            </p:cNvSpPr>
            <p:nvPr/>
          </p:nvSpPr>
          <p:spPr bwMode="auto">
            <a:xfrm>
              <a:off x="1657589" y="4208109"/>
              <a:ext cx="16158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99" name="组合 98"/>
          <p:cNvGrpSpPr/>
          <p:nvPr/>
        </p:nvGrpSpPr>
        <p:grpSpPr>
          <a:xfrm>
            <a:off x="8267008" y="3866355"/>
            <a:ext cx="2734840" cy="891664"/>
            <a:chOff x="538607" y="3870443"/>
            <a:chExt cx="2734840" cy="891664"/>
          </a:xfrm>
        </p:grpSpPr>
        <p:cxnSp>
          <p:nvCxnSpPr>
            <p:cNvPr id="100" name="直接连接符 99"/>
            <p:cNvCxnSpPr/>
            <p:nvPr/>
          </p:nvCxnSpPr>
          <p:spPr>
            <a:xfrm flipH="1">
              <a:off x="1434181" y="3956368"/>
              <a:ext cx="0" cy="749310"/>
            </a:xfrm>
            <a:prstGeom prst="line">
              <a:avLst/>
            </a:prstGeom>
            <a:ln w="15875">
              <a:solidFill>
                <a:srgbClr val="C0BBD4"/>
              </a:solidFill>
            </a:ln>
          </p:spPr>
          <p:style>
            <a:lnRef idx="1">
              <a:schemeClr val="accent1"/>
            </a:lnRef>
            <a:fillRef idx="0">
              <a:schemeClr val="accent1"/>
            </a:fillRef>
            <a:effectRef idx="0">
              <a:schemeClr val="accent1"/>
            </a:effectRef>
            <a:fontRef idx="minor">
              <a:schemeClr val="tx1"/>
            </a:fontRef>
          </p:style>
        </p:cxnSp>
        <p:sp>
          <p:nvSpPr>
            <p:cNvPr id="101" name="TextBox 151"/>
            <p:cNvSpPr txBox="1"/>
            <p:nvPr/>
          </p:nvSpPr>
          <p:spPr>
            <a:xfrm>
              <a:off x="590918" y="4414269"/>
              <a:ext cx="723274" cy="307777"/>
            </a:xfrm>
            <a:prstGeom prst="rect">
              <a:avLst/>
            </a:prstGeom>
            <a:noFill/>
          </p:spPr>
          <p:txBody>
            <a:bodyPr wrap="none" rtlCol="0">
              <a:spAutoFit/>
            </a:bodyPr>
            <a:lstStyle/>
            <a:p>
              <a:pPr algn="r"/>
              <a:r>
                <a:rPr lang="zh-CN" altLang="en-US" sz="1400">
                  <a:solidFill>
                    <a:srgbClr val="404040"/>
                  </a:solidFill>
                  <a:latin typeface="微软雅黑" panose="020b0503020204020204" pitchFamily="34" charset="-122"/>
                  <a:ea typeface="微软雅黑" panose="020b0503020204020204" pitchFamily="34" charset="-122"/>
                </a:rPr>
                <a:t>小标题</a:t>
              </a:r>
              <a:endParaRPr lang="zh-CN" altLang="en-US" sz="1400">
                <a:solidFill>
                  <a:srgbClr val="404040"/>
                </a:solidFill>
                <a:latin typeface="微软雅黑" panose="020b0503020204020204" pitchFamily="34" charset="-122"/>
                <a:ea typeface="微软雅黑" panose="020b0503020204020204" pitchFamily="34" charset="-122"/>
              </a:endParaRPr>
            </a:p>
          </p:txBody>
        </p:sp>
        <p:sp>
          <p:nvSpPr>
            <p:cNvPr id="102" name="TextBox 152"/>
            <p:cNvSpPr txBox="1"/>
            <p:nvPr/>
          </p:nvSpPr>
          <p:spPr>
            <a:xfrm>
              <a:off x="538607" y="3870443"/>
              <a:ext cx="775586" cy="707886"/>
            </a:xfrm>
            <a:prstGeom prst="rect">
              <a:avLst/>
            </a:prstGeom>
            <a:noFill/>
          </p:spPr>
          <p:txBody>
            <a:bodyPr wrap="square" rtlCol="0">
              <a:spAutoFit/>
            </a:bodyPr>
            <a:lstStyle>
              <a:defPPr>
                <a:defRPr lang="zh-CN"/>
              </a:defPPr>
              <a:lvl1pPr algn="ctr">
                <a:defRPr sz="4400">
                  <a:solidFill>
                    <a:srgbClr val="DC3348"/>
                  </a:solidFill>
                  <a:latin typeface="Impact" panose="020b0806030902050204" pitchFamily="34" charset="0"/>
                </a:defRPr>
              </a:lvl1pPr>
            </a:lstStyle>
            <a:p>
              <a:pPr algn="r"/>
              <a:r>
                <a:rPr lang="en-US" altLang="zh-CN" sz="4000">
                  <a:solidFill>
                    <a:srgbClr val="C0BBD4"/>
                  </a:solidFill>
                </a:rPr>
                <a:t>04</a:t>
              </a:r>
              <a:endParaRPr lang="zh-CN" altLang="en-US" sz="4000">
                <a:solidFill>
                  <a:srgbClr val="C0BBD4"/>
                </a:solidFill>
              </a:endParaRPr>
            </a:p>
          </p:txBody>
        </p:sp>
        <p:sp>
          <p:nvSpPr>
            <p:cNvPr id="103" name="稻壳儿小白白(http://dwz.cn/Wu2UP)"/>
            <p:cNvSpPr txBox="1">
              <a:spLocks noChangeArrowheads="1"/>
            </p:cNvSpPr>
            <p:nvPr/>
          </p:nvSpPr>
          <p:spPr bwMode="auto">
            <a:xfrm>
              <a:off x="1657588" y="3885513"/>
              <a:ext cx="1244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104" name="稻壳儿小白白(http://dwz.cn/Wu2UP)"/>
            <p:cNvSpPr txBox="1">
              <a:spLocks noChangeArrowheads="1"/>
            </p:cNvSpPr>
            <p:nvPr/>
          </p:nvSpPr>
          <p:spPr bwMode="auto">
            <a:xfrm>
              <a:off x="1657589" y="4208109"/>
              <a:ext cx="16158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zh-CN" altLang="en-US" sz="1200">
                  <a:solidFill>
                    <a:srgbClr val="404040"/>
                  </a:solidFill>
                  <a:latin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50" name="组合 49"/>
          <p:cNvGrpSpPr/>
          <p:nvPr/>
        </p:nvGrpSpPr>
        <p:grpSpPr>
          <a:xfrm>
            <a:off x="-1186130" y="-315429"/>
            <a:ext cx="4699340" cy="1701277"/>
            <a:chOff x="-1186130" y="-315429"/>
            <a:chExt cx="4699340" cy="1701277"/>
          </a:xfrm>
        </p:grpSpPr>
        <p:pic>
          <p:nvPicPr>
            <p:cNvPr id="51" name="图片 50"/>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52"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0" name="组合 9"/>
          <p:cNvGrpSpPr/>
          <p:nvPr/>
        </p:nvGrpSpPr>
        <p:grpSpPr>
          <a:xfrm>
            <a:off x="1048484" y="3051018"/>
            <a:ext cx="2897413" cy="1473566"/>
            <a:chOff x="2038175" y="2876869"/>
            <a:chExt cx="2603166" cy="1323918"/>
          </a:xfrm>
          <a:solidFill>
            <a:srgbClr val="C0BBD4"/>
          </a:solidFill>
        </p:grpSpPr>
        <p:sp>
          <p:nvSpPr>
            <p:cNvPr id="11" name="任意多边形 10"/>
            <p:cNvSpPr/>
            <p:nvPr/>
          </p:nvSpPr>
          <p:spPr>
            <a:xfrm>
              <a:off x="2041545" y="2876869"/>
              <a:ext cx="2599796" cy="1111984"/>
            </a:xfrm>
            <a:custGeom>
              <a:gdLst>
                <a:gd name="connsiteX0" fmla="*/ 0 w 2599796"/>
                <a:gd name="connsiteY0" fmla="*/ 381472 h 1111984"/>
                <a:gd name="connsiteX1" fmla="*/ 1444360 w 2599796"/>
                <a:gd name="connsiteY1" fmla="*/ 317708 h 1111984"/>
                <a:gd name="connsiteX2" fmla="*/ 2599796 w 2599796"/>
                <a:gd name="connsiteY2" fmla="*/ 978638 h 1111984"/>
                <a:gd name="connsiteX3" fmla="*/ 1273440 w 2599796"/>
                <a:gd name="connsiteY3" fmla="*/ 677277 h 1111984"/>
                <a:gd name="connsiteX4" fmla="*/ 0 w 2599796"/>
                <a:gd name="connsiteY4" fmla="*/ 381472 h 11119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9796" h="1111984">
                  <a:moveTo>
                    <a:pt x="0" y="381472"/>
                  </a:moveTo>
                  <a:cubicBezTo>
                    <a:pt x="575910" y="-129526"/>
                    <a:pt x="904963" y="-103156"/>
                    <a:pt x="1444360" y="317708"/>
                  </a:cubicBezTo>
                  <a:cubicBezTo>
                    <a:pt x="1882157" y="667664"/>
                    <a:pt x="2054049" y="1155732"/>
                    <a:pt x="2599796" y="978638"/>
                  </a:cubicBezTo>
                  <a:cubicBezTo>
                    <a:pt x="1960563" y="1311307"/>
                    <a:pt x="1576123" y="949445"/>
                    <a:pt x="1273440" y="677277"/>
                  </a:cubicBezTo>
                  <a:cubicBezTo>
                    <a:pt x="1091848" y="524700"/>
                    <a:pt x="604661" y="-53326"/>
                    <a:pt x="0" y="381472"/>
                  </a:cubicBezTo>
                  <a:close/>
                </a:path>
              </a:pathLst>
            </a:custGeom>
            <a:grpFill/>
            <a:ln w="25400">
              <a:noFill/>
            </a:ln>
            <a:effectLst>
              <a:innerShdw blurRad="38100" dist="127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sp>
          <p:nvSpPr>
            <p:cNvPr id="12" name="任意多边形 11"/>
            <p:cNvSpPr/>
            <p:nvPr/>
          </p:nvSpPr>
          <p:spPr>
            <a:xfrm>
              <a:off x="2038175" y="3045063"/>
              <a:ext cx="2590272" cy="1155724"/>
            </a:xfrm>
            <a:custGeom>
              <a:gdLst>
                <a:gd name="connsiteX0" fmla="*/ 0 w 2590272"/>
                <a:gd name="connsiteY0" fmla="*/ 218448 h 1155724"/>
                <a:gd name="connsiteX1" fmla="*/ 1178455 w 2590272"/>
                <a:gd name="connsiteY1" fmla="*/ 388840 h 1155724"/>
                <a:gd name="connsiteX2" fmla="*/ 2590272 w 2590272"/>
                <a:gd name="connsiteY2" fmla="*/ 813233 h 1155724"/>
                <a:gd name="connsiteX3" fmla="*/ 728928 w 2590272"/>
                <a:gd name="connsiteY3" fmla="*/ 453928 h 1155724"/>
                <a:gd name="connsiteX4" fmla="*/ 0 w 2590272"/>
                <a:gd name="connsiteY4" fmla="*/ 218448 h 115572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0272" h="1155724">
                  <a:moveTo>
                    <a:pt x="0" y="218448"/>
                  </a:moveTo>
                  <a:cubicBezTo>
                    <a:pt x="299686" y="-107608"/>
                    <a:pt x="616833" y="-82824"/>
                    <a:pt x="1178455" y="388840"/>
                  </a:cubicBezTo>
                  <a:cubicBezTo>
                    <a:pt x="1535290" y="676883"/>
                    <a:pt x="1889744" y="1157809"/>
                    <a:pt x="2590272" y="813233"/>
                  </a:cubicBezTo>
                  <a:cubicBezTo>
                    <a:pt x="1636714" y="1660251"/>
                    <a:pt x="969698" y="699903"/>
                    <a:pt x="728928" y="453928"/>
                  </a:cubicBezTo>
                  <a:cubicBezTo>
                    <a:pt x="584643" y="318019"/>
                    <a:pt x="380029" y="-28231"/>
                    <a:pt x="0" y="218448"/>
                  </a:cubicBezTo>
                  <a:close/>
                </a:path>
              </a:pathLst>
            </a:custGeom>
            <a:grpFill/>
            <a:ln w="25400">
              <a:noFill/>
            </a:ln>
            <a:effectLst>
              <a:innerShdw blurRad="38100" dist="12700" dir="9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grpSp>
      <p:grpSp>
        <p:nvGrpSpPr>
          <p:cNvPr id="13" name="组合 12"/>
          <p:cNvGrpSpPr/>
          <p:nvPr/>
        </p:nvGrpSpPr>
        <p:grpSpPr>
          <a:xfrm>
            <a:off x="3459392" y="3051018"/>
            <a:ext cx="2897413" cy="1473566"/>
            <a:chOff x="2038175" y="2876869"/>
            <a:chExt cx="2603166" cy="1323918"/>
          </a:xfrm>
          <a:solidFill>
            <a:srgbClr val="C0BBD4"/>
          </a:solidFill>
        </p:grpSpPr>
        <p:sp>
          <p:nvSpPr>
            <p:cNvPr id="14" name="任意多边形 13"/>
            <p:cNvSpPr/>
            <p:nvPr/>
          </p:nvSpPr>
          <p:spPr>
            <a:xfrm>
              <a:off x="2041545" y="2876869"/>
              <a:ext cx="2599796" cy="1111984"/>
            </a:xfrm>
            <a:custGeom>
              <a:gdLst>
                <a:gd name="connsiteX0" fmla="*/ 0 w 2599796"/>
                <a:gd name="connsiteY0" fmla="*/ 381472 h 1111984"/>
                <a:gd name="connsiteX1" fmla="*/ 1444360 w 2599796"/>
                <a:gd name="connsiteY1" fmla="*/ 317708 h 1111984"/>
                <a:gd name="connsiteX2" fmla="*/ 2599796 w 2599796"/>
                <a:gd name="connsiteY2" fmla="*/ 978638 h 1111984"/>
                <a:gd name="connsiteX3" fmla="*/ 1273440 w 2599796"/>
                <a:gd name="connsiteY3" fmla="*/ 677277 h 1111984"/>
                <a:gd name="connsiteX4" fmla="*/ 0 w 2599796"/>
                <a:gd name="connsiteY4" fmla="*/ 381472 h 11119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9796" h="1111984">
                  <a:moveTo>
                    <a:pt x="0" y="381472"/>
                  </a:moveTo>
                  <a:cubicBezTo>
                    <a:pt x="575910" y="-129526"/>
                    <a:pt x="904963" y="-103156"/>
                    <a:pt x="1444360" y="317708"/>
                  </a:cubicBezTo>
                  <a:cubicBezTo>
                    <a:pt x="1882157" y="667664"/>
                    <a:pt x="2054049" y="1155732"/>
                    <a:pt x="2599796" y="978638"/>
                  </a:cubicBezTo>
                  <a:cubicBezTo>
                    <a:pt x="1960563" y="1311307"/>
                    <a:pt x="1576123" y="949445"/>
                    <a:pt x="1273440" y="677277"/>
                  </a:cubicBezTo>
                  <a:cubicBezTo>
                    <a:pt x="1091848" y="524700"/>
                    <a:pt x="604661" y="-53326"/>
                    <a:pt x="0" y="381472"/>
                  </a:cubicBezTo>
                  <a:close/>
                </a:path>
              </a:pathLst>
            </a:custGeom>
            <a:grpFill/>
            <a:ln w="25400">
              <a:noFill/>
            </a:ln>
            <a:effectLst>
              <a:innerShdw blurRad="38100" dist="12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sp>
          <p:nvSpPr>
            <p:cNvPr id="15" name="任意多边形 14"/>
            <p:cNvSpPr/>
            <p:nvPr/>
          </p:nvSpPr>
          <p:spPr>
            <a:xfrm>
              <a:off x="2038175" y="3045063"/>
              <a:ext cx="2590272" cy="1155724"/>
            </a:xfrm>
            <a:custGeom>
              <a:gdLst>
                <a:gd name="connsiteX0" fmla="*/ 0 w 2590272"/>
                <a:gd name="connsiteY0" fmla="*/ 218448 h 1155724"/>
                <a:gd name="connsiteX1" fmla="*/ 1178455 w 2590272"/>
                <a:gd name="connsiteY1" fmla="*/ 388840 h 1155724"/>
                <a:gd name="connsiteX2" fmla="*/ 2590272 w 2590272"/>
                <a:gd name="connsiteY2" fmla="*/ 813233 h 1155724"/>
                <a:gd name="connsiteX3" fmla="*/ 728928 w 2590272"/>
                <a:gd name="connsiteY3" fmla="*/ 453928 h 1155724"/>
                <a:gd name="connsiteX4" fmla="*/ 0 w 2590272"/>
                <a:gd name="connsiteY4" fmla="*/ 218448 h 115572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0272" h="1155724">
                  <a:moveTo>
                    <a:pt x="0" y="218448"/>
                  </a:moveTo>
                  <a:cubicBezTo>
                    <a:pt x="299686" y="-107608"/>
                    <a:pt x="616833" y="-82824"/>
                    <a:pt x="1178455" y="388840"/>
                  </a:cubicBezTo>
                  <a:cubicBezTo>
                    <a:pt x="1535290" y="676883"/>
                    <a:pt x="1889744" y="1157809"/>
                    <a:pt x="2590272" y="813233"/>
                  </a:cubicBezTo>
                  <a:cubicBezTo>
                    <a:pt x="1636714" y="1660251"/>
                    <a:pt x="969698" y="699903"/>
                    <a:pt x="728928" y="453928"/>
                  </a:cubicBezTo>
                  <a:cubicBezTo>
                    <a:pt x="584643" y="318019"/>
                    <a:pt x="380029" y="-28231"/>
                    <a:pt x="0" y="218448"/>
                  </a:cubicBezTo>
                  <a:close/>
                </a:path>
              </a:pathLst>
            </a:custGeom>
            <a:grpFill/>
            <a:ln w="25400">
              <a:noFill/>
            </a:ln>
            <a:effectLst>
              <a:innerShdw blurRad="38100" dist="12700" dir="4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grpSp>
      <p:grpSp>
        <p:nvGrpSpPr>
          <p:cNvPr id="16" name="组合 15"/>
          <p:cNvGrpSpPr/>
          <p:nvPr/>
        </p:nvGrpSpPr>
        <p:grpSpPr>
          <a:xfrm>
            <a:off x="5843350" y="3051018"/>
            <a:ext cx="2897413" cy="1473566"/>
            <a:chOff x="2038175" y="2876869"/>
            <a:chExt cx="2603166" cy="1323918"/>
          </a:xfrm>
          <a:solidFill>
            <a:srgbClr val="C0BBD4"/>
          </a:solidFill>
        </p:grpSpPr>
        <p:sp>
          <p:nvSpPr>
            <p:cNvPr id="17" name="任意多边形 16"/>
            <p:cNvSpPr/>
            <p:nvPr/>
          </p:nvSpPr>
          <p:spPr>
            <a:xfrm>
              <a:off x="2041545" y="2876869"/>
              <a:ext cx="2599796" cy="1111984"/>
            </a:xfrm>
            <a:custGeom>
              <a:gdLst>
                <a:gd name="connsiteX0" fmla="*/ 0 w 2599796"/>
                <a:gd name="connsiteY0" fmla="*/ 381472 h 1111984"/>
                <a:gd name="connsiteX1" fmla="*/ 1444360 w 2599796"/>
                <a:gd name="connsiteY1" fmla="*/ 317708 h 1111984"/>
                <a:gd name="connsiteX2" fmla="*/ 2599796 w 2599796"/>
                <a:gd name="connsiteY2" fmla="*/ 978638 h 1111984"/>
                <a:gd name="connsiteX3" fmla="*/ 1273440 w 2599796"/>
                <a:gd name="connsiteY3" fmla="*/ 677277 h 1111984"/>
                <a:gd name="connsiteX4" fmla="*/ 0 w 2599796"/>
                <a:gd name="connsiteY4" fmla="*/ 381472 h 11119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9796" h="1111984">
                  <a:moveTo>
                    <a:pt x="0" y="381472"/>
                  </a:moveTo>
                  <a:cubicBezTo>
                    <a:pt x="575910" y="-129526"/>
                    <a:pt x="904963" y="-103156"/>
                    <a:pt x="1444360" y="317708"/>
                  </a:cubicBezTo>
                  <a:cubicBezTo>
                    <a:pt x="1882157" y="667664"/>
                    <a:pt x="2054049" y="1155732"/>
                    <a:pt x="2599796" y="978638"/>
                  </a:cubicBezTo>
                  <a:cubicBezTo>
                    <a:pt x="1960563" y="1311307"/>
                    <a:pt x="1576123" y="949445"/>
                    <a:pt x="1273440" y="677277"/>
                  </a:cubicBezTo>
                  <a:cubicBezTo>
                    <a:pt x="1091848" y="524700"/>
                    <a:pt x="604661" y="-53326"/>
                    <a:pt x="0" y="381472"/>
                  </a:cubicBezTo>
                  <a:close/>
                </a:path>
              </a:pathLst>
            </a:custGeom>
            <a:grpFill/>
            <a:ln w="25400">
              <a:noFill/>
            </a:ln>
            <a:effectLst>
              <a:innerShdw blurRad="38100" dist="12700" dir="15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sp>
          <p:nvSpPr>
            <p:cNvPr id="18" name="任意多边形 17"/>
            <p:cNvSpPr/>
            <p:nvPr/>
          </p:nvSpPr>
          <p:spPr>
            <a:xfrm>
              <a:off x="2038175" y="3045063"/>
              <a:ext cx="2590272" cy="1155724"/>
            </a:xfrm>
            <a:custGeom>
              <a:gdLst>
                <a:gd name="connsiteX0" fmla="*/ 0 w 2590272"/>
                <a:gd name="connsiteY0" fmla="*/ 218448 h 1155724"/>
                <a:gd name="connsiteX1" fmla="*/ 1178455 w 2590272"/>
                <a:gd name="connsiteY1" fmla="*/ 388840 h 1155724"/>
                <a:gd name="connsiteX2" fmla="*/ 2590272 w 2590272"/>
                <a:gd name="connsiteY2" fmla="*/ 813233 h 1155724"/>
                <a:gd name="connsiteX3" fmla="*/ 728928 w 2590272"/>
                <a:gd name="connsiteY3" fmla="*/ 453928 h 1155724"/>
                <a:gd name="connsiteX4" fmla="*/ 0 w 2590272"/>
                <a:gd name="connsiteY4" fmla="*/ 218448 h 115572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0272" h="1155724">
                  <a:moveTo>
                    <a:pt x="0" y="218448"/>
                  </a:moveTo>
                  <a:cubicBezTo>
                    <a:pt x="299686" y="-107608"/>
                    <a:pt x="616833" y="-82824"/>
                    <a:pt x="1178455" y="388840"/>
                  </a:cubicBezTo>
                  <a:cubicBezTo>
                    <a:pt x="1535290" y="676883"/>
                    <a:pt x="1889744" y="1157809"/>
                    <a:pt x="2590272" y="813233"/>
                  </a:cubicBezTo>
                  <a:cubicBezTo>
                    <a:pt x="1636714" y="1660251"/>
                    <a:pt x="969698" y="699903"/>
                    <a:pt x="728928" y="453928"/>
                  </a:cubicBezTo>
                  <a:cubicBezTo>
                    <a:pt x="584643" y="318019"/>
                    <a:pt x="380029" y="-28231"/>
                    <a:pt x="0" y="218448"/>
                  </a:cubicBezTo>
                  <a:close/>
                </a:path>
              </a:pathLst>
            </a:custGeom>
            <a:grpFill/>
            <a:ln w="25400">
              <a:noFill/>
            </a:ln>
            <a:effectLst>
              <a:innerShdw blurRad="38100" dist="12700" dir="11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grpSp>
      <p:grpSp>
        <p:nvGrpSpPr>
          <p:cNvPr id="19" name="组合 18"/>
          <p:cNvGrpSpPr/>
          <p:nvPr/>
        </p:nvGrpSpPr>
        <p:grpSpPr>
          <a:xfrm>
            <a:off x="8254258" y="3051018"/>
            <a:ext cx="2897413" cy="1473566"/>
            <a:chOff x="2038175" y="2876869"/>
            <a:chExt cx="2603166" cy="1323918"/>
          </a:xfrm>
          <a:solidFill>
            <a:srgbClr val="C0BBD4"/>
          </a:solidFill>
        </p:grpSpPr>
        <p:sp>
          <p:nvSpPr>
            <p:cNvPr id="20" name="任意多边形 19"/>
            <p:cNvSpPr/>
            <p:nvPr/>
          </p:nvSpPr>
          <p:spPr>
            <a:xfrm>
              <a:off x="2041545" y="2876869"/>
              <a:ext cx="2599796" cy="1111984"/>
            </a:xfrm>
            <a:custGeom>
              <a:gdLst>
                <a:gd name="connsiteX0" fmla="*/ 0 w 2599796"/>
                <a:gd name="connsiteY0" fmla="*/ 381472 h 1111984"/>
                <a:gd name="connsiteX1" fmla="*/ 1444360 w 2599796"/>
                <a:gd name="connsiteY1" fmla="*/ 317708 h 1111984"/>
                <a:gd name="connsiteX2" fmla="*/ 2599796 w 2599796"/>
                <a:gd name="connsiteY2" fmla="*/ 978638 h 1111984"/>
                <a:gd name="connsiteX3" fmla="*/ 1273440 w 2599796"/>
                <a:gd name="connsiteY3" fmla="*/ 677277 h 1111984"/>
                <a:gd name="connsiteX4" fmla="*/ 0 w 2599796"/>
                <a:gd name="connsiteY4" fmla="*/ 381472 h 11119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9796" h="1111984">
                  <a:moveTo>
                    <a:pt x="0" y="381472"/>
                  </a:moveTo>
                  <a:cubicBezTo>
                    <a:pt x="575910" y="-129526"/>
                    <a:pt x="904963" y="-103156"/>
                    <a:pt x="1444360" y="317708"/>
                  </a:cubicBezTo>
                  <a:cubicBezTo>
                    <a:pt x="1882157" y="667664"/>
                    <a:pt x="2054049" y="1155732"/>
                    <a:pt x="2599796" y="978638"/>
                  </a:cubicBezTo>
                  <a:cubicBezTo>
                    <a:pt x="1960563" y="1311307"/>
                    <a:pt x="1576123" y="949445"/>
                    <a:pt x="1273440" y="677277"/>
                  </a:cubicBezTo>
                  <a:cubicBezTo>
                    <a:pt x="1091848" y="524700"/>
                    <a:pt x="604661" y="-53326"/>
                    <a:pt x="0" y="381472"/>
                  </a:cubicBezTo>
                  <a:close/>
                </a:path>
              </a:pathLst>
            </a:custGeom>
            <a:grpFill/>
            <a:ln w="25400">
              <a:noFill/>
            </a:ln>
            <a:effectLst>
              <a:innerShdw blurRad="38100" dist="12700" dir="16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sp>
          <p:nvSpPr>
            <p:cNvPr id="21" name="任意多边形 20"/>
            <p:cNvSpPr/>
            <p:nvPr/>
          </p:nvSpPr>
          <p:spPr>
            <a:xfrm>
              <a:off x="2038175" y="3045063"/>
              <a:ext cx="2590272" cy="1155724"/>
            </a:xfrm>
            <a:custGeom>
              <a:gdLst>
                <a:gd name="connsiteX0" fmla="*/ 0 w 2590272"/>
                <a:gd name="connsiteY0" fmla="*/ 218448 h 1155724"/>
                <a:gd name="connsiteX1" fmla="*/ 1178455 w 2590272"/>
                <a:gd name="connsiteY1" fmla="*/ 388840 h 1155724"/>
                <a:gd name="connsiteX2" fmla="*/ 2590272 w 2590272"/>
                <a:gd name="connsiteY2" fmla="*/ 813233 h 1155724"/>
                <a:gd name="connsiteX3" fmla="*/ 728928 w 2590272"/>
                <a:gd name="connsiteY3" fmla="*/ 453928 h 1155724"/>
                <a:gd name="connsiteX4" fmla="*/ 0 w 2590272"/>
                <a:gd name="connsiteY4" fmla="*/ 218448 h 1155724"/>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90272" h="1155724">
                  <a:moveTo>
                    <a:pt x="0" y="218448"/>
                  </a:moveTo>
                  <a:cubicBezTo>
                    <a:pt x="299686" y="-107608"/>
                    <a:pt x="616833" y="-82824"/>
                    <a:pt x="1178455" y="388840"/>
                  </a:cubicBezTo>
                  <a:cubicBezTo>
                    <a:pt x="1535290" y="676883"/>
                    <a:pt x="1889744" y="1157809"/>
                    <a:pt x="2590272" y="813233"/>
                  </a:cubicBezTo>
                  <a:cubicBezTo>
                    <a:pt x="1636714" y="1660251"/>
                    <a:pt x="969698" y="699903"/>
                    <a:pt x="728928" y="453928"/>
                  </a:cubicBezTo>
                  <a:cubicBezTo>
                    <a:pt x="584643" y="318019"/>
                    <a:pt x="380029" y="-28231"/>
                    <a:pt x="0" y="218448"/>
                  </a:cubicBezTo>
                  <a:close/>
                </a:path>
              </a:pathLst>
            </a:custGeom>
            <a:grpFill/>
            <a:ln w="25400">
              <a:noFill/>
            </a:ln>
            <a:effectLst>
              <a:innerShdw blurRad="38100" dist="12700" dir="10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404040"/>
                </a:solidFill>
                <a:cs typeface="+mn-ea"/>
              </a:endParaRPr>
            </a:p>
          </p:txBody>
        </p:sp>
      </p:grpSp>
      <p:sp>
        <p:nvSpPr>
          <p:cNvPr id="23" name="椭圆 22"/>
          <p:cNvSpPr/>
          <p:nvPr/>
        </p:nvSpPr>
        <p:spPr>
          <a:xfrm>
            <a:off x="905132" y="3396271"/>
            <a:ext cx="806357" cy="806357"/>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sym typeface="+mn-lt"/>
            </a:endParaRPr>
          </a:p>
        </p:txBody>
      </p:sp>
      <p:grpSp>
        <p:nvGrpSpPr>
          <p:cNvPr id="24" name="组合 23"/>
          <p:cNvGrpSpPr/>
          <p:nvPr/>
        </p:nvGrpSpPr>
        <p:grpSpPr>
          <a:xfrm>
            <a:off x="1036888" y="3525765"/>
            <a:ext cx="542841" cy="518915"/>
            <a:chOff x="6016625" y="1054100"/>
            <a:chExt cx="444500" cy="446621"/>
          </a:xfrm>
          <a:solidFill>
            <a:schemeClr val="bg1"/>
          </a:solidFill>
        </p:grpSpPr>
        <p:sp>
          <p:nvSpPr>
            <p:cNvPr id="25" name="Freeform 30"/>
            <p:cNvSpPr>
              <a:spLocks noEditPoints="1"/>
            </p:cNvSpPr>
            <p:nvPr/>
          </p:nvSpPr>
          <p:spPr bwMode="auto">
            <a:xfrm>
              <a:off x="6016625" y="1054100"/>
              <a:ext cx="296862" cy="296863"/>
            </a:xfrm>
            <a:custGeom>
              <a:gdLst>
                <a:gd name="T0" fmla="*/ 99 w 128"/>
                <a:gd name="T1" fmla="*/ 117 h 128"/>
                <a:gd name="T2" fmla="*/ 95 w 128"/>
                <a:gd name="T3" fmla="*/ 101 h 128"/>
                <a:gd name="T4" fmla="*/ 101 w 128"/>
                <a:gd name="T5" fmla="*/ 95 h 128"/>
                <a:gd name="T6" fmla="*/ 117 w 128"/>
                <a:gd name="T7" fmla="*/ 99 h 128"/>
                <a:gd name="T8" fmla="*/ 121 w 128"/>
                <a:gd name="T9" fmla="*/ 97 h 128"/>
                <a:gd name="T10" fmla="*/ 128 w 128"/>
                <a:gd name="T11" fmla="*/ 82 h 128"/>
                <a:gd name="T12" fmla="*/ 126 w 128"/>
                <a:gd name="T13" fmla="*/ 77 h 128"/>
                <a:gd name="T14" fmla="*/ 112 w 128"/>
                <a:gd name="T15" fmla="*/ 69 h 128"/>
                <a:gd name="T16" fmla="*/ 112 w 128"/>
                <a:gd name="T17" fmla="*/ 64 h 128"/>
                <a:gd name="T18" fmla="*/ 112 w 128"/>
                <a:gd name="T19" fmla="*/ 60 h 128"/>
                <a:gd name="T20" fmla="*/ 126 w 128"/>
                <a:gd name="T21" fmla="*/ 52 h 128"/>
                <a:gd name="T22" fmla="*/ 128 w 128"/>
                <a:gd name="T23" fmla="*/ 47 h 128"/>
                <a:gd name="T24" fmla="*/ 122 w 128"/>
                <a:gd name="T25" fmla="*/ 32 h 128"/>
                <a:gd name="T26" fmla="*/ 117 w 128"/>
                <a:gd name="T27" fmla="*/ 29 h 128"/>
                <a:gd name="T28" fmla="*/ 101 w 128"/>
                <a:gd name="T29" fmla="*/ 33 h 128"/>
                <a:gd name="T30" fmla="*/ 95 w 128"/>
                <a:gd name="T31" fmla="*/ 27 h 128"/>
                <a:gd name="T32" fmla="*/ 99 w 128"/>
                <a:gd name="T33" fmla="*/ 11 h 128"/>
                <a:gd name="T34" fmla="*/ 97 w 128"/>
                <a:gd name="T35" fmla="*/ 7 h 128"/>
                <a:gd name="T36" fmla="*/ 82 w 128"/>
                <a:gd name="T37" fmla="*/ 0 h 128"/>
                <a:gd name="T38" fmla="*/ 77 w 128"/>
                <a:gd name="T39" fmla="*/ 2 h 128"/>
                <a:gd name="T40" fmla="*/ 69 w 128"/>
                <a:gd name="T41" fmla="*/ 16 h 128"/>
                <a:gd name="T42" fmla="*/ 60 w 128"/>
                <a:gd name="T43" fmla="*/ 16 h 128"/>
                <a:gd name="T44" fmla="*/ 52 w 128"/>
                <a:gd name="T45" fmla="*/ 2 h 128"/>
                <a:gd name="T46" fmla="*/ 47 w 128"/>
                <a:gd name="T47" fmla="*/ 0 h 128"/>
                <a:gd name="T48" fmla="*/ 32 w 128"/>
                <a:gd name="T49" fmla="*/ 6 h 128"/>
                <a:gd name="T50" fmla="*/ 29 w 128"/>
                <a:gd name="T51" fmla="*/ 11 h 128"/>
                <a:gd name="T52" fmla="*/ 33 w 128"/>
                <a:gd name="T53" fmla="*/ 27 h 128"/>
                <a:gd name="T54" fmla="*/ 27 w 128"/>
                <a:gd name="T55" fmla="*/ 33 h 128"/>
                <a:gd name="T56" fmla="*/ 11 w 128"/>
                <a:gd name="T57" fmla="*/ 29 h 128"/>
                <a:gd name="T58" fmla="*/ 7 w 128"/>
                <a:gd name="T59" fmla="*/ 31 h 128"/>
                <a:gd name="T60" fmla="*/ 0 w 128"/>
                <a:gd name="T61" fmla="*/ 46 h 128"/>
                <a:gd name="T62" fmla="*/ 2 w 128"/>
                <a:gd name="T63" fmla="*/ 51 h 128"/>
                <a:gd name="T64" fmla="*/ 16 w 128"/>
                <a:gd name="T65" fmla="*/ 59 h 128"/>
                <a:gd name="T66" fmla="*/ 16 w 128"/>
                <a:gd name="T67" fmla="*/ 64 h 128"/>
                <a:gd name="T68" fmla="*/ 16 w 128"/>
                <a:gd name="T69" fmla="*/ 68 h 128"/>
                <a:gd name="T70" fmla="*/ 2 w 128"/>
                <a:gd name="T71" fmla="*/ 76 h 128"/>
                <a:gd name="T72" fmla="*/ 0 w 128"/>
                <a:gd name="T73" fmla="*/ 81 h 128"/>
                <a:gd name="T74" fmla="*/ 6 w 128"/>
                <a:gd name="T75" fmla="*/ 96 h 128"/>
                <a:gd name="T76" fmla="*/ 11 w 128"/>
                <a:gd name="T77" fmla="*/ 99 h 128"/>
                <a:gd name="T78" fmla="*/ 26 w 128"/>
                <a:gd name="T79" fmla="*/ 94 h 128"/>
                <a:gd name="T80" fmla="*/ 33 w 128"/>
                <a:gd name="T81" fmla="*/ 101 h 128"/>
                <a:gd name="T82" fmla="*/ 29 w 128"/>
                <a:gd name="T83" fmla="*/ 117 h 128"/>
                <a:gd name="T84" fmla="*/ 31 w 128"/>
                <a:gd name="T85" fmla="*/ 121 h 128"/>
                <a:gd name="T86" fmla="*/ 46 w 128"/>
                <a:gd name="T87" fmla="*/ 128 h 128"/>
                <a:gd name="T88" fmla="*/ 51 w 128"/>
                <a:gd name="T89" fmla="*/ 126 h 128"/>
                <a:gd name="T90" fmla="*/ 59 w 128"/>
                <a:gd name="T91" fmla="*/ 112 h 128"/>
                <a:gd name="T92" fmla="*/ 68 w 128"/>
                <a:gd name="T93" fmla="*/ 112 h 128"/>
                <a:gd name="T94" fmla="*/ 76 w 128"/>
                <a:gd name="T95" fmla="*/ 126 h 128"/>
                <a:gd name="T96" fmla="*/ 80 w 128"/>
                <a:gd name="T97" fmla="*/ 128 h 128"/>
                <a:gd name="T98" fmla="*/ 81 w 128"/>
                <a:gd name="T99" fmla="*/ 128 h 128"/>
                <a:gd name="T100" fmla="*/ 96 w 128"/>
                <a:gd name="T101" fmla="*/ 122 h 128"/>
                <a:gd name="T102" fmla="*/ 99 w 128"/>
                <a:gd name="T103" fmla="*/ 117 h 128"/>
                <a:gd name="T104" fmla="*/ 75 w 128"/>
                <a:gd name="T105" fmla="*/ 75 h 128"/>
                <a:gd name="T106" fmla="*/ 53 w 128"/>
                <a:gd name="T107" fmla="*/ 75 h 128"/>
                <a:gd name="T108" fmla="*/ 48 w 128"/>
                <a:gd name="T109" fmla="*/ 64 h 128"/>
                <a:gd name="T110" fmla="*/ 53 w 128"/>
                <a:gd name="T111" fmla="*/ 53 h 128"/>
                <a:gd name="T112" fmla="*/ 64 w 128"/>
                <a:gd name="T113" fmla="*/ 48 h 128"/>
                <a:gd name="T114" fmla="*/ 75 w 128"/>
                <a:gd name="T115" fmla="*/ 53 h 128"/>
                <a:gd name="T116" fmla="*/ 80 w 128"/>
                <a:gd name="T117" fmla="*/ 64 h 128"/>
                <a:gd name="T118" fmla="*/ 75 w 128"/>
                <a:gd name="T119" fmla="*/ 75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99" y="117"/>
                  </a:moveTo>
                  <a:cubicBezTo>
                    <a:pt x="95" y="101"/>
                    <a:pt x="95" y="101"/>
                    <a:pt x="95" y="101"/>
                  </a:cubicBezTo>
                  <a:cubicBezTo>
                    <a:pt x="97" y="100"/>
                    <a:pt x="99" y="97"/>
                    <a:pt x="101" y="95"/>
                  </a:cubicBezTo>
                  <a:cubicBezTo>
                    <a:pt x="117" y="99"/>
                    <a:pt x="117" y="99"/>
                    <a:pt x="117" y="99"/>
                  </a:cubicBezTo>
                  <a:cubicBezTo>
                    <a:pt x="119" y="100"/>
                    <a:pt x="121" y="99"/>
                    <a:pt x="121" y="97"/>
                  </a:cubicBezTo>
                  <a:cubicBezTo>
                    <a:pt x="128" y="82"/>
                    <a:pt x="128" y="82"/>
                    <a:pt x="128" y="82"/>
                  </a:cubicBezTo>
                  <a:cubicBezTo>
                    <a:pt x="128" y="80"/>
                    <a:pt x="128" y="78"/>
                    <a:pt x="126" y="77"/>
                  </a:cubicBezTo>
                  <a:cubicBezTo>
                    <a:pt x="112" y="69"/>
                    <a:pt x="112" y="69"/>
                    <a:pt x="112" y="69"/>
                  </a:cubicBezTo>
                  <a:cubicBezTo>
                    <a:pt x="112" y="67"/>
                    <a:pt x="112" y="66"/>
                    <a:pt x="112" y="64"/>
                  </a:cubicBezTo>
                  <a:cubicBezTo>
                    <a:pt x="112" y="63"/>
                    <a:pt x="112" y="61"/>
                    <a:pt x="112" y="60"/>
                  </a:cubicBezTo>
                  <a:cubicBezTo>
                    <a:pt x="126" y="52"/>
                    <a:pt x="126" y="52"/>
                    <a:pt x="126" y="52"/>
                  </a:cubicBezTo>
                  <a:cubicBezTo>
                    <a:pt x="128" y="51"/>
                    <a:pt x="128" y="48"/>
                    <a:pt x="128" y="47"/>
                  </a:cubicBezTo>
                  <a:cubicBezTo>
                    <a:pt x="122" y="32"/>
                    <a:pt x="122" y="32"/>
                    <a:pt x="122" y="32"/>
                  </a:cubicBezTo>
                  <a:cubicBezTo>
                    <a:pt x="121" y="30"/>
                    <a:pt x="119" y="29"/>
                    <a:pt x="117" y="29"/>
                  </a:cubicBezTo>
                  <a:cubicBezTo>
                    <a:pt x="101" y="33"/>
                    <a:pt x="101" y="33"/>
                    <a:pt x="101" y="33"/>
                  </a:cubicBezTo>
                  <a:cubicBezTo>
                    <a:pt x="100" y="31"/>
                    <a:pt x="97" y="29"/>
                    <a:pt x="95" y="27"/>
                  </a:cubicBezTo>
                  <a:cubicBezTo>
                    <a:pt x="99" y="11"/>
                    <a:pt x="99" y="11"/>
                    <a:pt x="99" y="11"/>
                  </a:cubicBezTo>
                  <a:cubicBezTo>
                    <a:pt x="100" y="9"/>
                    <a:pt x="99" y="7"/>
                    <a:pt x="97" y="7"/>
                  </a:cubicBezTo>
                  <a:cubicBezTo>
                    <a:pt x="82" y="0"/>
                    <a:pt x="82" y="0"/>
                    <a:pt x="82" y="0"/>
                  </a:cubicBezTo>
                  <a:cubicBezTo>
                    <a:pt x="80" y="0"/>
                    <a:pt x="78" y="0"/>
                    <a:pt x="77" y="2"/>
                  </a:cubicBezTo>
                  <a:cubicBezTo>
                    <a:pt x="69" y="16"/>
                    <a:pt x="69" y="16"/>
                    <a:pt x="69" y="16"/>
                  </a:cubicBezTo>
                  <a:cubicBezTo>
                    <a:pt x="66" y="16"/>
                    <a:pt x="63" y="16"/>
                    <a:pt x="60" y="16"/>
                  </a:cubicBezTo>
                  <a:cubicBezTo>
                    <a:pt x="52" y="2"/>
                    <a:pt x="52" y="2"/>
                    <a:pt x="52" y="2"/>
                  </a:cubicBezTo>
                  <a:cubicBezTo>
                    <a:pt x="51" y="0"/>
                    <a:pt x="48" y="0"/>
                    <a:pt x="47" y="0"/>
                  </a:cubicBezTo>
                  <a:cubicBezTo>
                    <a:pt x="32" y="6"/>
                    <a:pt x="32" y="6"/>
                    <a:pt x="32" y="6"/>
                  </a:cubicBezTo>
                  <a:cubicBezTo>
                    <a:pt x="30" y="7"/>
                    <a:pt x="29" y="9"/>
                    <a:pt x="29" y="11"/>
                  </a:cubicBezTo>
                  <a:cubicBezTo>
                    <a:pt x="33" y="27"/>
                    <a:pt x="33" y="27"/>
                    <a:pt x="33" y="27"/>
                  </a:cubicBezTo>
                  <a:cubicBezTo>
                    <a:pt x="31" y="29"/>
                    <a:pt x="29" y="31"/>
                    <a:pt x="27" y="33"/>
                  </a:cubicBezTo>
                  <a:cubicBezTo>
                    <a:pt x="11" y="29"/>
                    <a:pt x="11" y="29"/>
                    <a:pt x="11" y="29"/>
                  </a:cubicBezTo>
                  <a:cubicBezTo>
                    <a:pt x="9" y="28"/>
                    <a:pt x="7" y="29"/>
                    <a:pt x="7" y="31"/>
                  </a:cubicBezTo>
                  <a:cubicBezTo>
                    <a:pt x="0" y="46"/>
                    <a:pt x="0" y="46"/>
                    <a:pt x="0" y="46"/>
                  </a:cubicBezTo>
                  <a:cubicBezTo>
                    <a:pt x="0" y="48"/>
                    <a:pt x="0" y="50"/>
                    <a:pt x="2" y="51"/>
                  </a:cubicBezTo>
                  <a:cubicBezTo>
                    <a:pt x="16" y="59"/>
                    <a:pt x="16" y="59"/>
                    <a:pt x="16" y="59"/>
                  </a:cubicBezTo>
                  <a:cubicBezTo>
                    <a:pt x="16" y="61"/>
                    <a:pt x="16" y="62"/>
                    <a:pt x="16" y="64"/>
                  </a:cubicBezTo>
                  <a:cubicBezTo>
                    <a:pt x="16" y="65"/>
                    <a:pt x="16" y="67"/>
                    <a:pt x="16" y="68"/>
                  </a:cubicBezTo>
                  <a:cubicBezTo>
                    <a:pt x="2" y="76"/>
                    <a:pt x="2" y="76"/>
                    <a:pt x="2" y="76"/>
                  </a:cubicBezTo>
                  <a:cubicBezTo>
                    <a:pt x="0" y="77"/>
                    <a:pt x="0" y="80"/>
                    <a:pt x="0" y="81"/>
                  </a:cubicBezTo>
                  <a:cubicBezTo>
                    <a:pt x="6" y="96"/>
                    <a:pt x="6" y="96"/>
                    <a:pt x="6" y="96"/>
                  </a:cubicBezTo>
                  <a:cubicBezTo>
                    <a:pt x="7" y="98"/>
                    <a:pt x="9" y="99"/>
                    <a:pt x="11" y="99"/>
                  </a:cubicBezTo>
                  <a:cubicBezTo>
                    <a:pt x="26" y="94"/>
                    <a:pt x="26" y="94"/>
                    <a:pt x="26" y="94"/>
                  </a:cubicBezTo>
                  <a:cubicBezTo>
                    <a:pt x="28" y="97"/>
                    <a:pt x="31" y="99"/>
                    <a:pt x="33" y="101"/>
                  </a:cubicBezTo>
                  <a:cubicBezTo>
                    <a:pt x="29" y="117"/>
                    <a:pt x="29" y="117"/>
                    <a:pt x="29" y="117"/>
                  </a:cubicBezTo>
                  <a:cubicBezTo>
                    <a:pt x="28" y="119"/>
                    <a:pt x="29" y="121"/>
                    <a:pt x="31" y="121"/>
                  </a:cubicBezTo>
                  <a:cubicBezTo>
                    <a:pt x="46" y="128"/>
                    <a:pt x="46" y="128"/>
                    <a:pt x="46" y="128"/>
                  </a:cubicBezTo>
                  <a:cubicBezTo>
                    <a:pt x="48" y="128"/>
                    <a:pt x="50" y="128"/>
                    <a:pt x="51" y="126"/>
                  </a:cubicBezTo>
                  <a:cubicBezTo>
                    <a:pt x="59" y="112"/>
                    <a:pt x="59" y="112"/>
                    <a:pt x="59" y="112"/>
                  </a:cubicBezTo>
                  <a:cubicBezTo>
                    <a:pt x="62" y="112"/>
                    <a:pt x="65" y="112"/>
                    <a:pt x="68" y="112"/>
                  </a:cubicBezTo>
                  <a:cubicBezTo>
                    <a:pt x="76" y="126"/>
                    <a:pt x="76" y="126"/>
                    <a:pt x="76" y="126"/>
                  </a:cubicBezTo>
                  <a:cubicBezTo>
                    <a:pt x="77" y="127"/>
                    <a:pt x="79" y="128"/>
                    <a:pt x="80" y="128"/>
                  </a:cubicBezTo>
                  <a:cubicBezTo>
                    <a:pt x="80" y="128"/>
                    <a:pt x="81" y="128"/>
                    <a:pt x="81" y="128"/>
                  </a:cubicBezTo>
                  <a:cubicBezTo>
                    <a:pt x="96" y="122"/>
                    <a:pt x="96" y="122"/>
                    <a:pt x="96" y="122"/>
                  </a:cubicBezTo>
                  <a:cubicBezTo>
                    <a:pt x="98" y="121"/>
                    <a:pt x="99" y="119"/>
                    <a:pt x="99" y="117"/>
                  </a:cubicBezTo>
                  <a:close/>
                  <a:moveTo>
                    <a:pt x="75" y="75"/>
                  </a:moveTo>
                  <a:cubicBezTo>
                    <a:pt x="69" y="81"/>
                    <a:pt x="59" y="81"/>
                    <a:pt x="53" y="75"/>
                  </a:cubicBezTo>
                  <a:cubicBezTo>
                    <a:pt x="50" y="72"/>
                    <a:pt x="48" y="68"/>
                    <a:pt x="48" y="64"/>
                  </a:cubicBezTo>
                  <a:cubicBezTo>
                    <a:pt x="48" y="60"/>
                    <a:pt x="50" y="56"/>
                    <a:pt x="53" y="53"/>
                  </a:cubicBezTo>
                  <a:cubicBezTo>
                    <a:pt x="56" y="50"/>
                    <a:pt x="60" y="48"/>
                    <a:pt x="64" y="48"/>
                  </a:cubicBezTo>
                  <a:cubicBezTo>
                    <a:pt x="68" y="48"/>
                    <a:pt x="72" y="50"/>
                    <a:pt x="75" y="53"/>
                  </a:cubicBezTo>
                  <a:cubicBezTo>
                    <a:pt x="78" y="56"/>
                    <a:pt x="80" y="60"/>
                    <a:pt x="80" y="64"/>
                  </a:cubicBezTo>
                  <a:cubicBezTo>
                    <a:pt x="80" y="68"/>
                    <a:pt x="78" y="72"/>
                    <a:pt x="7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26" name="Freeform 31"/>
            <p:cNvSpPr>
              <a:spLocks noEditPoints="1"/>
            </p:cNvSpPr>
            <p:nvPr/>
          </p:nvSpPr>
          <p:spPr bwMode="auto">
            <a:xfrm>
              <a:off x="6238875" y="1278471"/>
              <a:ext cx="222250" cy="222250"/>
            </a:xfrm>
            <a:custGeom>
              <a:gdLst>
                <a:gd name="T0" fmla="*/ 96 w 96"/>
                <a:gd name="T1" fmla="*/ 42 h 96"/>
                <a:gd name="T2" fmla="*/ 92 w 96"/>
                <a:gd name="T3" fmla="*/ 38 h 96"/>
                <a:gd name="T4" fmla="*/ 82 w 96"/>
                <a:gd name="T5" fmla="*/ 37 h 96"/>
                <a:gd name="T6" fmla="*/ 81 w 96"/>
                <a:gd name="T7" fmla="*/ 34 h 96"/>
                <a:gd name="T8" fmla="*/ 80 w 96"/>
                <a:gd name="T9" fmla="*/ 32 h 96"/>
                <a:gd name="T10" fmla="*/ 86 w 96"/>
                <a:gd name="T11" fmla="*/ 23 h 96"/>
                <a:gd name="T12" fmla="*/ 86 w 96"/>
                <a:gd name="T13" fmla="*/ 18 h 96"/>
                <a:gd name="T14" fmla="*/ 78 w 96"/>
                <a:gd name="T15" fmla="*/ 10 h 96"/>
                <a:gd name="T16" fmla="*/ 72 w 96"/>
                <a:gd name="T17" fmla="*/ 10 h 96"/>
                <a:gd name="T18" fmla="*/ 64 w 96"/>
                <a:gd name="T19" fmla="*/ 16 h 96"/>
                <a:gd name="T20" fmla="*/ 59 w 96"/>
                <a:gd name="T21" fmla="*/ 14 h 96"/>
                <a:gd name="T22" fmla="*/ 57 w 96"/>
                <a:gd name="T23" fmla="*/ 3 h 96"/>
                <a:gd name="T24" fmla="*/ 53 w 96"/>
                <a:gd name="T25" fmla="*/ 0 h 96"/>
                <a:gd name="T26" fmla="*/ 42 w 96"/>
                <a:gd name="T27" fmla="*/ 0 h 96"/>
                <a:gd name="T28" fmla="*/ 38 w 96"/>
                <a:gd name="T29" fmla="*/ 4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3 w 96"/>
                <a:gd name="T49" fmla="*/ 39 h 96"/>
                <a:gd name="T50" fmla="*/ 0 w 96"/>
                <a:gd name="T51" fmla="*/ 43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8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59 w 96"/>
                <a:gd name="T85" fmla="*/ 82 h 96"/>
                <a:gd name="T86" fmla="*/ 62 w 96"/>
                <a:gd name="T87" fmla="*/ 81 h 96"/>
                <a:gd name="T88" fmla="*/ 64 w 96"/>
                <a:gd name="T89" fmla="*/ 80 h 96"/>
                <a:gd name="T90" fmla="*/ 73 w 96"/>
                <a:gd name="T91" fmla="*/ 86 h 96"/>
                <a:gd name="T92" fmla="*/ 78 w 96"/>
                <a:gd name="T93" fmla="*/ 86 h 96"/>
                <a:gd name="T94" fmla="*/ 86 w 96"/>
                <a:gd name="T95" fmla="*/ 78 h 96"/>
                <a:gd name="T96" fmla="*/ 86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5 w 96"/>
                <a:gd name="T109" fmla="*/ 51 h 96"/>
                <a:gd name="T110" fmla="*/ 45 w 96"/>
                <a:gd name="T111" fmla="*/ 55 h 96"/>
                <a:gd name="T112" fmla="*/ 41 w 96"/>
                <a:gd name="T113" fmla="*/ 45 h 96"/>
                <a:gd name="T114" fmla="*/ 48 w 96"/>
                <a:gd name="T115" fmla="*/ 40 h 96"/>
                <a:gd name="T116" fmla="*/ 51 w 96"/>
                <a:gd name="T117" fmla="*/ 41 h 96"/>
                <a:gd name="T118" fmla="*/ 55 w 96"/>
                <a:gd name="T119" fmla="*/ 45 h 96"/>
                <a:gd name="T120" fmla="*/ 55 w 96"/>
                <a:gd name="T121" fmla="*/ 51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4" y="38"/>
                    <a:pt x="92" y="38"/>
                  </a:cubicBezTo>
                  <a:cubicBezTo>
                    <a:pt x="82" y="37"/>
                    <a:pt x="82" y="37"/>
                    <a:pt x="82" y="37"/>
                  </a:cubicBezTo>
                  <a:cubicBezTo>
                    <a:pt x="82" y="36"/>
                    <a:pt x="81" y="35"/>
                    <a:pt x="81" y="34"/>
                  </a:cubicBezTo>
                  <a:cubicBezTo>
                    <a:pt x="80" y="33"/>
                    <a:pt x="80" y="33"/>
                    <a:pt x="80" y="32"/>
                  </a:cubicBezTo>
                  <a:cubicBezTo>
                    <a:pt x="86" y="23"/>
                    <a:pt x="86" y="23"/>
                    <a:pt x="86" y="23"/>
                  </a:cubicBezTo>
                  <a:cubicBezTo>
                    <a:pt x="87" y="21"/>
                    <a:pt x="87" y="19"/>
                    <a:pt x="86" y="18"/>
                  </a:cubicBezTo>
                  <a:cubicBezTo>
                    <a:pt x="78" y="10"/>
                    <a:pt x="78" y="10"/>
                    <a:pt x="78" y="10"/>
                  </a:cubicBezTo>
                  <a:cubicBezTo>
                    <a:pt x="76" y="8"/>
                    <a:pt x="74" y="8"/>
                    <a:pt x="72" y="10"/>
                  </a:cubicBezTo>
                  <a:cubicBezTo>
                    <a:pt x="64" y="16"/>
                    <a:pt x="64" y="16"/>
                    <a:pt x="64" y="16"/>
                  </a:cubicBezTo>
                  <a:cubicBezTo>
                    <a:pt x="62" y="15"/>
                    <a:pt x="61" y="15"/>
                    <a:pt x="59" y="14"/>
                  </a:cubicBezTo>
                  <a:cubicBezTo>
                    <a:pt x="57" y="3"/>
                    <a:pt x="57" y="3"/>
                    <a:pt x="57" y="3"/>
                  </a:cubicBezTo>
                  <a:cubicBezTo>
                    <a:pt x="57" y="1"/>
                    <a:pt x="55" y="0"/>
                    <a:pt x="53" y="0"/>
                  </a:cubicBezTo>
                  <a:cubicBezTo>
                    <a:pt x="42" y="0"/>
                    <a:pt x="42" y="0"/>
                    <a:pt x="42" y="0"/>
                  </a:cubicBezTo>
                  <a:cubicBezTo>
                    <a:pt x="40" y="0"/>
                    <a:pt x="38" y="2"/>
                    <a:pt x="38" y="4"/>
                  </a:cubicBezTo>
                  <a:cubicBezTo>
                    <a:pt x="37" y="14"/>
                    <a:pt x="37" y="14"/>
                    <a:pt x="37" y="14"/>
                  </a:cubicBezTo>
                  <a:cubicBezTo>
                    <a:pt x="36" y="14"/>
                    <a:pt x="35" y="15"/>
                    <a:pt x="34" y="15"/>
                  </a:cubicBezTo>
                  <a:cubicBezTo>
                    <a:pt x="33" y="16"/>
                    <a:pt x="32" y="16"/>
                    <a:pt x="32" y="16"/>
                  </a:cubicBezTo>
                  <a:cubicBezTo>
                    <a:pt x="23" y="10"/>
                    <a:pt x="23" y="10"/>
                    <a:pt x="23" y="10"/>
                  </a:cubicBezTo>
                  <a:cubicBezTo>
                    <a:pt x="22" y="9"/>
                    <a:pt x="19" y="9"/>
                    <a:pt x="18" y="10"/>
                  </a:cubicBezTo>
                  <a:cubicBezTo>
                    <a:pt x="10" y="18"/>
                    <a:pt x="10" y="18"/>
                    <a:pt x="10" y="18"/>
                  </a:cubicBezTo>
                  <a:cubicBezTo>
                    <a:pt x="8" y="20"/>
                    <a:pt x="8" y="22"/>
                    <a:pt x="10" y="24"/>
                  </a:cubicBezTo>
                  <a:cubicBezTo>
                    <a:pt x="16" y="32"/>
                    <a:pt x="16" y="32"/>
                    <a:pt x="16" y="32"/>
                  </a:cubicBezTo>
                  <a:cubicBezTo>
                    <a:pt x="15" y="34"/>
                    <a:pt x="15" y="35"/>
                    <a:pt x="14" y="37"/>
                  </a:cubicBezTo>
                  <a:cubicBezTo>
                    <a:pt x="3" y="39"/>
                    <a:pt x="3" y="39"/>
                    <a:pt x="3" y="39"/>
                  </a:cubicBezTo>
                  <a:cubicBezTo>
                    <a:pt x="1" y="39"/>
                    <a:pt x="0" y="41"/>
                    <a:pt x="0" y="43"/>
                  </a:cubicBezTo>
                  <a:cubicBezTo>
                    <a:pt x="0" y="54"/>
                    <a:pt x="0" y="54"/>
                    <a:pt x="0" y="54"/>
                  </a:cubicBezTo>
                  <a:cubicBezTo>
                    <a:pt x="0" y="56"/>
                    <a:pt x="2" y="58"/>
                    <a:pt x="4" y="58"/>
                  </a:cubicBezTo>
                  <a:cubicBezTo>
                    <a:pt x="14" y="59"/>
                    <a:pt x="14" y="59"/>
                    <a:pt x="14" y="59"/>
                  </a:cubicBezTo>
                  <a:cubicBezTo>
                    <a:pt x="14" y="60"/>
                    <a:pt x="15" y="61"/>
                    <a:pt x="15" y="62"/>
                  </a:cubicBezTo>
                  <a:cubicBezTo>
                    <a:pt x="16" y="63"/>
                    <a:pt x="16" y="63"/>
                    <a:pt x="16" y="64"/>
                  </a:cubicBezTo>
                  <a:cubicBezTo>
                    <a:pt x="10" y="73"/>
                    <a:pt x="10" y="73"/>
                    <a:pt x="10" y="73"/>
                  </a:cubicBezTo>
                  <a:cubicBezTo>
                    <a:pt x="9" y="75"/>
                    <a:pt x="9" y="77"/>
                    <a:pt x="10" y="78"/>
                  </a:cubicBezTo>
                  <a:cubicBezTo>
                    <a:pt x="18" y="86"/>
                    <a:pt x="18" y="86"/>
                    <a:pt x="18" y="86"/>
                  </a:cubicBezTo>
                  <a:cubicBezTo>
                    <a:pt x="20" y="88"/>
                    <a:pt x="22" y="88"/>
                    <a:pt x="24" y="86"/>
                  </a:cubicBezTo>
                  <a:cubicBezTo>
                    <a:pt x="32" y="80"/>
                    <a:pt x="32" y="80"/>
                    <a:pt x="32" y="80"/>
                  </a:cubicBezTo>
                  <a:cubicBezTo>
                    <a:pt x="34" y="81"/>
                    <a:pt x="35" y="81"/>
                    <a:pt x="37" y="82"/>
                  </a:cubicBezTo>
                  <a:cubicBezTo>
                    <a:pt x="39" y="93"/>
                    <a:pt x="39" y="93"/>
                    <a:pt x="39" y="93"/>
                  </a:cubicBezTo>
                  <a:cubicBezTo>
                    <a:pt x="39" y="95"/>
                    <a:pt x="41" y="96"/>
                    <a:pt x="43" y="96"/>
                  </a:cubicBezTo>
                  <a:cubicBezTo>
                    <a:pt x="43" y="96"/>
                    <a:pt x="43" y="96"/>
                    <a:pt x="43" y="96"/>
                  </a:cubicBezTo>
                  <a:cubicBezTo>
                    <a:pt x="54" y="96"/>
                    <a:pt x="54" y="96"/>
                    <a:pt x="54" y="96"/>
                  </a:cubicBezTo>
                  <a:cubicBezTo>
                    <a:pt x="56" y="96"/>
                    <a:pt x="58" y="94"/>
                    <a:pt x="58" y="92"/>
                  </a:cubicBezTo>
                  <a:cubicBezTo>
                    <a:pt x="59" y="82"/>
                    <a:pt x="59" y="82"/>
                    <a:pt x="59" y="82"/>
                  </a:cubicBezTo>
                  <a:cubicBezTo>
                    <a:pt x="60" y="81"/>
                    <a:pt x="61" y="81"/>
                    <a:pt x="62" y="81"/>
                  </a:cubicBezTo>
                  <a:cubicBezTo>
                    <a:pt x="63" y="80"/>
                    <a:pt x="63" y="80"/>
                    <a:pt x="64" y="80"/>
                  </a:cubicBezTo>
                  <a:cubicBezTo>
                    <a:pt x="73" y="86"/>
                    <a:pt x="73" y="86"/>
                    <a:pt x="73" y="86"/>
                  </a:cubicBezTo>
                  <a:cubicBezTo>
                    <a:pt x="75" y="87"/>
                    <a:pt x="77" y="87"/>
                    <a:pt x="78" y="86"/>
                  </a:cubicBezTo>
                  <a:cubicBezTo>
                    <a:pt x="86" y="78"/>
                    <a:pt x="86" y="78"/>
                    <a:pt x="86" y="78"/>
                  </a:cubicBezTo>
                  <a:cubicBezTo>
                    <a:pt x="88" y="76"/>
                    <a:pt x="88" y="74"/>
                    <a:pt x="86" y="72"/>
                  </a:cubicBezTo>
                  <a:cubicBezTo>
                    <a:pt x="80" y="64"/>
                    <a:pt x="80" y="64"/>
                    <a:pt x="80" y="64"/>
                  </a:cubicBezTo>
                  <a:cubicBezTo>
                    <a:pt x="81" y="62"/>
                    <a:pt x="81" y="61"/>
                    <a:pt x="82" y="59"/>
                  </a:cubicBezTo>
                  <a:cubicBezTo>
                    <a:pt x="93" y="57"/>
                    <a:pt x="93" y="57"/>
                    <a:pt x="93" y="57"/>
                  </a:cubicBezTo>
                  <a:cubicBezTo>
                    <a:pt x="95" y="57"/>
                    <a:pt x="96" y="55"/>
                    <a:pt x="96" y="53"/>
                  </a:cubicBezTo>
                  <a:lnTo>
                    <a:pt x="96" y="42"/>
                  </a:lnTo>
                  <a:close/>
                  <a:moveTo>
                    <a:pt x="55" y="51"/>
                  </a:moveTo>
                  <a:cubicBezTo>
                    <a:pt x="54" y="55"/>
                    <a:pt x="49" y="57"/>
                    <a:pt x="45" y="55"/>
                  </a:cubicBezTo>
                  <a:cubicBezTo>
                    <a:pt x="41" y="54"/>
                    <a:pt x="39" y="49"/>
                    <a:pt x="41" y="45"/>
                  </a:cubicBezTo>
                  <a:cubicBezTo>
                    <a:pt x="42" y="42"/>
                    <a:pt x="45" y="40"/>
                    <a:pt x="48" y="40"/>
                  </a:cubicBezTo>
                  <a:cubicBezTo>
                    <a:pt x="49" y="40"/>
                    <a:pt x="50" y="40"/>
                    <a:pt x="51" y="41"/>
                  </a:cubicBezTo>
                  <a:cubicBezTo>
                    <a:pt x="53" y="41"/>
                    <a:pt x="55" y="43"/>
                    <a:pt x="55" y="45"/>
                  </a:cubicBezTo>
                  <a:cubicBezTo>
                    <a:pt x="56" y="47"/>
                    <a:pt x="56" y="49"/>
                    <a:pt x="55"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grpSp>
      <p:sp>
        <p:nvSpPr>
          <p:cNvPr id="28" name="椭圆 27"/>
          <p:cNvSpPr/>
          <p:nvPr/>
        </p:nvSpPr>
        <p:spPr>
          <a:xfrm>
            <a:off x="3301584" y="3396271"/>
            <a:ext cx="806357" cy="806357"/>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sym typeface="+mn-lt"/>
            </a:endParaRPr>
          </a:p>
        </p:txBody>
      </p:sp>
      <p:grpSp>
        <p:nvGrpSpPr>
          <p:cNvPr id="29" name="组合 28"/>
          <p:cNvGrpSpPr/>
          <p:nvPr/>
        </p:nvGrpSpPr>
        <p:grpSpPr>
          <a:xfrm>
            <a:off x="3553400" y="3538232"/>
            <a:ext cx="332540" cy="493451"/>
            <a:chOff x="4806810" y="6031983"/>
            <a:chExt cx="225559" cy="334703"/>
          </a:xfrm>
          <a:solidFill>
            <a:schemeClr val="bg1"/>
          </a:solidFill>
        </p:grpSpPr>
        <p:sp>
          <p:nvSpPr>
            <p:cNvPr id="31" name="Freeform 5"/>
            <p:cNvSpPr/>
            <p:nvPr/>
          </p:nvSpPr>
          <p:spPr bwMode="auto">
            <a:xfrm>
              <a:off x="4863563" y="6283010"/>
              <a:ext cx="112780" cy="83676"/>
            </a:xfrm>
            <a:custGeom>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3"/>
                    <a:pt x="13" y="48"/>
                    <a:pt x="20" y="48"/>
                  </a:cubicBezTo>
                  <a:cubicBezTo>
                    <a:pt x="44" y="48"/>
                    <a:pt x="44" y="48"/>
                    <a:pt x="44" y="48"/>
                  </a:cubicBezTo>
                  <a:cubicBezTo>
                    <a:pt x="51" y="48"/>
                    <a:pt x="56" y="43"/>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grpFill/>
            <a:ln>
              <a:noFill/>
            </a:ln>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32" name="Freeform 6"/>
            <p:cNvSpPr>
              <a:spLocks noEditPoints="1"/>
            </p:cNvSpPr>
            <p:nvPr/>
          </p:nvSpPr>
          <p:spPr bwMode="auto">
            <a:xfrm>
              <a:off x="4806810" y="6031983"/>
              <a:ext cx="225559" cy="236474"/>
            </a:xfrm>
            <a:custGeom>
              <a:gdLst>
                <a:gd name="T0" fmla="*/ 64 w 128"/>
                <a:gd name="T1" fmla="*/ 0 h 136"/>
                <a:gd name="T2" fmla="*/ 0 w 128"/>
                <a:gd name="T3" fmla="*/ 64 h 136"/>
                <a:gd name="T4" fmla="*/ 19 w 128"/>
                <a:gd name="T5" fmla="*/ 115 h 136"/>
                <a:gd name="T6" fmla="*/ 29 w 128"/>
                <a:gd name="T7" fmla="*/ 136 h 136"/>
                <a:gd name="T8" fmla="*/ 99 w 128"/>
                <a:gd name="T9" fmla="*/ 136 h 136"/>
                <a:gd name="T10" fmla="*/ 109 w 128"/>
                <a:gd name="T11" fmla="*/ 115 h 136"/>
                <a:gd name="T12" fmla="*/ 128 w 128"/>
                <a:gd name="T13" fmla="*/ 64 h 136"/>
                <a:gd name="T14" fmla="*/ 64 w 128"/>
                <a:gd name="T15" fmla="*/ 0 h 136"/>
                <a:gd name="T16" fmla="*/ 60 w 128"/>
                <a:gd name="T17" fmla="*/ 32 h 136"/>
                <a:gd name="T18" fmla="*/ 32 w 128"/>
                <a:gd name="T19" fmla="*/ 64 h 136"/>
                <a:gd name="T20" fmla="*/ 45 w 128"/>
                <a:gd name="T21" fmla="*/ 94 h 136"/>
                <a:gd name="T22" fmla="*/ 47 w 128"/>
                <a:gd name="T23" fmla="*/ 98 h 136"/>
                <a:gd name="T24" fmla="*/ 46 w 128"/>
                <a:gd name="T25" fmla="*/ 104 h 136"/>
                <a:gd name="T26" fmla="*/ 44 w 128"/>
                <a:gd name="T27" fmla="*/ 104 h 136"/>
                <a:gd name="T28" fmla="*/ 40 w 128"/>
                <a:gd name="T29" fmla="*/ 102 h 136"/>
                <a:gd name="T30" fmla="*/ 38 w 128"/>
                <a:gd name="T31" fmla="*/ 98 h 136"/>
                <a:gd name="T32" fmla="*/ 24 w 128"/>
                <a:gd name="T33" fmla="*/ 64 h 136"/>
                <a:gd name="T34" fmla="*/ 60 w 128"/>
                <a:gd name="T35" fmla="*/ 24 h 136"/>
                <a:gd name="T36" fmla="*/ 64 w 128"/>
                <a:gd name="T37" fmla="*/ 28 h 136"/>
                <a:gd name="T38" fmla="*/ 60 w 128"/>
                <a:gd name="T39" fmla="*/ 32 h 1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29" y="136"/>
                  </a:cubicBezTo>
                  <a:cubicBezTo>
                    <a:pt x="99" y="136"/>
                    <a:pt x="99" y="136"/>
                    <a:pt x="99" y="136"/>
                  </a:cubicBezTo>
                  <a:cubicBezTo>
                    <a:pt x="101" y="129"/>
                    <a:pt x="105" y="122"/>
                    <a:pt x="109" y="115"/>
                  </a:cubicBezTo>
                  <a:cubicBezTo>
                    <a:pt x="118" y="100"/>
                    <a:pt x="128" y="83"/>
                    <a:pt x="128" y="64"/>
                  </a:cubicBezTo>
                  <a:cubicBezTo>
                    <a:pt x="128" y="29"/>
                    <a:pt x="99" y="0"/>
                    <a:pt x="64" y="0"/>
                  </a:cubicBezTo>
                  <a:close/>
                  <a:moveTo>
                    <a:pt x="60" y="32"/>
                  </a:moveTo>
                  <a:cubicBezTo>
                    <a:pt x="44" y="34"/>
                    <a:pt x="32" y="47"/>
                    <a:pt x="32" y="64"/>
                  </a:cubicBezTo>
                  <a:cubicBezTo>
                    <a:pt x="32" y="72"/>
                    <a:pt x="39" y="84"/>
                    <a:pt x="45" y="94"/>
                  </a:cubicBezTo>
                  <a:cubicBezTo>
                    <a:pt x="46" y="95"/>
                    <a:pt x="47" y="97"/>
                    <a:pt x="47" y="98"/>
                  </a:cubicBezTo>
                  <a:cubicBezTo>
                    <a:pt x="49" y="100"/>
                    <a:pt x="48" y="103"/>
                    <a:pt x="46" y="104"/>
                  </a:cubicBezTo>
                  <a:cubicBezTo>
                    <a:pt x="45" y="104"/>
                    <a:pt x="45" y="104"/>
                    <a:pt x="44" y="104"/>
                  </a:cubicBezTo>
                  <a:cubicBezTo>
                    <a:pt x="43" y="104"/>
                    <a:pt x="41" y="103"/>
                    <a:pt x="40" y="102"/>
                  </a:cubicBezTo>
                  <a:cubicBezTo>
                    <a:pt x="40" y="101"/>
                    <a:pt x="39" y="99"/>
                    <a:pt x="38" y="98"/>
                  </a:cubicBezTo>
                  <a:cubicBezTo>
                    <a:pt x="31" y="87"/>
                    <a:pt x="24" y="74"/>
                    <a:pt x="24" y="64"/>
                  </a:cubicBezTo>
                  <a:cubicBezTo>
                    <a:pt x="24" y="43"/>
                    <a:pt x="39" y="26"/>
                    <a:pt x="60" y="24"/>
                  </a:cubicBezTo>
                  <a:cubicBezTo>
                    <a:pt x="62" y="24"/>
                    <a:pt x="64" y="26"/>
                    <a:pt x="64" y="28"/>
                  </a:cubicBezTo>
                  <a:cubicBezTo>
                    <a:pt x="64" y="30"/>
                    <a:pt x="63" y="32"/>
                    <a:pt x="60" y="32"/>
                  </a:cubicBezTo>
                  <a:close/>
                </a:path>
              </a:pathLst>
            </a:custGeom>
            <a:grpFill/>
            <a:ln>
              <a:noFill/>
            </a:ln>
          </p:spPr>
          <p:txBody>
            <a:bodyPr vert="horz" wrap="square" lIns="91440" tIns="45720" rIns="91440" bIns="45720" numCol="1" anchor="t" anchorCtr="0" compatLnSpc="1"/>
            <a:lstStyle/>
            <a:p>
              <a:endParaRPr lang="zh-CN" altLang="en-US">
                <a:solidFill>
                  <a:srgbClr val="404040"/>
                </a:solidFill>
                <a:cs typeface="+mn-ea"/>
                <a:sym typeface="+mn-lt"/>
              </a:endParaRPr>
            </a:p>
          </p:txBody>
        </p:sp>
      </p:grpSp>
      <p:sp>
        <p:nvSpPr>
          <p:cNvPr id="34" name="椭圆 33"/>
          <p:cNvSpPr/>
          <p:nvPr/>
        </p:nvSpPr>
        <p:spPr>
          <a:xfrm>
            <a:off x="5698036" y="3396271"/>
            <a:ext cx="806357" cy="806357"/>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sym typeface="+mn-lt"/>
            </a:endParaRPr>
          </a:p>
        </p:txBody>
      </p:sp>
      <p:grpSp>
        <p:nvGrpSpPr>
          <p:cNvPr id="35" name="组合 34"/>
          <p:cNvGrpSpPr/>
          <p:nvPr/>
        </p:nvGrpSpPr>
        <p:grpSpPr>
          <a:xfrm>
            <a:off x="5804527" y="3473751"/>
            <a:ext cx="598358" cy="520441"/>
            <a:chOff x="-3107140" y="-910921"/>
            <a:chExt cx="2897188" cy="2651126"/>
          </a:xfrm>
          <a:solidFill>
            <a:schemeClr val="bg1"/>
          </a:solidFill>
        </p:grpSpPr>
        <p:sp>
          <p:nvSpPr>
            <p:cNvPr id="36" name="Oval 4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37" name="Freeform 45"/>
            <p:cNvSpPr/>
            <p:nvPr/>
          </p:nvSpPr>
          <p:spPr bwMode="auto">
            <a:xfrm>
              <a:off x="-3107140" y="1032180"/>
              <a:ext cx="946150" cy="566738"/>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38" name="Freeform 46"/>
            <p:cNvSpPr/>
            <p:nvPr/>
          </p:nvSpPr>
          <p:spPr bwMode="auto">
            <a:xfrm>
              <a:off x="-2624540" y="1030592"/>
              <a:ext cx="169863" cy="357188"/>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39" name="Oval 4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0" name="Freeform 48"/>
            <p:cNvSpPr/>
            <p:nvPr/>
          </p:nvSpPr>
          <p:spPr bwMode="auto">
            <a:xfrm>
              <a:off x="-1157690" y="1032180"/>
              <a:ext cx="947738" cy="566738"/>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1" name="Freeform 49"/>
            <p:cNvSpPr/>
            <p:nvPr/>
          </p:nvSpPr>
          <p:spPr bwMode="auto">
            <a:xfrm>
              <a:off x="-862415" y="1030592"/>
              <a:ext cx="169863" cy="357188"/>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2" name="Oval 5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3" name="Freeform 51"/>
            <p:cNvSpPr/>
            <p:nvPr/>
          </p:nvSpPr>
          <p:spPr bwMode="auto">
            <a:xfrm>
              <a:off x="-2351490" y="1051230"/>
              <a:ext cx="1385888" cy="688975"/>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4" name="Freeform 52"/>
            <p:cNvSpPr/>
            <p:nvPr/>
          </p:nvSpPr>
          <p:spPr bwMode="auto">
            <a:xfrm>
              <a:off x="-1762528" y="1048055"/>
              <a:ext cx="207963" cy="436563"/>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5" name="Freeform 53"/>
            <p:cNvSpPr/>
            <p:nvPr/>
          </p:nvSpPr>
          <p:spPr bwMode="auto">
            <a:xfrm>
              <a:off x="-1926040" y="-633108"/>
              <a:ext cx="522288" cy="75088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6" name="Freeform 54"/>
            <p:cNvSpPr/>
            <p:nvPr/>
          </p:nvSpPr>
          <p:spPr bwMode="auto">
            <a:xfrm>
              <a:off x="-1791103" y="133654"/>
              <a:ext cx="250825" cy="41275"/>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7" name="Freeform 55"/>
            <p:cNvSpPr/>
            <p:nvPr/>
          </p:nvSpPr>
          <p:spPr bwMode="auto">
            <a:xfrm>
              <a:off x="-1708553" y="-521983"/>
              <a:ext cx="82550" cy="327025"/>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8" name="Freeform 56"/>
            <p:cNvSpPr/>
            <p:nvPr/>
          </p:nvSpPr>
          <p:spPr bwMode="auto">
            <a:xfrm>
              <a:off x="-1706965" y="-128283"/>
              <a:ext cx="84138" cy="84138"/>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49" name="Freeform 57"/>
            <p:cNvSpPr/>
            <p:nvPr/>
          </p:nvSpPr>
          <p:spPr bwMode="auto">
            <a:xfrm>
              <a:off x="-1686328" y="-910921"/>
              <a:ext cx="42863" cy="160338"/>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0" name="Freeform 58"/>
            <p:cNvSpPr/>
            <p:nvPr/>
          </p:nvSpPr>
          <p:spPr bwMode="auto">
            <a:xfrm>
              <a:off x="-1499003" y="-839483"/>
              <a:ext cx="123825" cy="160338"/>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1" name="Freeform 59"/>
            <p:cNvSpPr/>
            <p:nvPr/>
          </p:nvSpPr>
          <p:spPr bwMode="auto">
            <a:xfrm>
              <a:off x="-1368828" y="-626758"/>
              <a:ext cx="163513" cy="103188"/>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2" name="Freeform 60"/>
            <p:cNvSpPr/>
            <p:nvPr/>
          </p:nvSpPr>
          <p:spPr bwMode="auto">
            <a:xfrm>
              <a:off x="-1345015" y="-374346"/>
              <a:ext cx="165100" cy="71438"/>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3" name="Freeform 61"/>
            <p:cNvSpPr/>
            <p:nvPr/>
          </p:nvSpPr>
          <p:spPr bwMode="auto">
            <a:xfrm>
              <a:off x="-1960965" y="-839483"/>
              <a:ext cx="123825" cy="160338"/>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4" name="Freeform 62"/>
            <p:cNvSpPr/>
            <p:nvPr/>
          </p:nvSpPr>
          <p:spPr bwMode="auto">
            <a:xfrm>
              <a:off x="-2132415" y="-626758"/>
              <a:ext cx="163513" cy="103188"/>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5" name="Freeform 63"/>
            <p:cNvSpPr/>
            <p:nvPr/>
          </p:nvSpPr>
          <p:spPr bwMode="auto">
            <a:xfrm>
              <a:off x="-2157815" y="-374346"/>
              <a:ext cx="166688" cy="71438"/>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6" name="Oval 64"/>
            <p:cNvSpPr>
              <a:spLocks noChangeArrowheads="1"/>
            </p:cNvSpPr>
            <p:nvPr/>
          </p:nvSpPr>
          <p:spPr bwMode="auto">
            <a:xfrm>
              <a:off x="-2791228" y="401942"/>
              <a:ext cx="503238"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7" name="Freeform 65"/>
            <p:cNvSpPr/>
            <p:nvPr/>
          </p:nvSpPr>
          <p:spPr bwMode="auto">
            <a:xfrm>
              <a:off x="-3107140" y="1032180"/>
              <a:ext cx="946150" cy="566738"/>
            </a:xfrm>
            <a:custGeom>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8" name="Freeform 66"/>
            <p:cNvSpPr/>
            <p:nvPr/>
          </p:nvSpPr>
          <p:spPr bwMode="auto">
            <a:xfrm>
              <a:off x="-2624540" y="1030592"/>
              <a:ext cx="169863" cy="357188"/>
            </a:xfrm>
            <a:custGeom>
              <a:gdLst>
                <a:gd name="T0" fmla="*/ 0 w 107"/>
                <a:gd name="T1" fmla="*/ 56 h 225"/>
                <a:gd name="T2" fmla="*/ 54 w 107"/>
                <a:gd name="T3" fmla="*/ 225 h 225"/>
                <a:gd name="T4" fmla="*/ 107 w 107"/>
                <a:gd name="T5" fmla="*/ 56 h 225"/>
                <a:gd name="T6" fmla="*/ 54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59" name="Oval 67"/>
            <p:cNvSpPr>
              <a:spLocks noChangeArrowheads="1"/>
            </p:cNvSpPr>
            <p:nvPr/>
          </p:nvSpPr>
          <p:spPr bwMode="auto">
            <a:xfrm>
              <a:off x="-1030690" y="401942"/>
              <a:ext cx="504825" cy="585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0" name="Freeform 68"/>
            <p:cNvSpPr/>
            <p:nvPr/>
          </p:nvSpPr>
          <p:spPr bwMode="auto">
            <a:xfrm>
              <a:off x="-1157690" y="1032180"/>
              <a:ext cx="947738" cy="566738"/>
            </a:xfrm>
            <a:custGeom>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1" name="Freeform 69"/>
            <p:cNvSpPr/>
            <p:nvPr/>
          </p:nvSpPr>
          <p:spPr bwMode="auto">
            <a:xfrm>
              <a:off x="-862415" y="1030592"/>
              <a:ext cx="169863" cy="357188"/>
            </a:xfrm>
            <a:custGeom>
              <a:gdLst>
                <a:gd name="T0" fmla="*/ 0 w 107"/>
                <a:gd name="T1" fmla="*/ 56 h 225"/>
                <a:gd name="T2" fmla="*/ 53 w 107"/>
                <a:gd name="T3" fmla="*/ 225 h 225"/>
                <a:gd name="T4" fmla="*/ 107 w 107"/>
                <a:gd name="T5" fmla="*/ 56 h 225"/>
                <a:gd name="T6" fmla="*/ 53 w 107"/>
                <a:gd name="T7" fmla="*/ 0 h 225"/>
                <a:gd name="T8" fmla="*/ 0 w 107"/>
                <a:gd name="T9" fmla="*/ 56 h 225"/>
              </a:gd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2" name="Oval 70"/>
            <p:cNvSpPr>
              <a:spLocks noChangeArrowheads="1"/>
            </p:cNvSpPr>
            <p:nvPr/>
          </p:nvSpPr>
          <p:spPr bwMode="auto">
            <a:xfrm>
              <a:off x="-1965728" y="281292"/>
              <a:ext cx="614363" cy="712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3" name="Freeform 71"/>
            <p:cNvSpPr/>
            <p:nvPr/>
          </p:nvSpPr>
          <p:spPr bwMode="auto">
            <a:xfrm>
              <a:off x="-2351490" y="1051230"/>
              <a:ext cx="1385888" cy="688975"/>
            </a:xfrm>
            <a:custGeom>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4" name="Freeform 72"/>
            <p:cNvSpPr/>
            <p:nvPr/>
          </p:nvSpPr>
          <p:spPr bwMode="auto">
            <a:xfrm>
              <a:off x="-1762528" y="1048055"/>
              <a:ext cx="207963" cy="436563"/>
            </a:xfrm>
            <a:custGeom>
              <a:gdLst>
                <a:gd name="T0" fmla="*/ 0 w 131"/>
                <a:gd name="T1" fmla="*/ 68 h 275"/>
                <a:gd name="T2" fmla="*/ 66 w 131"/>
                <a:gd name="T3" fmla="*/ 275 h 275"/>
                <a:gd name="T4" fmla="*/ 131 w 131"/>
                <a:gd name="T5" fmla="*/ 68 h 275"/>
                <a:gd name="T6" fmla="*/ 66 w 131"/>
                <a:gd name="T7" fmla="*/ 0 h 275"/>
                <a:gd name="T8" fmla="*/ 0 w 131"/>
                <a:gd name="T9" fmla="*/ 68 h 275"/>
              </a:gd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5" name="Freeform 73"/>
            <p:cNvSpPr/>
            <p:nvPr/>
          </p:nvSpPr>
          <p:spPr bwMode="auto">
            <a:xfrm>
              <a:off x="-1926040" y="-633108"/>
              <a:ext cx="522288" cy="750888"/>
            </a:xfrm>
            <a:custGeom>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6" name="Freeform 74"/>
            <p:cNvSpPr/>
            <p:nvPr/>
          </p:nvSpPr>
          <p:spPr bwMode="auto">
            <a:xfrm>
              <a:off x="-1791103" y="133654"/>
              <a:ext cx="250825" cy="41275"/>
            </a:xfrm>
            <a:custGeom>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7" name="Freeform 75"/>
            <p:cNvSpPr/>
            <p:nvPr/>
          </p:nvSpPr>
          <p:spPr bwMode="auto">
            <a:xfrm>
              <a:off x="-1708553" y="-521983"/>
              <a:ext cx="82550" cy="327025"/>
            </a:xfrm>
            <a:custGeom>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8" name="Freeform 76"/>
            <p:cNvSpPr/>
            <p:nvPr/>
          </p:nvSpPr>
          <p:spPr bwMode="auto">
            <a:xfrm>
              <a:off x="-1706965" y="-128283"/>
              <a:ext cx="84138" cy="84138"/>
            </a:xfrm>
            <a:custGeom>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69" name="Freeform 77"/>
            <p:cNvSpPr/>
            <p:nvPr/>
          </p:nvSpPr>
          <p:spPr bwMode="auto">
            <a:xfrm>
              <a:off x="-1686328" y="-910921"/>
              <a:ext cx="42863" cy="160338"/>
            </a:xfrm>
            <a:custGeom>
              <a:gdLst>
                <a:gd name="T0" fmla="*/ 0 w 27"/>
                <a:gd name="T1" fmla="*/ 0 h 101"/>
                <a:gd name="T2" fmla="*/ 0 w 27"/>
                <a:gd name="T3" fmla="*/ 101 h 101"/>
                <a:gd name="T4" fmla="*/ 27 w 27"/>
                <a:gd name="T5" fmla="*/ 101 h 101"/>
                <a:gd name="T6" fmla="*/ 26 w 27"/>
                <a:gd name="T7" fmla="*/ 0 h 101"/>
                <a:gd name="T8" fmla="*/ 0 w 27"/>
                <a:gd name="T9" fmla="*/ 0 h 101"/>
              </a:gdLst>
              <a:cxnLst>
                <a:cxn ang="0">
                  <a:pos x="T0" y="T1"/>
                </a:cxn>
                <a:cxn ang="0">
                  <a:pos x="T2" y="T3"/>
                </a:cxn>
                <a:cxn ang="0">
                  <a:pos x="T4" y="T5"/>
                </a:cxn>
                <a:cxn ang="0">
                  <a:pos x="T6" y="T7"/>
                </a:cxn>
                <a:cxn ang="0">
                  <a:pos x="T8" y="T9"/>
                </a:cxn>
              </a:cxnLst>
              <a:rect l="0" t="0" r="r" b="b"/>
              <a:pathLst>
                <a:path w="27" h="100">
                  <a:moveTo>
                    <a:pt x="0" y="0"/>
                  </a:moveTo>
                  <a:lnTo>
                    <a:pt x="0" y="101"/>
                  </a:lnTo>
                  <a:lnTo>
                    <a:pt x="27" y="101"/>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0" name="Freeform 78"/>
            <p:cNvSpPr/>
            <p:nvPr/>
          </p:nvSpPr>
          <p:spPr bwMode="auto">
            <a:xfrm>
              <a:off x="-1499003" y="-839483"/>
              <a:ext cx="123825" cy="160338"/>
            </a:xfrm>
            <a:custGeom>
              <a:gdLst>
                <a:gd name="T0" fmla="*/ 0 w 78"/>
                <a:gd name="T1" fmla="*/ 85 h 101"/>
                <a:gd name="T2" fmla="*/ 22 w 78"/>
                <a:gd name="T3" fmla="*/ 101 h 101"/>
                <a:gd name="T4" fmla="*/ 78 w 78"/>
                <a:gd name="T5" fmla="*/ 15 h 101"/>
                <a:gd name="T6" fmla="*/ 56 w 78"/>
                <a:gd name="T7" fmla="*/ 0 h 101"/>
                <a:gd name="T8" fmla="*/ 0 w 78"/>
                <a:gd name="T9" fmla="*/ 85 h 101"/>
              </a:gdLst>
              <a:cxnLst>
                <a:cxn ang="0">
                  <a:pos x="T0" y="T1"/>
                </a:cxn>
                <a:cxn ang="0">
                  <a:pos x="T2" y="T3"/>
                </a:cxn>
                <a:cxn ang="0">
                  <a:pos x="T4" y="T5"/>
                </a:cxn>
                <a:cxn ang="0">
                  <a:pos x="T6" y="T7"/>
                </a:cxn>
                <a:cxn ang="0">
                  <a:pos x="T8" y="T9"/>
                </a:cxn>
              </a:cxnLst>
              <a:rect l="0" t="0" r="r" b="b"/>
              <a:pathLst>
                <a:path w="78" h="100">
                  <a:moveTo>
                    <a:pt x="0" y="85"/>
                  </a:moveTo>
                  <a:lnTo>
                    <a:pt x="22" y="101"/>
                  </a:lnTo>
                  <a:lnTo>
                    <a:pt x="78" y="15"/>
                  </a:lnTo>
                  <a:lnTo>
                    <a:pt x="56"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1" name="Freeform 79"/>
            <p:cNvSpPr/>
            <p:nvPr/>
          </p:nvSpPr>
          <p:spPr bwMode="auto">
            <a:xfrm>
              <a:off x="-1368828" y="-626758"/>
              <a:ext cx="163513" cy="103188"/>
            </a:xfrm>
            <a:custGeom>
              <a:gdLst>
                <a:gd name="T0" fmla="*/ 0 w 103"/>
                <a:gd name="T1" fmla="*/ 40 h 65"/>
                <a:gd name="T2" fmla="*/ 11 w 103"/>
                <a:gd name="T3" fmla="*/ 65 h 65"/>
                <a:gd name="T4" fmla="*/ 103 w 103"/>
                <a:gd name="T5" fmla="*/ 25 h 65"/>
                <a:gd name="T6" fmla="*/ 93 w 103"/>
                <a:gd name="T7" fmla="*/ 0 h 65"/>
                <a:gd name="T8" fmla="*/ 0 w 103"/>
                <a:gd name="T9" fmla="*/ 40 h 65"/>
              </a:gd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2" name="Freeform 80"/>
            <p:cNvSpPr/>
            <p:nvPr/>
          </p:nvSpPr>
          <p:spPr bwMode="auto">
            <a:xfrm>
              <a:off x="-1345015" y="-374346"/>
              <a:ext cx="165100" cy="71438"/>
            </a:xfrm>
            <a:custGeom>
              <a:gdLst>
                <a:gd name="T0" fmla="*/ 0 w 104"/>
                <a:gd name="T1" fmla="*/ 27 h 45"/>
                <a:gd name="T2" fmla="*/ 100 w 104"/>
                <a:gd name="T3" fmla="*/ 45 h 45"/>
                <a:gd name="T4" fmla="*/ 104 w 104"/>
                <a:gd name="T5" fmla="*/ 18 h 45"/>
                <a:gd name="T6" fmla="*/ 5 w 104"/>
                <a:gd name="T7" fmla="*/ 0 h 45"/>
                <a:gd name="T8" fmla="*/ 0 w 104"/>
                <a:gd name="T9" fmla="*/ 27 h 45"/>
              </a:gd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3" name="Freeform 81"/>
            <p:cNvSpPr/>
            <p:nvPr/>
          </p:nvSpPr>
          <p:spPr bwMode="auto">
            <a:xfrm>
              <a:off x="-1960965" y="-839483"/>
              <a:ext cx="123825" cy="160338"/>
            </a:xfrm>
            <a:custGeom>
              <a:gdLst>
                <a:gd name="T0" fmla="*/ 0 w 78"/>
                <a:gd name="T1" fmla="*/ 15 h 101"/>
                <a:gd name="T2" fmla="*/ 56 w 78"/>
                <a:gd name="T3" fmla="*/ 101 h 101"/>
                <a:gd name="T4" fmla="*/ 78 w 78"/>
                <a:gd name="T5" fmla="*/ 85 h 101"/>
                <a:gd name="T6" fmla="*/ 22 w 78"/>
                <a:gd name="T7" fmla="*/ 0 h 101"/>
                <a:gd name="T8" fmla="*/ 0 w 78"/>
                <a:gd name="T9" fmla="*/ 15 h 101"/>
              </a:gdLst>
              <a:cxnLst>
                <a:cxn ang="0">
                  <a:pos x="T0" y="T1"/>
                </a:cxn>
                <a:cxn ang="0">
                  <a:pos x="T2" y="T3"/>
                </a:cxn>
                <a:cxn ang="0">
                  <a:pos x="T4" y="T5"/>
                </a:cxn>
                <a:cxn ang="0">
                  <a:pos x="T6" y="T7"/>
                </a:cxn>
                <a:cxn ang="0">
                  <a:pos x="T8" y="T9"/>
                </a:cxn>
              </a:cxnLst>
              <a:rect l="0" t="0" r="r" b="b"/>
              <a:pathLst>
                <a:path w="78" h="100">
                  <a:moveTo>
                    <a:pt x="0" y="15"/>
                  </a:moveTo>
                  <a:lnTo>
                    <a:pt x="56" y="101"/>
                  </a:lnTo>
                  <a:lnTo>
                    <a:pt x="78" y="85"/>
                  </a:lnTo>
                  <a:lnTo>
                    <a:pt x="22"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4" name="Freeform 82"/>
            <p:cNvSpPr/>
            <p:nvPr/>
          </p:nvSpPr>
          <p:spPr bwMode="auto">
            <a:xfrm>
              <a:off x="-2132415" y="-626758"/>
              <a:ext cx="163513" cy="103188"/>
            </a:xfrm>
            <a:custGeom>
              <a:gdLst>
                <a:gd name="T0" fmla="*/ 0 w 103"/>
                <a:gd name="T1" fmla="*/ 25 h 65"/>
                <a:gd name="T2" fmla="*/ 93 w 103"/>
                <a:gd name="T3" fmla="*/ 65 h 65"/>
                <a:gd name="T4" fmla="*/ 103 w 103"/>
                <a:gd name="T5" fmla="*/ 40 h 65"/>
                <a:gd name="T6" fmla="*/ 11 w 103"/>
                <a:gd name="T7" fmla="*/ 0 h 65"/>
                <a:gd name="T8" fmla="*/ 0 w 103"/>
                <a:gd name="T9" fmla="*/ 25 h 65"/>
              </a:gd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75" name="Freeform 83"/>
            <p:cNvSpPr/>
            <p:nvPr/>
          </p:nvSpPr>
          <p:spPr bwMode="auto">
            <a:xfrm>
              <a:off x="-2157815" y="-374346"/>
              <a:ext cx="166688" cy="71438"/>
            </a:xfrm>
            <a:custGeom>
              <a:gdLst>
                <a:gd name="T0" fmla="*/ 0 w 105"/>
                <a:gd name="T1" fmla="*/ 18 h 45"/>
                <a:gd name="T2" fmla="*/ 4 w 105"/>
                <a:gd name="T3" fmla="*/ 45 h 45"/>
                <a:gd name="T4" fmla="*/ 105 w 105"/>
                <a:gd name="T5" fmla="*/ 27 h 45"/>
                <a:gd name="T6" fmla="*/ 99 w 105"/>
                <a:gd name="T7" fmla="*/ 0 h 45"/>
                <a:gd name="T8" fmla="*/ 0 w 105"/>
                <a:gd name="T9" fmla="*/ 18 h 45"/>
              </a:gd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grpSp>
      <p:sp>
        <p:nvSpPr>
          <p:cNvPr id="77" name="椭圆 76"/>
          <p:cNvSpPr/>
          <p:nvPr/>
        </p:nvSpPr>
        <p:spPr>
          <a:xfrm>
            <a:off x="8094489" y="3396271"/>
            <a:ext cx="806357" cy="806357"/>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sym typeface="+mn-lt"/>
            </a:endParaRPr>
          </a:p>
        </p:txBody>
      </p:sp>
      <p:grpSp>
        <p:nvGrpSpPr>
          <p:cNvPr id="78" name="组合 77"/>
          <p:cNvGrpSpPr/>
          <p:nvPr/>
        </p:nvGrpSpPr>
        <p:grpSpPr>
          <a:xfrm>
            <a:off x="8226245" y="3554417"/>
            <a:ext cx="537103" cy="452050"/>
            <a:chOff x="6370638" y="-49213"/>
            <a:chExt cx="731837" cy="615951"/>
          </a:xfrm>
          <a:solidFill>
            <a:schemeClr val="bg1"/>
          </a:solidFill>
        </p:grpSpPr>
        <p:sp>
          <p:nvSpPr>
            <p:cNvPr id="79" name="Freeform 10"/>
            <p:cNvSpPr/>
            <p:nvPr/>
          </p:nvSpPr>
          <p:spPr bwMode="auto">
            <a:xfrm>
              <a:off x="6413500" y="-49213"/>
              <a:ext cx="644525" cy="401638"/>
            </a:xfrm>
            <a:custGeom>
              <a:gdLst>
                <a:gd name="T0" fmla="*/ 13 w 169"/>
                <a:gd name="T1" fmla="*/ 105 h 105"/>
                <a:gd name="T2" fmla="*/ 21 w 169"/>
                <a:gd name="T3" fmla="*/ 101 h 105"/>
                <a:gd name="T4" fmla="*/ 25 w 169"/>
                <a:gd name="T5" fmla="*/ 93 h 105"/>
                <a:gd name="T6" fmla="*/ 24 w 169"/>
                <a:gd name="T7" fmla="*/ 88 h 105"/>
                <a:gd name="T8" fmla="*/ 24 w 169"/>
                <a:gd name="T9" fmla="*/ 88 h 105"/>
                <a:gd name="T10" fmla="*/ 56 w 169"/>
                <a:gd name="T11" fmla="*/ 56 h 105"/>
                <a:gd name="T12" fmla="*/ 56 w 169"/>
                <a:gd name="T13" fmla="*/ 56 h 105"/>
                <a:gd name="T14" fmla="*/ 61 w 169"/>
                <a:gd name="T15" fmla="*/ 57 h 105"/>
                <a:gd name="T16" fmla="*/ 69 w 169"/>
                <a:gd name="T17" fmla="*/ 54 h 105"/>
                <a:gd name="T18" fmla="*/ 97 w 169"/>
                <a:gd name="T19" fmla="*/ 67 h 105"/>
                <a:gd name="T20" fmla="*/ 97 w 169"/>
                <a:gd name="T21" fmla="*/ 69 h 105"/>
                <a:gd name="T22" fmla="*/ 101 w 169"/>
                <a:gd name="T23" fmla="*/ 77 h 105"/>
                <a:gd name="T24" fmla="*/ 109 w 169"/>
                <a:gd name="T25" fmla="*/ 81 h 105"/>
                <a:gd name="T26" fmla="*/ 117 w 169"/>
                <a:gd name="T27" fmla="*/ 77 h 105"/>
                <a:gd name="T28" fmla="*/ 121 w 169"/>
                <a:gd name="T29" fmla="*/ 69 h 105"/>
                <a:gd name="T30" fmla="*/ 120 w 169"/>
                <a:gd name="T31" fmla="*/ 64 h 105"/>
                <a:gd name="T32" fmla="*/ 120 w 169"/>
                <a:gd name="T33" fmla="*/ 63 h 105"/>
                <a:gd name="T34" fmla="*/ 152 w 169"/>
                <a:gd name="T35" fmla="*/ 24 h 105"/>
                <a:gd name="T36" fmla="*/ 157 w 169"/>
                <a:gd name="T37" fmla="*/ 25 h 105"/>
                <a:gd name="T38" fmla="*/ 165 w 169"/>
                <a:gd name="T39" fmla="*/ 21 h 105"/>
                <a:gd name="T40" fmla="*/ 169 w 169"/>
                <a:gd name="T41" fmla="*/ 13 h 105"/>
                <a:gd name="T42" fmla="*/ 165 w 169"/>
                <a:gd name="T43" fmla="*/ 4 h 105"/>
                <a:gd name="T44" fmla="*/ 149 w 169"/>
                <a:gd name="T45" fmla="*/ 4 h 105"/>
                <a:gd name="T46" fmla="*/ 145 w 169"/>
                <a:gd name="T47" fmla="*/ 13 h 105"/>
                <a:gd name="T48" fmla="*/ 146 w 169"/>
                <a:gd name="T49" fmla="*/ 18 h 105"/>
                <a:gd name="T50" fmla="*/ 146 w 169"/>
                <a:gd name="T51" fmla="*/ 18 h 105"/>
                <a:gd name="T52" fmla="*/ 114 w 169"/>
                <a:gd name="T53" fmla="*/ 58 h 105"/>
                <a:gd name="T54" fmla="*/ 101 w 169"/>
                <a:gd name="T55" fmla="*/ 60 h 105"/>
                <a:gd name="T56" fmla="*/ 73 w 169"/>
                <a:gd name="T57" fmla="*/ 46 h 105"/>
                <a:gd name="T58" fmla="*/ 73 w 169"/>
                <a:gd name="T59" fmla="*/ 45 h 105"/>
                <a:gd name="T60" fmla="*/ 69 w 169"/>
                <a:gd name="T61" fmla="*/ 36 h 105"/>
                <a:gd name="T62" fmla="*/ 53 w 169"/>
                <a:gd name="T63" fmla="*/ 36 h 105"/>
                <a:gd name="T64" fmla="*/ 49 w 169"/>
                <a:gd name="T65" fmla="*/ 45 h 105"/>
                <a:gd name="T66" fmla="*/ 50 w 169"/>
                <a:gd name="T67" fmla="*/ 50 h 105"/>
                <a:gd name="T68" fmla="*/ 50 w 169"/>
                <a:gd name="T69" fmla="*/ 50 h 105"/>
                <a:gd name="T70" fmla="*/ 18 w 169"/>
                <a:gd name="T71" fmla="*/ 82 h 105"/>
                <a:gd name="T72" fmla="*/ 18 w 169"/>
                <a:gd name="T73" fmla="*/ 82 h 105"/>
                <a:gd name="T74" fmla="*/ 5 w 169"/>
                <a:gd name="T75" fmla="*/ 84 h 105"/>
                <a:gd name="T76" fmla="*/ 5 w 169"/>
                <a:gd name="T77" fmla="*/ 101 h 105"/>
                <a:gd name="T78" fmla="*/ 13 w 169"/>
                <a:gd name="T79" fmla="*/ 105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05">
                  <a:moveTo>
                    <a:pt x="13" y="105"/>
                  </a:moveTo>
                  <a:cubicBezTo>
                    <a:pt x="16" y="105"/>
                    <a:pt x="19" y="104"/>
                    <a:pt x="21" y="101"/>
                  </a:cubicBezTo>
                  <a:cubicBezTo>
                    <a:pt x="24" y="99"/>
                    <a:pt x="25" y="96"/>
                    <a:pt x="25" y="93"/>
                  </a:cubicBezTo>
                  <a:cubicBezTo>
                    <a:pt x="25" y="91"/>
                    <a:pt x="25" y="89"/>
                    <a:pt x="24" y="88"/>
                  </a:cubicBezTo>
                  <a:cubicBezTo>
                    <a:pt x="24" y="88"/>
                    <a:pt x="24" y="88"/>
                    <a:pt x="24" y="88"/>
                  </a:cubicBezTo>
                  <a:cubicBezTo>
                    <a:pt x="56" y="56"/>
                    <a:pt x="56" y="56"/>
                    <a:pt x="56" y="56"/>
                  </a:cubicBezTo>
                  <a:cubicBezTo>
                    <a:pt x="56" y="56"/>
                    <a:pt x="56" y="56"/>
                    <a:pt x="56" y="56"/>
                  </a:cubicBezTo>
                  <a:cubicBezTo>
                    <a:pt x="57" y="57"/>
                    <a:pt x="59" y="57"/>
                    <a:pt x="61" y="57"/>
                  </a:cubicBezTo>
                  <a:cubicBezTo>
                    <a:pt x="64" y="57"/>
                    <a:pt x="67" y="56"/>
                    <a:pt x="69" y="54"/>
                  </a:cubicBezTo>
                  <a:cubicBezTo>
                    <a:pt x="97" y="67"/>
                    <a:pt x="97" y="67"/>
                    <a:pt x="97" y="67"/>
                  </a:cubicBezTo>
                  <a:cubicBezTo>
                    <a:pt x="97" y="68"/>
                    <a:pt x="97" y="68"/>
                    <a:pt x="97" y="69"/>
                  </a:cubicBezTo>
                  <a:cubicBezTo>
                    <a:pt x="97" y="72"/>
                    <a:pt x="98" y="75"/>
                    <a:pt x="101" y="77"/>
                  </a:cubicBezTo>
                  <a:cubicBezTo>
                    <a:pt x="103" y="80"/>
                    <a:pt x="106" y="81"/>
                    <a:pt x="109" y="81"/>
                  </a:cubicBezTo>
                  <a:cubicBezTo>
                    <a:pt x="112" y="81"/>
                    <a:pt x="115" y="80"/>
                    <a:pt x="117" y="77"/>
                  </a:cubicBezTo>
                  <a:cubicBezTo>
                    <a:pt x="120" y="75"/>
                    <a:pt x="121" y="72"/>
                    <a:pt x="121" y="69"/>
                  </a:cubicBezTo>
                  <a:cubicBezTo>
                    <a:pt x="121" y="67"/>
                    <a:pt x="121" y="65"/>
                    <a:pt x="120" y="64"/>
                  </a:cubicBezTo>
                  <a:cubicBezTo>
                    <a:pt x="120" y="64"/>
                    <a:pt x="120" y="64"/>
                    <a:pt x="120" y="63"/>
                  </a:cubicBezTo>
                  <a:cubicBezTo>
                    <a:pt x="152" y="24"/>
                    <a:pt x="152" y="24"/>
                    <a:pt x="152" y="24"/>
                  </a:cubicBezTo>
                  <a:cubicBezTo>
                    <a:pt x="153" y="25"/>
                    <a:pt x="155" y="25"/>
                    <a:pt x="157" y="25"/>
                  </a:cubicBezTo>
                  <a:cubicBezTo>
                    <a:pt x="160" y="25"/>
                    <a:pt x="163" y="24"/>
                    <a:pt x="165" y="21"/>
                  </a:cubicBezTo>
                  <a:cubicBezTo>
                    <a:pt x="168" y="19"/>
                    <a:pt x="169" y="16"/>
                    <a:pt x="169" y="13"/>
                  </a:cubicBezTo>
                  <a:cubicBezTo>
                    <a:pt x="169" y="10"/>
                    <a:pt x="168" y="7"/>
                    <a:pt x="165" y="4"/>
                  </a:cubicBezTo>
                  <a:cubicBezTo>
                    <a:pt x="161" y="0"/>
                    <a:pt x="153" y="0"/>
                    <a:pt x="149" y="4"/>
                  </a:cubicBezTo>
                  <a:cubicBezTo>
                    <a:pt x="146" y="7"/>
                    <a:pt x="145" y="10"/>
                    <a:pt x="145" y="13"/>
                  </a:cubicBezTo>
                  <a:cubicBezTo>
                    <a:pt x="145" y="15"/>
                    <a:pt x="145" y="17"/>
                    <a:pt x="146" y="18"/>
                  </a:cubicBezTo>
                  <a:cubicBezTo>
                    <a:pt x="146" y="18"/>
                    <a:pt x="146" y="18"/>
                    <a:pt x="146" y="18"/>
                  </a:cubicBezTo>
                  <a:cubicBezTo>
                    <a:pt x="114" y="58"/>
                    <a:pt x="114" y="58"/>
                    <a:pt x="114" y="58"/>
                  </a:cubicBezTo>
                  <a:cubicBezTo>
                    <a:pt x="110" y="56"/>
                    <a:pt x="104" y="57"/>
                    <a:pt x="101" y="60"/>
                  </a:cubicBezTo>
                  <a:cubicBezTo>
                    <a:pt x="73" y="46"/>
                    <a:pt x="73" y="46"/>
                    <a:pt x="73" y="46"/>
                  </a:cubicBezTo>
                  <a:cubicBezTo>
                    <a:pt x="73" y="46"/>
                    <a:pt x="73" y="45"/>
                    <a:pt x="73" y="45"/>
                  </a:cubicBezTo>
                  <a:cubicBezTo>
                    <a:pt x="73" y="42"/>
                    <a:pt x="72" y="39"/>
                    <a:pt x="69" y="36"/>
                  </a:cubicBezTo>
                  <a:cubicBezTo>
                    <a:pt x="65" y="32"/>
                    <a:pt x="57" y="32"/>
                    <a:pt x="53" y="36"/>
                  </a:cubicBezTo>
                  <a:cubicBezTo>
                    <a:pt x="50" y="39"/>
                    <a:pt x="49" y="42"/>
                    <a:pt x="49" y="45"/>
                  </a:cubicBezTo>
                  <a:cubicBezTo>
                    <a:pt x="49" y="47"/>
                    <a:pt x="49" y="49"/>
                    <a:pt x="50" y="50"/>
                  </a:cubicBezTo>
                  <a:cubicBezTo>
                    <a:pt x="50" y="50"/>
                    <a:pt x="50" y="50"/>
                    <a:pt x="50" y="50"/>
                  </a:cubicBezTo>
                  <a:cubicBezTo>
                    <a:pt x="18" y="82"/>
                    <a:pt x="18" y="82"/>
                    <a:pt x="18" y="82"/>
                  </a:cubicBezTo>
                  <a:cubicBezTo>
                    <a:pt x="18" y="82"/>
                    <a:pt x="18" y="82"/>
                    <a:pt x="18" y="82"/>
                  </a:cubicBezTo>
                  <a:cubicBezTo>
                    <a:pt x="14" y="80"/>
                    <a:pt x="8" y="81"/>
                    <a:pt x="5" y="84"/>
                  </a:cubicBezTo>
                  <a:cubicBezTo>
                    <a:pt x="0" y="89"/>
                    <a:pt x="0" y="97"/>
                    <a:pt x="5" y="101"/>
                  </a:cubicBezTo>
                  <a:cubicBezTo>
                    <a:pt x="7" y="104"/>
                    <a:pt x="10" y="105"/>
                    <a:pt x="13"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80" name="Freeform 11"/>
            <p:cNvSpPr/>
            <p:nvPr/>
          </p:nvSpPr>
          <p:spPr bwMode="auto">
            <a:xfrm>
              <a:off x="6370638" y="107950"/>
              <a:ext cx="731837" cy="458788"/>
            </a:xfrm>
            <a:custGeom>
              <a:gdLst>
                <a:gd name="T0" fmla="*/ 188 w 192"/>
                <a:gd name="T1" fmla="*/ 112 h 120"/>
                <a:gd name="T2" fmla="*/ 184 w 192"/>
                <a:gd name="T3" fmla="*/ 112 h 120"/>
                <a:gd name="T4" fmla="*/ 184 w 192"/>
                <a:gd name="T5" fmla="*/ 4 h 120"/>
                <a:gd name="T6" fmla="*/ 180 w 192"/>
                <a:gd name="T7" fmla="*/ 0 h 120"/>
                <a:gd name="T8" fmla="*/ 156 w 192"/>
                <a:gd name="T9" fmla="*/ 0 h 120"/>
                <a:gd name="T10" fmla="*/ 152 w 192"/>
                <a:gd name="T11" fmla="*/ 4 h 120"/>
                <a:gd name="T12" fmla="*/ 152 w 192"/>
                <a:gd name="T13" fmla="*/ 112 h 120"/>
                <a:gd name="T14" fmla="*/ 136 w 192"/>
                <a:gd name="T15" fmla="*/ 112 h 120"/>
                <a:gd name="T16" fmla="*/ 136 w 192"/>
                <a:gd name="T17" fmla="*/ 60 h 120"/>
                <a:gd name="T18" fmla="*/ 132 w 192"/>
                <a:gd name="T19" fmla="*/ 56 h 120"/>
                <a:gd name="T20" fmla="*/ 108 w 192"/>
                <a:gd name="T21" fmla="*/ 56 h 120"/>
                <a:gd name="T22" fmla="*/ 104 w 192"/>
                <a:gd name="T23" fmla="*/ 60 h 120"/>
                <a:gd name="T24" fmla="*/ 104 w 192"/>
                <a:gd name="T25" fmla="*/ 112 h 120"/>
                <a:gd name="T26" fmla="*/ 88 w 192"/>
                <a:gd name="T27" fmla="*/ 112 h 120"/>
                <a:gd name="T28" fmla="*/ 88 w 192"/>
                <a:gd name="T29" fmla="*/ 36 h 120"/>
                <a:gd name="T30" fmla="*/ 84 w 192"/>
                <a:gd name="T31" fmla="*/ 32 h 120"/>
                <a:gd name="T32" fmla="*/ 60 w 192"/>
                <a:gd name="T33" fmla="*/ 32 h 120"/>
                <a:gd name="T34" fmla="*/ 56 w 192"/>
                <a:gd name="T35" fmla="*/ 36 h 120"/>
                <a:gd name="T36" fmla="*/ 56 w 192"/>
                <a:gd name="T37" fmla="*/ 112 h 120"/>
                <a:gd name="T38" fmla="*/ 40 w 192"/>
                <a:gd name="T39" fmla="*/ 112 h 120"/>
                <a:gd name="T40" fmla="*/ 40 w 192"/>
                <a:gd name="T41" fmla="*/ 84 h 120"/>
                <a:gd name="T42" fmla="*/ 36 w 192"/>
                <a:gd name="T43" fmla="*/ 80 h 120"/>
                <a:gd name="T44" fmla="*/ 12 w 192"/>
                <a:gd name="T45" fmla="*/ 80 h 120"/>
                <a:gd name="T46" fmla="*/ 8 w 192"/>
                <a:gd name="T47" fmla="*/ 84 h 120"/>
                <a:gd name="T48" fmla="*/ 8 w 192"/>
                <a:gd name="T49" fmla="*/ 112 h 120"/>
                <a:gd name="T50" fmla="*/ 4 w 192"/>
                <a:gd name="T51" fmla="*/ 112 h 120"/>
                <a:gd name="T52" fmla="*/ 0 w 192"/>
                <a:gd name="T53" fmla="*/ 116 h 120"/>
                <a:gd name="T54" fmla="*/ 4 w 192"/>
                <a:gd name="T55" fmla="*/ 120 h 120"/>
                <a:gd name="T56" fmla="*/ 12 w 192"/>
                <a:gd name="T57" fmla="*/ 120 h 120"/>
                <a:gd name="T58" fmla="*/ 36 w 192"/>
                <a:gd name="T59" fmla="*/ 120 h 120"/>
                <a:gd name="T60" fmla="*/ 60 w 192"/>
                <a:gd name="T61" fmla="*/ 120 h 120"/>
                <a:gd name="T62" fmla="*/ 84 w 192"/>
                <a:gd name="T63" fmla="*/ 120 h 120"/>
                <a:gd name="T64" fmla="*/ 108 w 192"/>
                <a:gd name="T65" fmla="*/ 120 h 120"/>
                <a:gd name="T66" fmla="*/ 132 w 192"/>
                <a:gd name="T67" fmla="*/ 120 h 120"/>
                <a:gd name="T68" fmla="*/ 156 w 192"/>
                <a:gd name="T69" fmla="*/ 120 h 120"/>
                <a:gd name="T70" fmla="*/ 180 w 192"/>
                <a:gd name="T71" fmla="*/ 120 h 120"/>
                <a:gd name="T72" fmla="*/ 188 w 192"/>
                <a:gd name="T73" fmla="*/ 120 h 120"/>
                <a:gd name="T74" fmla="*/ 192 w 192"/>
                <a:gd name="T75" fmla="*/ 116 h 120"/>
                <a:gd name="T76" fmla="*/ 188 w 192"/>
                <a:gd name="T77" fmla="*/ 112 h 1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a:moveTo>
                    <a:pt x="188" y="112"/>
                  </a:moveTo>
                  <a:cubicBezTo>
                    <a:pt x="184" y="112"/>
                    <a:pt x="184" y="112"/>
                    <a:pt x="184" y="112"/>
                  </a:cubicBezTo>
                  <a:cubicBezTo>
                    <a:pt x="184" y="4"/>
                    <a:pt x="184" y="4"/>
                    <a:pt x="184" y="4"/>
                  </a:cubicBezTo>
                  <a:cubicBezTo>
                    <a:pt x="184" y="2"/>
                    <a:pt x="182" y="0"/>
                    <a:pt x="180" y="0"/>
                  </a:cubicBezTo>
                  <a:cubicBezTo>
                    <a:pt x="156" y="0"/>
                    <a:pt x="156" y="0"/>
                    <a:pt x="156" y="0"/>
                  </a:cubicBezTo>
                  <a:cubicBezTo>
                    <a:pt x="154" y="0"/>
                    <a:pt x="152" y="2"/>
                    <a:pt x="152" y="4"/>
                  </a:cubicBezTo>
                  <a:cubicBezTo>
                    <a:pt x="152" y="112"/>
                    <a:pt x="152" y="112"/>
                    <a:pt x="152" y="112"/>
                  </a:cubicBezTo>
                  <a:cubicBezTo>
                    <a:pt x="136" y="112"/>
                    <a:pt x="136" y="112"/>
                    <a:pt x="136" y="112"/>
                  </a:cubicBezTo>
                  <a:cubicBezTo>
                    <a:pt x="136" y="60"/>
                    <a:pt x="136" y="60"/>
                    <a:pt x="136" y="60"/>
                  </a:cubicBezTo>
                  <a:cubicBezTo>
                    <a:pt x="136" y="58"/>
                    <a:pt x="134" y="56"/>
                    <a:pt x="132" y="56"/>
                  </a:cubicBezTo>
                  <a:cubicBezTo>
                    <a:pt x="108" y="56"/>
                    <a:pt x="108" y="56"/>
                    <a:pt x="108" y="56"/>
                  </a:cubicBezTo>
                  <a:cubicBezTo>
                    <a:pt x="106" y="56"/>
                    <a:pt x="104" y="58"/>
                    <a:pt x="104" y="60"/>
                  </a:cubicBezTo>
                  <a:cubicBezTo>
                    <a:pt x="104" y="112"/>
                    <a:pt x="104" y="112"/>
                    <a:pt x="104" y="112"/>
                  </a:cubicBezTo>
                  <a:cubicBezTo>
                    <a:pt x="88" y="112"/>
                    <a:pt x="88" y="112"/>
                    <a:pt x="88" y="112"/>
                  </a:cubicBezTo>
                  <a:cubicBezTo>
                    <a:pt x="88" y="36"/>
                    <a:pt x="88" y="36"/>
                    <a:pt x="88" y="36"/>
                  </a:cubicBezTo>
                  <a:cubicBezTo>
                    <a:pt x="88" y="34"/>
                    <a:pt x="86" y="32"/>
                    <a:pt x="84" y="32"/>
                  </a:cubicBezTo>
                  <a:cubicBezTo>
                    <a:pt x="60" y="32"/>
                    <a:pt x="60" y="32"/>
                    <a:pt x="60" y="32"/>
                  </a:cubicBezTo>
                  <a:cubicBezTo>
                    <a:pt x="58" y="32"/>
                    <a:pt x="56" y="34"/>
                    <a:pt x="56" y="36"/>
                  </a:cubicBezTo>
                  <a:cubicBezTo>
                    <a:pt x="56" y="112"/>
                    <a:pt x="56" y="112"/>
                    <a:pt x="56" y="112"/>
                  </a:cubicBezTo>
                  <a:cubicBezTo>
                    <a:pt x="40" y="112"/>
                    <a:pt x="40" y="112"/>
                    <a:pt x="40" y="112"/>
                  </a:cubicBezTo>
                  <a:cubicBezTo>
                    <a:pt x="40" y="84"/>
                    <a:pt x="40" y="84"/>
                    <a:pt x="40" y="84"/>
                  </a:cubicBezTo>
                  <a:cubicBezTo>
                    <a:pt x="40" y="82"/>
                    <a:pt x="38" y="80"/>
                    <a:pt x="36" y="80"/>
                  </a:cubicBezTo>
                  <a:cubicBezTo>
                    <a:pt x="12" y="80"/>
                    <a:pt x="12" y="80"/>
                    <a:pt x="12" y="80"/>
                  </a:cubicBezTo>
                  <a:cubicBezTo>
                    <a:pt x="10" y="80"/>
                    <a:pt x="8" y="82"/>
                    <a:pt x="8" y="84"/>
                  </a:cubicBezTo>
                  <a:cubicBezTo>
                    <a:pt x="8" y="112"/>
                    <a:pt x="8" y="112"/>
                    <a:pt x="8" y="112"/>
                  </a:cubicBezTo>
                  <a:cubicBezTo>
                    <a:pt x="4" y="112"/>
                    <a:pt x="4" y="112"/>
                    <a:pt x="4" y="112"/>
                  </a:cubicBezTo>
                  <a:cubicBezTo>
                    <a:pt x="2" y="112"/>
                    <a:pt x="0" y="114"/>
                    <a:pt x="0" y="116"/>
                  </a:cubicBezTo>
                  <a:cubicBezTo>
                    <a:pt x="0" y="118"/>
                    <a:pt x="2" y="120"/>
                    <a:pt x="4" y="120"/>
                  </a:cubicBezTo>
                  <a:cubicBezTo>
                    <a:pt x="12" y="120"/>
                    <a:pt x="12" y="120"/>
                    <a:pt x="12" y="120"/>
                  </a:cubicBezTo>
                  <a:cubicBezTo>
                    <a:pt x="36" y="120"/>
                    <a:pt x="36" y="120"/>
                    <a:pt x="36" y="120"/>
                  </a:cubicBezTo>
                  <a:cubicBezTo>
                    <a:pt x="60" y="120"/>
                    <a:pt x="60" y="120"/>
                    <a:pt x="60" y="120"/>
                  </a:cubicBezTo>
                  <a:cubicBezTo>
                    <a:pt x="84" y="120"/>
                    <a:pt x="84" y="120"/>
                    <a:pt x="84" y="120"/>
                  </a:cubicBezTo>
                  <a:cubicBezTo>
                    <a:pt x="108" y="120"/>
                    <a:pt x="108" y="120"/>
                    <a:pt x="108" y="120"/>
                  </a:cubicBezTo>
                  <a:cubicBezTo>
                    <a:pt x="132" y="120"/>
                    <a:pt x="132" y="120"/>
                    <a:pt x="132" y="120"/>
                  </a:cubicBezTo>
                  <a:cubicBezTo>
                    <a:pt x="156" y="120"/>
                    <a:pt x="156" y="120"/>
                    <a:pt x="156" y="120"/>
                  </a:cubicBezTo>
                  <a:cubicBezTo>
                    <a:pt x="180" y="120"/>
                    <a:pt x="180" y="120"/>
                    <a:pt x="180" y="120"/>
                  </a:cubicBezTo>
                  <a:cubicBezTo>
                    <a:pt x="188" y="120"/>
                    <a:pt x="188" y="120"/>
                    <a:pt x="188" y="120"/>
                  </a:cubicBezTo>
                  <a:cubicBezTo>
                    <a:pt x="190" y="120"/>
                    <a:pt x="192" y="118"/>
                    <a:pt x="192" y="116"/>
                  </a:cubicBezTo>
                  <a:cubicBezTo>
                    <a:pt x="192" y="114"/>
                    <a:pt x="190" y="112"/>
                    <a:pt x="188"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grpSp>
      <p:sp>
        <p:nvSpPr>
          <p:cNvPr id="81" name="椭圆 80"/>
          <p:cNvSpPr/>
          <p:nvPr/>
        </p:nvSpPr>
        <p:spPr>
          <a:xfrm>
            <a:off x="10490942" y="3396271"/>
            <a:ext cx="806357" cy="806357"/>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404040"/>
              </a:solidFill>
              <a:sym typeface="+mn-lt"/>
            </a:endParaRPr>
          </a:p>
        </p:txBody>
      </p:sp>
      <p:grpSp>
        <p:nvGrpSpPr>
          <p:cNvPr id="82" name="组合 81"/>
          <p:cNvGrpSpPr/>
          <p:nvPr/>
        </p:nvGrpSpPr>
        <p:grpSpPr>
          <a:xfrm>
            <a:off x="10728163" y="3582486"/>
            <a:ext cx="392994" cy="469354"/>
            <a:chOff x="661988" y="454025"/>
            <a:chExt cx="612776" cy="731838"/>
          </a:xfrm>
          <a:solidFill>
            <a:schemeClr val="bg1"/>
          </a:solidFill>
        </p:grpSpPr>
        <p:sp>
          <p:nvSpPr>
            <p:cNvPr id="83" name="Freeform 26"/>
            <p:cNvSpPr/>
            <p:nvPr/>
          </p:nvSpPr>
          <p:spPr bwMode="auto">
            <a:xfrm>
              <a:off x="661988" y="454025"/>
              <a:ext cx="612775" cy="731838"/>
            </a:xfrm>
            <a:custGeom>
              <a:gdLst>
                <a:gd name="T0" fmla="*/ 93 w 160"/>
                <a:gd name="T1" fmla="*/ 98 h 192"/>
                <a:gd name="T2" fmla="*/ 71 w 160"/>
                <a:gd name="T3" fmla="*/ 104 h 192"/>
                <a:gd name="T4" fmla="*/ 68 w 160"/>
                <a:gd name="T5" fmla="*/ 104 h 192"/>
                <a:gd name="T6" fmla="*/ 60 w 160"/>
                <a:gd name="T7" fmla="*/ 100 h 192"/>
                <a:gd name="T8" fmla="*/ 57 w 160"/>
                <a:gd name="T9" fmla="*/ 96 h 192"/>
                <a:gd name="T10" fmla="*/ 28 w 160"/>
                <a:gd name="T11" fmla="*/ 96 h 192"/>
                <a:gd name="T12" fmla="*/ 24 w 160"/>
                <a:gd name="T13" fmla="*/ 92 h 192"/>
                <a:gd name="T14" fmla="*/ 28 w 160"/>
                <a:gd name="T15" fmla="*/ 88 h 192"/>
                <a:gd name="T16" fmla="*/ 57 w 160"/>
                <a:gd name="T17" fmla="*/ 88 h 192"/>
                <a:gd name="T18" fmla="*/ 61 w 160"/>
                <a:gd name="T19" fmla="*/ 72 h 192"/>
                <a:gd name="T20" fmla="*/ 28 w 160"/>
                <a:gd name="T21" fmla="*/ 72 h 192"/>
                <a:gd name="T22" fmla="*/ 24 w 160"/>
                <a:gd name="T23" fmla="*/ 68 h 192"/>
                <a:gd name="T24" fmla="*/ 28 w 160"/>
                <a:gd name="T25" fmla="*/ 64 h 192"/>
                <a:gd name="T26" fmla="*/ 63 w 160"/>
                <a:gd name="T27" fmla="*/ 64 h 192"/>
                <a:gd name="T28" fmla="*/ 65 w 160"/>
                <a:gd name="T29" fmla="*/ 62 h 192"/>
                <a:gd name="T30" fmla="*/ 79 w 160"/>
                <a:gd name="T31" fmla="*/ 48 h 192"/>
                <a:gd name="T32" fmla="*/ 28 w 160"/>
                <a:gd name="T33" fmla="*/ 48 h 192"/>
                <a:gd name="T34" fmla="*/ 24 w 160"/>
                <a:gd name="T35" fmla="*/ 44 h 192"/>
                <a:gd name="T36" fmla="*/ 28 w 160"/>
                <a:gd name="T37" fmla="*/ 40 h 192"/>
                <a:gd name="T38" fmla="*/ 87 w 160"/>
                <a:gd name="T39" fmla="*/ 40 h 192"/>
                <a:gd name="T40" fmla="*/ 127 w 160"/>
                <a:gd name="T41" fmla="*/ 0 h 192"/>
                <a:gd name="T42" fmla="*/ 4 w 160"/>
                <a:gd name="T43" fmla="*/ 0 h 192"/>
                <a:gd name="T44" fmla="*/ 0 w 160"/>
                <a:gd name="T45" fmla="*/ 4 h 192"/>
                <a:gd name="T46" fmla="*/ 0 w 160"/>
                <a:gd name="T47" fmla="*/ 188 h 192"/>
                <a:gd name="T48" fmla="*/ 4 w 160"/>
                <a:gd name="T49" fmla="*/ 192 h 192"/>
                <a:gd name="T50" fmla="*/ 156 w 160"/>
                <a:gd name="T51" fmla="*/ 192 h 192"/>
                <a:gd name="T52" fmla="*/ 160 w 160"/>
                <a:gd name="T53" fmla="*/ 188 h 192"/>
                <a:gd name="T54" fmla="*/ 160 w 160"/>
                <a:gd name="T55" fmla="*/ 33 h 192"/>
                <a:gd name="T56" fmla="*/ 98 w 160"/>
                <a:gd name="T57" fmla="*/ 95 h 192"/>
                <a:gd name="T58" fmla="*/ 93 w 160"/>
                <a:gd name="T59" fmla="*/ 9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92">
                  <a:moveTo>
                    <a:pt x="93" y="98"/>
                  </a:moveTo>
                  <a:cubicBezTo>
                    <a:pt x="71" y="104"/>
                    <a:pt x="71" y="104"/>
                    <a:pt x="71" y="104"/>
                  </a:cubicBezTo>
                  <a:cubicBezTo>
                    <a:pt x="70" y="104"/>
                    <a:pt x="69" y="104"/>
                    <a:pt x="68" y="104"/>
                  </a:cubicBezTo>
                  <a:cubicBezTo>
                    <a:pt x="65" y="104"/>
                    <a:pt x="62" y="103"/>
                    <a:pt x="60" y="100"/>
                  </a:cubicBezTo>
                  <a:cubicBezTo>
                    <a:pt x="58" y="99"/>
                    <a:pt x="57" y="98"/>
                    <a:pt x="57" y="96"/>
                  </a:cubicBezTo>
                  <a:cubicBezTo>
                    <a:pt x="28" y="96"/>
                    <a:pt x="28" y="96"/>
                    <a:pt x="28" y="96"/>
                  </a:cubicBezTo>
                  <a:cubicBezTo>
                    <a:pt x="26" y="96"/>
                    <a:pt x="24" y="94"/>
                    <a:pt x="24" y="92"/>
                  </a:cubicBezTo>
                  <a:cubicBezTo>
                    <a:pt x="24" y="90"/>
                    <a:pt x="26" y="88"/>
                    <a:pt x="28" y="88"/>
                  </a:cubicBezTo>
                  <a:cubicBezTo>
                    <a:pt x="57" y="88"/>
                    <a:pt x="57" y="88"/>
                    <a:pt x="57" y="88"/>
                  </a:cubicBezTo>
                  <a:cubicBezTo>
                    <a:pt x="61" y="72"/>
                    <a:pt x="61" y="72"/>
                    <a:pt x="61" y="72"/>
                  </a:cubicBezTo>
                  <a:cubicBezTo>
                    <a:pt x="28" y="72"/>
                    <a:pt x="28" y="72"/>
                    <a:pt x="28" y="72"/>
                  </a:cubicBezTo>
                  <a:cubicBezTo>
                    <a:pt x="26" y="72"/>
                    <a:pt x="24" y="70"/>
                    <a:pt x="24" y="68"/>
                  </a:cubicBezTo>
                  <a:cubicBezTo>
                    <a:pt x="24" y="66"/>
                    <a:pt x="26" y="64"/>
                    <a:pt x="28" y="64"/>
                  </a:cubicBezTo>
                  <a:cubicBezTo>
                    <a:pt x="63" y="64"/>
                    <a:pt x="63" y="64"/>
                    <a:pt x="63" y="64"/>
                  </a:cubicBezTo>
                  <a:cubicBezTo>
                    <a:pt x="64" y="63"/>
                    <a:pt x="64" y="62"/>
                    <a:pt x="65" y="62"/>
                  </a:cubicBezTo>
                  <a:cubicBezTo>
                    <a:pt x="79" y="48"/>
                    <a:pt x="79" y="48"/>
                    <a:pt x="79" y="48"/>
                  </a:cubicBezTo>
                  <a:cubicBezTo>
                    <a:pt x="28" y="48"/>
                    <a:pt x="28" y="48"/>
                    <a:pt x="28" y="48"/>
                  </a:cubicBezTo>
                  <a:cubicBezTo>
                    <a:pt x="26" y="48"/>
                    <a:pt x="24" y="46"/>
                    <a:pt x="24" y="44"/>
                  </a:cubicBezTo>
                  <a:cubicBezTo>
                    <a:pt x="24" y="42"/>
                    <a:pt x="26" y="40"/>
                    <a:pt x="28" y="40"/>
                  </a:cubicBezTo>
                  <a:cubicBezTo>
                    <a:pt x="87" y="40"/>
                    <a:pt x="87" y="40"/>
                    <a:pt x="87" y="40"/>
                  </a:cubicBezTo>
                  <a:cubicBezTo>
                    <a:pt x="127" y="0"/>
                    <a:pt x="127" y="0"/>
                    <a:pt x="127" y="0"/>
                  </a:cubicBezTo>
                  <a:cubicBezTo>
                    <a:pt x="4" y="0"/>
                    <a:pt x="4" y="0"/>
                    <a:pt x="4" y="0"/>
                  </a:cubicBezTo>
                  <a:cubicBezTo>
                    <a:pt x="2" y="0"/>
                    <a:pt x="0" y="2"/>
                    <a:pt x="0" y="4"/>
                  </a:cubicBezTo>
                  <a:cubicBezTo>
                    <a:pt x="0" y="188"/>
                    <a:pt x="0" y="188"/>
                    <a:pt x="0" y="188"/>
                  </a:cubicBezTo>
                  <a:cubicBezTo>
                    <a:pt x="0" y="190"/>
                    <a:pt x="2" y="192"/>
                    <a:pt x="4" y="192"/>
                  </a:cubicBezTo>
                  <a:cubicBezTo>
                    <a:pt x="156" y="192"/>
                    <a:pt x="156" y="192"/>
                    <a:pt x="156" y="192"/>
                  </a:cubicBezTo>
                  <a:cubicBezTo>
                    <a:pt x="158" y="192"/>
                    <a:pt x="160" y="190"/>
                    <a:pt x="160" y="188"/>
                  </a:cubicBezTo>
                  <a:cubicBezTo>
                    <a:pt x="160" y="33"/>
                    <a:pt x="160" y="33"/>
                    <a:pt x="160" y="33"/>
                  </a:cubicBezTo>
                  <a:cubicBezTo>
                    <a:pt x="98" y="95"/>
                    <a:pt x="98" y="95"/>
                    <a:pt x="98" y="95"/>
                  </a:cubicBezTo>
                  <a:cubicBezTo>
                    <a:pt x="97" y="97"/>
                    <a:pt x="95" y="98"/>
                    <a:pt x="9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84" name="Freeform 27"/>
            <p:cNvSpPr/>
            <p:nvPr/>
          </p:nvSpPr>
          <p:spPr bwMode="auto">
            <a:xfrm>
              <a:off x="906463" y="514350"/>
              <a:ext cx="306388" cy="306388"/>
            </a:xfrm>
            <a:custGeom>
              <a:gdLst>
                <a:gd name="T0" fmla="*/ 7 w 80"/>
                <a:gd name="T1" fmla="*/ 51 h 80"/>
                <a:gd name="T2" fmla="*/ 6 w 80"/>
                <a:gd name="T3" fmla="*/ 53 h 80"/>
                <a:gd name="T4" fmla="*/ 0 w 80"/>
                <a:gd name="T5" fmla="*/ 75 h 80"/>
                <a:gd name="T6" fmla="*/ 1 w 80"/>
                <a:gd name="T7" fmla="*/ 79 h 80"/>
                <a:gd name="T8" fmla="*/ 4 w 80"/>
                <a:gd name="T9" fmla="*/ 80 h 80"/>
                <a:gd name="T10" fmla="*/ 5 w 80"/>
                <a:gd name="T11" fmla="*/ 80 h 80"/>
                <a:gd name="T12" fmla="*/ 27 w 80"/>
                <a:gd name="T13" fmla="*/ 74 h 80"/>
                <a:gd name="T14" fmla="*/ 29 w 80"/>
                <a:gd name="T15" fmla="*/ 73 h 80"/>
                <a:gd name="T16" fmla="*/ 80 w 80"/>
                <a:gd name="T17" fmla="*/ 22 h 80"/>
                <a:gd name="T18" fmla="*/ 58 w 80"/>
                <a:gd name="T19" fmla="*/ 0 h 80"/>
                <a:gd name="T20" fmla="*/ 7 w 80"/>
                <a:gd name="T21" fmla="*/ 51 h 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0">
                  <a:moveTo>
                    <a:pt x="7" y="51"/>
                  </a:moveTo>
                  <a:cubicBezTo>
                    <a:pt x="6" y="52"/>
                    <a:pt x="6" y="52"/>
                    <a:pt x="6" y="53"/>
                  </a:cubicBezTo>
                  <a:cubicBezTo>
                    <a:pt x="0" y="75"/>
                    <a:pt x="0" y="75"/>
                    <a:pt x="0" y="75"/>
                  </a:cubicBezTo>
                  <a:cubicBezTo>
                    <a:pt x="0" y="76"/>
                    <a:pt x="0" y="78"/>
                    <a:pt x="1" y="79"/>
                  </a:cubicBezTo>
                  <a:cubicBezTo>
                    <a:pt x="2" y="80"/>
                    <a:pt x="3" y="80"/>
                    <a:pt x="4" y="80"/>
                  </a:cubicBezTo>
                  <a:cubicBezTo>
                    <a:pt x="4" y="80"/>
                    <a:pt x="5" y="80"/>
                    <a:pt x="5" y="80"/>
                  </a:cubicBezTo>
                  <a:cubicBezTo>
                    <a:pt x="27" y="74"/>
                    <a:pt x="27" y="74"/>
                    <a:pt x="27" y="74"/>
                  </a:cubicBezTo>
                  <a:cubicBezTo>
                    <a:pt x="28" y="74"/>
                    <a:pt x="28" y="74"/>
                    <a:pt x="29" y="73"/>
                  </a:cubicBezTo>
                  <a:cubicBezTo>
                    <a:pt x="80" y="22"/>
                    <a:pt x="80" y="22"/>
                    <a:pt x="80" y="22"/>
                  </a:cubicBezTo>
                  <a:cubicBezTo>
                    <a:pt x="58" y="0"/>
                    <a:pt x="58" y="0"/>
                    <a:pt x="58" y="0"/>
                  </a:cubicBezTo>
                  <a:lnTo>
                    <a:pt x="7"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sp>
          <p:nvSpPr>
            <p:cNvPr id="85" name="Freeform 28"/>
            <p:cNvSpPr/>
            <p:nvPr/>
          </p:nvSpPr>
          <p:spPr bwMode="auto">
            <a:xfrm>
              <a:off x="1152526" y="454025"/>
              <a:ext cx="122238" cy="122238"/>
            </a:xfrm>
            <a:custGeom>
              <a:gdLst>
                <a:gd name="T0" fmla="*/ 27 w 32"/>
                <a:gd name="T1" fmla="*/ 27 h 32"/>
                <a:gd name="T2" fmla="*/ 32 w 32"/>
                <a:gd name="T3" fmla="*/ 16 h 32"/>
                <a:gd name="T4" fmla="*/ 27 w 32"/>
                <a:gd name="T5" fmla="*/ 5 h 32"/>
                <a:gd name="T6" fmla="*/ 16 w 32"/>
                <a:gd name="T7" fmla="*/ 0 h 32"/>
                <a:gd name="T8" fmla="*/ 5 w 32"/>
                <a:gd name="T9" fmla="*/ 5 h 32"/>
                <a:gd name="T10" fmla="*/ 0 w 32"/>
                <a:gd name="T11" fmla="*/ 10 h 32"/>
                <a:gd name="T12" fmla="*/ 22 w 32"/>
                <a:gd name="T13" fmla="*/ 32 h 32"/>
                <a:gd name="T14" fmla="*/ 27 w 32"/>
                <a:gd name="T15" fmla="*/ 27 h 3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2">
                  <a:moveTo>
                    <a:pt x="27" y="27"/>
                  </a:moveTo>
                  <a:cubicBezTo>
                    <a:pt x="30" y="24"/>
                    <a:pt x="32" y="20"/>
                    <a:pt x="32" y="16"/>
                  </a:cubicBezTo>
                  <a:cubicBezTo>
                    <a:pt x="32" y="11"/>
                    <a:pt x="30" y="8"/>
                    <a:pt x="27" y="5"/>
                  </a:cubicBezTo>
                  <a:cubicBezTo>
                    <a:pt x="24" y="2"/>
                    <a:pt x="21" y="0"/>
                    <a:pt x="16" y="0"/>
                  </a:cubicBezTo>
                  <a:cubicBezTo>
                    <a:pt x="12" y="0"/>
                    <a:pt x="8" y="2"/>
                    <a:pt x="5" y="5"/>
                  </a:cubicBezTo>
                  <a:cubicBezTo>
                    <a:pt x="0" y="10"/>
                    <a:pt x="0" y="10"/>
                    <a:pt x="0" y="10"/>
                  </a:cubicBezTo>
                  <a:cubicBezTo>
                    <a:pt x="22" y="32"/>
                    <a:pt x="22" y="32"/>
                    <a:pt x="22" y="32"/>
                  </a:cubicBezTo>
                  <a:lnTo>
                    <a:pt x="27"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04040"/>
                </a:solidFill>
                <a:cs typeface="+mn-ea"/>
                <a:sym typeface="+mn-lt"/>
              </a:endParaRPr>
            </a:p>
          </p:txBody>
        </p:sp>
      </p:grpSp>
      <p:grpSp>
        <p:nvGrpSpPr>
          <p:cNvPr id="88" name="组合 87"/>
          <p:cNvGrpSpPr/>
          <p:nvPr/>
        </p:nvGrpSpPr>
        <p:grpSpPr>
          <a:xfrm>
            <a:off x="905132" y="1914531"/>
            <a:ext cx="2181291" cy="868571"/>
            <a:chOff x="369994" y="3248298"/>
            <a:chExt cx="2181291" cy="868571"/>
          </a:xfrm>
        </p:grpSpPr>
        <p:sp>
          <p:nvSpPr>
            <p:cNvPr id="89" name="稻壳儿小白白(http://dwz.cn/Wu2UP)"/>
            <p:cNvSpPr txBox="1">
              <a:spLocks noChangeArrowheads="1"/>
            </p:cNvSpPr>
            <p:nvPr/>
          </p:nvSpPr>
          <p:spPr bwMode="auto">
            <a:xfrm>
              <a:off x="1007505" y="3248298"/>
              <a:ext cx="1494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0" name="稻壳儿小白白(http://dwz.cn/Wu2UP)"/>
            <p:cNvSpPr txBox="1">
              <a:spLocks noChangeArrowheads="1"/>
            </p:cNvSpPr>
            <p:nvPr/>
          </p:nvSpPr>
          <p:spPr bwMode="auto">
            <a:xfrm>
              <a:off x="369994" y="3562871"/>
              <a:ext cx="21812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风云办公</a:t>
              </a:r>
              <a:r>
                <a:rPr lang="en-US" altLang="zh-CN" sz="1200">
                  <a:solidFill>
                    <a:srgbClr val="404040"/>
                  </a:solidFill>
                  <a:latin typeface="微软雅黑" panose="020b0503020204020204" pitchFamily="34" charset="-122"/>
                </a:rPr>
                <a:t>PPT</a:t>
              </a:r>
              <a:r>
                <a:rPr lang="zh-CN" altLang="zh-CN" sz="1200">
                  <a:solidFill>
                    <a:srgbClr val="404040"/>
                  </a:solidFill>
                  <a:latin typeface="微软雅黑" panose="020b0503020204020204" pitchFamily="34" charset="-122"/>
                </a:rPr>
                <a:t>工作室更专业的模板</a:t>
              </a:r>
              <a:r>
                <a:rPr lang="zh-CN" altLang="en-US" sz="1200">
                  <a:solidFill>
                    <a:srgbClr val="404040"/>
                  </a:solidFill>
                  <a:latin typeface="微软雅黑" panose="020b0503020204020204" pitchFamily="34" charset="-122"/>
                </a:rPr>
                <a:t>风云办公</a:t>
              </a:r>
              <a:r>
                <a:rPr lang="zh-CN" altLang="zh-CN" sz="1200">
                  <a:solidFill>
                    <a:srgbClr val="404040"/>
                  </a:solidFill>
                  <a:latin typeface="微软雅黑" panose="020b0503020204020204" pitchFamily="34" charset="-122"/>
                </a:rPr>
                <a:t>，色彩纷呈，潮流时尚</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91" name="组合 90"/>
          <p:cNvGrpSpPr/>
          <p:nvPr/>
        </p:nvGrpSpPr>
        <p:grpSpPr>
          <a:xfrm>
            <a:off x="5001331" y="1940491"/>
            <a:ext cx="2181291" cy="868571"/>
            <a:chOff x="369994" y="3248298"/>
            <a:chExt cx="2181291" cy="868571"/>
          </a:xfrm>
        </p:grpSpPr>
        <p:sp>
          <p:nvSpPr>
            <p:cNvPr id="92" name="稻壳儿小白白(http://dwz.cn/Wu2UP)"/>
            <p:cNvSpPr txBox="1">
              <a:spLocks noChangeArrowheads="1"/>
            </p:cNvSpPr>
            <p:nvPr/>
          </p:nvSpPr>
          <p:spPr bwMode="auto">
            <a:xfrm>
              <a:off x="1007505" y="3248298"/>
              <a:ext cx="1494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3" name="稻壳儿小白白(http://dwz.cn/Wu2UP)"/>
            <p:cNvSpPr txBox="1">
              <a:spLocks noChangeArrowheads="1"/>
            </p:cNvSpPr>
            <p:nvPr/>
          </p:nvSpPr>
          <p:spPr bwMode="auto">
            <a:xfrm>
              <a:off x="369994" y="3562871"/>
              <a:ext cx="21812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风云办公</a:t>
              </a:r>
              <a:r>
                <a:rPr lang="en-US" altLang="zh-CN" sz="1200">
                  <a:solidFill>
                    <a:srgbClr val="404040"/>
                  </a:solidFill>
                  <a:latin typeface="微软雅黑" panose="020b0503020204020204" pitchFamily="34" charset="-122"/>
                </a:rPr>
                <a:t>PPT</a:t>
              </a:r>
              <a:r>
                <a:rPr lang="zh-CN" altLang="zh-CN" sz="1200">
                  <a:solidFill>
                    <a:srgbClr val="404040"/>
                  </a:solidFill>
                  <a:latin typeface="微软雅黑" panose="020b0503020204020204" pitchFamily="34" charset="-122"/>
                </a:rPr>
                <a:t>工作室更专业的模板</a:t>
              </a:r>
              <a:r>
                <a:rPr lang="zh-CN" altLang="en-US" sz="1200">
                  <a:solidFill>
                    <a:srgbClr val="404040"/>
                  </a:solidFill>
                  <a:latin typeface="微软雅黑" panose="020b0503020204020204" pitchFamily="34" charset="-122"/>
                </a:rPr>
                <a:t>风云办公</a:t>
              </a:r>
              <a:r>
                <a:rPr lang="zh-CN" altLang="zh-CN" sz="1200">
                  <a:solidFill>
                    <a:srgbClr val="404040"/>
                  </a:solidFill>
                  <a:latin typeface="微软雅黑" panose="020b0503020204020204" pitchFamily="34" charset="-122"/>
                </a:rPr>
                <a:t>，色彩纷呈，潮流时尚</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94" name="组合 93"/>
          <p:cNvGrpSpPr/>
          <p:nvPr/>
        </p:nvGrpSpPr>
        <p:grpSpPr>
          <a:xfrm>
            <a:off x="2712696" y="4904540"/>
            <a:ext cx="2181291" cy="868571"/>
            <a:chOff x="369994" y="3248298"/>
            <a:chExt cx="2181291" cy="868571"/>
          </a:xfrm>
        </p:grpSpPr>
        <p:sp>
          <p:nvSpPr>
            <p:cNvPr id="95" name="稻壳儿小白白(http://dwz.cn/Wu2UP)"/>
            <p:cNvSpPr txBox="1">
              <a:spLocks noChangeArrowheads="1"/>
            </p:cNvSpPr>
            <p:nvPr/>
          </p:nvSpPr>
          <p:spPr bwMode="auto">
            <a:xfrm>
              <a:off x="1007505" y="3248298"/>
              <a:ext cx="1494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6" name="稻壳儿小白白(http://dwz.cn/Wu2UP)"/>
            <p:cNvSpPr txBox="1">
              <a:spLocks noChangeArrowheads="1"/>
            </p:cNvSpPr>
            <p:nvPr/>
          </p:nvSpPr>
          <p:spPr bwMode="auto">
            <a:xfrm>
              <a:off x="369994" y="3562871"/>
              <a:ext cx="21812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风云办公</a:t>
              </a:r>
              <a:r>
                <a:rPr lang="en-US" altLang="zh-CN" sz="1200">
                  <a:solidFill>
                    <a:srgbClr val="404040"/>
                  </a:solidFill>
                  <a:latin typeface="微软雅黑" panose="020b0503020204020204" pitchFamily="34" charset="-122"/>
                </a:rPr>
                <a:t>PPT</a:t>
              </a:r>
              <a:r>
                <a:rPr lang="zh-CN" altLang="zh-CN" sz="1200">
                  <a:solidFill>
                    <a:srgbClr val="404040"/>
                  </a:solidFill>
                  <a:latin typeface="微软雅黑" panose="020b0503020204020204" pitchFamily="34" charset="-122"/>
                </a:rPr>
                <a:t>工作室更专业的模板</a:t>
              </a:r>
              <a:r>
                <a:rPr lang="zh-CN" altLang="en-US" sz="1200">
                  <a:solidFill>
                    <a:srgbClr val="404040"/>
                  </a:solidFill>
                  <a:latin typeface="微软雅黑" panose="020b0503020204020204" pitchFamily="34" charset="-122"/>
                </a:rPr>
                <a:t>风云办公</a:t>
              </a:r>
              <a:r>
                <a:rPr lang="zh-CN" altLang="zh-CN" sz="1200">
                  <a:solidFill>
                    <a:srgbClr val="404040"/>
                  </a:solidFill>
                  <a:latin typeface="微软雅黑" panose="020b0503020204020204" pitchFamily="34" charset="-122"/>
                </a:rPr>
                <a:t>，色彩纷呈，潮流时尚</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97" name="组合 96"/>
          <p:cNvGrpSpPr/>
          <p:nvPr/>
        </p:nvGrpSpPr>
        <p:grpSpPr>
          <a:xfrm>
            <a:off x="7054557" y="4930500"/>
            <a:ext cx="2181291" cy="868571"/>
            <a:chOff x="369994" y="3248298"/>
            <a:chExt cx="2181291" cy="868571"/>
          </a:xfrm>
        </p:grpSpPr>
        <p:sp>
          <p:nvSpPr>
            <p:cNvPr id="98" name="稻壳儿小白白(http://dwz.cn/Wu2UP)"/>
            <p:cNvSpPr txBox="1">
              <a:spLocks noChangeArrowheads="1"/>
            </p:cNvSpPr>
            <p:nvPr/>
          </p:nvSpPr>
          <p:spPr bwMode="auto">
            <a:xfrm>
              <a:off x="1007505" y="3248298"/>
              <a:ext cx="1494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99" name="稻壳儿小白白(http://dwz.cn/Wu2UP)"/>
            <p:cNvSpPr txBox="1">
              <a:spLocks noChangeArrowheads="1"/>
            </p:cNvSpPr>
            <p:nvPr/>
          </p:nvSpPr>
          <p:spPr bwMode="auto">
            <a:xfrm>
              <a:off x="369994" y="3562871"/>
              <a:ext cx="21812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风云办公</a:t>
              </a:r>
              <a:r>
                <a:rPr lang="en-US" altLang="zh-CN" sz="1200">
                  <a:solidFill>
                    <a:srgbClr val="404040"/>
                  </a:solidFill>
                  <a:latin typeface="微软雅黑" panose="020b0503020204020204" pitchFamily="34" charset="-122"/>
                </a:rPr>
                <a:t>PPT</a:t>
              </a:r>
              <a:r>
                <a:rPr lang="zh-CN" altLang="zh-CN" sz="1200">
                  <a:solidFill>
                    <a:srgbClr val="404040"/>
                  </a:solidFill>
                  <a:latin typeface="微软雅黑" panose="020b0503020204020204" pitchFamily="34" charset="-122"/>
                </a:rPr>
                <a:t>工作室更专业的模板</a:t>
              </a:r>
              <a:r>
                <a:rPr lang="zh-CN" altLang="en-US" sz="1200">
                  <a:solidFill>
                    <a:srgbClr val="404040"/>
                  </a:solidFill>
                  <a:latin typeface="微软雅黑" panose="020b0503020204020204" pitchFamily="34" charset="-122"/>
                </a:rPr>
                <a:t>风云办公</a:t>
              </a:r>
              <a:r>
                <a:rPr lang="zh-CN" altLang="zh-CN" sz="1200">
                  <a:solidFill>
                    <a:srgbClr val="404040"/>
                  </a:solidFill>
                  <a:latin typeface="微软雅黑" panose="020b0503020204020204" pitchFamily="34" charset="-122"/>
                </a:rPr>
                <a:t>，色彩纷呈，潮流时尚</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103" name="组合 102"/>
          <p:cNvGrpSpPr/>
          <p:nvPr/>
        </p:nvGrpSpPr>
        <p:grpSpPr>
          <a:xfrm>
            <a:off x="9235848" y="2000445"/>
            <a:ext cx="2181291" cy="868571"/>
            <a:chOff x="369994" y="3248298"/>
            <a:chExt cx="2181291" cy="868571"/>
          </a:xfrm>
        </p:grpSpPr>
        <p:sp>
          <p:nvSpPr>
            <p:cNvPr id="104" name="稻壳儿小白白(http://dwz.cn/Wu2UP)"/>
            <p:cNvSpPr txBox="1">
              <a:spLocks noChangeArrowheads="1"/>
            </p:cNvSpPr>
            <p:nvPr/>
          </p:nvSpPr>
          <p:spPr bwMode="auto">
            <a:xfrm>
              <a:off x="1007505" y="3248298"/>
              <a:ext cx="1494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spcBef>
                  <a:spcPct val="20000"/>
                </a:spcBef>
              </a:pPr>
              <a:r>
                <a:rPr lang="zh-CN" altLang="en-US" b="1">
                  <a:solidFill>
                    <a:srgbClr val="404040"/>
                  </a:solidFill>
                  <a:latin typeface="微软雅黑" panose="020b0503020204020204" pitchFamily="34" charset="-122"/>
                  <a:sym typeface="Arial" panose="020b0604020202020204" pitchFamily="34" charset="0"/>
                </a:rPr>
                <a:t>单击添加标题</a:t>
              </a:r>
              <a:endParaRPr lang="en-US" altLang="zh-CN" b="1">
                <a:solidFill>
                  <a:srgbClr val="404040"/>
                </a:solidFill>
                <a:latin typeface="微软雅黑" panose="020b0503020204020204" pitchFamily="34" charset="-122"/>
                <a:sym typeface="Arial" panose="020b0604020202020204" pitchFamily="34" charset="0"/>
              </a:endParaRPr>
            </a:p>
          </p:txBody>
        </p:sp>
        <p:sp>
          <p:nvSpPr>
            <p:cNvPr id="105" name="稻壳儿小白白(http://dwz.cn/Wu2UP)"/>
            <p:cNvSpPr txBox="1">
              <a:spLocks noChangeArrowheads="1"/>
            </p:cNvSpPr>
            <p:nvPr/>
          </p:nvSpPr>
          <p:spPr bwMode="auto">
            <a:xfrm>
              <a:off x="369994" y="3562871"/>
              <a:ext cx="21812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a:spcBef>
                  <a:spcPct val="20000"/>
                </a:spcBef>
              </a:pPr>
              <a:r>
                <a:rPr lang="zh-CN" altLang="en-US" sz="1200">
                  <a:solidFill>
                    <a:srgbClr val="404040"/>
                  </a:solidFill>
                  <a:latin typeface="微软雅黑" panose="020b0503020204020204" pitchFamily="34" charset="-122"/>
                </a:rPr>
                <a:t>风云办公</a:t>
              </a:r>
              <a:r>
                <a:rPr lang="en-US" altLang="zh-CN" sz="1200">
                  <a:solidFill>
                    <a:srgbClr val="404040"/>
                  </a:solidFill>
                  <a:latin typeface="微软雅黑" panose="020b0503020204020204" pitchFamily="34" charset="-122"/>
                </a:rPr>
                <a:t>PPT</a:t>
              </a:r>
              <a:r>
                <a:rPr lang="zh-CN" altLang="zh-CN" sz="1200">
                  <a:solidFill>
                    <a:srgbClr val="404040"/>
                  </a:solidFill>
                  <a:latin typeface="微软雅黑" panose="020b0503020204020204" pitchFamily="34" charset="-122"/>
                </a:rPr>
                <a:t>工作室更专业的模板</a:t>
              </a:r>
              <a:r>
                <a:rPr lang="zh-CN" altLang="en-US" sz="1200">
                  <a:solidFill>
                    <a:srgbClr val="404040"/>
                  </a:solidFill>
                  <a:latin typeface="微软雅黑" panose="020b0503020204020204" pitchFamily="34" charset="-122"/>
                </a:rPr>
                <a:t>风云办公</a:t>
              </a:r>
              <a:r>
                <a:rPr lang="zh-CN" altLang="zh-CN" sz="1200">
                  <a:solidFill>
                    <a:srgbClr val="404040"/>
                  </a:solidFill>
                  <a:latin typeface="微软雅黑" panose="020b0503020204020204" pitchFamily="34" charset="-122"/>
                </a:rPr>
                <a:t>，色彩纷呈，潮流时尚</a:t>
              </a:r>
              <a:endParaRPr lang="en-US" altLang="zh-CN" sz="1200">
                <a:solidFill>
                  <a:srgbClr val="404040"/>
                </a:solidFill>
                <a:latin typeface="微软雅黑" panose="020b0503020204020204" pitchFamily="34" charset="-122"/>
                <a:sym typeface="Arial" panose="020b0604020202020204" pitchFamily="34" charset="0"/>
              </a:endParaRPr>
            </a:p>
          </p:txBody>
        </p:sp>
      </p:grpSp>
      <p:grpSp>
        <p:nvGrpSpPr>
          <p:cNvPr id="119" name="组合 118"/>
          <p:cNvGrpSpPr/>
          <p:nvPr/>
        </p:nvGrpSpPr>
        <p:grpSpPr>
          <a:xfrm>
            <a:off x="-1186130" y="-315429"/>
            <a:ext cx="4699340" cy="1701277"/>
            <a:chOff x="-1186130" y="-315429"/>
            <a:chExt cx="4699340" cy="1701277"/>
          </a:xfrm>
        </p:grpSpPr>
        <p:pic>
          <p:nvPicPr>
            <p:cNvPr id="120" name="图片 119"/>
            <p:cNvPicPr>
              <a:picLocks noChangeAspect="1"/>
            </p:cNvPicPr>
            <p:nvPr/>
          </p:nvPicPr>
          <p:blipFill>
            <a:blip r:embed="rId2">
              <a:extLst>
                <a:ext uri="{28A0092B-C50C-407E-A947-70E740481C1C}">
                  <a14:useLocalDpi xmlns:a14="http://schemas.microsoft.com/office/drawing/2010/main" val="0"/>
                </a:ext>
              </a:extLst>
            </a:blip>
            <a:srcRect t="50143"/>
            <a:stretch>
              <a:fillRect/>
            </a:stretch>
          </p:blipFill>
          <p:spPr>
            <a:xfrm rot="20129010">
              <a:off x="-1186130" y="-315429"/>
              <a:ext cx="4050345" cy="1701277"/>
            </a:xfrm>
            <a:custGeom>
              <a:gdLst>
                <a:gd name="connsiteX0" fmla="*/ 1679381 w 4576203"/>
                <a:gd name="connsiteY0" fmla="*/ 0 h 1922155"/>
                <a:gd name="connsiteX1" fmla="*/ 4576202 w 4576203"/>
                <a:gd name="connsiteY1" fmla="*/ 1321165 h 1922155"/>
                <a:gd name="connsiteX2" fmla="*/ 4576203 w 4576203"/>
                <a:gd name="connsiteY2" fmla="*/ 1922155 h 1922155"/>
                <a:gd name="connsiteX3" fmla="*/ 0 w 4576203"/>
                <a:gd name="connsiteY3" fmla="*/ 1922154 h 1922155"/>
                <a:gd name="connsiteX4" fmla="*/ 0 w 4576203"/>
                <a:gd name="connsiteY4" fmla="*/ 1537225 h 1922155"/>
                <a:gd name="connsiteX5" fmla="*/ 809843 w 4576203"/>
                <a:gd name="connsiteY5" fmla="*/ 1906573 h 1922155"/>
                <a:gd name="connsiteX6" fmla="*/ 1679381 w 4576203"/>
                <a:gd name="connsiteY6" fmla="*/ 0 h 1922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6203" h="1922154">
                  <a:moveTo>
                    <a:pt x="1679381" y="0"/>
                  </a:moveTo>
                  <a:lnTo>
                    <a:pt x="4576202" y="1321165"/>
                  </a:lnTo>
                  <a:lnTo>
                    <a:pt x="4576203" y="1922155"/>
                  </a:lnTo>
                  <a:lnTo>
                    <a:pt x="0" y="1922154"/>
                  </a:lnTo>
                  <a:lnTo>
                    <a:pt x="0" y="1537225"/>
                  </a:lnTo>
                  <a:lnTo>
                    <a:pt x="809843" y="1906573"/>
                  </a:lnTo>
                  <a:lnTo>
                    <a:pt x="1679381" y="0"/>
                  </a:lnTo>
                  <a:close/>
                </a:path>
              </a:pathLst>
            </a:custGeom>
          </p:spPr>
        </p:pic>
        <p:sp>
          <p:nvSpPr>
            <p:cNvPr id="121" name="稻壳儿小白白(http://dwz.cn/Wu2UP)"/>
            <p:cNvSpPr txBox="1">
              <a:spLocks noChangeArrowheads="1"/>
            </p:cNvSpPr>
            <p:nvPr/>
          </p:nvSpPr>
          <p:spPr bwMode="auto">
            <a:xfrm>
              <a:off x="610590" y="421762"/>
              <a:ext cx="2902620" cy="4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spcBef>
                  <a:spcPct val="20000"/>
                </a:spcBef>
              </a:pPr>
              <a:r>
                <a:rPr lang="zh-CN" altLang="en-US" sz="2400">
                  <a:solidFill>
                    <a:srgbClr val="262626"/>
                  </a:solidFill>
                  <a:latin typeface="微软雅黑" panose="020b0503020204020204" pitchFamily="34" charset="-122"/>
                  <a:sym typeface="Arial" panose="020b0604020202020204" pitchFamily="34" charset="0"/>
                </a:rPr>
                <a:t>在此添加本页</a:t>
              </a:r>
              <a:r>
                <a:rPr lang="zh-CN" altLang="en-US" sz="2400" b="1">
                  <a:solidFill>
                    <a:srgbClr val="C0BBD4"/>
                  </a:solidFill>
                  <a:latin typeface="微软雅黑" panose="020b0503020204020204" pitchFamily="34" charset="-122"/>
                  <a:sym typeface="Arial" panose="020b0604020202020204" pitchFamily="34" charset="0"/>
                </a:rPr>
                <a:t>标题</a:t>
              </a:r>
              <a:endParaRPr lang="en-US" altLang="zh-CN" sz="2400" b="1">
                <a:solidFill>
                  <a:srgbClr val="C0BBD4"/>
                </a:solidFill>
                <a:latin typeface="微软雅黑" panose="020b0503020204020204" pitchFamily="34" charset="-122"/>
                <a:sym typeface="Arial" panose="020b0604020202020204" pitchFamily="34" charset="0"/>
              </a:endParaRPr>
            </a:p>
          </p:txBody>
        </p:sp>
      </p:gr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p:cNvSpPr txBox="1"/>
          <p:nvPr/>
        </p:nvSpPr>
        <p:spPr>
          <a:xfrm>
            <a:off x="5486550" y="2784219"/>
            <a:ext cx="5491080" cy="1015663"/>
          </a:xfrm>
          <a:prstGeom prst="rect">
            <a:avLst/>
          </a:prstGeom>
          <a:noFill/>
        </p:spPr>
        <p:txBody>
          <a:bodyPr wrap="square" rtlCol="0">
            <a:spAutoFit/>
          </a:bodyPr>
          <a:lstStyle/>
          <a:p>
            <a:r>
              <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rPr>
              <a:t>项目计划介绍</a:t>
            </a:r>
            <a:endParaRPr lang="zh-CN" altLang="en-US" sz="6000">
              <a:solidFill>
                <a:schemeClr val="tx1">
                  <a:lumMod val="75000"/>
                  <a:lumOff val="25000"/>
                </a:schemeClr>
              </a:solidFill>
              <a:latin typeface="方正兰亭粗黑简体" panose="02000000000000000000" pitchFamily="2" charset="-122"/>
              <a:ea typeface="方正兰亭粗黑简体" panose="02000000000000000000" pitchFamily="2" charset="-122"/>
            </a:endParaRPr>
          </a:p>
        </p:txBody>
      </p:sp>
      <p:sp>
        <p:nvSpPr>
          <p:cNvPr id="4" name="文本框 3"/>
          <p:cNvSpPr txBox="1"/>
          <p:nvPr/>
        </p:nvSpPr>
        <p:spPr>
          <a:xfrm>
            <a:off x="5565482" y="3734638"/>
            <a:ext cx="4712986" cy="461665"/>
          </a:xfrm>
          <a:prstGeom prst="rect">
            <a:avLst/>
          </a:prstGeom>
          <a:noFill/>
        </p:spPr>
        <p:txBody>
          <a:bodyPr wrap="square" rtlCol="0">
            <a:spAutoFit/>
          </a:bodyPr>
          <a:lstStyle/>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图文框 5"/>
          <p:cNvSpPr/>
          <p:nvPr/>
        </p:nvSpPr>
        <p:spPr>
          <a:xfrm>
            <a:off x="2240834" y="2105561"/>
            <a:ext cx="2646878" cy="2646878"/>
          </a:xfrm>
          <a:prstGeom prst="frame">
            <a:avLst>
              <a:gd name="adj1" fmla="val 61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6256">
            <a:off x="1607871" y="1742661"/>
            <a:ext cx="3912804" cy="3296476"/>
          </a:xfrm>
          <a:prstGeom prst="rect">
            <a:avLst/>
          </a:prstGeom>
        </p:spPr>
      </p:pic>
      <p:sp>
        <p:nvSpPr>
          <p:cNvPr id="5" name="矩形 4"/>
          <p:cNvSpPr/>
          <p:nvPr/>
        </p:nvSpPr>
        <p:spPr>
          <a:xfrm>
            <a:off x="3066382" y="2105561"/>
            <a:ext cx="1253869" cy="2646878"/>
          </a:xfrm>
          <a:prstGeom prst="rect">
            <a:avLst/>
          </a:prstGeom>
        </p:spPr>
        <p:txBody>
          <a:bodyPr wrap="none">
            <a:spAutoFit/>
          </a:bodyPr>
          <a:lstStyle/>
          <a:p>
            <a:r>
              <a:rPr lang="en-US" altLang="zh-CN" sz="16600">
                <a:solidFill>
                  <a:schemeClr val="tx1">
                    <a:lumMod val="75000"/>
                    <a:lumOff val="25000"/>
                  </a:schemeClr>
                </a:solidFill>
                <a:latin typeface="Impact" panose="020b0806030902050204" pitchFamily="34" charset="0"/>
                <a:ea typeface="方正兰亭粗黑简体" panose="02000000000000000000" pitchFamily="2" charset="-122"/>
              </a:rPr>
              <a:t>2</a:t>
            </a:r>
            <a:endParaRPr lang="zh-CN" altLang="en-US" sz="16600">
              <a:solidFill>
                <a:schemeClr val="tx1">
                  <a:lumMod val="75000"/>
                  <a:lumOff val="25000"/>
                </a:schemeClr>
              </a:solidFill>
              <a:latin typeface="Impact" panose="020b0806030902050204" pitchFamily="34" charset="0"/>
            </a:endParaRPr>
          </a:p>
        </p:txBody>
      </p:sp>
    </p:spTree>
  </p:cSld>
  <p:clrMapOvr>
    <a:masterClrMapping/>
  </p:clrMapOvr>
  <p:transition/>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MH" val="20151107103918"/>
  <p:tag name="MH_LIBRARY" val="GRAPHIC"/>
  <p:tag name="MH_ORDER" val="7"/>
  <p:tag name="MH_TYPE" val="Other"/>
</p:tagLst>
</file>

<file path=ppt/tags/tag62.xml><?xml version="1.0" encoding="utf-8"?>
<p:tagLst xmlns:p="http://schemas.openxmlformats.org/presentationml/2006/main">
  <p:tag name="MH" val="20151107103918"/>
  <p:tag name="MH_LIBRARY" val="GRAPHIC"/>
  <p:tag name="MH_ORDER" val="4"/>
  <p:tag name="MH_TYPE" val="Text"/>
</p:tagLst>
</file>

<file path=ppt/tags/tag63.xml><?xml version="1.0" encoding="utf-8"?>
<p:tagLst xmlns:p="http://schemas.openxmlformats.org/presentationml/2006/main">
  <p:tag name="MH" val="20151107103918"/>
  <p:tag name="MH_LIBRARY" val="GRAPHIC"/>
  <p:tag name="MH_ORDER" val="8"/>
  <p:tag name="MH_TYPE" val="Other"/>
</p:tagLst>
</file>

<file path=ppt/tags/tag64.xml><?xml version="1.0" encoding="utf-8"?>
<p:tagLst xmlns:p="http://schemas.openxmlformats.org/presentationml/2006/main">
  <p:tag name="MH" val="20151107103918"/>
  <p:tag name="MH_LIBRARY" val="GRAPHIC"/>
  <p:tag name="MH_ORDER" val="7"/>
  <p:tag name="MH_TYPE" val="Other"/>
</p:tagLst>
</file>

<file path=ppt/tags/tag65.xml><?xml version="1.0" encoding="utf-8"?>
<p:tagLst xmlns:p="http://schemas.openxmlformats.org/presentationml/2006/main">
  <p:tag name="MH" val="20151107103918"/>
  <p:tag name="MH_LIBRARY" val="GRAPHIC"/>
  <p:tag name="MH_ORDER" val="4"/>
  <p:tag name="MH_TYPE" val="Text"/>
</p:tagLst>
</file>

<file path=ppt/tags/tag66.xml><?xml version="1.0" encoding="utf-8"?>
<p:tagLst xmlns:p="http://schemas.openxmlformats.org/presentationml/2006/main">
  <p:tag name="MH" val="20151107103918"/>
  <p:tag name="MH_LIBRARY" val="GRAPHIC"/>
  <p:tag name="MH_ORDER" val="8"/>
  <p:tag name="MH_TYPE" val="Other"/>
</p:tagLst>
</file>

<file path=ppt/tags/tag67.xml><?xml version="1.0" encoding="utf-8"?>
<p:tagLst xmlns:p="http://schemas.openxmlformats.org/presentationml/2006/main">
  <p:tag name="MH" val="20151107103918"/>
  <p:tag name="MH_LIBRARY" val="GRAPHIC"/>
  <p:tag name="MH_ORDER" val="7"/>
  <p:tag name="MH_TYPE" val="Other"/>
</p:tagLst>
</file>

<file path=ppt/tags/tag68.xml><?xml version="1.0" encoding="utf-8"?>
<p:tagLst xmlns:p="http://schemas.openxmlformats.org/presentationml/2006/main">
  <p:tag name="MH" val="20151107103918"/>
  <p:tag name="MH_LIBRARY" val="GRAPHIC"/>
  <p:tag name="MH_ORDER" val="4"/>
  <p:tag name="MH_TYPE" val="Text"/>
</p:tagLst>
</file>

<file path=ppt/tags/tag69.xml><?xml version="1.0" encoding="utf-8"?>
<p:tagLst xmlns:p="http://schemas.openxmlformats.org/presentationml/2006/main">
  <p:tag name="MH" val="20151107103918"/>
  <p:tag name="MH_LIBRARY" val="GRAPHIC"/>
  <p:tag name="MH_ORDER" val="8"/>
  <p:tag name="MH_TYPE" val="Other"/>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MH" val="20151107103918"/>
  <p:tag name="MH_LIBRARY" val="GRAPHIC"/>
  <p:tag name="MH_ORDER" val="7"/>
  <p:tag name="MH_TYPE" val="Other"/>
</p:tagLst>
</file>

<file path=ppt/tags/tag71.xml><?xml version="1.0" encoding="utf-8"?>
<p:tagLst xmlns:p="http://schemas.openxmlformats.org/presentationml/2006/main">
  <p:tag name="MH" val="20151107103918"/>
  <p:tag name="MH_LIBRARY" val="GRAPHIC"/>
  <p:tag name="MH_ORDER" val="4"/>
  <p:tag name="MH_TYPE" val="Text"/>
</p:tagLst>
</file>

<file path=ppt/tags/tag72.xml><?xml version="1.0" encoding="utf-8"?>
<p:tagLst xmlns:p="http://schemas.openxmlformats.org/presentationml/2006/main">
  <p:tag name="MH" val="20151107103918"/>
  <p:tag name="MH_LIBRARY" val="GRAPHIC"/>
  <p:tag name="MH_ORDER" val="8"/>
  <p:tag name="MH_TYPE" val="Other"/>
</p:tagLst>
</file>

<file path=ppt/tags/tag73.xml><?xml version="1.0" encoding="utf-8"?>
<p:tagLst xmlns:p="http://schemas.openxmlformats.org/presentationml/2006/main">
  <p:tag name="MH" val="20151107103918"/>
  <p:tag name="MH_LIBRARY" val="GRAPHIC"/>
  <p:tag name="MH_ORDER" val="7"/>
  <p:tag name="MH_TYPE" val="Other"/>
</p:tagLst>
</file>

<file path=ppt/tags/tag74.xml><?xml version="1.0" encoding="utf-8"?>
<p:tagLst xmlns:p="http://schemas.openxmlformats.org/presentationml/2006/main">
  <p:tag name="MH" val="20151107103918"/>
  <p:tag name="MH_LIBRARY" val="GRAPHIC"/>
  <p:tag name="MH_ORDER" val="4"/>
  <p:tag name="MH_TYPE" val="Text"/>
</p:tagLst>
</file>

<file path=ppt/tags/tag75.xml><?xml version="1.0" encoding="utf-8"?>
<p:tagLst xmlns:p="http://schemas.openxmlformats.org/presentationml/2006/main">
  <p:tag name="MH" val="20151107103918"/>
  <p:tag name="MH_LIBRARY" val="GRAPHIC"/>
  <p:tag name="MH_ORDER" val="8"/>
  <p:tag name="MH_TYPE" val="Other"/>
</p:tagLst>
</file>

<file path=ppt/tags/tag76.xml><?xml version="1.0" encoding="utf-8"?>
<p:tagLst xmlns:p="http://schemas.openxmlformats.org/presentationml/2006/main">
  <p:tag name="MH" val="20151107103918"/>
  <p:tag name="MH_LIBRARY" val="GRAPHIC"/>
  <p:tag name="MH_ORDER" val="7"/>
  <p:tag name="MH_TYPE" val="Other"/>
</p:tagLst>
</file>

<file path=ppt/tags/tag77.xml><?xml version="1.0" encoding="utf-8"?>
<p:tagLst xmlns:p="http://schemas.openxmlformats.org/presentationml/2006/main">
  <p:tag name="MH" val="20151107103918"/>
  <p:tag name="MH_LIBRARY" val="GRAPHIC"/>
  <p:tag name="MH_ORDER" val="4"/>
  <p:tag name="MH_TYPE" val="Text"/>
</p:tagLst>
</file>

<file path=ppt/tags/tag78.xml><?xml version="1.0" encoding="utf-8"?>
<p:tagLst xmlns:p="http://schemas.openxmlformats.org/presentationml/2006/main">
  <p:tag name="MH" val="20151107103918"/>
  <p:tag name="MH_LIBRARY" val="GRAPHIC"/>
  <p:tag name="MH_ORDER" val="8"/>
  <p:tag name="MH_TYPE" val="Other"/>
</p:tagLst>
</file>

<file path=ppt/tags/tag79.xml><?xml version="1.0" encoding="utf-8"?>
<p:tagLst xmlns:p="http://schemas.openxmlformats.org/presentationml/2006/main">
  <p:tag name="MH" val="20151107103918"/>
  <p:tag name="MH_LIBRARY" val="GRAPHIC"/>
  <p:tag name="MH_ORDER" val="7"/>
  <p:tag name="MH_TYPE" val="Other"/>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MH" val="20151107103918"/>
  <p:tag name="MH_LIBRARY" val="GRAPHIC"/>
  <p:tag name="MH_ORDER" val="4"/>
  <p:tag name="MH_TYPE" val="Text"/>
</p:tagLst>
</file>

<file path=ppt/tags/tag81.xml><?xml version="1.0" encoding="utf-8"?>
<p:tagLst xmlns:p="http://schemas.openxmlformats.org/presentationml/2006/main">
  <p:tag name="MH" val="20151107103918"/>
  <p:tag name="MH_LIBRARY" val="GRAPHIC"/>
  <p:tag name="MH_ORDER" val="8"/>
  <p:tag name="MH_TYPE" val="Other"/>
</p:tagLst>
</file>

<file path=ppt/tags/tag82.xml><?xml version="1.0" encoding="utf-8"?>
<p:tagLst xmlns:p="http://schemas.openxmlformats.org/presentationml/2006/main">
  <p:tag name="MH" val="20151107103918"/>
  <p:tag name="MH_LIBRARY" val="GRAPHIC"/>
  <p:tag name="MH_ORDER" val="7"/>
  <p:tag name="MH_TYPE" val="Other"/>
</p:tagLst>
</file>

<file path=ppt/tags/tag83.xml><?xml version="1.0" encoding="utf-8"?>
<p:tagLst xmlns:p="http://schemas.openxmlformats.org/presentationml/2006/main">
  <p:tag name="MH" val="20151107103918"/>
  <p:tag name="MH_LIBRARY" val="GRAPHIC"/>
  <p:tag name="MH_ORDER" val="4"/>
  <p:tag name="MH_TYPE" val="Text"/>
</p:tagLst>
</file>

<file path=ppt/tags/tag84.xml><?xml version="1.0" encoding="utf-8"?>
<p:tagLst xmlns:p="http://schemas.openxmlformats.org/presentationml/2006/main">
  <p:tag name="MH" val="20151107103918"/>
  <p:tag name="MH_LIBRARY" val="GRAPHIC"/>
  <p:tag name="MH_ORDER" val="8"/>
  <p:tag name="MH_TYPE" val="Other"/>
</p:tagLst>
</file>

<file path=ppt/tags/tag85.xml><?xml version="1.0" encoding="utf-8"?>
<p:tagLst xmlns:p="http://schemas.openxmlformats.org/presentationml/2006/main">
  <p:tag name="MH" val="20151107103918"/>
  <p:tag name="MH_LIBRARY" val="GRAPHIC"/>
  <p:tag name="MH_ORDER" val="7"/>
  <p:tag name="MH_TYPE" val="Other"/>
</p:tagLst>
</file>

<file path=ppt/tags/tag86.xml><?xml version="1.0" encoding="utf-8"?>
<p:tagLst xmlns:p="http://schemas.openxmlformats.org/presentationml/2006/main">
  <p:tag name="MH" val="20151107103918"/>
  <p:tag name="MH_LIBRARY" val="GRAPHIC"/>
  <p:tag name="MH_ORDER" val="4"/>
  <p:tag name="MH_TYPE" val="Text"/>
</p:tagLst>
</file>

<file path=ppt/tags/tag87.xml><?xml version="1.0" encoding="utf-8"?>
<p:tagLst xmlns:p="http://schemas.openxmlformats.org/presentationml/2006/main">
  <p:tag name="MH" val="20151107103918"/>
  <p:tag name="MH_LIBRARY" val="GRAPHIC"/>
  <p:tag name="MH_ORDER" val="8"/>
  <p:tag name="MH_TYPE" val="Other"/>
</p:tagLst>
</file>

<file path=ppt/tags/tag88.xml><?xml version="1.0" encoding="utf-8"?>
<p:tagLst xmlns:p="http://schemas.openxmlformats.org/presentationml/2006/main">
  <p:tag name="MH" val="20151107103918"/>
  <p:tag name="MH_LIBRARY" val="GRAPHIC"/>
  <p:tag name="MH_ORDER" val="7"/>
  <p:tag name="MH_TYPE" val="Other"/>
</p:tagLst>
</file>

<file path=ppt/tags/tag89.xml><?xml version="1.0" encoding="utf-8"?>
<p:tagLst xmlns:p="http://schemas.openxmlformats.org/presentationml/2006/main">
  <p:tag name="MH" val="20151107103918"/>
  <p:tag name="MH_LIBRARY" val="GRAPHIC"/>
  <p:tag name="MH_ORDER" val="4"/>
  <p:tag name="MH_TYPE" val="Text"/>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MH" val="20151107103918"/>
  <p:tag name="MH_LIBRARY" val="GRAPHIC"/>
  <p:tag name="MH_ORDER" val="8"/>
  <p:tag name="MH_TYPE" val="Other"/>
</p:tagLst>
</file>

<file path=ppt/tags/tag91.xml><?xml version="1.0" encoding="utf-8"?>
<p:tagLst xmlns:p="http://schemas.openxmlformats.org/presentationml/2006/main">
  <p:tag name="MH" val="20151107103918"/>
  <p:tag name="MH_LIBRARY" val="GRAPHIC"/>
  <p:tag name="MH_ORDER" val="7"/>
  <p:tag name="MH_TYPE" val="Other"/>
</p:tagLst>
</file>

<file path=ppt/tags/tag92.xml><?xml version="1.0" encoding="utf-8"?>
<p:tagLst xmlns:p="http://schemas.openxmlformats.org/presentationml/2006/main">
  <p:tag name="MH" val="20151107103918"/>
  <p:tag name="MH_LIBRARY" val="GRAPHIC"/>
  <p:tag name="MH_ORDER" val="4"/>
  <p:tag name="MH_TYPE" val="Text"/>
</p:tagLst>
</file>

<file path=ppt/tags/tag93.xml><?xml version="1.0" encoding="utf-8"?>
<p:tagLst xmlns:p="http://schemas.openxmlformats.org/presentationml/2006/main">
  <p:tag name="MH" val="20151107103918"/>
  <p:tag name="MH_LIBRARY" val="GRAPHIC"/>
  <p:tag name="MH_ORDER" val="8"/>
  <p:tag name="MH_TYPE" val="Other"/>
</p:tagLst>
</file>

<file path=ppt/tags/tag94.xml><?xml version="1.0" encoding="utf-8"?>
<p:tagLst xmlns:p="http://schemas.openxmlformats.org/presentationml/2006/main">
  <p:tag name="MH" val="20151107103918"/>
  <p:tag name="MH_LIBRARY" val="GRAPHIC"/>
  <p:tag name="MH_ORDER" val="7"/>
  <p:tag name="MH_TYPE" val="Other"/>
</p:tagLst>
</file>

<file path=ppt/tags/tag95.xml><?xml version="1.0" encoding="utf-8"?>
<p:tagLst xmlns:p="http://schemas.openxmlformats.org/presentationml/2006/main">
  <p:tag name="MH" val="20151107103918"/>
  <p:tag name="MH_LIBRARY" val="GRAPHIC"/>
  <p:tag name="MH_ORDER" val="4"/>
  <p:tag name="MH_TYPE" val="Text"/>
</p:tagLst>
</file>

<file path=ppt/tags/tag96.xml><?xml version="1.0" encoding="utf-8"?>
<p:tagLst xmlns:p="http://schemas.openxmlformats.org/presentationml/2006/main">
  <p:tag name="MH" val="20151107103918"/>
  <p:tag name="MH_LIBRARY" val="GRAPHIC"/>
  <p:tag name="MH_ORDER" val="8"/>
  <p:tag name="MH_TYPE" val="Other"/>
</p:tagLst>
</file>

<file path=ppt/tags/tag97.xml><?xml version="1.0" encoding="utf-8"?>
<p:tagLst xmlns:p="http://schemas.openxmlformats.org/presentationml/2006/main">
  <p:tag name="KSO_WM_UNIT_PLACING_PICTURE_USER_VIEWPORT" val="{&quot;height&quot;:2248.9905511811025,&quot;width&quot;:4497.979527559055}"/>
</p:tagLst>
</file>

<file path=ppt/tags/tag98.xml><?xml version="1.0" encoding="utf-8"?>
<p:tagLst xmlns:p="http://schemas.openxmlformats.org/presentationml/2006/main">
  <p:tag name="KSO_WM_UNIT_PLACING_PICTURE_USER_VIEWPORT" val="{&quot;height&quot;:3870,&quot;width&quot;:3870}"/>
</p:tagLst>
</file>

<file path=ppt/tags/tag99.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309</Paragraphs>
  <Slides>29</Slides>
  <Notes>5</Notes>
  <TotalTime>0</TotalTime>
  <HiddenSlides>0</HiddenSlides>
  <MMClips>0</MMClips>
  <ScaleCrop>0</ScaleCrop>
  <HeadingPairs>
    <vt:vector baseType="variant" size="6">
      <vt:variant>
        <vt:lpstr>Fonts used</vt:lpstr>
      </vt:variant>
      <vt:variant>
        <vt:i4>18</vt:i4>
      </vt:variant>
      <vt:variant>
        <vt:lpstr>Theme</vt:lpstr>
      </vt:variant>
      <vt:variant>
        <vt:i4>1</vt:i4>
      </vt:variant>
      <vt:variant>
        <vt:lpstr>Slide Titles</vt:lpstr>
      </vt:variant>
      <vt:variant>
        <vt:i4>29</vt:i4>
      </vt:variant>
    </vt:vector>
  </HeadingPairs>
  <TitlesOfParts>
    <vt:vector baseType="lpstr" size="48">
      <vt:lpstr>Arial</vt:lpstr>
      <vt:lpstr>Calibri Light</vt:lpstr>
      <vt:lpstr>Calibri</vt:lpstr>
      <vt:lpstr>方正兰亭粗黑简体</vt:lpstr>
      <vt:lpstr>方正兰亭超细黑简体</vt:lpstr>
      <vt:lpstr>微软雅黑</vt:lpstr>
      <vt:lpstr>造字工房悦黑演示版常规体</vt:lpstr>
      <vt:lpstr>Impact</vt:lpstr>
      <vt:lpstr>华文细黑</vt:lpstr>
      <vt:lpstr>Signerica Fat</vt:lpstr>
      <vt:lpstr>Nexa Bold</vt:lpstr>
      <vt:lpstr>Lato Light</vt:lpstr>
      <vt:lpstr>宋体</vt:lpstr>
      <vt:lpstr>Open Sans</vt:lpstr>
      <vt:lpstr>冬青黑体简体中文 W3</vt:lpstr>
      <vt:lpstr>等线</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26</cp:revision>
  <dcterms:created xsi:type="dcterms:W3CDTF">2016-11-23T11:47:00Z</dcterms:created>
  <dcterms:modified xsi:type="dcterms:W3CDTF">2023-05-08T03:31:53Z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20BFA626D5114C269C928113014E0118</vt:lpwstr>
  </property>
  <property fmtid="{D5CDD505-2E9C-101B-9397-08002B2CF9AE}" pid="3" name="KSOProductBuildVer">
    <vt:lpwstr>2052-11.1.0.10495</vt:lpwstr>
  </property>
</Properties>
</file>