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9" r:id="rId3"/>
    <p:sldId id="256" r:id="rId4"/>
    <p:sldId id="264" r:id="rId5"/>
    <p:sldId id="257" r:id="rId6"/>
    <p:sldId id="267" r:id="rId7"/>
    <p:sldId id="313" r:id="rId8"/>
    <p:sldId id="322" r:id="rId9"/>
    <p:sldId id="327" r:id="rId10"/>
    <p:sldId id="314" r:id="rId11"/>
    <p:sldId id="315" r:id="rId12"/>
    <p:sldId id="268" r:id="rId13"/>
    <p:sldId id="274" r:id="rId14"/>
    <p:sldId id="328" r:id="rId15"/>
    <p:sldId id="317" r:id="rId16"/>
    <p:sldId id="269" r:id="rId17"/>
    <p:sldId id="272" r:id="rId18"/>
    <p:sldId id="277" r:id="rId19"/>
    <p:sldId id="329" r:id="rId20"/>
    <p:sldId id="318" r:id="rId21"/>
    <p:sldId id="279" r:id="rId22"/>
    <p:sldId id="319" r:id="rId23"/>
    <p:sldId id="320" r:id="rId24"/>
    <p:sldId id="330" r:id="rId25"/>
    <p:sldId id="344" r:id="rId26"/>
  </p:sldIdLst>
  <p:sldSz cx="12192000" cy="6858000"/>
  <p:notesSz cx="6858000" cy="9144000"/>
  <p:custDataLst>
    <p:tags r:id="rId31"/>
  </p:custDataLst>
  <p:defaultTextStyle>
    <a:defPPr>
      <a:defRPr lang="zh-CN"/>
    </a:defPPr>
    <a:lvl1pPr marL="0" indent="0" algn="l" defTabSz="914400" rtl="0" eaLnBrk="1" hangingPunct="1">
      <a:buNone/>
      <a:defRPr sz="1800">
        <a:solidFill>
          <a:schemeClr val="tx1"/>
        </a:solidFill>
        <a:latin typeface="思源黑体 CN Normal"/>
        <a:ea typeface="思源黑体 CN Normal"/>
      </a:defRPr>
    </a:lvl1pPr>
    <a:lvl2pPr marL="457200" indent="0" algn="l" defTabSz="914400" rtl="0" eaLnBrk="1" hangingPunct="1">
      <a:buNone/>
      <a:defRPr sz="1800">
        <a:solidFill>
          <a:schemeClr val="tx1"/>
        </a:solidFill>
        <a:latin typeface="思源黑体 CN Normal"/>
        <a:ea typeface="思源黑体 CN Normal"/>
      </a:defRPr>
    </a:lvl2pPr>
    <a:lvl3pPr marL="914400" indent="0" algn="l" defTabSz="914400" rtl="0" eaLnBrk="1" hangingPunct="1">
      <a:buNone/>
      <a:defRPr sz="1800">
        <a:solidFill>
          <a:schemeClr val="tx1"/>
        </a:solidFill>
        <a:latin typeface="思源黑体 CN Normal"/>
        <a:ea typeface="思源黑体 CN Normal"/>
      </a:defRPr>
    </a:lvl3pPr>
    <a:lvl4pPr marL="1371600" indent="0" algn="l" defTabSz="914400" rtl="0" eaLnBrk="1" hangingPunct="1">
      <a:buNone/>
      <a:defRPr sz="1800">
        <a:solidFill>
          <a:schemeClr val="tx1"/>
        </a:solidFill>
        <a:latin typeface="思源黑体 CN Normal"/>
        <a:ea typeface="思源黑体 CN Normal"/>
      </a:defRPr>
    </a:lvl4pPr>
    <a:lvl5pPr marL="1828800" indent="0" algn="l" defTabSz="914400" rtl="0" eaLnBrk="1" hangingPunct="1">
      <a:buNone/>
      <a:defRPr sz="1800">
        <a:solidFill>
          <a:schemeClr val="tx1"/>
        </a:solidFill>
        <a:latin typeface="思源黑体 CN Normal"/>
        <a:ea typeface="思源黑体 CN Norm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85" d="100"/>
          <a:sy n="85" d="100"/>
        </p:scale>
        <p:origin x="0" y="0"/>
      </p:cViewPr>
      <p:guideLst/>
    </p:cSldViewPr>
  </p:slideViewPr>
  <p:notesViewPr>
    <p:cSldViewPr>
      <p:cViewPr>
        <p:scale>
          <a:sx n="10" d="100"/>
          <a:sy n="1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405.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404.xml"/><Relationship Id="rId5" Type="http://schemas.openxmlformats.org/officeDocument/2006/relationships/tags" Target="../tags/tag403.xml"/><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1746" name="页眉占位符 1"/>
          <p:cNvSpPr>
            <a:spLocks noGrp="1"/>
          </p:cNvSpPr>
          <p:nvPr>
            <p:ph type="hdr" sz="quarter"/>
            <p:custDataLst>
              <p:tags r:id="rId1"/>
            </p:custDataLst>
          </p:nvPr>
        </p:nvSpPr>
        <p:spPr>
          <a:xfrm>
            <a:off x="0" y="0"/>
            <a:ext cx="2971800" cy="458788"/>
          </a:xfrm>
          <a:prstGeom prst="rect">
            <a:avLst/>
          </a:prstGeom>
          <a:noFill/>
          <a:ln cap="flat">
            <a:noFill/>
            <a:prstDash val="solid"/>
            <a:round/>
            <a:headEnd type="none" w="med" len="med"/>
            <a:tailEnd type="none" w="med" len="med"/>
          </a:ln>
        </p:spPr>
        <p:txBody>
          <a:bodyPr vert="horz" lIns="91440" tIns="45720" rIns="91440" bIns="4572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endParaRPr lang="zh-CN" altLang="en-US" sz="1200"/>
          </a:p>
        </p:txBody>
      </p:sp>
      <p:sp>
        <p:nvSpPr>
          <p:cNvPr id="31747" name="日期占位符 2"/>
          <p:cNvSpPr>
            <a:spLocks noGrp="1"/>
          </p:cNvSpPr>
          <p:nvPr>
            <p:ph type="dt" idx="2"/>
            <p:custDataLst>
              <p:tags r:id="rId2"/>
            </p:custDataLst>
          </p:nvPr>
        </p:nvSpPr>
        <p:spPr>
          <a:xfrm>
            <a:off x="3884613" y="0"/>
            <a:ext cx="2971800" cy="458788"/>
          </a:xfrm>
          <a:prstGeom prst="rect">
            <a:avLst/>
          </a:prstGeom>
          <a:noFill/>
          <a:ln cap="flat">
            <a:noFill/>
            <a:prstDash val="solid"/>
            <a:round/>
            <a:headEnd type="none" w="med" len="med"/>
            <a:tailEnd type="none" w="med" len="med"/>
          </a:ln>
        </p:spPr>
        <p:txBody>
          <a:bodyPr vert="horz" lIns="91440" tIns="45720" rIns="91440" bIns="4572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r"/>
            <a:fld id="{9A619364-5CBB-4CF2-AA77-53A203366120}" type="datetime1">
              <a:rPr lang="zh-CN" altLang="en-US" sz="1200"/>
            </a:fld>
            <a:endParaRPr lang="zh-CN" altLang="en-US" sz="1200"/>
          </a:p>
        </p:txBody>
      </p:sp>
      <p:sp>
        <p:nvSpPr>
          <p:cNvPr id="31748" name="幻灯片图像占位符 3"/>
          <p:cNvSpPr>
            <a:spLocks noGrp="1" noRot="1" noChangeAspect="1"/>
          </p:cNvSpPr>
          <p:nvPr>
            <p:ph type="sldImg" idx="5"/>
            <p:custDataLst>
              <p:tags r:id="rId3"/>
            </p:custDataLst>
          </p:nvPr>
        </p:nvSpPr>
        <p:spPr>
          <a:xfrm>
            <a:off x="685800" y="1143000"/>
            <a:ext cx="5486400" cy="3086100"/>
          </a:xfrm>
          <a:prstGeom prst="rect">
            <a:avLst/>
          </a:prstGeom>
          <a:noFill/>
          <a:ln w="12700">
            <a:solidFill>
              <a:srgbClr val="000000"/>
            </a:solidFill>
            <a:miter lim="800000"/>
          </a:ln>
        </p:spPr>
      </p:sp>
      <p:sp>
        <p:nvSpPr>
          <p:cNvPr id="31749" name="备注占位符 4"/>
          <p:cNvSpPr>
            <a:spLocks noGrp="1"/>
          </p:cNvSpPr>
          <p:nvPr>
            <p:ph type="body" sz="quarter" idx="1"/>
            <p:custDataLst>
              <p:tags r:id="rId4"/>
            </p:custDataLst>
          </p:nvPr>
        </p:nvSpPr>
        <p:spPr>
          <a:xfrm>
            <a:off x="685800" y="4400550"/>
            <a:ext cx="5486400" cy="3600450"/>
          </a:xfrm>
          <a:prstGeom prst="rect">
            <a:avLst/>
          </a:prstGeom>
          <a:noFill/>
          <a:ln cap="flat">
            <a:noFill/>
            <a:prstDash val="solid"/>
            <a:round/>
            <a:headEnd type="none" w="med" len="med"/>
            <a:tailEnd type="none" w="med" len="med"/>
          </a:ln>
        </p:spPr>
        <p:txBody>
          <a:bodyPr vert="horz" lIns="91440" tIns="45720" rIns="91440" bIns="4572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panose="02010600030101010101" charset="-122"/>
              </a:defRPr>
            </a:lvl5pPr>
          </a:lstStyle>
          <a:p>
            <a:pPr lvl="0"/>
            <a:r>
              <a:t>单击此处编辑母版文本样式</a:t>
            </a:r>
          </a:p>
          <a:p>
            <a:pPr lvl="1"/>
            <a:r>
              <a:t>二级</a:t>
            </a:r>
          </a:p>
          <a:p>
            <a:pPr lvl="2"/>
            <a:r>
              <a:t>三级</a:t>
            </a:r>
          </a:p>
          <a:p>
            <a:pPr lvl="3"/>
            <a:r>
              <a:t>四级</a:t>
            </a:r>
          </a:p>
          <a:p>
            <a:pPr lvl="4"/>
            <a:r>
              <a:t>五级</a:t>
            </a:r>
          </a:p>
        </p:txBody>
      </p:sp>
      <p:sp>
        <p:nvSpPr>
          <p:cNvPr id="31750" name="页脚占位符 5"/>
          <p:cNvSpPr>
            <a:spLocks noGrp="1"/>
          </p:cNvSpPr>
          <p:nvPr>
            <p:ph type="ftr" sz="quarter" idx="3"/>
            <p:custDataLst>
              <p:tags r:id="rId5"/>
            </p:custDataLst>
          </p:nvPr>
        </p:nvSpPr>
        <p:spPr>
          <a:xfrm>
            <a:off x="0" y="8685213"/>
            <a:ext cx="2971800" cy="458787"/>
          </a:xfrm>
          <a:prstGeom prst="rect">
            <a:avLst/>
          </a:prstGeom>
          <a:noFill/>
          <a:ln cap="flat">
            <a:noFill/>
            <a:prstDash val="solid"/>
            <a:round/>
            <a:headEnd type="none" w="med" len="med"/>
            <a:tailEnd type="none" w="med" len="med"/>
          </a:ln>
        </p:spPr>
        <p:txBody>
          <a:bodyPr vert="horz" lIns="91440" tIns="45720" rIns="91440" bIns="45720" anchor="b"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endParaRPr lang="zh-CN" altLang="en-US" sz="1200"/>
          </a:p>
        </p:txBody>
      </p:sp>
      <p:sp>
        <p:nvSpPr>
          <p:cNvPr id="31751" name="灯片编号占位符 6"/>
          <p:cNvSpPr>
            <a:spLocks noGrp="1"/>
          </p:cNvSpPr>
          <p:nvPr>
            <p:ph type="sldNum" sz="quarter" idx="4"/>
            <p:custDataLst>
              <p:tags r:id="rId6"/>
            </p:custDataLst>
          </p:nvPr>
        </p:nvSpPr>
        <p:spPr>
          <a:xfrm>
            <a:off x="3884613" y="8685213"/>
            <a:ext cx="2971800" cy="458787"/>
          </a:xfrm>
          <a:prstGeom prst="rect">
            <a:avLst/>
          </a:prstGeom>
          <a:noFill/>
          <a:ln w="9525" cap="flat" cmpd="sng" algn="ctr">
            <a:noFill/>
            <a:prstDash val="solid"/>
            <a:round/>
            <a:headEnd type="none" w="med" len="med"/>
            <a:tailEnd type="none" w="med" len="med"/>
          </a:ln>
        </p:spPr>
        <p:txBody>
          <a:bodyPr vert="horz" lIns="91440" tIns="45720" rIns="91440" bIns="45720" rtlCol="0" anchor="b"/>
          <a:lstStyle>
            <a:lvl1pPr algn="r">
              <a:defRPr sz="1200"/>
            </a:lvl1pPr>
          </a:lstStyle>
          <a:p>
            <a:pPr marL="0" marR="0" lvl="0" indent="0" algn="r" defTabSz="914400" rtl="0" eaLnBrk="0" fontAlgn="auto" latinLnBrk="0" hangingPunct="0">
              <a:lnSpc>
                <a:spcPct val="100000"/>
              </a:lnSpc>
              <a:spcBef>
                <a:spcPct val="0"/>
              </a:spcBef>
              <a:spcAft>
                <a:spcPct val="0"/>
              </a:spcAft>
              <a:buClrTx/>
              <a:buSzTx/>
              <a:buFontTx/>
              <a:buNone/>
            </a:pPr>
            <a:fld id="{1F45C45D-A3BD-4001-B845-EB9AEEF299A6}"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等线" panose="02010600030101010101" charset="-122"/>
                <a:ea typeface="Arial" panose="020B0604020202020204"/>
                <a:cs typeface="Arial" panose="020B0604020202020204"/>
                <a:sym typeface="Wingdings" panose="05000000000000000000" pitchFamily="2" charset="2"/>
              </a:rPr>
            </a:fld>
            <a:endParaRPr kumimoji="0" lang="zh-CN" alt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3.png"/><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0"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3.png"/><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image" Target="../media/image1.jpeg"/><Relationship Id="rId2" Type="http://schemas.openxmlformats.org/officeDocument/2006/relationships/tags" Target="../tags/tag6.xml"/><Relationship Id="rId10"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image" Target="../media/image3.png"/><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image" Target="../media/image2.png"/><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0"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image" Target="../media/image3.png"/><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image" Target="../media/image2.png"/><Relationship Id="rId4" Type="http://schemas.openxmlformats.org/officeDocument/2006/relationships/tags" Target="../tags/tag17.xml"/><Relationship Id="rId3" Type="http://schemas.openxmlformats.org/officeDocument/2006/relationships/image" Target="../media/image1.jpeg"/><Relationship Id="rId2" Type="http://schemas.openxmlformats.org/officeDocument/2006/relationships/tags" Target="../tags/tag16.xml"/><Relationship Id="rId10"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tags" Target="../tags/tag23.xml"/><Relationship Id="rId5" Type="http://schemas.openxmlformats.org/officeDocument/2006/relationships/image" Target="../media/image5.png"/><Relationship Id="rId4" Type="http://schemas.openxmlformats.org/officeDocument/2006/relationships/tags" Target="../tags/tag22.xml"/><Relationship Id="rId3" Type="http://schemas.openxmlformats.org/officeDocument/2006/relationships/image" Target="../media/image1.jpeg"/><Relationship Id="rId2" Type="http://schemas.openxmlformats.org/officeDocument/2006/relationships/tags" Target="../tags/tag2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仅标题">
    <p:bg>
      <p:bgPr>
        <a:solidFill>
          <a:schemeClr val="bg1"/>
        </a:solidFill>
        <a:effectLst/>
      </p:bgPr>
    </p:bg>
    <p:spTree>
      <p:nvGrpSpPr>
        <p:cNvPr id="1" name=""/>
        <p:cNvGrpSpPr/>
        <p:nvPr/>
      </p:nvGrpSpPr>
      <p:grpSpPr/>
      <p:pic>
        <p:nvPicPr>
          <p:cNvPr id="2050" name="图片 6"/>
          <p:cNvPicPr>
            <a:picLocks noChangeAspect="1"/>
          </p:cNvPicPr>
          <p:nvPr>
            <p:custDataLst>
              <p:tags r:id="rId2"/>
            </p:custDataLst>
          </p:nvPr>
        </p:nvPicPr>
        <p:blipFill>
          <a:blip r:embed="rId3"/>
          <a:stretch>
            <a:fillRect/>
          </a:stretch>
        </p:blipFill>
        <p:spPr>
          <a:xfrm rot="5400000">
            <a:off x="2667000" y="-2667000"/>
            <a:ext cx="6858000" cy="12192000"/>
          </a:xfrm>
          <a:prstGeom prst="rect">
            <a:avLst/>
          </a:prstGeom>
          <a:noFill/>
          <a:ln cap="flat">
            <a:noFill/>
            <a:prstDash val="solid"/>
            <a:round/>
            <a:headEnd type="none" w="med" len="med"/>
            <a:tailEnd type="none" w="med" len="med"/>
          </a:ln>
        </p:spPr>
      </p:pic>
      <p:pic>
        <p:nvPicPr>
          <p:cNvPr id="2051" name="图片 7"/>
          <p:cNvPicPr>
            <a:picLocks noChangeAspect="1"/>
          </p:cNvPicPr>
          <p:nvPr>
            <p:custDataLst>
              <p:tags r:id="rId4"/>
            </p:custDataLst>
          </p:nvPr>
        </p:nvPicPr>
        <p:blipFill>
          <a:blip r:embed="rId5"/>
          <a:stretch>
            <a:fillRect/>
          </a:stretch>
        </p:blipFill>
        <p:spPr>
          <a:xfrm flipH="1">
            <a:off x="690563" y="503238"/>
            <a:ext cx="441325" cy="404812"/>
          </a:xfrm>
          <a:prstGeom prst="rect">
            <a:avLst/>
          </a:prstGeom>
          <a:noFill/>
          <a:ln cap="flat">
            <a:noFill/>
            <a:prstDash val="solid"/>
            <a:round/>
            <a:headEnd type="none" w="med" len="med"/>
            <a:tailEnd type="none" w="med" len="med"/>
          </a:ln>
        </p:spPr>
      </p:pic>
      <p:sp>
        <p:nvSpPr>
          <p:cNvPr id="2052" name="文本框 8"/>
          <p:cNvSpPr/>
          <p:nvPr>
            <p:custDataLst>
              <p:tags r:id="rId6"/>
            </p:custDataLst>
          </p:nvPr>
        </p:nvSpPr>
        <p:spPr>
          <a:xfrm>
            <a:off x="1179513" y="469900"/>
            <a:ext cx="1716087"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dist"/>
            <a:r>
              <a:rPr lang="zh-CN" altLang="en-US" sz="2400" b="1"/>
              <a:t>教学设计</a:t>
            </a:r>
            <a:endParaRPr lang="zh-CN" altLang="en-US" sz="2400" b="1"/>
          </a:p>
        </p:txBody>
      </p:sp>
      <p:pic>
        <p:nvPicPr>
          <p:cNvPr id="2053" name="图片 10"/>
          <p:cNvPicPr>
            <a:picLocks noChangeAspect="1"/>
          </p:cNvPicPr>
          <p:nvPr>
            <p:custDataLst>
              <p:tags r:id="rId7"/>
            </p:custDataLst>
          </p:nvPr>
        </p:nvPicPr>
        <p:blipFill>
          <a:blip r:embed="rId8"/>
          <a:srcRect l="79527" t="37459" b="50001"/>
          <a:stretch>
            <a:fillRect/>
          </a:stretch>
        </p:blipFill>
        <p:spPr>
          <a:xfrm>
            <a:off x="11026775" y="3798888"/>
            <a:ext cx="1409700" cy="1295400"/>
          </a:xfrm>
          <a:prstGeom prst="rect">
            <a:avLst/>
          </a:prstGeom>
          <a:noFill/>
          <a:ln cap="flat">
            <a:noFill/>
            <a:prstDash val="solid"/>
            <a:round/>
            <a:headEnd type="none" w="med" len="med"/>
            <a:tailEnd type="none" w="med" len="med"/>
          </a:ln>
        </p:spPr>
      </p:pic>
      <p:pic>
        <p:nvPicPr>
          <p:cNvPr id="2054" name="图片 12"/>
          <p:cNvPicPr>
            <a:picLocks noChangeAspect="1"/>
          </p:cNvPicPr>
          <p:nvPr>
            <p:custDataLst>
              <p:tags r:id="rId9"/>
            </p:custDataLst>
          </p:nvPr>
        </p:nvPicPr>
        <p:blipFill>
          <a:blip r:embed="rId10"/>
          <a:srcRect l="5777" t="7338" r="62446" b="73799"/>
          <a:stretch>
            <a:fillRect/>
          </a:stretch>
        </p:blipFill>
        <p:spPr>
          <a:xfrm>
            <a:off x="79375" y="5708650"/>
            <a:ext cx="1498600" cy="1335088"/>
          </a:xfrm>
          <a:prstGeom prst="rect">
            <a:avLst/>
          </a:prstGeom>
          <a:noFill/>
          <a:ln cap="flat">
            <a:noFill/>
            <a:prstDash val="solid"/>
            <a:round/>
            <a:headEnd type="none" w="med" len="med"/>
            <a:tailEnd type="none" w="med" len="med"/>
          </a:ln>
        </p:spPr>
      </p:pic>
    </p:spTree>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仅标题">
    <p:bg>
      <p:bgPr>
        <a:solidFill>
          <a:schemeClr val="bg1"/>
        </a:solidFill>
        <a:effectLst/>
      </p:bgPr>
    </p:bg>
    <p:spTree>
      <p:nvGrpSpPr>
        <p:cNvPr id="1" name=""/>
        <p:cNvGrpSpPr/>
        <p:nvPr/>
      </p:nvGrpSpPr>
      <p:grpSpPr/>
      <p:pic>
        <p:nvPicPr>
          <p:cNvPr id="3074" name="图片 6"/>
          <p:cNvPicPr>
            <a:picLocks noChangeAspect="1"/>
          </p:cNvPicPr>
          <p:nvPr>
            <p:custDataLst>
              <p:tags r:id="rId2"/>
            </p:custDataLst>
          </p:nvPr>
        </p:nvPicPr>
        <p:blipFill>
          <a:blip r:embed="rId3"/>
          <a:stretch>
            <a:fillRect/>
          </a:stretch>
        </p:blipFill>
        <p:spPr>
          <a:xfrm rot="5400000">
            <a:off x="2667000" y="-2667000"/>
            <a:ext cx="6858000" cy="12192000"/>
          </a:xfrm>
          <a:prstGeom prst="rect">
            <a:avLst/>
          </a:prstGeom>
          <a:noFill/>
          <a:ln cap="flat">
            <a:noFill/>
            <a:prstDash val="solid"/>
            <a:round/>
            <a:headEnd type="none" w="med" len="med"/>
            <a:tailEnd type="none" w="med" len="med"/>
          </a:ln>
        </p:spPr>
      </p:pic>
      <p:pic>
        <p:nvPicPr>
          <p:cNvPr id="3075" name="图片 7"/>
          <p:cNvPicPr>
            <a:picLocks noChangeAspect="1"/>
          </p:cNvPicPr>
          <p:nvPr>
            <p:custDataLst>
              <p:tags r:id="rId4"/>
            </p:custDataLst>
          </p:nvPr>
        </p:nvPicPr>
        <p:blipFill>
          <a:blip r:embed="rId5"/>
          <a:stretch>
            <a:fillRect/>
          </a:stretch>
        </p:blipFill>
        <p:spPr>
          <a:xfrm flipH="1">
            <a:off x="690563" y="503238"/>
            <a:ext cx="441325" cy="404812"/>
          </a:xfrm>
          <a:prstGeom prst="rect">
            <a:avLst/>
          </a:prstGeom>
          <a:noFill/>
          <a:ln cap="flat">
            <a:noFill/>
            <a:prstDash val="solid"/>
            <a:round/>
            <a:headEnd type="none" w="med" len="med"/>
            <a:tailEnd type="none" w="med" len="med"/>
          </a:ln>
        </p:spPr>
      </p:pic>
      <p:sp>
        <p:nvSpPr>
          <p:cNvPr id="3076" name="文本框 8"/>
          <p:cNvSpPr/>
          <p:nvPr>
            <p:custDataLst>
              <p:tags r:id="rId6"/>
            </p:custDataLst>
          </p:nvPr>
        </p:nvSpPr>
        <p:spPr>
          <a:xfrm>
            <a:off x="1179513" y="469900"/>
            <a:ext cx="1716087"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dist"/>
            <a:r>
              <a:rPr lang="zh-CN" altLang="en-US" sz="2400" b="1"/>
              <a:t>教学目标</a:t>
            </a:r>
            <a:endParaRPr lang="zh-CN" altLang="en-US" sz="2400" b="1"/>
          </a:p>
        </p:txBody>
      </p:sp>
      <p:pic>
        <p:nvPicPr>
          <p:cNvPr id="3077" name="图片 10"/>
          <p:cNvPicPr>
            <a:picLocks noChangeAspect="1"/>
          </p:cNvPicPr>
          <p:nvPr>
            <p:custDataLst>
              <p:tags r:id="rId7"/>
            </p:custDataLst>
          </p:nvPr>
        </p:nvPicPr>
        <p:blipFill>
          <a:blip r:embed="rId8"/>
          <a:srcRect l="79527" t="37459" b="50001"/>
          <a:stretch>
            <a:fillRect/>
          </a:stretch>
        </p:blipFill>
        <p:spPr>
          <a:xfrm>
            <a:off x="11026775" y="3798888"/>
            <a:ext cx="1409700" cy="1295400"/>
          </a:xfrm>
          <a:prstGeom prst="rect">
            <a:avLst/>
          </a:prstGeom>
          <a:noFill/>
          <a:ln cap="flat">
            <a:noFill/>
            <a:prstDash val="solid"/>
            <a:round/>
            <a:headEnd type="none" w="med" len="med"/>
            <a:tailEnd type="none" w="med" len="med"/>
          </a:ln>
        </p:spPr>
      </p:pic>
      <p:pic>
        <p:nvPicPr>
          <p:cNvPr id="3078" name="图片 12"/>
          <p:cNvPicPr>
            <a:picLocks noChangeAspect="1"/>
          </p:cNvPicPr>
          <p:nvPr>
            <p:custDataLst>
              <p:tags r:id="rId9"/>
            </p:custDataLst>
          </p:nvPr>
        </p:nvPicPr>
        <p:blipFill>
          <a:blip r:embed="rId10"/>
          <a:srcRect l="5777" t="7338" r="62446" b="73799"/>
          <a:stretch>
            <a:fillRect/>
          </a:stretch>
        </p:blipFill>
        <p:spPr>
          <a:xfrm>
            <a:off x="79375" y="5708650"/>
            <a:ext cx="1498600" cy="1335088"/>
          </a:xfrm>
          <a:prstGeom prst="rect">
            <a:avLst/>
          </a:prstGeom>
          <a:noFill/>
          <a:ln cap="flat">
            <a:noFill/>
            <a:prstDash val="solid"/>
            <a:round/>
            <a:headEnd type="none" w="med" len="med"/>
            <a:tailEnd type="none" w="med" len="med"/>
          </a:ln>
        </p:spPr>
      </p:pic>
    </p:spTree>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仅标题">
    <p:bg>
      <p:bgPr>
        <a:solidFill>
          <a:schemeClr val="bg1"/>
        </a:solidFill>
        <a:effectLst/>
      </p:bgPr>
    </p:bg>
    <p:spTree>
      <p:nvGrpSpPr>
        <p:cNvPr id="1" name=""/>
        <p:cNvGrpSpPr/>
        <p:nvPr/>
      </p:nvGrpSpPr>
      <p:grpSpPr/>
      <p:pic>
        <p:nvPicPr>
          <p:cNvPr id="4098" name="图片 6"/>
          <p:cNvPicPr>
            <a:picLocks noChangeAspect="1"/>
          </p:cNvPicPr>
          <p:nvPr>
            <p:custDataLst>
              <p:tags r:id="rId2"/>
            </p:custDataLst>
          </p:nvPr>
        </p:nvPicPr>
        <p:blipFill>
          <a:blip r:embed="rId3"/>
          <a:stretch>
            <a:fillRect/>
          </a:stretch>
        </p:blipFill>
        <p:spPr>
          <a:xfrm rot="5400000">
            <a:off x="2667000" y="-2667000"/>
            <a:ext cx="6858000" cy="12192000"/>
          </a:xfrm>
          <a:prstGeom prst="rect">
            <a:avLst/>
          </a:prstGeom>
          <a:noFill/>
          <a:ln cap="flat">
            <a:noFill/>
            <a:prstDash val="solid"/>
            <a:round/>
            <a:headEnd type="none" w="med" len="med"/>
            <a:tailEnd type="none" w="med" len="med"/>
          </a:ln>
        </p:spPr>
      </p:pic>
      <p:pic>
        <p:nvPicPr>
          <p:cNvPr id="4099" name="图片 7"/>
          <p:cNvPicPr>
            <a:picLocks noChangeAspect="1"/>
          </p:cNvPicPr>
          <p:nvPr>
            <p:custDataLst>
              <p:tags r:id="rId4"/>
            </p:custDataLst>
          </p:nvPr>
        </p:nvPicPr>
        <p:blipFill>
          <a:blip r:embed="rId5"/>
          <a:stretch>
            <a:fillRect/>
          </a:stretch>
        </p:blipFill>
        <p:spPr>
          <a:xfrm flipH="1">
            <a:off x="690563" y="503238"/>
            <a:ext cx="441325" cy="404812"/>
          </a:xfrm>
          <a:prstGeom prst="rect">
            <a:avLst/>
          </a:prstGeom>
          <a:noFill/>
          <a:ln cap="flat">
            <a:noFill/>
            <a:prstDash val="solid"/>
            <a:round/>
            <a:headEnd type="none" w="med" len="med"/>
            <a:tailEnd type="none" w="med" len="med"/>
          </a:ln>
        </p:spPr>
      </p:pic>
      <p:sp>
        <p:nvSpPr>
          <p:cNvPr id="4100" name="文本框 8"/>
          <p:cNvSpPr/>
          <p:nvPr>
            <p:custDataLst>
              <p:tags r:id="rId6"/>
            </p:custDataLst>
          </p:nvPr>
        </p:nvSpPr>
        <p:spPr>
          <a:xfrm>
            <a:off x="1179513" y="469900"/>
            <a:ext cx="1716087"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dist"/>
            <a:r>
              <a:rPr lang="zh-CN" altLang="en-US" sz="2400" b="1"/>
              <a:t>教学过程</a:t>
            </a:r>
            <a:endParaRPr lang="zh-CN" altLang="en-US" sz="2400" b="1"/>
          </a:p>
        </p:txBody>
      </p:sp>
      <p:pic>
        <p:nvPicPr>
          <p:cNvPr id="4101" name="图片 10"/>
          <p:cNvPicPr>
            <a:picLocks noChangeAspect="1"/>
          </p:cNvPicPr>
          <p:nvPr>
            <p:custDataLst>
              <p:tags r:id="rId7"/>
            </p:custDataLst>
          </p:nvPr>
        </p:nvPicPr>
        <p:blipFill>
          <a:blip r:embed="rId8"/>
          <a:srcRect l="79527" t="37459" b="50001"/>
          <a:stretch>
            <a:fillRect/>
          </a:stretch>
        </p:blipFill>
        <p:spPr>
          <a:xfrm>
            <a:off x="11026775" y="3798888"/>
            <a:ext cx="1409700" cy="1295400"/>
          </a:xfrm>
          <a:prstGeom prst="rect">
            <a:avLst/>
          </a:prstGeom>
          <a:noFill/>
          <a:ln cap="flat">
            <a:noFill/>
            <a:prstDash val="solid"/>
            <a:round/>
            <a:headEnd type="none" w="med" len="med"/>
            <a:tailEnd type="none" w="med" len="med"/>
          </a:ln>
        </p:spPr>
      </p:pic>
      <p:pic>
        <p:nvPicPr>
          <p:cNvPr id="4102" name="图片 12"/>
          <p:cNvPicPr>
            <a:picLocks noChangeAspect="1"/>
          </p:cNvPicPr>
          <p:nvPr>
            <p:custDataLst>
              <p:tags r:id="rId9"/>
            </p:custDataLst>
          </p:nvPr>
        </p:nvPicPr>
        <p:blipFill>
          <a:blip r:embed="rId10"/>
          <a:srcRect l="5777" t="7338" r="62446" b="73799"/>
          <a:stretch>
            <a:fillRect/>
          </a:stretch>
        </p:blipFill>
        <p:spPr>
          <a:xfrm>
            <a:off x="79375" y="5708650"/>
            <a:ext cx="1498600" cy="1335088"/>
          </a:xfrm>
          <a:prstGeom prst="rect">
            <a:avLst/>
          </a:prstGeom>
          <a:noFill/>
          <a:ln cap="flat">
            <a:noFill/>
            <a:prstDash val="solid"/>
            <a:round/>
            <a:headEnd type="none" w="med" len="med"/>
            <a:tailEnd type="none" w="med" len="med"/>
          </a:ln>
        </p:spPr>
      </p:pic>
    </p:spTree>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仅标题">
    <p:bg>
      <p:bgPr>
        <a:solidFill>
          <a:schemeClr val="bg1"/>
        </a:solidFill>
        <a:effectLst/>
      </p:bgPr>
    </p:bg>
    <p:spTree>
      <p:nvGrpSpPr>
        <p:cNvPr id="1" name=""/>
        <p:cNvGrpSpPr/>
        <p:nvPr/>
      </p:nvGrpSpPr>
      <p:grpSpPr/>
      <p:pic>
        <p:nvPicPr>
          <p:cNvPr id="5122" name="图片 6"/>
          <p:cNvPicPr>
            <a:picLocks noChangeAspect="1"/>
          </p:cNvPicPr>
          <p:nvPr>
            <p:custDataLst>
              <p:tags r:id="rId2"/>
            </p:custDataLst>
          </p:nvPr>
        </p:nvPicPr>
        <p:blipFill>
          <a:blip r:embed="rId3"/>
          <a:stretch>
            <a:fillRect/>
          </a:stretch>
        </p:blipFill>
        <p:spPr>
          <a:xfrm rot="5400000">
            <a:off x="2667000" y="-2667000"/>
            <a:ext cx="6858000" cy="12192000"/>
          </a:xfrm>
          <a:prstGeom prst="rect">
            <a:avLst/>
          </a:prstGeom>
          <a:noFill/>
          <a:ln cap="flat">
            <a:noFill/>
            <a:prstDash val="solid"/>
            <a:round/>
            <a:headEnd type="none" w="med" len="med"/>
            <a:tailEnd type="none" w="med" len="med"/>
          </a:ln>
        </p:spPr>
      </p:pic>
      <p:pic>
        <p:nvPicPr>
          <p:cNvPr id="5123" name="图片 7"/>
          <p:cNvPicPr>
            <a:picLocks noChangeAspect="1"/>
          </p:cNvPicPr>
          <p:nvPr>
            <p:custDataLst>
              <p:tags r:id="rId4"/>
            </p:custDataLst>
          </p:nvPr>
        </p:nvPicPr>
        <p:blipFill>
          <a:blip r:embed="rId5"/>
          <a:stretch>
            <a:fillRect/>
          </a:stretch>
        </p:blipFill>
        <p:spPr>
          <a:xfrm flipH="1">
            <a:off x="690563" y="503238"/>
            <a:ext cx="441325" cy="404812"/>
          </a:xfrm>
          <a:prstGeom prst="rect">
            <a:avLst/>
          </a:prstGeom>
          <a:noFill/>
          <a:ln cap="flat">
            <a:noFill/>
            <a:prstDash val="solid"/>
            <a:round/>
            <a:headEnd type="none" w="med" len="med"/>
            <a:tailEnd type="none" w="med" len="med"/>
          </a:ln>
        </p:spPr>
      </p:pic>
      <p:sp>
        <p:nvSpPr>
          <p:cNvPr id="5124" name="文本框 8"/>
          <p:cNvSpPr/>
          <p:nvPr>
            <p:custDataLst>
              <p:tags r:id="rId6"/>
            </p:custDataLst>
          </p:nvPr>
        </p:nvSpPr>
        <p:spPr>
          <a:xfrm>
            <a:off x="1179513" y="469900"/>
            <a:ext cx="1716087" cy="4619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dist"/>
            <a:r>
              <a:rPr lang="zh-CN" altLang="en-US" sz="2400" b="1"/>
              <a:t>教学反思</a:t>
            </a:r>
            <a:endParaRPr lang="zh-CN" altLang="en-US" sz="2400" b="1"/>
          </a:p>
        </p:txBody>
      </p:sp>
      <p:pic>
        <p:nvPicPr>
          <p:cNvPr id="5125" name="图片 10"/>
          <p:cNvPicPr>
            <a:picLocks noChangeAspect="1"/>
          </p:cNvPicPr>
          <p:nvPr>
            <p:custDataLst>
              <p:tags r:id="rId7"/>
            </p:custDataLst>
          </p:nvPr>
        </p:nvPicPr>
        <p:blipFill>
          <a:blip r:embed="rId8"/>
          <a:srcRect l="79527" t="37459" b="50001"/>
          <a:stretch>
            <a:fillRect/>
          </a:stretch>
        </p:blipFill>
        <p:spPr>
          <a:xfrm>
            <a:off x="11026775" y="3798888"/>
            <a:ext cx="1409700" cy="1295400"/>
          </a:xfrm>
          <a:prstGeom prst="rect">
            <a:avLst/>
          </a:prstGeom>
          <a:noFill/>
          <a:ln cap="flat">
            <a:noFill/>
            <a:prstDash val="solid"/>
            <a:round/>
            <a:headEnd type="none" w="med" len="med"/>
            <a:tailEnd type="none" w="med" len="med"/>
          </a:ln>
        </p:spPr>
      </p:pic>
      <p:pic>
        <p:nvPicPr>
          <p:cNvPr id="5126" name="图片 12"/>
          <p:cNvPicPr>
            <a:picLocks noChangeAspect="1"/>
          </p:cNvPicPr>
          <p:nvPr>
            <p:custDataLst>
              <p:tags r:id="rId9"/>
            </p:custDataLst>
          </p:nvPr>
        </p:nvPicPr>
        <p:blipFill>
          <a:blip r:embed="rId10"/>
          <a:srcRect l="5777" t="7338" r="62446" b="73799"/>
          <a:stretch>
            <a:fillRect/>
          </a:stretch>
        </p:blipFill>
        <p:spPr>
          <a:xfrm>
            <a:off x="79375" y="5708650"/>
            <a:ext cx="1498600" cy="1335088"/>
          </a:xfrm>
          <a:prstGeom prst="rect">
            <a:avLst/>
          </a:prstGeom>
          <a:noFill/>
          <a:ln cap="flat">
            <a:noFill/>
            <a:prstDash val="solid"/>
            <a:round/>
            <a:headEnd type="none" w="med" len="med"/>
            <a:tailEnd type="none" w="med" len="med"/>
          </a:ln>
        </p:spPr>
      </p:pic>
    </p:spTree>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p:pic>
        <p:nvPicPr>
          <p:cNvPr id="6146" name="图片 4"/>
          <p:cNvPicPr>
            <a:picLocks noChangeAspect="1"/>
          </p:cNvPicPr>
          <p:nvPr>
            <p:custDataLst>
              <p:tags r:id="rId2"/>
            </p:custDataLst>
          </p:nvPr>
        </p:nvPicPr>
        <p:blipFill>
          <a:blip r:embed="rId3"/>
          <a:stretch>
            <a:fillRect/>
          </a:stretch>
        </p:blipFill>
        <p:spPr>
          <a:xfrm rot="5400000">
            <a:off x="2667000" y="-2667000"/>
            <a:ext cx="6858000" cy="12192000"/>
          </a:xfrm>
          <a:prstGeom prst="rect">
            <a:avLst/>
          </a:prstGeom>
          <a:noFill/>
          <a:ln cap="flat">
            <a:noFill/>
            <a:prstDash val="solid"/>
            <a:round/>
            <a:headEnd type="none" w="med" len="med"/>
            <a:tailEnd type="none" w="med" len="med"/>
          </a:ln>
        </p:spPr>
      </p:pic>
      <p:pic>
        <p:nvPicPr>
          <p:cNvPr id="6147" name="图片 7"/>
          <p:cNvPicPr>
            <a:picLocks noChangeAspect="1"/>
          </p:cNvPicPr>
          <p:nvPr>
            <p:custDataLst>
              <p:tags r:id="rId4"/>
            </p:custDataLst>
          </p:nvPr>
        </p:nvPicPr>
        <p:blipFill>
          <a:blip r:embed="rId5"/>
          <a:srcRect l="79527" t="37459" b="50001"/>
          <a:stretch>
            <a:fillRect/>
          </a:stretch>
        </p:blipFill>
        <p:spPr>
          <a:xfrm>
            <a:off x="10569575" y="2003425"/>
            <a:ext cx="2120900" cy="1947863"/>
          </a:xfrm>
          <a:prstGeom prst="rect">
            <a:avLst/>
          </a:prstGeom>
          <a:noFill/>
          <a:ln cap="flat">
            <a:noFill/>
            <a:prstDash val="solid"/>
            <a:round/>
            <a:headEnd type="none" w="med" len="med"/>
            <a:tailEnd type="none" w="med" len="med"/>
          </a:ln>
        </p:spPr>
      </p:pic>
      <p:pic>
        <p:nvPicPr>
          <p:cNvPr id="6148" name="图片 8"/>
          <p:cNvPicPr>
            <a:picLocks noChangeAspect="1"/>
          </p:cNvPicPr>
          <p:nvPr>
            <p:custDataLst>
              <p:tags r:id="rId6"/>
            </p:custDataLst>
          </p:nvPr>
        </p:nvPicPr>
        <p:blipFill>
          <a:blip r:embed="rId7"/>
          <a:srcRect l="5777" t="7338" r="62446" b="73799"/>
          <a:stretch>
            <a:fillRect/>
          </a:stretch>
        </p:blipFill>
        <p:spPr>
          <a:xfrm>
            <a:off x="-496887" y="4476750"/>
            <a:ext cx="2674937" cy="2381250"/>
          </a:xfrm>
          <a:prstGeom prst="rect">
            <a:avLst/>
          </a:prstGeom>
          <a:noFill/>
          <a:ln cap="flat">
            <a:noFill/>
            <a:prstDash val="solid"/>
            <a:round/>
            <a:headEnd type="none" w="med" len="med"/>
            <a:tailEnd type="none" w="med" len="med"/>
          </a:ln>
        </p:spPr>
      </p:pic>
    </p:spTree>
  </p:cSld>
  <p:clrMapOvr>
    <a:masterClrMapping/>
  </p:clrMapOvr>
  <p:transition spd="slow" advTm="3000">
    <p:random/>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Tm="3000">
    <p:random/>
  </p:transition>
  <p:txStyles>
    <p:titleStyle>
      <a:lvl1pPr algn="l" defTabSz="914400" rtl="0" eaLnBrk="1" hangingPunct="1">
        <a:lnSpc>
          <a:spcPct val="90000"/>
        </a:lnSpc>
        <a:spcBef>
          <a:spcPct val="0"/>
        </a:spcBef>
        <a:buNone/>
        <a:defRPr sz="4400">
          <a:solidFill>
            <a:schemeClr val="tx1"/>
          </a:solidFill>
          <a:latin typeface="思源黑体 CN Normal"/>
          <a:ea typeface="思源黑体 CN Normal"/>
        </a:defRPr>
      </a:lvl1pPr>
    </p:titleStyle>
    <p:bodyStyle>
      <a:lvl1pPr marL="228600" indent="-228600" algn="l" defTabSz="914400" rtl="0" eaLnBrk="1" hangingPunct="1">
        <a:lnSpc>
          <a:spcPct val="90000"/>
        </a:lnSpc>
        <a:spcBef>
          <a:spcPts val="1000"/>
        </a:spcBef>
        <a:buFont typeface="Arial" panose="020B0604020202020204" pitchFamily="34" charset="0"/>
        <a:buChar char="•"/>
        <a:defRPr sz="2800">
          <a:solidFill>
            <a:schemeClr val="tx1"/>
          </a:solidFill>
          <a:latin typeface="思源黑体 CN Normal"/>
          <a:ea typeface="思源黑体 CN Normal"/>
        </a:defRPr>
      </a:lvl1pPr>
      <a:lvl2pPr marL="685800" indent="-228600" algn="l" defTabSz="914400" rtl="0" eaLnBrk="1" hangingPunct="1">
        <a:lnSpc>
          <a:spcPct val="90000"/>
        </a:lnSpc>
        <a:spcBef>
          <a:spcPts val="500"/>
        </a:spcBef>
        <a:buFont typeface="Arial" panose="020B0604020202020204" pitchFamily="34" charset="0"/>
        <a:buChar char="•"/>
        <a:defRPr sz="2400">
          <a:solidFill>
            <a:schemeClr val="tx1"/>
          </a:solidFill>
          <a:latin typeface="思源黑体 CN Normal"/>
          <a:ea typeface="思源黑体 CN Normal"/>
        </a:defRPr>
      </a:lvl2pPr>
      <a:lvl3pPr marL="1143000" indent="-228600" algn="l" defTabSz="914400" rtl="0" eaLnBrk="1" hangingPunct="1">
        <a:lnSpc>
          <a:spcPct val="90000"/>
        </a:lnSpc>
        <a:spcBef>
          <a:spcPts val="500"/>
        </a:spcBef>
        <a:buFont typeface="Arial" panose="020B0604020202020204" pitchFamily="34" charset="0"/>
        <a:buChar char="•"/>
        <a:defRPr sz="2000">
          <a:solidFill>
            <a:schemeClr val="tx1"/>
          </a:solidFill>
          <a:latin typeface="思源黑体 CN Normal"/>
          <a:ea typeface="思源黑体 CN Normal"/>
        </a:defRPr>
      </a:lvl3pPr>
      <a:lvl4pPr marL="1600200" indent="-228600" algn="l" defTabSz="914400" rtl="0" eaLnBrk="1" hangingPunct="1">
        <a:lnSpc>
          <a:spcPct val="90000"/>
        </a:lnSpc>
        <a:spcBef>
          <a:spcPts val="500"/>
        </a:spcBef>
        <a:buFont typeface="Arial" panose="020B0604020202020204" pitchFamily="34" charset="0"/>
        <a:buChar char="•"/>
        <a:defRPr sz="1800">
          <a:solidFill>
            <a:schemeClr val="tx1"/>
          </a:solidFill>
          <a:latin typeface="思源黑体 CN Normal"/>
          <a:ea typeface="思源黑体 CN Normal"/>
        </a:defRPr>
      </a:lvl4pPr>
      <a:lvl5pPr marL="2057400" indent="-228600" algn="l" defTabSz="914400" rtl="0" eaLnBrk="1" hangingPunct="1">
        <a:lnSpc>
          <a:spcPct val="90000"/>
        </a:lnSpc>
        <a:spcBef>
          <a:spcPts val="500"/>
        </a:spcBef>
        <a:buFont typeface="Arial" panose="020B0604020202020204" pitchFamily="34" charset="0"/>
        <a:buChar char="•"/>
        <a:defRPr sz="1800">
          <a:solidFill>
            <a:schemeClr val="tx1"/>
          </a:solidFill>
          <a:latin typeface="思源黑体 CN Normal"/>
          <a:ea typeface="思源黑体 CN Normal"/>
        </a:defRPr>
      </a:lvl5pPr>
    </p:bodyStyle>
    <p:otherStyle>
      <a:lvl1pPr marL="0" indent="0" algn="l" defTabSz="914400" rtl="0" eaLnBrk="1" hangingPunct="1">
        <a:buNone/>
        <a:defRPr sz="1800">
          <a:solidFill>
            <a:schemeClr val="tx1"/>
          </a:solidFill>
          <a:latin typeface="思源黑体 CN Normal"/>
          <a:ea typeface="思源黑体 CN Normal"/>
        </a:defRPr>
      </a:lvl1pPr>
      <a:lvl2pPr marL="457200" indent="0" algn="l" defTabSz="914400" rtl="0" eaLnBrk="1" hangingPunct="1">
        <a:buNone/>
        <a:defRPr sz="1800">
          <a:solidFill>
            <a:schemeClr val="tx1"/>
          </a:solidFill>
          <a:latin typeface="思源黑体 CN Normal"/>
          <a:ea typeface="思源黑体 CN Normal"/>
        </a:defRPr>
      </a:lvl2pPr>
      <a:lvl3pPr marL="914400" indent="0" algn="l" defTabSz="914400" rtl="0" eaLnBrk="1" hangingPunct="1">
        <a:buNone/>
        <a:defRPr sz="1800">
          <a:solidFill>
            <a:schemeClr val="tx1"/>
          </a:solidFill>
          <a:latin typeface="思源黑体 CN Normal"/>
          <a:ea typeface="思源黑体 CN Normal"/>
        </a:defRPr>
      </a:lvl3pPr>
      <a:lvl4pPr marL="1371600" indent="0" algn="l" defTabSz="914400" rtl="0" eaLnBrk="1" hangingPunct="1">
        <a:buNone/>
        <a:defRPr sz="1800">
          <a:solidFill>
            <a:schemeClr val="tx1"/>
          </a:solidFill>
          <a:latin typeface="思源黑体 CN Normal"/>
          <a:ea typeface="思源黑体 CN Normal"/>
        </a:defRPr>
      </a:lvl4pPr>
      <a:lvl5pPr marL="1828800" indent="0" algn="l" defTabSz="914400" rtl="0" eaLnBrk="1" hangingPunct="1">
        <a:buNone/>
        <a:defRPr sz="1800">
          <a:solidFill>
            <a:schemeClr val="tx1"/>
          </a:solidFill>
          <a:latin typeface="思源黑体 CN Normal"/>
          <a:ea typeface="思源黑体 CN Normal"/>
        </a:defRPr>
      </a:lvl5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9" Type="http://schemas.openxmlformats.org/officeDocument/2006/relationships/slideLayout" Target="../slideLayouts/slideLayout1.xml"/><Relationship Id="rId28" Type="http://schemas.openxmlformats.org/officeDocument/2006/relationships/image" Target="../media/image12.png"/><Relationship Id="rId27" Type="http://schemas.openxmlformats.org/officeDocument/2006/relationships/tags" Target="../tags/tag42.xml"/><Relationship Id="rId26" Type="http://schemas.openxmlformats.org/officeDocument/2006/relationships/audio" Target="NULL" TargetMode="External"/><Relationship Id="rId25" Type="http://schemas.openxmlformats.org/officeDocument/2006/relationships/image" Target="../media/image3.png"/><Relationship Id="rId24" Type="http://schemas.openxmlformats.org/officeDocument/2006/relationships/tags" Target="../tags/tag41.xml"/><Relationship Id="rId23" Type="http://schemas.openxmlformats.org/officeDocument/2006/relationships/image" Target="../media/image11.png"/><Relationship Id="rId22" Type="http://schemas.openxmlformats.org/officeDocument/2006/relationships/tags" Target="../tags/tag40.xml"/><Relationship Id="rId21" Type="http://schemas.openxmlformats.org/officeDocument/2006/relationships/image" Target="../media/image10.png"/><Relationship Id="rId20" Type="http://schemas.openxmlformats.org/officeDocument/2006/relationships/tags" Target="../tags/tag39.xml"/><Relationship Id="rId2" Type="http://schemas.openxmlformats.org/officeDocument/2006/relationships/image" Target="../media/image7.jpeg"/><Relationship Id="rId19" Type="http://schemas.openxmlformats.org/officeDocument/2006/relationships/image" Target="../media/image6.png"/><Relationship Id="rId18" Type="http://schemas.openxmlformats.org/officeDocument/2006/relationships/tags" Target="../tags/tag38.xml"/><Relationship Id="rId17" Type="http://schemas.openxmlformats.org/officeDocument/2006/relationships/image" Target="../media/image9.png"/><Relationship Id="rId16" Type="http://schemas.openxmlformats.org/officeDocument/2006/relationships/tags" Target="../tags/tag37.xml"/><Relationship Id="rId15" Type="http://schemas.openxmlformats.org/officeDocument/2006/relationships/image" Target="../media/image8.png"/><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4.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image" Target="../media/image27.png"/><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28.png"/><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12.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1" Type="http://schemas.openxmlformats.org/officeDocument/2006/relationships/slideLayout" Target="../slideLayouts/slideLayout3.xml"/><Relationship Id="rId30" Type="http://schemas.openxmlformats.org/officeDocument/2006/relationships/tags" Target="../tags/tag231.xml"/><Relationship Id="rId3" Type="http://schemas.openxmlformats.org/officeDocument/2006/relationships/tags" Target="../tags/tag204.xml"/><Relationship Id="rId29" Type="http://schemas.openxmlformats.org/officeDocument/2006/relationships/tags" Target="../tags/tag230.xml"/><Relationship Id="rId28" Type="http://schemas.openxmlformats.org/officeDocument/2006/relationships/tags" Target="../tags/tag229.xml"/><Relationship Id="rId27" Type="http://schemas.openxmlformats.org/officeDocument/2006/relationships/tags" Target="../tags/tag228.xml"/><Relationship Id="rId26" Type="http://schemas.openxmlformats.org/officeDocument/2006/relationships/tags" Target="../tags/tag227.xml"/><Relationship Id="rId25" Type="http://schemas.openxmlformats.org/officeDocument/2006/relationships/tags" Target="../tags/tag226.xml"/><Relationship Id="rId24" Type="http://schemas.openxmlformats.org/officeDocument/2006/relationships/tags" Target="../tags/tag225.xml"/><Relationship Id="rId23" Type="http://schemas.openxmlformats.org/officeDocument/2006/relationships/tags" Target="../tags/tag224.xml"/><Relationship Id="rId22" Type="http://schemas.openxmlformats.org/officeDocument/2006/relationships/tags" Target="../tags/tag223.xml"/><Relationship Id="rId21" Type="http://schemas.openxmlformats.org/officeDocument/2006/relationships/tags" Target="../tags/tag222.xml"/><Relationship Id="rId20" Type="http://schemas.openxmlformats.org/officeDocument/2006/relationships/tags" Target="../tags/tag221.xml"/><Relationship Id="rId2" Type="http://schemas.openxmlformats.org/officeDocument/2006/relationships/tags" Target="../tags/tag203.xml"/><Relationship Id="rId19" Type="http://schemas.openxmlformats.org/officeDocument/2006/relationships/tags" Target="../tags/tag220.xml"/><Relationship Id="rId18" Type="http://schemas.openxmlformats.org/officeDocument/2006/relationships/tags" Target="../tags/tag219.xml"/><Relationship Id="rId17" Type="http://schemas.openxmlformats.org/officeDocument/2006/relationships/tags" Target="../tags/tag218.xml"/><Relationship Id="rId16" Type="http://schemas.openxmlformats.org/officeDocument/2006/relationships/tags" Target="../tags/tag217.xml"/><Relationship Id="rId15" Type="http://schemas.openxmlformats.org/officeDocument/2006/relationships/tags" Target="../tags/tag216.xml"/><Relationship Id="rId14" Type="http://schemas.openxmlformats.org/officeDocument/2006/relationships/tags" Target="../tags/tag215.xml"/><Relationship Id="rId13" Type="http://schemas.openxmlformats.org/officeDocument/2006/relationships/tags" Target="../tags/tag214.xml"/><Relationship Id="rId12" Type="http://schemas.openxmlformats.org/officeDocument/2006/relationships/tags" Target="../tags/tag213.xml"/><Relationship Id="rId11" Type="http://schemas.openxmlformats.org/officeDocument/2006/relationships/tags" Target="../tags/tag212.xml"/><Relationship Id="rId10" Type="http://schemas.openxmlformats.org/officeDocument/2006/relationships/tags" Target="../tags/tag211.xml"/><Relationship Id="rId1" Type="http://schemas.openxmlformats.org/officeDocument/2006/relationships/tags" Target="../tags/tag202.xml"/></Relationships>
</file>

<file path=ppt/slides/_rels/slide13.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1" Type="http://schemas.openxmlformats.org/officeDocument/2006/relationships/slideLayout" Target="../slideLayouts/slideLayout1.xml"/><Relationship Id="rId20" Type="http://schemas.openxmlformats.org/officeDocument/2006/relationships/image" Target="../media/image19.png"/><Relationship Id="rId2" Type="http://schemas.openxmlformats.org/officeDocument/2006/relationships/image" Target="../media/image17.jpeg"/><Relationship Id="rId19" Type="http://schemas.openxmlformats.org/officeDocument/2006/relationships/tags" Target="../tags/tag245.xml"/><Relationship Id="rId18" Type="http://schemas.openxmlformats.org/officeDocument/2006/relationships/image" Target="../media/image6.png"/><Relationship Id="rId17" Type="http://schemas.openxmlformats.org/officeDocument/2006/relationships/tags" Target="../tags/tag244.xml"/><Relationship Id="rId16" Type="http://schemas.openxmlformats.org/officeDocument/2006/relationships/image" Target="../media/image3.png"/><Relationship Id="rId15" Type="http://schemas.openxmlformats.org/officeDocument/2006/relationships/tags" Target="../tags/tag243.xml"/><Relationship Id="rId14" Type="http://schemas.openxmlformats.org/officeDocument/2006/relationships/image" Target="../media/image18.png"/><Relationship Id="rId13" Type="http://schemas.openxmlformats.org/officeDocument/2006/relationships/tags" Target="../tags/tag242.xml"/><Relationship Id="rId12" Type="http://schemas.openxmlformats.org/officeDocument/2006/relationships/image" Target="../media/image10.png"/><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tags" Target="../tags/tag232.xml"/></Relationships>
</file>

<file path=ppt/slides/_rels/slide14.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1" Type="http://schemas.openxmlformats.org/officeDocument/2006/relationships/slideLayout" Target="../slideLayouts/slideLayout4.xml"/><Relationship Id="rId10" Type="http://schemas.openxmlformats.org/officeDocument/2006/relationships/image" Target="../media/image29.png"/><Relationship Id="rId1" Type="http://schemas.openxmlformats.org/officeDocument/2006/relationships/tags" Target="../tags/tag246.xml"/></Relationships>
</file>

<file path=ppt/slides/_rels/slide15.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7" Type="http://schemas.openxmlformats.org/officeDocument/2006/relationships/slideLayout" Target="../slideLayouts/slideLayout4.xml"/><Relationship Id="rId16" Type="http://schemas.openxmlformats.org/officeDocument/2006/relationships/tags" Target="../tags/tag270.xml"/><Relationship Id="rId15" Type="http://schemas.openxmlformats.org/officeDocument/2006/relationships/tags" Target="../tags/tag269.xml"/><Relationship Id="rId14" Type="http://schemas.openxmlformats.org/officeDocument/2006/relationships/tags" Target="../tags/tag268.xml"/><Relationship Id="rId13" Type="http://schemas.openxmlformats.org/officeDocument/2006/relationships/tags" Target="../tags/tag267.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tags" Target="../tags/tag255.xml"/></Relationships>
</file>

<file path=ppt/slides/_rels/slide16.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3" Type="http://schemas.openxmlformats.org/officeDocument/2006/relationships/slideLayout" Target="../slideLayouts/slideLayout4.xml"/><Relationship Id="rId12" Type="http://schemas.openxmlformats.org/officeDocument/2006/relationships/image" Target="../media/image30.png"/><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tags" Target="../tags/tag271.xml"/></Relationships>
</file>

<file path=ppt/slides/_rels/slide17.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tags" Target="../tags/tag289.xml"/><Relationship Id="rId7" Type="http://schemas.openxmlformats.org/officeDocument/2006/relationships/tags" Target="../tags/tag288.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3" Type="http://schemas.openxmlformats.org/officeDocument/2006/relationships/tags" Target="../tags/tag284.xml"/><Relationship Id="rId22" Type="http://schemas.openxmlformats.org/officeDocument/2006/relationships/slideLayout" Target="../slideLayouts/slideLayout4.xml"/><Relationship Id="rId21" Type="http://schemas.openxmlformats.org/officeDocument/2006/relationships/tags" Target="../tags/tag302.xml"/><Relationship Id="rId20" Type="http://schemas.openxmlformats.org/officeDocument/2006/relationships/tags" Target="../tags/tag301.xml"/><Relationship Id="rId2" Type="http://schemas.openxmlformats.org/officeDocument/2006/relationships/tags" Target="../tags/tag283.xml"/><Relationship Id="rId19" Type="http://schemas.openxmlformats.org/officeDocument/2006/relationships/tags" Target="../tags/tag300.xml"/><Relationship Id="rId18" Type="http://schemas.openxmlformats.org/officeDocument/2006/relationships/tags" Target="../tags/tag299.xml"/><Relationship Id="rId17" Type="http://schemas.openxmlformats.org/officeDocument/2006/relationships/tags" Target="../tags/tag298.xml"/><Relationship Id="rId16" Type="http://schemas.openxmlformats.org/officeDocument/2006/relationships/tags" Target="../tags/tag297.xml"/><Relationship Id="rId15" Type="http://schemas.openxmlformats.org/officeDocument/2006/relationships/tags" Target="../tags/tag296.xml"/><Relationship Id="rId14" Type="http://schemas.openxmlformats.org/officeDocument/2006/relationships/tags" Target="../tags/tag295.xml"/><Relationship Id="rId13" Type="http://schemas.openxmlformats.org/officeDocument/2006/relationships/tags" Target="../tags/tag294.xml"/><Relationship Id="rId12" Type="http://schemas.openxmlformats.org/officeDocument/2006/relationships/tags" Target="../tags/tag293.xml"/><Relationship Id="rId11" Type="http://schemas.openxmlformats.org/officeDocument/2006/relationships/tags" Target="../tags/tag292.xml"/><Relationship Id="rId10" Type="http://schemas.openxmlformats.org/officeDocument/2006/relationships/tags" Target="../tags/tag291.xml"/><Relationship Id="rId1" Type="http://schemas.openxmlformats.org/officeDocument/2006/relationships/tags" Target="../tags/tag282.xml"/></Relationships>
</file>

<file path=ppt/slides/_rels/slide18.xml.rels><?xml version="1.0" encoding="UTF-8" standalone="yes"?>
<Relationships xmlns="http://schemas.openxmlformats.org/package/2006/relationships"><Relationship Id="rId9" Type="http://schemas.openxmlformats.org/officeDocument/2006/relationships/tags" Target="../tags/tag310.xml"/><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1" Type="http://schemas.openxmlformats.org/officeDocument/2006/relationships/slideLayout" Target="../slideLayouts/slideLayout1.xml"/><Relationship Id="rId20" Type="http://schemas.openxmlformats.org/officeDocument/2006/relationships/image" Target="../media/image19.png"/><Relationship Id="rId2" Type="http://schemas.openxmlformats.org/officeDocument/2006/relationships/image" Target="../media/image17.jpeg"/><Relationship Id="rId19" Type="http://schemas.openxmlformats.org/officeDocument/2006/relationships/tags" Target="../tags/tag316.xml"/><Relationship Id="rId18" Type="http://schemas.openxmlformats.org/officeDocument/2006/relationships/image" Target="../media/image6.png"/><Relationship Id="rId17" Type="http://schemas.openxmlformats.org/officeDocument/2006/relationships/tags" Target="../tags/tag315.xml"/><Relationship Id="rId16" Type="http://schemas.openxmlformats.org/officeDocument/2006/relationships/image" Target="../media/image3.png"/><Relationship Id="rId15" Type="http://schemas.openxmlformats.org/officeDocument/2006/relationships/tags" Target="../tags/tag314.xml"/><Relationship Id="rId14" Type="http://schemas.openxmlformats.org/officeDocument/2006/relationships/image" Target="../media/image18.png"/><Relationship Id="rId13" Type="http://schemas.openxmlformats.org/officeDocument/2006/relationships/tags" Target="../tags/tag313.xml"/><Relationship Id="rId12" Type="http://schemas.openxmlformats.org/officeDocument/2006/relationships/image" Target="../media/image10.png"/><Relationship Id="rId11" Type="http://schemas.openxmlformats.org/officeDocument/2006/relationships/tags" Target="../tags/tag312.xml"/><Relationship Id="rId10" Type="http://schemas.openxmlformats.org/officeDocument/2006/relationships/tags" Target="../tags/tag311.xml"/><Relationship Id="rId1" Type="http://schemas.openxmlformats.org/officeDocument/2006/relationships/tags" Target="../tags/tag303.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image" Target="../media/image31.png"/><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2.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4" Type="http://schemas.openxmlformats.org/officeDocument/2006/relationships/slideLayout" Target="../slideLayouts/slideLayout1.xml"/><Relationship Id="rId33" Type="http://schemas.openxmlformats.org/officeDocument/2006/relationships/image" Target="../media/image16.png"/><Relationship Id="rId32" Type="http://schemas.openxmlformats.org/officeDocument/2006/relationships/tags" Target="../tags/tag69.xml"/><Relationship Id="rId31" Type="http://schemas.openxmlformats.org/officeDocument/2006/relationships/image" Target="../media/image11.png"/><Relationship Id="rId30" Type="http://schemas.openxmlformats.org/officeDocument/2006/relationships/tags" Target="../tags/tag68.xml"/><Relationship Id="rId3" Type="http://schemas.openxmlformats.org/officeDocument/2006/relationships/tags" Target="../tags/tag44.xml"/><Relationship Id="rId29" Type="http://schemas.openxmlformats.org/officeDocument/2006/relationships/tags" Target="../tags/tag67.xml"/><Relationship Id="rId28" Type="http://schemas.openxmlformats.org/officeDocument/2006/relationships/image" Target="../media/image15.png"/><Relationship Id="rId27" Type="http://schemas.openxmlformats.org/officeDocument/2006/relationships/tags" Target="../tags/tag66.xml"/><Relationship Id="rId26" Type="http://schemas.openxmlformats.org/officeDocument/2006/relationships/image" Target="../media/image14.png"/><Relationship Id="rId25" Type="http://schemas.openxmlformats.org/officeDocument/2006/relationships/tags" Target="../tags/tag65.xml"/><Relationship Id="rId24" Type="http://schemas.openxmlformats.org/officeDocument/2006/relationships/image" Target="../media/image10.png"/><Relationship Id="rId23" Type="http://schemas.openxmlformats.org/officeDocument/2006/relationships/tags" Target="../tags/tag64.xml"/><Relationship Id="rId22" Type="http://schemas.openxmlformats.org/officeDocument/2006/relationships/tags" Target="../tags/tag63.xml"/><Relationship Id="rId21" Type="http://schemas.openxmlformats.org/officeDocument/2006/relationships/tags" Target="../tags/tag62.xml"/><Relationship Id="rId20" Type="http://schemas.openxmlformats.org/officeDocument/2006/relationships/tags" Target="../tags/tag61.xml"/><Relationship Id="rId2" Type="http://schemas.openxmlformats.org/officeDocument/2006/relationships/image" Target="../media/image13.jpeg"/><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3.xml"/></Relationships>
</file>

<file path=ppt/slides/_rels/slide20.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2" Type="http://schemas.openxmlformats.org/officeDocument/2006/relationships/slideLayout" Target="../slideLayouts/slideLayout5.xml"/><Relationship Id="rId31" Type="http://schemas.openxmlformats.org/officeDocument/2006/relationships/tags" Target="../tags/tag353.xml"/><Relationship Id="rId30" Type="http://schemas.openxmlformats.org/officeDocument/2006/relationships/tags" Target="../tags/tag352.xml"/><Relationship Id="rId3" Type="http://schemas.openxmlformats.org/officeDocument/2006/relationships/tags" Target="../tags/tag325.xml"/><Relationship Id="rId29" Type="http://schemas.openxmlformats.org/officeDocument/2006/relationships/tags" Target="../tags/tag351.xml"/><Relationship Id="rId28" Type="http://schemas.openxmlformats.org/officeDocument/2006/relationships/tags" Target="../tags/tag350.xml"/><Relationship Id="rId27" Type="http://schemas.openxmlformats.org/officeDocument/2006/relationships/tags" Target="../tags/tag349.xml"/><Relationship Id="rId26" Type="http://schemas.openxmlformats.org/officeDocument/2006/relationships/tags" Target="../tags/tag348.xml"/><Relationship Id="rId25" Type="http://schemas.openxmlformats.org/officeDocument/2006/relationships/tags" Target="../tags/tag347.xml"/><Relationship Id="rId24" Type="http://schemas.openxmlformats.org/officeDocument/2006/relationships/tags" Target="../tags/tag346.xml"/><Relationship Id="rId23" Type="http://schemas.openxmlformats.org/officeDocument/2006/relationships/tags" Target="../tags/tag345.xml"/><Relationship Id="rId22" Type="http://schemas.openxmlformats.org/officeDocument/2006/relationships/tags" Target="../tags/tag344.xml"/><Relationship Id="rId21" Type="http://schemas.openxmlformats.org/officeDocument/2006/relationships/tags" Target="../tags/tag343.xml"/><Relationship Id="rId20" Type="http://schemas.openxmlformats.org/officeDocument/2006/relationships/tags" Target="../tags/tag342.xml"/><Relationship Id="rId2" Type="http://schemas.openxmlformats.org/officeDocument/2006/relationships/tags" Target="../tags/tag324.xml"/><Relationship Id="rId19" Type="http://schemas.openxmlformats.org/officeDocument/2006/relationships/tags" Target="../tags/tag341.xml"/><Relationship Id="rId18" Type="http://schemas.openxmlformats.org/officeDocument/2006/relationships/tags" Target="../tags/tag340.xml"/><Relationship Id="rId17" Type="http://schemas.openxmlformats.org/officeDocument/2006/relationships/tags" Target="../tags/tag339.xml"/><Relationship Id="rId16" Type="http://schemas.openxmlformats.org/officeDocument/2006/relationships/tags" Target="../tags/tag338.xml"/><Relationship Id="rId15" Type="http://schemas.openxmlformats.org/officeDocument/2006/relationships/tags" Target="../tags/tag337.xml"/><Relationship Id="rId14" Type="http://schemas.openxmlformats.org/officeDocument/2006/relationships/tags" Target="../tags/tag336.xml"/><Relationship Id="rId13" Type="http://schemas.openxmlformats.org/officeDocument/2006/relationships/tags" Target="../tags/tag335.xml"/><Relationship Id="rId12" Type="http://schemas.openxmlformats.org/officeDocument/2006/relationships/tags" Target="../tags/tag334.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tags" Target="../tags/tag323.xml"/></Relationships>
</file>

<file path=ppt/slides/_rels/slide21.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1" Type="http://schemas.openxmlformats.org/officeDocument/2006/relationships/slideLayout" Target="../slideLayouts/slideLayout5.xml"/><Relationship Id="rId20" Type="http://schemas.openxmlformats.org/officeDocument/2006/relationships/tags" Target="../tags/tag372.xml"/><Relationship Id="rId2" Type="http://schemas.openxmlformats.org/officeDocument/2006/relationships/tags" Target="../tags/tag355.xml"/><Relationship Id="rId19" Type="http://schemas.openxmlformats.org/officeDocument/2006/relationships/tags" Target="../tags/tag371.xml"/><Relationship Id="rId18" Type="http://schemas.openxmlformats.org/officeDocument/2006/relationships/tags" Target="../tags/tag370.xml"/><Relationship Id="rId17" Type="http://schemas.openxmlformats.org/officeDocument/2006/relationships/tags" Target="../tags/tag369.xml"/><Relationship Id="rId16" Type="http://schemas.openxmlformats.org/officeDocument/2006/relationships/tags" Target="../tags/tag368.xml"/><Relationship Id="rId15" Type="http://schemas.openxmlformats.org/officeDocument/2006/relationships/tags" Target="../tags/tag367.xml"/><Relationship Id="rId14" Type="http://schemas.openxmlformats.org/officeDocument/2006/relationships/tags" Target="../tags/tag366.xml"/><Relationship Id="rId13" Type="http://schemas.openxmlformats.org/officeDocument/2006/relationships/tags" Target="../tags/tag365.xml"/><Relationship Id="rId12" Type="http://schemas.openxmlformats.org/officeDocument/2006/relationships/tags" Target="../tags/tag364.xml"/><Relationship Id="rId11" Type="http://schemas.openxmlformats.org/officeDocument/2006/relationships/image" Target="../media/image32.png"/><Relationship Id="rId10" Type="http://schemas.openxmlformats.org/officeDocument/2006/relationships/tags" Target="../tags/tag363.xml"/><Relationship Id="rId1" Type="http://schemas.openxmlformats.org/officeDocument/2006/relationships/tags" Target="../tags/tag354.xml"/></Relationships>
</file>

<file path=ppt/slides/_rels/slide22.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tags" Target="../tags/tag379.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image" Target="../media/image33.png"/><Relationship Id="rId3" Type="http://schemas.openxmlformats.org/officeDocument/2006/relationships/tags" Target="../tags/tag375.xml"/><Relationship Id="rId2" Type="http://schemas.openxmlformats.org/officeDocument/2006/relationships/tags" Target="../tags/tag374.xml"/><Relationship Id="rId12" Type="http://schemas.openxmlformats.org/officeDocument/2006/relationships/slideLayout" Target="../slideLayouts/slideLayout5.xml"/><Relationship Id="rId11" Type="http://schemas.openxmlformats.org/officeDocument/2006/relationships/image" Target="../media/image35.png"/><Relationship Id="rId10" Type="http://schemas.openxmlformats.org/officeDocument/2006/relationships/tags" Target="../tags/tag380.xml"/><Relationship Id="rId1" Type="http://schemas.openxmlformats.org/officeDocument/2006/relationships/tags" Target="../tags/tag373.xml"/></Relationships>
</file>

<file path=ppt/slides/_rels/slide23.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tags" Target="../tags/tag387.xml"/><Relationship Id="rId7" Type="http://schemas.openxmlformats.org/officeDocument/2006/relationships/tags" Target="../tags/tag386.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6" Type="http://schemas.openxmlformats.org/officeDocument/2006/relationships/slideLayout" Target="../slideLayouts/slideLayout1.xml"/><Relationship Id="rId25" Type="http://schemas.openxmlformats.org/officeDocument/2006/relationships/image" Target="../media/image3.png"/><Relationship Id="rId24" Type="http://schemas.openxmlformats.org/officeDocument/2006/relationships/tags" Target="../tags/tag398.xml"/><Relationship Id="rId23" Type="http://schemas.openxmlformats.org/officeDocument/2006/relationships/image" Target="../media/image11.png"/><Relationship Id="rId22" Type="http://schemas.openxmlformats.org/officeDocument/2006/relationships/tags" Target="../tags/tag397.xml"/><Relationship Id="rId21" Type="http://schemas.openxmlformats.org/officeDocument/2006/relationships/image" Target="../media/image10.png"/><Relationship Id="rId20" Type="http://schemas.openxmlformats.org/officeDocument/2006/relationships/tags" Target="../tags/tag396.xml"/><Relationship Id="rId2" Type="http://schemas.openxmlformats.org/officeDocument/2006/relationships/image" Target="../media/image7.jpeg"/><Relationship Id="rId19" Type="http://schemas.openxmlformats.org/officeDocument/2006/relationships/image" Target="../media/image6.png"/><Relationship Id="rId18" Type="http://schemas.openxmlformats.org/officeDocument/2006/relationships/tags" Target="../tags/tag395.xml"/><Relationship Id="rId17" Type="http://schemas.openxmlformats.org/officeDocument/2006/relationships/image" Target="../media/image9.png"/><Relationship Id="rId16" Type="http://schemas.openxmlformats.org/officeDocument/2006/relationships/tags" Target="../tags/tag394.xml"/><Relationship Id="rId15" Type="http://schemas.openxmlformats.org/officeDocument/2006/relationships/image" Target="../media/image8.png"/><Relationship Id="rId14" Type="http://schemas.openxmlformats.org/officeDocument/2006/relationships/tags" Target="../tags/tag393.xml"/><Relationship Id="rId13" Type="http://schemas.openxmlformats.org/officeDocument/2006/relationships/tags" Target="../tags/tag392.xml"/><Relationship Id="rId12" Type="http://schemas.openxmlformats.org/officeDocument/2006/relationships/tags" Target="../tags/tag391.xml"/><Relationship Id="rId11" Type="http://schemas.openxmlformats.org/officeDocument/2006/relationships/tags" Target="../tags/tag390.xml"/><Relationship Id="rId10" Type="http://schemas.openxmlformats.org/officeDocument/2006/relationships/tags" Target="../tags/tag389.xml"/><Relationship Id="rId1" Type="http://schemas.openxmlformats.org/officeDocument/2006/relationships/tags" Target="../tags/tag381.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1" Type="http://schemas.openxmlformats.org/officeDocument/2006/relationships/slideLayout" Target="../slideLayouts/slideLayout1.xml"/><Relationship Id="rId20" Type="http://schemas.openxmlformats.org/officeDocument/2006/relationships/image" Target="../media/image19.png"/><Relationship Id="rId2" Type="http://schemas.openxmlformats.org/officeDocument/2006/relationships/image" Target="../media/image17.jpeg"/><Relationship Id="rId19" Type="http://schemas.openxmlformats.org/officeDocument/2006/relationships/tags" Target="../tags/tag83.xml"/><Relationship Id="rId18" Type="http://schemas.openxmlformats.org/officeDocument/2006/relationships/image" Target="../media/image6.png"/><Relationship Id="rId17" Type="http://schemas.openxmlformats.org/officeDocument/2006/relationships/tags" Target="../tags/tag82.xml"/><Relationship Id="rId16" Type="http://schemas.openxmlformats.org/officeDocument/2006/relationships/image" Target="../media/image3.png"/><Relationship Id="rId15" Type="http://schemas.openxmlformats.org/officeDocument/2006/relationships/tags" Target="../tags/tag81.xml"/><Relationship Id="rId14" Type="http://schemas.openxmlformats.org/officeDocument/2006/relationships/image" Target="../media/image18.png"/><Relationship Id="rId13" Type="http://schemas.openxmlformats.org/officeDocument/2006/relationships/tags" Target="../tags/tag80.xml"/><Relationship Id="rId12" Type="http://schemas.openxmlformats.org/officeDocument/2006/relationships/image" Target="../media/image10.png"/><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70.xml"/></Relationships>
</file>

<file path=ppt/slides/_rels/slide4.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20.png"/><Relationship Id="rId12" Type="http://schemas.openxmlformats.org/officeDocument/2006/relationships/slideLayout" Target="../slideLayouts/slideLayout2.xml"/><Relationship Id="rId11" Type="http://schemas.openxmlformats.org/officeDocument/2006/relationships/image" Target="../media/image21.png"/><Relationship Id="rId10" Type="http://schemas.openxmlformats.org/officeDocument/2006/relationships/tags" Target="../tags/tag92.xml"/><Relationship Id="rId1" Type="http://schemas.openxmlformats.org/officeDocument/2006/relationships/tags" Target="../tags/tag84.xml"/></Relationships>
</file>

<file path=ppt/slides/_rels/slide5.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5" Type="http://schemas.openxmlformats.org/officeDocument/2006/relationships/slideLayout" Target="../slideLayouts/slideLayout2.xml"/><Relationship Id="rId24" Type="http://schemas.openxmlformats.org/officeDocument/2006/relationships/tags" Target="../tags/tag116.xml"/><Relationship Id="rId23" Type="http://schemas.openxmlformats.org/officeDocument/2006/relationships/tags" Target="../tags/tag115.xml"/><Relationship Id="rId22" Type="http://schemas.openxmlformats.org/officeDocument/2006/relationships/tags" Target="../tags/tag114.xml"/><Relationship Id="rId21" Type="http://schemas.openxmlformats.org/officeDocument/2006/relationships/tags" Target="../tags/tag113.xml"/><Relationship Id="rId20" Type="http://schemas.openxmlformats.org/officeDocument/2006/relationships/tags" Target="../tags/tag112.xml"/><Relationship Id="rId2" Type="http://schemas.openxmlformats.org/officeDocument/2006/relationships/tags" Target="../tags/tag94.xml"/><Relationship Id="rId19" Type="http://schemas.openxmlformats.org/officeDocument/2006/relationships/tags" Target="../tags/tag111.xml"/><Relationship Id="rId18" Type="http://schemas.openxmlformats.org/officeDocument/2006/relationships/tags" Target="../tags/tag110.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tags" Target="../tags/tag93.xml"/></Relationships>
</file>

<file path=ppt/slides/_rels/slide6.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22.png"/><Relationship Id="rId3" Type="http://schemas.openxmlformats.org/officeDocument/2006/relationships/tags" Target="../tags/tag119.xml"/><Relationship Id="rId2" Type="http://schemas.openxmlformats.org/officeDocument/2006/relationships/tags" Target="../tags/tag118.xml"/><Relationship Id="rId19" Type="http://schemas.openxmlformats.org/officeDocument/2006/relationships/slideLayout" Target="../slideLayouts/slideLayout2.xml"/><Relationship Id="rId18" Type="http://schemas.openxmlformats.org/officeDocument/2006/relationships/image" Target="../media/image23.png"/><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7.xml"/></Relationships>
</file>

<file path=ppt/slides/_rels/slide7.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2" Type="http://schemas.openxmlformats.org/officeDocument/2006/relationships/slideLayout" Target="../slideLayouts/slideLayout2.xml"/><Relationship Id="rId21" Type="http://schemas.openxmlformats.org/officeDocument/2006/relationships/tags" Target="../tags/tag153.xml"/><Relationship Id="rId20" Type="http://schemas.openxmlformats.org/officeDocument/2006/relationships/tags" Target="../tags/tag152.xml"/><Relationship Id="rId2" Type="http://schemas.openxmlformats.org/officeDocument/2006/relationships/tags" Target="../tags/tag134.xml"/><Relationship Id="rId19" Type="http://schemas.openxmlformats.org/officeDocument/2006/relationships/tags" Target="../tags/tag151.xml"/><Relationship Id="rId18" Type="http://schemas.openxmlformats.org/officeDocument/2006/relationships/tags" Target="../tags/tag150.xml"/><Relationship Id="rId17" Type="http://schemas.openxmlformats.org/officeDocument/2006/relationships/tags" Target="../tags/tag149.xml"/><Relationship Id="rId16" Type="http://schemas.openxmlformats.org/officeDocument/2006/relationships/tags" Target="../tags/tag148.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tags" Target="../tags/tag133.xml"/></Relationships>
</file>

<file path=ppt/slides/_rels/slide8.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1" Type="http://schemas.openxmlformats.org/officeDocument/2006/relationships/slideLayout" Target="../slideLayouts/slideLayout1.xml"/><Relationship Id="rId20" Type="http://schemas.openxmlformats.org/officeDocument/2006/relationships/image" Target="../media/image19.png"/><Relationship Id="rId2" Type="http://schemas.openxmlformats.org/officeDocument/2006/relationships/image" Target="../media/image17.jpeg"/><Relationship Id="rId19" Type="http://schemas.openxmlformats.org/officeDocument/2006/relationships/tags" Target="../tags/tag167.xml"/><Relationship Id="rId18" Type="http://schemas.openxmlformats.org/officeDocument/2006/relationships/image" Target="../media/image6.png"/><Relationship Id="rId17" Type="http://schemas.openxmlformats.org/officeDocument/2006/relationships/tags" Target="../tags/tag166.xml"/><Relationship Id="rId16" Type="http://schemas.openxmlformats.org/officeDocument/2006/relationships/image" Target="../media/image3.png"/><Relationship Id="rId15" Type="http://schemas.openxmlformats.org/officeDocument/2006/relationships/tags" Target="../tags/tag165.xml"/><Relationship Id="rId14" Type="http://schemas.openxmlformats.org/officeDocument/2006/relationships/image" Target="../media/image18.png"/><Relationship Id="rId13" Type="http://schemas.openxmlformats.org/officeDocument/2006/relationships/tags" Target="../tags/tag164.xml"/><Relationship Id="rId12" Type="http://schemas.openxmlformats.org/officeDocument/2006/relationships/image" Target="../media/image10.png"/><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4.xml"/></Relationships>
</file>

<file path=ppt/slides/_rels/slide9.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image" Target="../media/image24.png"/><Relationship Id="rId25" Type="http://schemas.openxmlformats.org/officeDocument/2006/relationships/slideLayout" Target="../slideLayouts/slideLayout3.xml"/><Relationship Id="rId24" Type="http://schemas.openxmlformats.org/officeDocument/2006/relationships/tags" Target="../tags/tag188.xml"/><Relationship Id="rId23" Type="http://schemas.openxmlformats.org/officeDocument/2006/relationships/tags" Target="../tags/tag187.xml"/><Relationship Id="rId22" Type="http://schemas.openxmlformats.org/officeDocument/2006/relationships/tags" Target="../tags/tag186.xml"/><Relationship Id="rId21" Type="http://schemas.openxmlformats.org/officeDocument/2006/relationships/tags" Target="../tags/tag185.xml"/><Relationship Id="rId20" Type="http://schemas.openxmlformats.org/officeDocument/2006/relationships/tags" Target="../tags/tag184.xml"/><Relationship Id="rId2" Type="http://schemas.openxmlformats.org/officeDocument/2006/relationships/tags" Target="../tags/tag169.xml"/><Relationship Id="rId19" Type="http://schemas.openxmlformats.org/officeDocument/2006/relationships/image" Target="../media/image26.png"/><Relationship Id="rId18" Type="http://schemas.openxmlformats.org/officeDocument/2006/relationships/tags" Target="../tags/tag183.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image" Target="../media/image25.png"/><Relationship Id="rId10" Type="http://schemas.openxmlformats.org/officeDocument/2006/relationships/tags" Target="../tags/tag176.xml"/><Relationship Id="rId1" Type="http://schemas.openxmlformats.org/officeDocument/2006/relationships/tags" Target="../tags/tag16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9BE74"/>
            </a:gs>
            <a:gs pos="100000">
              <a:srgbClr val="FBF0E1"/>
            </a:gs>
          </a:gsLst>
          <a:lin ang="18900000" scaled="1"/>
        </a:gradFill>
        <a:effectLst/>
      </p:bgPr>
    </p:bg>
    <p:spTree>
      <p:nvGrpSpPr>
        <p:cNvPr id="1" name=""/>
        <p:cNvGrpSpPr/>
        <p:nvPr/>
      </p:nvGrpSpPr>
      <p:grpSpPr/>
      <p:pic>
        <p:nvPicPr>
          <p:cNvPr id="7170" name="图片 2"/>
          <p:cNvPicPr>
            <a:picLocks noChangeAspect="1"/>
          </p:cNvPicPr>
          <p:nvPr>
            <p:custDataLst>
              <p:tags r:id="rId1"/>
            </p:custDataLst>
          </p:nvPr>
        </p:nvPicPr>
        <p:blipFill>
          <a:blip r:embed="rId2"/>
          <a:srcRect l="14551" t="928" r="780"/>
          <a:stretch>
            <a:fillRect/>
          </a:stretch>
        </p:blipFill>
        <p:spPr>
          <a:xfrm rot="16200000">
            <a:off x="2655094" y="-2678906"/>
            <a:ext cx="6881812" cy="12192000"/>
          </a:xfrm>
          <a:prstGeom prst="rect">
            <a:avLst/>
          </a:prstGeom>
          <a:noFill/>
          <a:ln cap="flat">
            <a:noFill/>
            <a:prstDash val="solid"/>
            <a:round/>
            <a:headEnd type="none" w="med" len="med"/>
            <a:tailEnd type="none" w="med" len="med"/>
          </a:ln>
        </p:spPr>
      </p:pic>
      <p:sp>
        <p:nvSpPr>
          <p:cNvPr id="7171" name="椭圆 23"/>
          <p:cNvSpPr/>
          <p:nvPr>
            <p:custDataLst>
              <p:tags r:id="rId3"/>
            </p:custDataLst>
          </p:nvPr>
        </p:nvSpPr>
        <p:spPr>
          <a:xfrm>
            <a:off x="1441176" y="579900"/>
            <a:ext cx="958945" cy="958945"/>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7172" name="椭圆 24"/>
          <p:cNvSpPr/>
          <p:nvPr>
            <p:custDataLst>
              <p:tags r:id="rId4"/>
            </p:custDataLst>
          </p:nvPr>
        </p:nvSpPr>
        <p:spPr>
          <a:xfrm>
            <a:off x="9989697" y="4019551"/>
            <a:ext cx="900000" cy="900000"/>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7173" name="椭圆 25"/>
          <p:cNvSpPr/>
          <p:nvPr>
            <p:custDataLst>
              <p:tags r:id="rId5"/>
            </p:custDataLst>
          </p:nvPr>
        </p:nvSpPr>
        <p:spPr>
          <a:xfrm>
            <a:off x="3417305" y="5394889"/>
            <a:ext cx="360000" cy="360000"/>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7174" name="文本框 710"/>
          <p:cNvSpPr txBox="1"/>
          <p:nvPr>
            <p:custDataLst>
              <p:tags r:id="rId6"/>
            </p:custDataLst>
          </p:nvPr>
        </p:nvSpPr>
        <p:spPr>
          <a:xfrm>
            <a:off x="2519998" y="2438121"/>
            <a:ext cx="7152005" cy="132343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7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汉仪菱心体简" pitchFamily="2" charset="-122"/>
                <a:ea typeface="汉仪菱心体简" pitchFamily="2" charset="-122"/>
                <a:cs typeface="思源黑体 CN Normal"/>
                <a:sym typeface="+mn-lt"/>
              </a:rPr>
              <a:t>数学教学模板</a:t>
            </a:r>
            <a:endParaRPr kumimoji="0" lang="zh-CN" altLang="en-US" sz="7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汉仪菱心体简" pitchFamily="2" charset="-122"/>
              <a:ea typeface="汉仪菱心体简" pitchFamily="2" charset="-122"/>
              <a:cs typeface="思源黑体 CN Normal"/>
              <a:sym typeface="+mn-lt"/>
            </a:endParaRPr>
          </a:p>
        </p:txBody>
      </p:sp>
      <p:sp>
        <p:nvSpPr>
          <p:cNvPr id="7175" name="文本框 711"/>
          <p:cNvSpPr txBox="1"/>
          <p:nvPr>
            <p:custDataLst>
              <p:tags r:id="rId7"/>
            </p:custDataLst>
          </p:nvPr>
        </p:nvSpPr>
        <p:spPr>
          <a:xfrm>
            <a:off x="3134227" y="1947901"/>
            <a:ext cx="5855423"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Medium" pitchFamily="34" charset="-122"/>
                <a:ea typeface="思源黑体 CN Medium" pitchFamily="34" charset="-122"/>
                <a:cs typeface="思源黑体 CN Normal"/>
                <a:sym typeface="+mn-lt"/>
              </a:rPr>
              <a:t>WORK SUMMARY OR REPORT ON WORK</a:t>
            </a:r>
            <a:endParaRPr kumimoji="0" lang="zh-CN" altLang="en-US" sz="1800" b="0" i="0" u="none" strike="noStrike" kern="1200" cap="none" spc="0" normalizeH="0" baseline="0" noProof="0">
              <a:solidFill>
                <a:schemeClr val="tx1">
                  <a:lumMod val="75000"/>
                  <a:lumOff val="25000"/>
                </a:schemeClr>
              </a:solidFill>
              <a:uLnTx/>
              <a:uFillTx/>
              <a:latin typeface="思源黑体 CN Medium" pitchFamily="34" charset="-122"/>
              <a:ea typeface="思源黑体 CN Medium" pitchFamily="34" charset="-122"/>
              <a:cs typeface="+mn-ea"/>
              <a:sym typeface="+mn-lt"/>
            </a:endParaRPr>
          </a:p>
        </p:txBody>
      </p:sp>
      <p:sp>
        <p:nvSpPr>
          <p:cNvPr id="7176" name="文本框 713"/>
          <p:cNvSpPr txBox="1"/>
          <p:nvPr>
            <p:custDataLst>
              <p:tags r:id="rId8"/>
            </p:custDataLst>
          </p:nvPr>
        </p:nvSpPr>
        <p:spPr>
          <a:xfrm>
            <a:off x="2761035" y="3983023"/>
            <a:ext cx="6601806" cy="338554"/>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a:t>
            </a: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教学设计</a:t>
            </a: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a:t>
            </a: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教学目标</a:t>
            </a: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a:t>
            </a: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数学模板</a:t>
            </a: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a:t>
            </a: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课程汇报</a:t>
            </a: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a:t>
            </a:r>
            <a:endParaRPr kumimoji="0" lang="zh-CN" altLang="en-US" sz="1600" b="0" i="0" u="none" strike="noStrike" kern="1200" cap="none" spc="0" normalizeH="0" baseline="0" noProof="0">
              <a:solidFill>
                <a:schemeClr val="bg1"/>
              </a:solidFill>
              <a:uLnTx/>
              <a:uFillTx/>
              <a:latin typeface="思源黑体 CN Medium" pitchFamily="34" charset="-122"/>
              <a:ea typeface="思源黑体 CN Medium" pitchFamily="34" charset="-122"/>
              <a:cs typeface="+mn-ea"/>
              <a:sym typeface="+mn-lt"/>
            </a:endParaRPr>
          </a:p>
        </p:txBody>
      </p:sp>
      <p:cxnSp>
        <p:nvCxnSpPr>
          <p:cNvPr id="7177" name="直接连接符 714"/>
          <p:cNvCxnSpPr/>
          <p:nvPr>
            <p:custDataLst>
              <p:tags r:id="rId9"/>
            </p:custDataLst>
          </p:nvPr>
        </p:nvCxnSpPr>
        <p:spPr>
          <a:xfrm>
            <a:off x="3021013" y="3836988"/>
            <a:ext cx="6081712" cy="0"/>
          </a:xfrm>
          <a:prstGeom prst="line">
            <a:avLst/>
          </a:prstGeom>
          <a:noFill/>
          <a:ln w="76200" cap="flat">
            <a:solidFill>
              <a:srgbClr val="F585C0"/>
            </a:solidFill>
            <a:prstDash val="solid"/>
            <a:miter lim="800000"/>
            <a:headEnd type="none" w="med" len="med"/>
            <a:tailEnd type="none" w="med" len="med"/>
          </a:ln>
        </p:spPr>
      </p:cxnSp>
      <p:grpSp>
        <p:nvGrpSpPr>
          <p:cNvPr id="7178" name="组合 3"/>
          <p:cNvGrpSpPr/>
          <p:nvPr>
            <p:custDataLst>
              <p:tags r:id="rId10"/>
            </p:custDataLst>
          </p:nvPr>
        </p:nvGrpSpPr>
        <p:grpSpPr>
          <a:xfrm>
            <a:off x="4200525" y="5284788"/>
            <a:ext cx="3790950" cy="381000"/>
            <a:chOff x="4368999" y="5278040"/>
            <a:chExt cx="3790597" cy="380218"/>
          </a:xfrm>
        </p:grpSpPr>
        <p:sp>
          <p:nvSpPr>
            <p:cNvPr id="7179" name="文本框 712"/>
            <p:cNvSpPr/>
            <p:nvPr>
              <p:custDataLst>
                <p:tags r:id="rId11"/>
              </p:custDataLst>
            </p:nvPr>
          </p:nvSpPr>
          <p:spPr>
            <a:xfrm>
              <a:off x="4368999" y="5278040"/>
              <a:ext cx="1800493" cy="36933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r>
                <a:rPr lang="zh-CN" altLang="en-US">
                  <a:latin typeface="汉仪菱心体简" pitchFamily="2" charset="-122"/>
                  <a:sym typeface="思源黑体 CN Normal"/>
                </a:rPr>
                <a:t>汇报人：</a:t>
              </a:r>
              <a:r>
                <a:rPr lang="en-US" altLang="zh-CN">
                  <a:latin typeface="汉仪菱心体简" pitchFamily="2" charset="-122"/>
                  <a:sym typeface="思源黑体 CN Normal"/>
                </a:rPr>
                <a:t>PPT</a:t>
              </a:r>
              <a:r>
                <a:rPr>
                  <a:latin typeface="汉仪菱心体简" pitchFamily="2" charset="-122"/>
                  <a:sym typeface="思源黑体 CN Normal"/>
                </a:rPr>
                <a:t>汇</a:t>
              </a:r>
              <a:endParaRPr>
                <a:latin typeface="汉仪菱心体简" pitchFamily="2" charset="-122"/>
                <a:sym typeface="思源黑体 CN Normal"/>
              </a:endParaRPr>
            </a:p>
          </p:txBody>
        </p:sp>
        <p:sp>
          <p:nvSpPr>
            <p:cNvPr id="7180" name="文本框 715"/>
            <p:cNvSpPr/>
            <p:nvPr>
              <p:custDataLst>
                <p:tags r:id="rId12"/>
              </p:custDataLst>
            </p:nvPr>
          </p:nvSpPr>
          <p:spPr>
            <a:xfrm>
              <a:off x="6214833" y="5288926"/>
              <a:ext cx="1944763" cy="36933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r>
                <a:rPr lang="zh-CN" altLang="en-US">
                  <a:latin typeface="汉仪菱心体简" pitchFamily="2" charset="-122"/>
                  <a:sym typeface="思源黑体 CN Normal"/>
                </a:rPr>
                <a:t>汇报时间：</a:t>
              </a:r>
              <a:r>
                <a:rPr lang="en-US" altLang="zh-CN">
                  <a:latin typeface="汉仪菱心体简" pitchFamily="2" charset="-122"/>
                  <a:sym typeface="思源黑体 CN Normal"/>
                </a:rPr>
                <a:t>XXX</a:t>
              </a:r>
              <a:endParaRPr lang="zh-CN" altLang="en-US">
                <a:latin typeface="汉仪菱心体简" pitchFamily="2" charset="-122"/>
                <a:sym typeface="思源黑体 CN Normal"/>
              </a:endParaRPr>
            </a:p>
          </p:txBody>
        </p:sp>
      </p:grpSp>
      <p:sp>
        <p:nvSpPr>
          <p:cNvPr id="7181" name="PA-文本框 88"/>
          <p:cNvSpPr txBox="1"/>
          <p:nvPr>
            <p:custDataLst>
              <p:tags r:id="rId13"/>
            </p:custDataLst>
          </p:nvPr>
        </p:nvSpPr>
        <p:spPr>
          <a:xfrm>
            <a:off x="3272169" y="4389835"/>
            <a:ext cx="5579539" cy="456279"/>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ctr" defTabSz="914400" rtl="0" eaLnBrk="1" fontAlgn="auto" latinLnBrk="0" hangingPunct="0">
              <a:lnSpc>
                <a:spcPct val="150000"/>
              </a:lnSpc>
              <a:spcBef>
                <a:spcPct val="0"/>
              </a:spcBef>
              <a:spcAft>
                <a:spcPct val="0"/>
              </a:spcAft>
              <a:buClrTx/>
              <a:buSzTx/>
              <a:buFontTx/>
              <a:buNone/>
            </a:pPr>
            <a:r>
              <a:rPr kumimoji="0" lang="en-US" altLang="zh-CN" sz="105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pitchFamily="34" charset="-122"/>
                <a:ea typeface="思源黑体 CN" pitchFamily="34" charset="-122"/>
                <a:cs typeface="思源黑体 CN Normal"/>
                <a:sym typeface="+mn-lt"/>
              </a:rPr>
              <a:t>Click here to enter your text,change the color or size of the text. Click here to enter your text,change the color or size of the text.</a:t>
            </a:r>
            <a:endParaRPr kumimoji="0" lang="en-US" altLang="zh-CN" sz="105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pitchFamily="34" charset="-122"/>
              <a:ea typeface="思源黑体 CN" pitchFamily="34" charset="-122"/>
              <a:cs typeface="思源黑体 CN Normal"/>
              <a:sym typeface="+mn-lt"/>
            </a:endParaRPr>
          </a:p>
        </p:txBody>
      </p:sp>
      <p:pic>
        <p:nvPicPr>
          <p:cNvPr id="7182" name="图片 34"/>
          <p:cNvPicPr>
            <a:picLocks noChangeAspect="1"/>
          </p:cNvPicPr>
          <p:nvPr>
            <p:custDataLst>
              <p:tags r:id="rId14"/>
            </p:custDataLst>
          </p:nvPr>
        </p:nvPicPr>
        <p:blipFill>
          <a:blip r:embed="rId15"/>
          <a:srcRect l="15973" t="80652" r="43127" b="-847"/>
          <a:stretch>
            <a:fillRect/>
          </a:stretch>
        </p:blipFill>
        <p:spPr>
          <a:xfrm rot="16200000">
            <a:off x="10443369" y="5203031"/>
            <a:ext cx="2101850" cy="1557338"/>
          </a:xfrm>
          <a:prstGeom prst="rect">
            <a:avLst/>
          </a:prstGeom>
          <a:noFill/>
          <a:ln cap="flat">
            <a:noFill/>
            <a:prstDash val="solid"/>
            <a:round/>
            <a:headEnd type="none" w="med" len="med"/>
            <a:tailEnd type="none" w="med" len="med"/>
          </a:ln>
        </p:spPr>
      </p:pic>
      <p:pic>
        <p:nvPicPr>
          <p:cNvPr id="7183" name="图片 7"/>
          <p:cNvPicPr>
            <a:picLocks noChangeAspect="1"/>
          </p:cNvPicPr>
          <p:nvPr>
            <p:custDataLst>
              <p:tags r:id="rId16"/>
            </p:custDataLst>
          </p:nvPr>
        </p:nvPicPr>
        <p:blipFill>
          <a:blip r:embed="rId17"/>
          <a:stretch>
            <a:fillRect/>
          </a:stretch>
        </p:blipFill>
        <p:spPr>
          <a:xfrm>
            <a:off x="8382000" y="4200525"/>
            <a:ext cx="3113088" cy="3113088"/>
          </a:xfrm>
          <a:prstGeom prst="rect">
            <a:avLst/>
          </a:prstGeom>
          <a:noFill/>
          <a:ln cap="flat">
            <a:noFill/>
            <a:prstDash val="solid"/>
            <a:round/>
            <a:headEnd type="none" w="med" len="med"/>
            <a:tailEnd type="none" w="med" len="med"/>
          </a:ln>
        </p:spPr>
      </p:pic>
      <p:pic>
        <p:nvPicPr>
          <p:cNvPr id="7184" name="图片 9"/>
          <p:cNvPicPr>
            <a:picLocks noChangeAspect="1"/>
          </p:cNvPicPr>
          <p:nvPr>
            <p:custDataLst>
              <p:tags r:id="rId18"/>
            </p:custDataLst>
          </p:nvPr>
        </p:nvPicPr>
        <p:blipFill>
          <a:blip r:embed="rId19"/>
          <a:srcRect l="5472" t="8391" r="62382" b="77124"/>
          <a:stretch>
            <a:fillRect/>
          </a:stretch>
        </p:blipFill>
        <p:spPr>
          <a:xfrm>
            <a:off x="7307263" y="338138"/>
            <a:ext cx="1873250" cy="1266825"/>
          </a:xfrm>
          <a:prstGeom prst="rect">
            <a:avLst/>
          </a:prstGeom>
          <a:noFill/>
          <a:ln cap="flat">
            <a:noFill/>
            <a:prstDash val="solid"/>
            <a:round/>
            <a:headEnd type="none" w="med" len="med"/>
            <a:tailEnd type="none" w="med" len="med"/>
          </a:ln>
        </p:spPr>
      </p:pic>
      <p:pic>
        <p:nvPicPr>
          <p:cNvPr id="7185" name="图片 5"/>
          <p:cNvPicPr>
            <a:picLocks noChangeAspect="1"/>
          </p:cNvPicPr>
          <p:nvPr>
            <p:custDataLst>
              <p:tags r:id="rId20"/>
            </p:custDataLst>
          </p:nvPr>
        </p:nvPicPr>
        <p:blipFill>
          <a:blip r:embed="rId21"/>
          <a:srcRect b="19840"/>
          <a:stretch>
            <a:fillRect/>
          </a:stretch>
        </p:blipFill>
        <p:spPr>
          <a:xfrm rot="16200000">
            <a:off x="541338" y="3019425"/>
            <a:ext cx="4311650" cy="5184775"/>
          </a:xfrm>
          <a:prstGeom prst="rect">
            <a:avLst/>
          </a:prstGeom>
          <a:noFill/>
          <a:ln cap="flat">
            <a:noFill/>
            <a:prstDash val="solid"/>
            <a:round/>
            <a:headEnd type="none" w="med" len="med"/>
            <a:tailEnd type="none" w="med" len="med"/>
          </a:ln>
        </p:spPr>
      </p:pic>
      <p:pic>
        <p:nvPicPr>
          <p:cNvPr id="7186" name="图片 13"/>
          <p:cNvPicPr>
            <a:picLocks noChangeAspect="1"/>
          </p:cNvPicPr>
          <p:nvPr>
            <p:custDataLst>
              <p:tags r:id="rId22"/>
            </p:custDataLst>
          </p:nvPr>
        </p:nvPicPr>
        <p:blipFill>
          <a:blip r:embed="rId23"/>
          <a:srcRect l="1694" t="40810" r="69288" b="36315"/>
          <a:stretch>
            <a:fillRect/>
          </a:stretch>
        </p:blipFill>
        <p:spPr>
          <a:xfrm flipH="1">
            <a:off x="7234238" y="5761038"/>
            <a:ext cx="1009650" cy="1193800"/>
          </a:xfrm>
          <a:prstGeom prst="rect">
            <a:avLst/>
          </a:prstGeom>
          <a:noFill/>
          <a:ln cap="flat">
            <a:noFill/>
            <a:prstDash val="solid"/>
            <a:round/>
            <a:headEnd type="none" w="med" len="med"/>
            <a:tailEnd type="none" w="med" len="med"/>
          </a:ln>
        </p:spPr>
      </p:pic>
      <p:pic>
        <p:nvPicPr>
          <p:cNvPr id="7187" name="图片 46"/>
          <p:cNvPicPr>
            <a:picLocks noChangeAspect="1"/>
          </p:cNvPicPr>
          <p:nvPr>
            <p:custDataLst>
              <p:tags r:id="rId24"/>
            </p:custDataLst>
          </p:nvPr>
        </p:nvPicPr>
        <p:blipFill>
          <a:blip r:embed="rId25"/>
          <a:srcRect l="83522" t="39355" r="8" b="45997"/>
          <a:stretch>
            <a:fillRect/>
          </a:stretch>
        </p:blipFill>
        <p:spPr>
          <a:xfrm>
            <a:off x="852488" y="2497138"/>
            <a:ext cx="923925" cy="1231900"/>
          </a:xfrm>
          <a:prstGeom prst="rect">
            <a:avLst/>
          </a:prstGeom>
          <a:noFill/>
          <a:ln cap="flat">
            <a:noFill/>
            <a:prstDash val="solid"/>
            <a:miter lim="1000000"/>
            <a:headEnd type="none" w="med" len="med"/>
            <a:tailEnd type="none" w="med" len="med"/>
          </a:ln>
        </p:spPr>
      </p:pic>
      <p:pic>
        <p:nvPicPr>
          <p:cNvPr id="7188" name="pd-5b823393564b0177">
            <a:hlinkClick r:id="" action="ppaction://media"/>
          </p:cNvPr>
          <p:cNvPicPr>
            <a:picLocks noChangeAspect="1"/>
          </p:cNvPicPr>
          <p:nvPr>
            <a:audioFile r:link="rId26"/>
            <p:custDataLst>
              <p:tags r:id="rId27"/>
            </p:custDataLst>
          </p:nvPr>
        </p:nvPicPr>
        <p:blipFill>
          <a:blip r:embed="rId28"/>
          <a:stretch>
            <a:fillRect/>
          </a:stretch>
        </p:blipFill>
        <p:spPr>
          <a:xfrm>
            <a:off x="1071563" y="-1101725"/>
            <a:ext cx="487362" cy="487363"/>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18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additive="base">
                                        <p:cTn id="11" dur="500" fill="hold"/>
                                        <p:tgtEl>
                                          <p:spTgt spid="7171"/>
                                        </p:tgtEl>
                                        <p:attrNameLst>
                                          <p:attrName>ppt_x</p:attrName>
                                        </p:attrNameLst>
                                      </p:cBhvr>
                                      <p:tavLst>
                                        <p:tav tm="0">
                                          <p:val>
                                            <p:strVal val="#ppt_x"/>
                                          </p:val>
                                        </p:tav>
                                        <p:tav tm="100000">
                                          <p:val>
                                            <p:strVal val="#ppt_x"/>
                                          </p:val>
                                        </p:tav>
                                      </p:tavLst>
                                    </p:anim>
                                    <p:anim calcmode="lin" valueType="num">
                                      <p:cBhvr additive="base">
                                        <p:cTn id="12" dur="500" fill="hold"/>
                                        <p:tgtEl>
                                          <p:spTgt spid="717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additive="base">
                                        <p:cTn id="15" dur="500" fill="hold"/>
                                        <p:tgtEl>
                                          <p:spTgt spid="7184"/>
                                        </p:tgtEl>
                                        <p:attrNameLst>
                                          <p:attrName>ppt_x</p:attrName>
                                        </p:attrNameLst>
                                      </p:cBhvr>
                                      <p:tavLst>
                                        <p:tav tm="0">
                                          <p:val>
                                            <p:strVal val="#ppt_x"/>
                                          </p:val>
                                        </p:tav>
                                        <p:tav tm="100000">
                                          <p:val>
                                            <p:strVal val="#ppt_x"/>
                                          </p:val>
                                        </p:tav>
                                      </p:tavLst>
                                    </p:anim>
                                    <p:anim calcmode="lin" valueType="num">
                                      <p:cBhvr additive="base">
                                        <p:cTn id="16"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barn(inVertical)">
                                      <p:cBhvr>
                                        <p:cTn id="21" dur="500"/>
                                        <p:tgtEl>
                                          <p:spTgt spid="7174"/>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7175"/>
                                        </p:tgtEl>
                                        <p:attrNameLst>
                                          <p:attrName>style.visibility</p:attrName>
                                        </p:attrNameLst>
                                      </p:cBhvr>
                                      <p:to>
                                        <p:strVal val="visible"/>
                                      </p:to>
                                    </p:set>
                                    <p:animEffect transition="in" filter="fade">
                                      <p:cBhvr>
                                        <p:cTn id="26" dur="2000"/>
                                        <p:tgtEl>
                                          <p:spTgt spid="7175"/>
                                        </p:tgtEl>
                                      </p:cBhvr>
                                    </p:animEffect>
                                    <p:anim calcmode="lin" valueType="num">
                                      <p:cBhvr>
                                        <p:cTn id="27" dur="2000" fill="hold"/>
                                        <p:tgtEl>
                                          <p:spTgt spid="7175"/>
                                        </p:tgtEl>
                                        <p:attrNameLst>
                                          <p:attrName>ppt_w</p:attrName>
                                        </p:attrNameLst>
                                      </p:cBhvr>
                                      <p:tavLst>
                                        <p:tav tm="0" fmla="#ppt_w*sin(2.5*pi*$)">
                                          <p:val>
                                            <p:fltVal val="0"/>
                                          </p:val>
                                        </p:tav>
                                        <p:tav tm="100000">
                                          <p:val>
                                            <p:fltVal val="1"/>
                                          </p:val>
                                        </p:tav>
                                      </p:tavLst>
                                    </p:anim>
                                    <p:anim calcmode="lin" valueType="num">
                                      <p:cBhvr>
                                        <p:cTn id="28" dur="2000" fill="hold"/>
                                        <p:tgtEl>
                                          <p:spTgt spid="7175"/>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7176"/>
                                        </p:tgtEl>
                                        <p:attrNameLst>
                                          <p:attrName>style.visibility</p:attrName>
                                        </p:attrNameLst>
                                      </p:cBhvr>
                                      <p:to>
                                        <p:strVal val="visible"/>
                                      </p:to>
                                    </p:set>
                                    <p:animEffect transition="in" filter="fade">
                                      <p:cBhvr>
                                        <p:cTn id="31" dur="2000"/>
                                        <p:tgtEl>
                                          <p:spTgt spid="7176"/>
                                        </p:tgtEl>
                                      </p:cBhvr>
                                    </p:animEffect>
                                    <p:anim calcmode="lin" valueType="num">
                                      <p:cBhvr>
                                        <p:cTn id="32" dur="2000" fill="hold"/>
                                        <p:tgtEl>
                                          <p:spTgt spid="7176"/>
                                        </p:tgtEl>
                                        <p:attrNameLst>
                                          <p:attrName>ppt_w</p:attrName>
                                        </p:attrNameLst>
                                      </p:cBhvr>
                                      <p:tavLst>
                                        <p:tav tm="0" fmla="#ppt_w*sin(2.5*pi*$)">
                                          <p:val>
                                            <p:fltVal val="0"/>
                                          </p:val>
                                        </p:tav>
                                        <p:tav tm="100000">
                                          <p:val>
                                            <p:fltVal val="1"/>
                                          </p:val>
                                        </p:tav>
                                      </p:tavLst>
                                    </p:anim>
                                    <p:anim calcmode="lin" valueType="num">
                                      <p:cBhvr>
                                        <p:cTn id="33" dur="2000" fill="hold"/>
                                        <p:tgtEl>
                                          <p:spTgt spid="7176"/>
                                        </p:tgtEl>
                                        <p:attrNameLst>
                                          <p:attrName>ppt_h</p:attrName>
                                        </p:attrNameLst>
                                      </p:cBhvr>
                                      <p:tavLst>
                                        <p:tav tm="0">
                                          <p:val>
                                            <p:strVal val="#ppt_h"/>
                                          </p:val>
                                        </p:tav>
                                        <p:tav tm="100000">
                                          <p:val>
                                            <p:strVal val="#ppt_h"/>
                                          </p:val>
                                        </p:tav>
                                      </p:tavLst>
                                    </p:anim>
                                  </p:childTnLst>
                                </p:cTn>
                              </p:par>
                              <p:par>
                                <p:cTn id="34" presetID="22" presetClass="entr" presetSubtype="4" fill="hold" nodeType="withEffect">
                                  <p:stCondLst>
                                    <p:cond delay="0"/>
                                  </p:stCondLst>
                                  <p:childTnLst>
                                    <p:set>
                                      <p:cBhvr>
                                        <p:cTn id="35" dur="1" fill="hold">
                                          <p:stCondLst>
                                            <p:cond delay="0"/>
                                          </p:stCondLst>
                                        </p:cTn>
                                        <p:tgtEl>
                                          <p:spTgt spid="7177"/>
                                        </p:tgtEl>
                                        <p:attrNameLst>
                                          <p:attrName>style.visibility</p:attrName>
                                        </p:attrNameLst>
                                      </p:cBhvr>
                                      <p:to>
                                        <p:strVal val="visible"/>
                                      </p:to>
                                    </p:set>
                                    <p:animEffect transition="in" filter="wipe(down)">
                                      <p:cBhvr>
                                        <p:cTn id="36" dur="500"/>
                                        <p:tgtEl>
                                          <p:spTgt spid="717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181"/>
                                        </p:tgtEl>
                                        <p:attrNameLst>
                                          <p:attrName>style.visibility</p:attrName>
                                        </p:attrNameLst>
                                      </p:cBhvr>
                                      <p:to>
                                        <p:strVal val="visible"/>
                                      </p:to>
                                    </p:set>
                                    <p:animEffect transition="in" filter="fade">
                                      <p:cBhvr>
                                        <p:cTn id="41" dur="1000"/>
                                        <p:tgtEl>
                                          <p:spTgt spid="7181"/>
                                        </p:tgtEl>
                                      </p:cBhvr>
                                    </p:animEffect>
                                    <p:anim calcmode="lin" valueType="num">
                                      <p:cBhvr>
                                        <p:cTn id="42" dur="1000" fill="hold"/>
                                        <p:tgtEl>
                                          <p:spTgt spid="7181"/>
                                        </p:tgtEl>
                                        <p:attrNameLst>
                                          <p:attrName>ppt_x</p:attrName>
                                        </p:attrNameLst>
                                      </p:cBhvr>
                                      <p:tavLst>
                                        <p:tav tm="0">
                                          <p:val>
                                            <p:strVal val="#ppt_x"/>
                                          </p:val>
                                        </p:tav>
                                        <p:tav tm="100000">
                                          <p:val>
                                            <p:strVal val="#ppt_x"/>
                                          </p:val>
                                        </p:tav>
                                      </p:tavLst>
                                    </p:anim>
                                    <p:anim calcmode="lin" valueType="num">
                                      <p:cBhvr>
                                        <p:cTn id="43" dur="1000" fill="hold"/>
                                        <p:tgtEl>
                                          <p:spTgt spid="718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178"/>
                                        </p:tgtEl>
                                        <p:attrNameLst>
                                          <p:attrName>style.visibility</p:attrName>
                                        </p:attrNameLst>
                                      </p:cBhvr>
                                      <p:to>
                                        <p:strVal val="visible"/>
                                      </p:to>
                                    </p:set>
                                    <p:animEffect transition="in" filter="fade">
                                      <p:cBhvr>
                                        <p:cTn id="48" dur="1000"/>
                                        <p:tgtEl>
                                          <p:spTgt spid="7178"/>
                                        </p:tgtEl>
                                      </p:cBhvr>
                                    </p:animEffect>
                                    <p:anim calcmode="lin" valueType="num">
                                      <p:cBhvr>
                                        <p:cTn id="49" dur="1000" fill="hold"/>
                                        <p:tgtEl>
                                          <p:spTgt spid="7178"/>
                                        </p:tgtEl>
                                        <p:attrNameLst>
                                          <p:attrName>ppt_x</p:attrName>
                                        </p:attrNameLst>
                                      </p:cBhvr>
                                      <p:tavLst>
                                        <p:tav tm="0">
                                          <p:val>
                                            <p:strVal val="#ppt_x"/>
                                          </p:val>
                                        </p:tav>
                                        <p:tav tm="100000">
                                          <p:val>
                                            <p:strVal val="#ppt_x"/>
                                          </p:val>
                                        </p:tav>
                                      </p:tavLst>
                                    </p:anim>
                                    <p:anim calcmode="lin" valueType="num">
                                      <p:cBhvr>
                                        <p:cTn id="50"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7185"/>
                                        </p:tgtEl>
                                        <p:attrNameLst>
                                          <p:attrName>style.visibility</p:attrName>
                                        </p:attrNameLst>
                                      </p:cBhvr>
                                      <p:to>
                                        <p:strVal val="visible"/>
                                      </p:to>
                                    </p:set>
                                    <p:animEffect transition="in" filter="wipe(down)">
                                      <p:cBhvr>
                                        <p:cTn id="55" dur="500"/>
                                        <p:tgtEl>
                                          <p:spTgt spid="7185"/>
                                        </p:tgtEl>
                                      </p:cBhvr>
                                    </p:animEffect>
                                  </p:childTnLst>
                                </p:cTn>
                              </p:par>
                              <p:par>
                                <p:cTn id="56" presetID="22" presetClass="entr" presetSubtype="4" fill="hold" nodeType="withEffect">
                                  <p:stCondLst>
                                    <p:cond delay="0"/>
                                  </p:stCondLst>
                                  <p:childTnLst>
                                    <p:set>
                                      <p:cBhvr>
                                        <p:cTn id="57" dur="1" fill="hold">
                                          <p:stCondLst>
                                            <p:cond delay="0"/>
                                          </p:stCondLst>
                                        </p:cTn>
                                        <p:tgtEl>
                                          <p:spTgt spid="7183"/>
                                        </p:tgtEl>
                                        <p:attrNameLst>
                                          <p:attrName>style.visibility</p:attrName>
                                        </p:attrNameLst>
                                      </p:cBhvr>
                                      <p:to>
                                        <p:strVal val="visible"/>
                                      </p:to>
                                    </p:set>
                                    <p:animEffect transition="in" filter="wipe(down)">
                                      <p:cBhvr>
                                        <p:cTn id="58" dur="500"/>
                                        <p:tgtEl>
                                          <p:spTgt spid="7183"/>
                                        </p:tgtEl>
                                      </p:cBhvr>
                                    </p:animEffect>
                                  </p:childTnLst>
                                </p:cTn>
                              </p:par>
                              <p:par>
                                <p:cTn id="59" presetID="22" presetClass="entr" presetSubtype="4" fill="hold" nodeType="withEffect">
                                  <p:stCondLst>
                                    <p:cond delay="0"/>
                                  </p:stCondLst>
                                  <p:childTnLst>
                                    <p:set>
                                      <p:cBhvr>
                                        <p:cTn id="60" dur="1" fill="hold">
                                          <p:stCondLst>
                                            <p:cond delay="0"/>
                                          </p:stCondLst>
                                        </p:cTn>
                                        <p:tgtEl>
                                          <p:spTgt spid="7182"/>
                                        </p:tgtEl>
                                        <p:attrNameLst>
                                          <p:attrName>style.visibility</p:attrName>
                                        </p:attrNameLst>
                                      </p:cBhvr>
                                      <p:to>
                                        <p:strVal val="visible"/>
                                      </p:to>
                                    </p:set>
                                    <p:animEffect transition="in" filter="wipe(down)">
                                      <p:cBhvr>
                                        <p:cTn id="61" dur="500"/>
                                        <p:tgtEl>
                                          <p:spTgt spid="7182"/>
                                        </p:tgtEl>
                                      </p:cBhvr>
                                    </p:animEffect>
                                  </p:childTnLst>
                                </p:cTn>
                              </p:par>
                              <p:par>
                                <p:cTn id="62" presetID="10" presetClass="entr" presetSubtype="0" fill="hold" nodeType="withEffect">
                                  <p:stCondLst>
                                    <p:cond delay="0"/>
                                  </p:stCondLst>
                                  <p:childTnLst>
                                    <p:set>
                                      <p:cBhvr>
                                        <p:cTn id="63" dur="1" fill="hold">
                                          <p:stCondLst>
                                            <p:cond delay="0"/>
                                          </p:stCondLst>
                                        </p:cTn>
                                        <p:tgtEl>
                                          <p:spTgt spid="7186"/>
                                        </p:tgtEl>
                                        <p:attrNameLst>
                                          <p:attrName>style.visibility</p:attrName>
                                        </p:attrNameLst>
                                      </p:cBhvr>
                                      <p:to>
                                        <p:strVal val="visible"/>
                                      </p:to>
                                    </p:set>
                                    <p:animEffect transition="in" filter="fade">
                                      <p:cBhvr>
                                        <p:cTn id="64"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5" repeatCount="indefinite" fill="hold" display="0">
                  <p:stCondLst>
                    <p:cond delay="indefinite"/>
                  </p:stCondLst>
                  <p:endCondLst>
                    <p:cond evt="onPrev" delay="0">
                      <p:tgtEl>
                        <p:sldTgt/>
                      </p:tgtEl>
                    </p:cond>
                    <p:cond evt="onStopAudio" delay="0">
                      <p:tgtEl>
                        <p:sldTgt/>
                      </p:tgtEl>
                    </p:cond>
                  </p:endCondLst>
                </p:cTn>
                <p:tgtEl>
                  <p:spTgt spid="7188"/>
                </p:tgtEl>
              </p:cMediaNode>
            </p:audio>
          </p:childTnLst>
        </p:cTn>
      </p:par>
    </p:tnLst>
    <p:bldLst>
      <p:bldP spid="7171" grpId="0"/>
      <p:bldP spid="7174" grpId="1"/>
      <p:bldP spid="7175" grpId="2"/>
      <p:bldP spid="7176" grpId="3"/>
      <p:bldP spid="7181" grpId="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文本框 4"/>
          <p:cNvSpPr txBox="1"/>
          <p:nvPr>
            <p:custDataLst>
              <p:tags r:id="rId1"/>
            </p:custDataLst>
          </p:nvPr>
        </p:nvSpPr>
        <p:spPr>
          <a:xfrm>
            <a:off x="1056256" y="2271067"/>
            <a:ext cx="944489" cy="830997"/>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4800" b="1" i="0" u="none" strike="noStrike" kern="1200" cap="none" spc="0" normalizeH="0" baseline="0" noProof="0">
                <a:ln w="9525" cap="flat" cmpd="sng" algn="ctr">
                  <a:noFill/>
                  <a:prstDash val="solid"/>
                  <a:round/>
                  <a:headEnd type="none" w="med" len="med"/>
                  <a:tailEnd type="none" w="med" len="med"/>
                </a:ln>
                <a:solidFill>
                  <a:srgbClr val="F585C0"/>
                </a:solidFill>
                <a:uLnTx/>
                <a:uFillTx/>
                <a:latin typeface="微软雅黑" panose="020B0503020204020204" pitchFamily="34" charset="-122"/>
                <a:ea typeface="微软雅黑" panose="020B0503020204020204" pitchFamily="34" charset="-122"/>
                <a:cs typeface="Arial" panose="020B0604020202020204"/>
                <a:sym typeface="字魂17号-萌趣果冻体" pitchFamily="2" charset="-122"/>
              </a:rPr>
              <a:t>01</a:t>
            </a:r>
            <a:endParaRPr kumimoji="0" lang="en-US" altLang="zh-CN" sz="4800" b="1" i="0" u="none" strike="noStrike" kern="1200" cap="none" spc="0" normalizeH="0" baseline="0" noProof="0">
              <a:ln w="9525" cap="flat" cmpd="sng" algn="ctr">
                <a:noFill/>
                <a:prstDash val="solid"/>
                <a:round/>
                <a:headEnd type="none" w="med" len="med"/>
                <a:tailEnd type="none" w="med" len="med"/>
              </a:ln>
              <a:solidFill>
                <a:srgbClr val="F585C0"/>
              </a:solidFill>
              <a:uLnTx/>
              <a:uFillTx/>
              <a:latin typeface="微软雅黑" panose="020B0503020204020204" pitchFamily="34" charset="-122"/>
              <a:ea typeface="微软雅黑" panose="020B0503020204020204" pitchFamily="34" charset="-122"/>
              <a:cs typeface="Arial" panose="020B0604020202020204"/>
              <a:sym typeface="字魂17号-萌趣果冻体" pitchFamily="2" charset="-122"/>
            </a:endParaRPr>
          </a:p>
        </p:txBody>
      </p:sp>
      <p:sp>
        <p:nvSpPr>
          <p:cNvPr id="16387" name="文本框 5"/>
          <p:cNvSpPr txBox="1"/>
          <p:nvPr>
            <p:custDataLst>
              <p:tags r:id="rId2"/>
            </p:custDataLst>
          </p:nvPr>
        </p:nvSpPr>
        <p:spPr>
          <a:xfrm>
            <a:off x="1036892" y="3880540"/>
            <a:ext cx="944489" cy="830997"/>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4800" b="1" i="0" u="none" strike="noStrike" kern="1200" cap="none" spc="0" normalizeH="0" baseline="0" noProof="0">
                <a:ln w="9525" cap="flat" cmpd="sng" algn="ctr">
                  <a:noFill/>
                  <a:prstDash val="solid"/>
                  <a:round/>
                  <a:headEnd type="none" w="med" len="med"/>
                  <a:tailEnd type="none" w="med" len="med"/>
                </a:ln>
                <a:solidFill>
                  <a:srgbClr val="6263CF"/>
                </a:solidFill>
                <a:uLnTx/>
                <a:uFillTx/>
                <a:latin typeface="微软雅黑" panose="020B0503020204020204" pitchFamily="34" charset="-122"/>
                <a:ea typeface="微软雅黑" panose="020B0503020204020204" pitchFamily="34" charset="-122"/>
                <a:cs typeface="Arial" panose="020B0604020202020204"/>
                <a:sym typeface="字魂17号-萌趣果冻体" pitchFamily="2" charset="-122"/>
              </a:rPr>
              <a:t>02</a:t>
            </a:r>
            <a:endParaRPr kumimoji="0" lang="en-US" altLang="zh-CN" sz="4800" b="1" i="0" u="none" strike="noStrike" kern="1200" cap="none" spc="0" normalizeH="0" baseline="0" noProof="0">
              <a:ln w="9525" cap="flat" cmpd="sng" algn="ctr">
                <a:noFill/>
                <a:prstDash val="solid"/>
                <a:round/>
                <a:headEnd type="none" w="med" len="med"/>
                <a:tailEnd type="none" w="med" len="med"/>
              </a:ln>
              <a:solidFill>
                <a:srgbClr val="6263CF"/>
              </a:solidFill>
              <a:uLnTx/>
              <a:uFillTx/>
              <a:latin typeface="微软雅黑" panose="020B0503020204020204" pitchFamily="34" charset="-122"/>
              <a:ea typeface="微软雅黑" panose="020B0503020204020204" pitchFamily="34" charset="-122"/>
              <a:cs typeface="Arial" panose="020B0604020202020204"/>
              <a:sym typeface="字魂17号-萌趣果冻体" pitchFamily="2" charset="-122"/>
            </a:endParaRPr>
          </a:p>
        </p:txBody>
      </p:sp>
      <p:pic>
        <p:nvPicPr>
          <p:cNvPr id="16388" name="图片 6"/>
          <p:cNvPicPr>
            <a:picLocks noChangeAspect="1"/>
          </p:cNvPicPr>
          <p:nvPr>
            <p:custDataLst>
              <p:tags r:id="rId3"/>
            </p:custDataLst>
          </p:nvPr>
        </p:nvPicPr>
        <p:blipFill>
          <a:blip r:embed="rId4"/>
          <a:stretch>
            <a:fillRect/>
          </a:stretch>
        </p:blipFill>
        <p:spPr>
          <a:xfrm>
            <a:off x="7177088" y="1389063"/>
            <a:ext cx="4348162" cy="4348162"/>
          </a:xfrm>
          <a:prstGeom prst="rect">
            <a:avLst/>
          </a:prstGeom>
          <a:noFill/>
          <a:ln cap="flat">
            <a:noFill/>
            <a:prstDash val="solid"/>
            <a:round/>
            <a:headEnd type="none" w="med" len="med"/>
            <a:tailEnd type="none" w="med" len="med"/>
          </a:ln>
        </p:spPr>
      </p:pic>
      <p:sp>
        <p:nvSpPr>
          <p:cNvPr id="16389" name="文本框 7"/>
          <p:cNvSpPr txBox="1"/>
          <p:nvPr>
            <p:custDataLst>
              <p:tags r:id="rId5"/>
            </p:custDataLst>
          </p:nvPr>
        </p:nvSpPr>
        <p:spPr>
          <a:xfrm>
            <a:off x="1981381" y="2606428"/>
            <a:ext cx="4955840" cy="1077218"/>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Arial" panose="020B0604020202020204" pitchFamily="34" charset="0"/>
              </a:rPr>
              <a:t>此处添加详细文本描述，建议与标题相关并符合整体与标题相关并符合整体语言风格此处添加详细文本描述，建议与标题相关并符合整体与标题相关并符合整体语言风格</a:t>
            </a:r>
            <a:endParaRPr kumimoji="0" lang="id-ID" altLang="zh-CN" sz="16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390" name="文本框 8"/>
          <p:cNvSpPr txBox="1"/>
          <p:nvPr>
            <p:custDataLst>
              <p:tags r:id="rId6"/>
            </p:custDataLst>
          </p:nvPr>
        </p:nvSpPr>
        <p:spPr>
          <a:xfrm>
            <a:off x="1981380" y="4268659"/>
            <a:ext cx="4857547" cy="1077218"/>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Arial" panose="020B0604020202020204" pitchFamily="34" charset="0"/>
              </a:rPr>
              <a:t>此处添加详细文本描述，建议与标题相关并符合整体与标题相关并符合整体语言风格此处添加详细文本描述，建议与标题相关并符合整体与标题相关并符合整体语言风格</a:t>
            </a:r>
            <a:endParaRPr kumimoji="0" lang="id-ID" altLang="zh-CN" sz="16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391" name="文本框 9"/>
          <p:cNvSpPr txBox="1"/>
          <p:nvPr>
            <p:custDataLst>
              <p:tags r:id="rId7"/>
            </p:custDataLst>
          </p:nvPr>
        </p:nvSpPr>
        <p:spPr>
          <a:xfrm>
            <a:off x="2000745" y="2152045"/>
            <a:ext cx="4955840"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Normal"/>
                <a:sym typeface="Arial" panose="020B0604020202020204" pitchFamily="34" charset="0"/>
              </a:rPr>
              <a:t>请编辑标题</a:t>
            </a:r>
            <a:endParaRPr kumimoji="0" lang="id-ID" altLang="zh-CN" sz="2400" b="1" i="0" u="none" strike="noStrike" kern="1200" cap="none" spc="0" normalizeH="0" baseline="0" noProof="0">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392" name="文本框 10"/>
          <p:cNvSpPr txBox="1"/>
          <p:nvPr>
            <p:custDataLst>
              <p:tags r:id="rId8"/>
            </p:custDataLst>
          </p:nvPr>
        </p:nvSpPr>
        <p:spPr>
          <a:xfrm>
            <a:off x="2000745" y="3852768"/>
            <a:ext cx="4857547"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Normal"/>
                <a:sym typeface="Arial" panose="020B0604020202020204" pitchFamily="34" charset="0"/>
              </a:rPr>
              <a:t>请编辑标题</a:t>
            </a:r>
            <a:endParaRPr kumimoji="0" lang="id-ID" altLang="zh-CN" sz="2400" b="1" i="0" u="none" strike="noStrike" kern="1200" cap="none" spc="0" normalizeH="0" baseline="0" noProof="0">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down)">
                                      <p:cBhvr>
                                        <p:cTn id="7" dur="750"/>
                                        <p:tgtEl>
                                          <p:spTgt spid="1638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750" fill="hold"/>
                                        <p:tgtEl>
                                          <p:spTgt spid="16386"/>
                                        </p:tgtEl>
                                        <p:attrNameLst>
                                          <p:attrName>ppt_x</p:attrName>
                                        </p:attrNameLst>
                                      </p:cBhvr>
                                      <p:tavLst>
                                        <p:tav tm="0">
                                          <p:val>
                                            <p:strVal val="0-#ppt_w/2"/>
                                          </p:val>
                                        </p:tav>
                                        <p:tav tm="100000">
                                          <p:val>
                                            <p:strVal val="#ppt_x"/>
                                          </p:val>
                                        </p:tav>
                                      </p:tavLst>
                                    </p:anim>
                                    <p:anim calcmode="lin" valueType="num">
                                      <p:cBhvr additive="base">
                                        <p:cTn id="12" dur="750" fill="hold"/>
                                        <p:tgtEl>
                                          <p:spTgt spid="1638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387"/>
                                        </p:tgtEl>
                                        <p:attrNameLst>
                                          <p:attrName>style.visibility</p:attrName>
                                        </p:attrNameLst>
                                      </p:cBhvr>
                                      <p:to>
                                        <p:strVal val="visible"/>
                                      </p:to>
                                    </p:set>
                                    <p:anim calcmode="lin" valueType="num">
                                      <p:cBhvr additive="base">
                                        <p:cTn id="15" dur="750" fill="hold"/>
                                        <p:tgtEl>
                                          <p:spTgt spid="16387"/>
                                        </p:tgtEl>
                                        <p:attrNameLst>
                                          <p:attrName>ppt_x</p:attrName>
                                        </p:attrNameLst>
                                      </p:cBhvr>
                                      <p:tavLst>
                                        <p:tav tm="0">
                                          <p:val>
                                            <p:strVal val="0-#ppt_w/2"/>
                                          </p:val>
                                        </p:tav>
                                        <p:tav tm="100000">
                                          <p:val>
                                            <p:strVal val="#ppt_x"/>
                                          </p:val>
                                        </p:tav>
                                      </p:tavLst>
                                    </p:anim>
                                    <p:anim calcmode="lin" valueType="num">
                                      <p:cBhvr additive="base">
                                        <p:cTn id="16" dur="750" fill="hold"/>
                                        <p:tgtEl>
                                          <p:spTgt spid="1638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391"/>
                                        </p:tgtEl>
                                        <p:attrNameLst>
                                          <p:attrName>style.visibility</p:attrName>
                                        </p:attrNameLst>
                                      </p:cBhvr>
                                      <p:to>
                                        <p:strVal val="visible"/>
                                      </p:to>
                                    </p:set>
                                    <p:anim calcmode="lin" valueType="num">
                                      <p:cBhvr additive="base">
                                        <p:cTn id="19" dur="750" fill="hold"/>
                                        <p:tgtEl>
                                          <p:spTgt spid="16391"/>
                                        </p:tgtEl>
                                        <p:attrNameLst>
                                          <p:attrName>ppt_x</p:attrName>
                                        </p:attrNameLst>
                                      </p:cBhvr>
                                      <p:tavLst>
                                        <p:tav tm="0">
                                          <p:val>
                                            <p:strVal val="0-#ppt_w/2"/>
                                          </p:val>
                                        </p:tav>
                                        <p:tav tm="100000">
                                          <p:val>
                                            <p:strVal val="#ppt_x"/>
                                          </p:val>
                                        </p:tav>
                                      </p:tavLst>
                                    </p:anim>
                                    <p:anim calcmode="lin" valueType="num">
                                      <p:cBhvr additive="base">
                                        <p:cTn id="20" dur="750" fill="hold"/>
                                        <p:tgtEl>
                                          <p:spTgt spid="1639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389"/>
                                        </p:tgtEl>
                                        <p:attrNameLst>
                                          <p:attrName>style.visibility</p:attrName>
                                        </p:attrNameLst>
                                      </p:cBhvr>
                                      <p:to>
                                        <p:strVal val="visible"/>
                                      </p:to>
                                    </p:set>
                                    <p:anim calcmode="lin" valueType="num">
                                      <p:cBhvr additive="base">
                                        <p:cTn id="23" dur="750" fill="hold"/>
                                        <p:tgtEl>
                                          <p:spTgt spid="16389"/>
                                        </p:tgtEl>
                                        <p:attrNameLst>
                                          <p:attrName>ppt_x</p:attrName>
                                        </p:attrNameLst>
                                      </p:cBhvr>
                                      <p:tavLst>
                                        <p:tav tm="0">
                                          <p:val>
                                            <p:strVal val="0-#ppt_w/2"/>
                                          </p:val>
                                        </p:tav>
                                        <p:tav tm="100000">
                                          <p:val>
                                            <p:strVal val="#ppt_x"/>
                                          </p:val>
                                        </p:tav>
                                      </p:tavLst>
                                    </p:anim>
                                    <p:anim calcmode="lin" valueType="num">
                                      <p:cBhvr additive="base">
                                        <p:cTn id="24" dur="750" fill="hold"/>
                                        <p:tgtEl>
                                          <p:spTgt spid="1638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392"/>
                                        </p:tgtEl>
                                        <p:attrNameLst>
                                          <p:attrName>style.visibility</p:attrName>
                                        </p:attrNameLst>
                                      </p:cBhvr>
                                      <p:to>
                                        <p:strVal val="visible"/>
                                      </p:to>
                                    </p:set>
                                    <p:anim calcmode="lin" valueType="num">
                                      <p:cBhvr additive="base">
                                        <p:cTn id="27" dur="750" fill="hold"/>
                                        <p:tgtEl>
                                          <p:spTgt spid="16392"/>
                                        </p:tgtEl>
                                        <p:attrNameLst>
                                          <p:attrName>ppt_x</p:attrName>
                                        </p:attrNameLst>
                                      </p:cBhvr>
                                      <p:tavLst>
                                        <p:tav tm="0">
                                          <p:val>
                                            <p:strVal val="0-#ppt_w/2"/>
                                          </p:val>
                                        </p:tav>
                                        <p:tav tm="100000">
                                          <p:val>
                                            <p:strVal val="#ppt_x"/>
                                          </p:val>
                                        </p:tav>
                                      </p:tavLst>
                                    </p:anim>
                                    <p:anim calcmode="lin" valueType="num">
                                      <p:cBhvr additive="base">
                                        <p:cTn id="28" dur="750" fill="hold"/>
                                        <p:tgtEl>
                                          <p:spTgt spid="1639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390"/>
                                        </p:tgtEl>
                                        <p:attrNameLst>
                                          <p:attrName>style.visibility</p:attrName>
                                        </p:attrNameLst>
                                      </p:cBhvr>
                                      <p:to>
                                        <p:strVal val="visible"/>
                                      </p:to>
                                    </p:set>
                                    <p:anim calcmode="lin" valueType="num">
                                      <p:cBhvr additive="base">
                                        <p:cTn id="31" dur="750" fill="hold"/>
                                        <p:tgtEl>
                                          <p:spTgt spid="16390"/>
                                        </p:tgtEl>
                                        <p:attrNameLst>
                                          <p:attrName>ppt_x</p:attrName>
                                        </p:attrNameLst>
                                      </p:cBhvr>
                                      <p:tavLst>
                                        <p:tav tm="0">
                                          <p:val>
                                            <p:strVal val="0-#ppt_w/2"/>
                                          </p:val>
                                        </p:tav>
                                        <p:tav tm="100000">
                                          <p:val>
                                            <p:strVal val="#ppt_x"/>
                                          </p:val>
                                        </p:tav>
                                      </p:tavLst>
                                    </p:anim>
                                    <p:anim calcmode="lin" valueType="num">
                                      <p:cBhvr additive="base">
                                        <p:cTn id="32" dur="75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1"/>
      <p:bldP spid="16389" grpId="2"/>
      <p:bldP spid="16390" grpId="3"/>
      <p:bldP spid="16391" grpId="4"/>
      <p:bldP spid="16392" grpId="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框 4"/>
          <p:cNvSpPr txBox="1"/>
          <p:nvPr>
            <p:custDataLst>
              <p:tags r:id="rId1"/>
            </p:custDataLst>
          </p:nvPr>
        </p:nvSpPr>
        <p:spPr>
          <a:xfrm>
            <a:off x="5823857" y="1999601"/>
            <a:ext cx="4246321" cy="497957"/>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mn-lt"/>
              </a:rPr>
              <a:t>输入标题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mn-lt"/>
            </a:endParaRPr>
          </a:p>
        </p:txBody>
      </p:sp>
      <p:grpSp>
        <p:nvGrpSpPr>
          <p:cNvPr id="17411" name="组合 5"/>
          <p:cNvGrpSpPr/>
          <p:nvPr>
            <p:custDataLst>
              <p:tags r:id="rId2"/>
            </p:custDataLst>
          </p:nvPr>
        </p:nvGrpSpPr>
        <p:grpSpPr>
          <a:xfrm>
            <a:off x="5934075" y="2674938"/>
            <a:ext cx="4005263" cy="25400"/>
            <a:chOff x="6818086" y="1223963"/>
            <a:chExt cx="4004809" cy="26080"/>
          </a:xfrm>
        </p:grpSpPr>
        <p:cxnSp>
          <p:nvCxnSpPr>
            <p:cNvPr id="17412" name="直接连接符 6"/>
            <p:cNvCxnSpPr/>
            <p:nvPr>
              <p:custDataLst>
                <p:tags r:id="rId3"/>
              </p:custDataLst>
            </p:nvPr>
          </p:nvCxnSpPr>
          <p:spPr>
            <a:xfrm>
              <a:off x="6818086" y="1250043"/>
              <a:ext cx="4004809" cy="0"/>
            </a:xfrm>
            <a:prstGeom prst="line">
              <a:avLst/>
            </a:prstGeom>
            <a:noFill/>
            <a:ln w="6350" cap="flat">
              <a:solidFill>
                <a:srgbClr val="F585C0"/>
              </a:solidFill>
              <a:prstDash val="solid"/>
              <a:miter lim="800000"/>
              <a:headEnd type="none" w="med" len="med"/>
              <a:tailEnd type="none" w="med" len="med"/>
            </a:ln>
          </p:spPr>
        </p:cxnSp>
        <p:cxnSp>
          <p:nvCxnSpPr>
            <p:cNvPr id="17413" name="直接连接符 7"/>
            <p:cNvCxnSpPr/>
            <p:nvPr>
              <p:custDataLst>
                <p:tags r:id="rId4"/>
              </p:custDataLst>
            </p:nvPr>
          </p:nvCxnSpPr>
          <p:spPr>
            <a:xfrm>
              <a:off x="6819900" y="1223963"/>
              <a:ext cx="590550" cy="0"/>
            </a:xfrm>
            <a:prstGeom prst="line">
              <a:avLst/>
            </a:prstGeom>
            <a:noFill/>
            <a:ln w="50800" cap="flat">
              <a:solidFill>
                <a:srgbClr val="F585C0"/>
              </a:solidFill>
              <a:prstDash val="solid"/>
              <a:miter lim="800000"/>
              <a:headEnd type="none" w="med" len="med"/>
              <a:tailEnd type="none" w="med" len="med"/>
            </a:ln>
          </p:spPr>
        </p:cxnSp>
      </p:grpSp>
      <p:sp>
        <p:nvSpPr>
          <p:cNvPr id="17414" name="矩形 8"/>
          <p:cNvSpPr/>
          <p:nvPr>
            <p:custDataLst>
              <p:tags r:id="rId5"/>
            </p:custDataLst>
          </p:nvPr>
        </p:nvSpPr>
        <p:spPr>
          <a:xfrm>
            <a:off x="5811071" y="2900242"/>
            <a:ext cx="4805406" cy="2634183"/>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just" defTabSz="914400" rtl="0" eaLnBrk="1" fontAlgn="auto" latinLnBrk="0" hangingPunct="0">
              <a:lnSpc>
                <a:spcPct val="150000"/>
              </a:lnSpc>
              <a:spcBef>
                <a:spcPct val="0"/>
              </a:spcBef>
              <a:spcAft>
                <a:spcPct val="0"/>
              </a:spcAft>
              <a:buClrTx/>
              <a:buSzTx/>
              <a:buFont typeface="Arial" panose="020B0604020202020204" pitchFamily="34" charset="0"/>
              <a:buChar char="•"/>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mn-lt"/>
              </a:rPr>
              <a:t>以及标题文案。建议使用源文件内字体，可以一键替换更改文字大小颜色等。更改文字大小。以及标题文案。建议使用源文件内字体，可以一键替换更改文字大小颜色等。更改文字大小。</a:t>
            </a:r>
            <a:endParaRPr kumimoji="0" lang="en-US" altLang="zh-CN" sz="16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cs typeface="+mn-ea"/>
              <a:sym typeface="+mn-lt"/>
            </a:endParaRPr>
          </a:p>
          <a:p>
            <a:pPr marL="285750" marR="0" lvl="0" indent="-285750" algn="just" defTabSz="914400" rtl="0" eaLnBrk="1" fontAlgn="auto" latinLnBrk="0" hangingPunct="0">
              <a:lnSpc>
                <a:spcPct val="150000"/>
              </a:lnSpc>
              <a:spcBef>
                <a:spcPct val="0"/>
              </a:spcBef>
              <a:spcAft>
                <a:spcPct val="0"/>
              </a:spcAft>
              <a:buClrTx/>
              <a:buSzTx/>
              <a:buFont typeface="Arial" panose="020B0604020202020204" pitchFamily="34" charset="0"/>
              <a:buChar char="•"/>
            </a:pPr>
            <a:endParaRPr kumimoji="0" lang="zh-CN" altLang="en-US" sz="1600" b="0" i="0" u="none" strike="noStrike" kern="1200" cap="none" spc="0" normalizeH="0" baseline="0" noProof="0">
              <a:solidFill>
                <a:schemeClr val="tx1">
                  <a:lumMod val="75000"/>
                  <a:lumOff val="25000"/>
                </a:schemeClr>
              </a:solidFill>
              <a:uLnTx/>
              <a:uFillTx/>
              <a:latin typeface="微软雅黑" panose="020B0503020204020204" pitchFamily="34" charset="-122"/>
              <a:ea typeface="微软雅黑" panose="020B0503020204020204" pitchFamily="34" charset="-122"/>
              <a:cs typeface="+mn-ea"/>
              <a:sym typeface="+mn-lt"/>
            </a:endParaRPr>
          </a:p>
          <a:p>
            <a:pPr marL="285750" marR="0" lvl="0" indent="-285750" algn="just" defTabSz="914400" rtl="0" eaLnBrk="1" fontAlgn="auto" latinLnBrk="0" hangingPunct="0">
              <a:lnSpc>
                <a:spcPct val="150000"/>
              </a:lnSpc>
              <a:spcBef>
                <a:spcPct val="0"/>
              </a:spcBef>
              <a:spcAft>
                <a:spcPct val="0"/>
              </a:spcAft>
              <a:buClrTx/>
              <a:buSzTx/>
              <a:buFont typeface="Arial" panose="020B0604020202020204" pitchFamily="34" charset="0"/>
              <a:buChar char="•"/>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mn-lt"/>
              </a:rPr>
              <a:t>以及标题文案。建议使用源文件内字体，可以一键替换更改文字大小颜色等。更改文字大小。</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mn-lt"/>
            </a:endParaRPr>
          </a:p>
        </p:txBody>
      </p:sp>
      <p:pic>
        <p:nvPicPr>
          <p:cNvPr id="17415" name="图片 9"/>
          <p:cNvPicPr>
            <a:picLocks noChangeAspect="1"/>
          </p:cNvPicPr>
          <p:nvPr>
            <p:custDataLst>
              <p:tags r:id="rId6"/>
            </p:custDataLst>
          </p:nvPr>
        </p:nvPicPr>
        <p:blipFill>
          <a:blip r:embed="rId7"/>
          <a:stretch>
            <a:fillRect/>
          </a:stretch>
        </p:blipFill>
        <p:spPr>
          <a:xfrm>
            <a:off x="865188" y="1431925"/>
            <a:ext cx="4805362" cy="4805363"/>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7411"/>
                                        </p:tgtEl>
                                        <p:attrNameLst>
                                          <p:attrName>style.visibility</p:attrName>
                                        </p:attrNameLst>
                                      </p:cBhvr>
                                      <p:to>
                                        <p:strVal val="visible"/>
                                      </p:to>
                                    </p:set>
                                    <p:animEffect transition="in" filter="wipe(left)">
                                      <p:cBhvr>
                                        <p:cTn id="13" dur="500"/>
                                        <p:tgtEl>
                                          <p:spTgt spid="17411"/>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1000"/>
                                        <p:tgtEl>
                                          <p:spTgt spid="17414"/>
                                        </p:tgtEl>
                                      </p:cBhvr>
                                    </p:animEffect>
                                    <p:anim calcmode="lin" valueType="num">
                                      <p:cBhvr>
                                        <p:cTn id="18" dur="1000" fill="hold"/>
                                        <p:tgtEl>
                                          <p:spTgt spid="17414"/>
                                        </p:tgtEl>
                                        <p:attrNameLst>
                                          <p:attrName>ppt_x</p:attrName>
                                        </p:attrNameLst>
                                      </p:cBhvr>
                                      <p:tavLst>
                                        <p:tav tm="0">
                                          <p:val>
                                            <p:strVal val="#ppt_x"/>
                                          </p:val>
                                        </p:tav>
                                        <p:tav tm="100000">
                                          <p:val>
                                            <p:strVal val="#ppt_x"/>
                                          </p:val>
                                        </p:tav>
                                      </p:tavLst>
                                    </p:anim>
                                    <p:anim calcmode="lin" valueType="num">
                                      <p:cBhvr>
                                        <p:cTn id="19" dur="1000" fill="hold"/>
                                        <p:tgtEl>
                                          <p:spTgt spid="174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7415"/>
                                        </p:tgtEl>
                                        <p:attrNameLst>
                                          <p:attrName>style.visibility</p:attrName>
                                        </p:attrNameLst>
                                      </p:cBhvr>
                                      <p:to>
                                        <p:strVal val="visible"/>
                                      </p:to>
                                    </p:set>
                                    <p:animEffect transition="in" filter="wipe(down)">
                                      <p:cBhvr>
                                        <p:cTn id="23"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Google Shape;122;p4"/>
          <p:cNvSpPr/>
          <p:nvPr>
            <p:custDataLst>
              <p:tags r:id="rId1"/>
            </p:custDataLst>
          </p:nvPr>
        </p:nvSpPr>
        <p:spPr bwMode="auto">
          <a:xfrm>
            <a:off x="1189038" y="2254250"/>
            <a:ext cx="835025" cy="844550"/>
          </a:xfrm>
          <a:prstGeom prst="flowChartOffpageConnector">
            <a:avLst/>
          </a:prstGeom>
          <a:solidFill>
            <a:srgbClr val="6263CF"/>
          </a:solidFill>
          <a:ln w="12700" cap="flat">
            <a:noFill/>
            <a:prstDash val="solid"/>
            <a:miter lim="800000"/>
            <a:headEnd type="none" w="med" len="med"/>
            <a:tailEnd type="none" w="med" len="med"/>
          </a:ln>
          <a:effectLst>
            <a:outerShdw blurRad="76200" dist="38100" dir="5400000" algn="t">
              <a:srgbClr val="000000">
                <a:alpha val="29999"/>
              </a:srgbClr>
            </a:outerShdw>
          </a:effectLst>
        </p:spPr>
        <p:txBody>
          <a:bodyPr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ctr"/>
            <a:endParaRPr lang="zh-CN" altLang="zh-CN" sz="3600">
              <a:sym typeface="思源黑体 CN Normal"/>
            </a:endParaRPr>
          </a:p>
        </p:txBody>
      </p:sp>
      <p:grpSp>
        <p:nvGrpSpPr>
          <p:cNvPr id="18435" name="Google Shape;130;p4"/>
          <p:cNvGrpSpPr/>
          <p:nvPr>
            <p:custDataLst>
              <p:tags r:id="rId2"/>
            </p:custDataLst>
          </p:nvPr>
        </p:nvGrpSpPr>
        <p:grpSpPr>
          <a:xfrm>
            <a:off x="1374775" y="2466975"/>
            <a:ext cx="442913" cy="439738"/>
            <a:chOff x="6415088" y="4657725"/>
            <a:chExt cx="482600" cy="481012"/>
          </a:xfrm>
        </p:grpSpPr>
        <p:sp>
          <p:nvSpPr>
            <p:cNvPr id="18436" name="Google Shape;131;p4"/>
            <p:cNvSpPr/>
            <p:nvPr>
              <p:custDataLst>
                <p:tags r:id="rId3"/>
              </p:custDataLst>
            </p:nvPr>
          </p:nvSpPr>
          <p:spPr bwMode="auto">
            <a:xfrm>
              <a:off x="6500813" y="4741863"/>
              <a:ext cx="166688" cy="166687"/>
            </a:xfrm>
            <a:custGeom>
              <a:avLst/>
              <a:gdLst>
                <a:gd name="T0" fmla="*/ 2147483646 w 420"/>
                <a:gd name="T1" fmla="*/ 1322117126 h 419"/>
                <a:gd name="T2" fmla="*/ 2147483646 w 420"/>
                <a:gd name="T3" fmla="*/ 755540454 h 419"/>
                <a:gd name="T4" fmla="*/ 2147483646 w 420"/>
                <a:gd name="T5" fmla="*/ 314782233 h 419"/>
                <a:gd name="T6" fmla="*/ 2147483646 w 420"/>
                <a:gd name="T7" fmla="*/ 62988193 h 419"/>
                <a:gd name="T8" fmla="*/ 2147483646 w 420"/>
                <a:gd name="T9" fmla="*/ 62988193 h 419"/>
                <a:gd name="T10" fmla="*/ 2147483646 w 420"/>
                <a:gd name="T11" fmla="*/ 314782233 h 419"/>
                <a:gd name="T12" fmla="*/ 2147483646 w 420"/>
                <a:gd name="T13" fmla="*/ 755540454 h 419"/>
                <a:gd name="T14" fmla="*/ 2147483646 w 420"/>
                <a:gd name="T15" fmla="*/ 1448093114 h 419"/>
                <a:gd name="T16" fmla="*/ 2147483646 w 420"/>
                <a:gd name="T17" fmla="*/ 2147483646 h 419"/>
                <a:gd name="T18" fmla="*/ 2147483646 w 420"/>
                <a:gd name="T19" fmla="*/ 2147483646 h 419"/>
                <a:gd name="T20" fmla="*/ 2147483646 w 420"/>
                <a:gd name="T21" fmla="*/ 2147483646 h 419"/>
                <a:gd name="T22" fmla="*/ 2147483646 w 420"/>
                <a:gd name="T23" fmla="*/ 2147483646 h 419"/>
                <a:gd name="T24" fmla="*/ 2147483646 w 420"/>
                <a:gd name="T25" fmla="*/ 2147483646 h 419"/>
                <a:gd name="T26" fmla="*/ 2147483646 w 420"/>
                <a:gd name="T27" fmla="*/ 2147483646 h 419"/>
                <a:gd name="T28" fmla="*/ 2147483646 w 420"/>
                <a:gd name="T29" fmla="*/ 2147483646 h 419"/>
                <a:gd name="T30" fmla="*/ 2147483646 w 420"/>
                <a:gd name="T31" fmla="*/ 2147483646 h 419"/>
                <a:gd name="T32" fmla="*/ 1500289632 w 420"/>
                <a:gd name="T33" fmla="*/ 2147483646 h 419"/>
                <a:gd name="T34" fmla="*/ 812597650 w 420"/>
                <a:gd name="T35" fmla="*/ 2147483646 h 419"/>
                <a:gd name="T36" fmla="*/ 312501106 w 420"/>
                <a:gd name="T37" fmla="*/ 2147483646 h 419"/>
                <a:gd name="T38" fmla="*/ 125063625 w 420"/>
                <a:gd name="T39" fmla="*/ 2147483646 h 419"/>
                <a:gd name="T40" fmla="*/ 125063625 w 420"/>
                <a:gd name="T41" fmla="*/ 2147483646 h 419"/>
                <a:gd name="T42" fmla="*/ 312501106 w 420"/>
                <a:gd name="T43" fmla="*/ 2147483646 h 419"/>
                <a:gd name="T44" fmla="*/ 812597650 w 420"/>
                <a:gd name="T45" fmla="*/ 2147483646 h 419"/>
                <a:gd name="T46" fmla="*/ 1312694194 w 420"/>
                <a:gd name="T47" fmla="*/ 2147483646 h 419"/>
                <a:gd name="T48" fmla="*/ 2062917591 w 420"/>
                <a:gd name="T49" fmla="*/ 2147483646 h 419"/>
                <a:gd name="T50" fmla="*/ 2147483646 w 420"/>
                <a:gd name="T51" fmla="*/ 2147483646 h 419"/>
                <a:gd name="T52" fmla="*/ 2147483646 w 420"/>
                <a:gd name="T53" fmla="*/ 2147483646 h 419"/>
                <a:gd name="T54" fmla="*/ 2147483646 w 420"/>
                <a:gd name="T55" fmla="*/ 2147483646 h 419"/>
                <a:gd name="T56" fmla="*/ 2147483646 w 420"/>
                <a:gd name="T57" fmla="*/ 2147483646 h 419"/>
                <a:gd name="T58" fmla="*/ 2147483646 w 420"/>
                <a:gd name="T59" fmla="*/ 2147483646 h 419"/>
                <a:gd name="T60" fmla="*/ 2147483646 w 420"/>
                <a:gd name="T61" fmla="*/ 2147483646 h 419"/>
                <a:gd name="T62" fmla="*/ 2147483646 w 420"/>
                <a:gd name="T63" fmla="*/ 2147483646 h 419"/>
                <a:gd name="T64" fmla="*/ 2147483646 w 420"/>
                <a:gd name="T65" fmla="*/ 2147483646 h 419"/>
                <a:gd name="T66" fmla="*/ 2147483646 w 420"/>
                <a:gd name="T67" fmla="*/ 2147483646 h 419"/>
                <a:gd name="T68" fmla="*/ 2147483646 w 420"/>
                <a:gd name="T69" fmla="*/ 2147483646 h 419"/>
                <a:gd name="T70" fmla="*/ 2147483646 w 420"/>
                <a:gd name="T71" fmla="*/ 2147483646 h 419"/>
                <a:gd name="T72" fmla="*/ 2147483646 w 420"/>
                <a:gd name="T73" fmla="*/ 2147483646 h 419"/>
                <a:gd name="T74" fmla="*/ 2147483646 w 420"/>
                <a:gd name="T75" fmla="*/ 2147483646 h 419"/>
                <a:gd name="T76" fmla="*/ 2147483646 w 420"/>
                <a:gd name="T77" fmla="*/ 2147483646 h 419"/>
                <a:gd name="T78" fmla="*/ 2147483646 w 420"/>
                <a:gd name="T79" fmla="*/ 2147483646 h 419"/>
                <a:gd name="T80" fmla="*/ 2147483646 w 420"/>
                <a:gd name="T81" fmla="*/ 2147483646 h 419"/>
                <a:gd name="T82" fmla="*/ 2147483646 w 420"/>
                <a:gd name="T83" fmla="*/ 2147483646 h 419"/>
                <a:gd name="T84" fmla="*/ 2147483646 w 420"/>
                <a:gd name="T85" fmla="*/ 2147483646 h 419"/>
                <a:gd name="T86" fmla="*/ 2147483646 w 420"/>
                <a:gd name="T87" fmla="*/ 2147483646 h 419"/>
                <a:gd name="T88" fmla="*/ 2147483646 w 420"/>
                <a:gd name="T89" fmla="*/ 2147483646 h 419"/>
                <a:gd name="T90" fmla="*/ 2147483646 w 420"/>
                <a:gd name="T91" fmla="*/ 2147483646 h 419"/>
                <a:gd name="T92" fmla="*/ 2147483646 w 420"/>
                <a:gd name="T93" fmla="*/ 2147483646 h 419"/>
                <a:gd name="T94" fmla="*/ 2147483646 w 420"/>
                <a:gd name="T95" fmla="*/ 2014669387 h 4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20" h="419" extrusionOk="0">
                  <a:moveTo>
                    <a:pt x="420" y="26"/>
                  </a:moveTo>
                  <a:lnTo>
                    <a:pt x="420" y="21"/>
                  </a:lnTo>
                  <a:lnTo>
                    <a:pt x="419" y="16"/>
                  </a:lnTo>
                  <a:lnTo>
                    <a:pt x="416" y="12"/>
                  </a:lnTo>
                  <a:lnTo>
                    <a:pt x="413" y="8"/>
                  </a:lnTo>
                  <a:lnTo>
                    <a:pt x="409" y="5"/>
                  </a:lnTo>
                  <a:lnTo>
                    <a:pt x="405" y="2"/>
                  </a:lnTo>
                  <a:lnTo>
                    <a:pt x="400" y="1"/>
                  </a:lnTo>
                  <a:lnTo>
                    <a:pt x="394" y="0"/>
                  </a:lnTo>
                  <a:lnTo>
                    <a:pt x="375" y="1"/>
                  </a:lnTo>
                  <a:lnTo>
                    <a:pt x="356" y="2"/>
                  </a:lnTo>
                  <a:lnTo>
                    <a:pt x="337" y="5"/>
                  </a:lnTo>
                  <a:lnTo>
                    <a:pt x="317" y="7"/>
                  </a:lnTo>
                  <a:lnTo>
                    <a:pt x="298" y="12"/>
                  </a:lnTo>
                  <a:lnTo>
                    <a:pt x="280" y="17"/>
                  </a:lnTo>
                  <a:lnTo>
                    <a:pt x="261" y="23"/>
                  </a:lnTo>
                  <a:lnTo>
                    <a:pt x="244" y="29"/>
                  </a:lnTo>
                  <a:lnTo>
                    <a:pt x="226" y="38"/>
                  </a:lnTo>
                  <a:lnTo>
                    <a:pt x="209" y="47"/>
                  </a:lnTo>
                  <a:lnTo>
                    <a:pt x="193" y="55"/>
                  </a:lnTo>
                  <a:lnTo>
                    <a:pt x="175" y="67"/>
                  </a:lnTo>
                  <a:lnTo>
                    <a:pt x="161" y="77"/>
                  </a:lnTo>
                  <a:lnTo>
                    <a:pt x="144" y="89"/>
                  </a:lnTo>
                  <a:lnTo>
                    <a:pt x="131" y="101"/>
                  </a:lnTo>
                  <a:lnTo>
                    <a:pt x="116" y="115"/>
                  </a:lnTo>
                  <a:lnTo>
                    <a:pt x="102" y="130"/>
                  </a:lnTo>
                  <a:lnTo>
                    <a:pt x="90" y="144"/>
                  </a:lnTo>
                  <a:lnTo>
                    <a:pt x="79" y="160"/>
                  </a:lnTo>
                  <a:lnTo>
                    <a:pt x="67" y="175"/>
                  </a:lnTo>
                  <a:lnTo>
                    <a:pt x="56" y="192"/>
                  </a:lnTo>
                  <a:lnTo>
                    <a:pt x="48" y="208"/>
                  </a:lnTo>
                  <a:lnTo>
                    <a:pt x="39" y="226"/>
                  </a:lnTo>
                  <a:lnTo>
                    <a:pt x="30" y="243"/>
                  </a:lnTo>
                  <a:lnTo>
                    <a:pt x="24" y="260"/>
                  </a:lnTo>
                  <a:lnTo>
                    <a:pt x="18" y="279"/>
                  </a:lnTo>
                  <a:lnTo>
                    <a:pt x="13" y="298"/>
                  </a:lnTo>
                  <a:lnTo>
                    <a:pt x="8" y="316"/>
                  </a:lnTo>
                  <a:lnTo>
                    <a:pt x="5" y="336"/>
                  </a:lnTo>
                  <a:lnTo>
                    <a:pt x="3" y="355"/>
                  </a:lnTo>
                  <a:lnTo>
                    <a:pt x="2" y="375"/>
                  </a:lnTo>
                  <a:lnTo>
                    <a:pt x="0" y="393"/>
                  </a:lnTo>
                  <a:lnTo>
                    <a:pt x="2" y="399"/>
                  </a:lnTo>
                  <a:lnTo>
                    <a:pt x="3" y="404"/>
                  </a:lnTo>
                  <a:lnTo>
                    <a:pt x="5" y="408"/>
                  </a:lnTo>
                  <a:lnTo>
                    <a:pt x="9" y="412"/>
                  </a:lnTo>
                  <a:lnTo>
                    <a:pt x="13" y="416"/>
                  </a:lnTo>
                  <a:lnTo>
                    <a:pt x="16" y="418"/>
                  </a:lnTo>
                  <a:lnTo>
                    <a:pt x="21" y="419"/>
                  </a:lnTo>
                  <a:lnTo>
                    <a:pt x="26" y="419"/>
                  </a:lnTo>
                  <a:lnTo>
                    <a:pt x="33" y="419"/>
                  </a:lnTo>
                  <a:lnTo>
                    <a:pt x="38" y="418"/>
                  </a:lnTo>
                  <a:lnTo>
                    <a:pt x="41" y="416"/>
                  </a:lnTo>
                  <a:lnTo>
                    <a:pt x="45" y="412"/>
                  </a:lnTo>
                  <a:lnTo>
                    <a:pt x="49" y="408"/>
                  </a:lnTo>
                  <a:lnTo>
                    <a:pt x="51" y="404"/>
                  </a:lnTo>
                  <a:lnTo>
                    <a:pt x="52" y="399"/>
                  </a:lnTo>
                  <a:lnTo>
                    <a:pt x="54" y="393"/>
                  </a:lnTo>
                  <a:lnTo>
                    <a:pt x="54" y="376"/>
                  </a:lnTo>
                  <a:lnTo>
                    <a:pt x="55" y="358"/>
                  </a:lnTo>
                  <a:lnTo>
                    <a:pt x="57" y="342"/>
                  </a:lnTo>
                  <a:lnTo>
                    <a:pt x="60" y="325"/>
                  </a:lnTo>
                  <a:lnTo>
                    <a:pt x="64" y="309"/>
                  </a:lnTo>
                  <a:lnTo>
                    <a:pt x="69" y="293"/>
                  </a:lnTo>
                  <a:lnTo>
                    <a:pt x="74" y="276"/>
                  </a:lnTo>
                  <a:lnTo>
                    <a:pt x="80" y="260"/>
                  </a:lnTo>
                  <a:lnTo>
                    <a:pt x="87" y="245"/>
                  </a:lnTo>
                  <a:lnTo>
                    <a:pt x="95" y="230"/>
                  </a:lnTo>
                  <a:lnTo>
                    <a:pt x="102" y="217"/>
                  </a:lnTo>
                  <a:lnTo>
                    <a:pt x="112" y="203"/>
                  </a:lnTo>
                  <a:lnTo>
                    <a:pt x="121" y="190"/>
                  </a:lnTo>
                  <a:lnTo>
                    <a:pt x="131" y="177"/>
                  </a:lnTo>
                  <a:lnTo>
                    <a:pt x="142" y="165"/>
                  </a:lnTo>
                  <a:lnTo>
                    <a:pt x="153" y="152"/>
                  </a:lnTo>
                  <a:lnTo>
                    <a:pt x="166" y="141"/>
                  </a:lnTo>
                  <a:lnTo>
                    <a:pt x="178" y="130"/>
                  </a:lnTo>
                  <a:lnTo>
                    <a:pt x="190" y="120"/>
                  </a:lnTo>
                  <a:lnTo>
                    <a:pt x="204" y="111"/>
                  </a:lnTo>
                  <a:lnTo>
                    <a:pt x="218" y="101"/>
                  </a:lnTo>
                  <a:lnTo>
                    <a:pt x="231" y="94"/>
                  </a:lnTo>
                  <a:lnTo>
                    <a:pt x="246" y="86"/>
                  </a:lnTo>
                  <a:lnTo>
                    <a:pt x="261" y="79"/>
                  </a:lnTo>
                  <a:lnTo>
                    <a:pt x="277" y="73"/>
                  </a:lnTo>
                  <a:lnTo>
                    <a:pt x="293" y="68"/>
                  </a:lnTo>
                  <a:lnTo>
                    <a:pt x="310" y="63"/>
                  </a:lnTo>
                  <a:lnTo>
                    <a:pt x="326" y="59"/>
                  </a:lnTo>
                  <a:lnTo>
                    <a:pt x="343" y="57"/>
                  </a:lnTo>
                  <a:lnTo>
                    <a:pt x="359" y="54"/>
                  </a:lnTo>
                  <a:lnTo>
                    <a:pt x="377" y="53"/>
                  </a:lnTo>
                  <a:lnTo>
                    <a:pt x="394" y="53"/>
                  </a:lnTo>
                  <a:lnTo>
                    <a:pt x="400" y="52"/>
                  </a:lnTo>
                  <a:lnTo>
                    <a:pt x="405" y="50"/>
                  </a:lnTo>
                  <a:lnTo>
                    <a:pt x="409" y="48"/>
                  </a:lnTo>
                  <a:lnTo>
                    <a:pt x="413" y="44"/>
                  </a:lnTo>
                  <a:lnTo>
                    <a:pt x="416" y="41"/>
                  </a:lnTo>
                  <a:lnTo>
                    <a:pt x="419" y="37"/>
                  </a:lnTo>
                  <a:lnTo>
                    <a:pt x="420" y="32"/>
                  </a:lnTo>
                  <a:lnTo>
                    <a:pt x="42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8437" name="Google Shape;132;p4"/>
            <p:cNvSpPr/>
            <p:nvPr>
              <p:custDataLst>
                <p:tags r:id="rId4"/>
              </p:custDataLst>
            </p:nvPr>
          </p:nvSpPr>
          <p:spPr bwMode="auto">
            <a:xfrm>
              <a:off x="6646863" y="4887913"/>
              <a:ext cx="165100" cy="166687"/>
            </a:xfrm>
            <a:custGeom>
              <a:avLst/>
              <a:gdLst>
                <a:gd name="T0" fmla="*/ 2147483646 w 420"/>
                <a:gd name="T1" fmla="*/ 62531041 h 420"/>
                <a:gd name="T2" fmla="*/ 2147483646 w 420"/>
                <a:gd name="T3" fmla="*/ 312497644 h 420"/>
                <a:gd name="T4" fmla="*/ 2147483646 w 420"/>
                <a:gd name="T5" fmla="*/ 750056972 h 420"/>
                <a:gd name="T6" fmla="*/ 2147483646 w 420"/>
                <a:gd name="T7" fmla="*/ 1312678381 h 420"/>
                <a:gd name="T8" fmla="*/ 2147483646 w 420"/>
                <a:gd name="T9" fmla="*/ 2147483646 h 420"/>
                <a:gd name="T10" fmla="*/ 2147483646 w 420"/>
                <a:gd name="T11" fmla="*/ 2147483646 h 420"/>
                <a:gd name="T12" fmla="*/ 2147483646 w 420"/>
                <a:gd name="T13" fmla="*/ 2147483646 h 420"/>
                <a:gd name="T14" fmla="*/ 2147483646 w 420"/>
                <a:gd name="T15" fmla="*/ 2147483646 h 420"/>
                <a:gd name="T16" fmla="*/ 2147483646 w 420"/>
                <a:gd name="T17" fmla="*/ 2147483646 h 420"/>
                <a:gd name="T18" fmla="*/ 2147483646 w 420"/>
                <a:gd name="T19" fmla="*/ 2147483646 h 420"/>
                <a:gd name="T20" fmla="*/ 2147483646 w 420"/>
                <a:gd name="T21" fmla="*/ 2147483646 h 420"/>
                <a:gd name="T22" fmla="*/ 2147483646 w 420"/>
                <a:gd name="T23" fmla="*/ 2147483646 h 420"/>
                <a:gd name="T24" fmla="*/ 2147483646 w 420"/>
                <a:gd name="T25" fmla="*/ 2147483646 h 420"/>
                <a:gd name="T26" fmla="*/ 2147483646 w 420"/>
                <a:gd name="T27" fmla="*/ 2147483646 h 420"/>
                <a:gd name="T28" fmla="*/ 2147483646 w 420"/>
                <a:gd name="T29" fmla="*/ 2147483646 h 420"/>
                <a:gd name="T30" fmla="*/ 2147483646 w 420"/>
                <a:gd name="T31" fmla="*/ 2147483646 h 420"/>
                <a:gd name="T32" fmla="*/ 2147483646 w 420"/>
                <a:gd name="T33" fmla="*/ 2147483646 h 420"/>
                <a:gd name="T34" fmla="*/ 2147483646 w 420"/>
                <a:gd name="T35" fmla="*/ 2147483646 h 420"/>
                <a:gd name="T36" fmla="*/ 2147483646 w 420"/>
                <a:gd name="T37" fmla="*/ 2147483646 h 420"/>
                <a:gd name="T38" fmla="*/ 2147483646 w 420"/>
                <a:gd name="T39" fmla="*/ 2147483646 h 420"/>
                <a:gd name="T40" fmla="*/ 1275594441 w 420"/>
                <a:gd name="T41" fmla="*/ 2147483646 h 420"/>
                <a:gd name="T42" fmla="*/ 728888983 w 420"/>
                <a:gd name="T43" fmla="*/ 2147483646 h 420"/>
                <a:gd name="T44" fmla="*/ 303639341 w 420"/>
                <a:gd name="T45" fmla="*/ 2147483646 h 420"/>
                <a:gd name="T46" fmla="*/ 60727711 w 420"/>
                <a:gd name="T47" fmla="*/ 2147483646 h 420"/>
                <a:gd name="T48" fmla="*/ 60727711 w 420"/>
                <a:gd name="T49" fmla="*/ 2147483646 h 420"/>
                <a:gd name="T50" fmla="*/ 303639341 w 420"/>
                <a:gd name="T51" fmla="*/ 2147483646 h 420"/>
                <a:gd name="T52" fmla="*/ 728888983 w 420"/>
                <a:gd name="T53" fmla="*/ 2147483646 h 420"/>
                <a:gd name="T54" fmla="*/ 1275594441 w 420"/>
                <a:gd name="T55" fmla="*/ 2147483646 h 420"/>
                <a:gd name="T56" fmla="*/ 2147483646 w 420"/>
                <a:gd name="T57" fmla="*/ 2147483646 h 420"/>
                <a:gd name="T58" fmla="*/ 2147483646 w 420"/>
                <a:gd name="T59" fmla="*/ 2147483646 h 420"/>
                <a:gd name="T60" fmla="*/ 2147483646 w 420"/>
                <a:gd name="T61" fmla="*/ 2147483646 h 420"/>
                <a:gd name="T62" fmla="*/ 2147483646 w 420"/>
                <a:gd name="T63" fmla="*/ 2147483646 h 420"/>
                <a:gd name="T64" fmla="*/ 2147483646 w 420"/>
                <a:gd name="T65" fmla="*/ 2147483646 h 420"/>
                <a:gd name="T66" fmla="*/ 2147483646 w 420"/>
                <a:gd name="T67" fmla="*/ 2147483646 h 420"/>
                <a:gd name="T68" fmla="*/ 2147483646 w 420"/>
                <a:gd name="T69" fmla="*/ 2147483646 h 420"/>
                <a:gd name="T70" fmla="*/ 2147483646 w 420"/>
                <a:gd name="T71" fmla="*/ 2147483646 h 420"/>
                <a:gd name="T72" fmla="*/ 2147483646 w 420"/>
                <a:gd name="T73" fmla="*/ 2147483646 h 420"/>
                <a:gd name="T74" fmla="*/ 2147483646 w 420"/>
                <a:gd name="T75" fmla="*/ 2147483646 h 420"/>
                <a:gd name="T76" fmla="*/ 2147483646 w 420"/>
                <a:gd name="T77" fmla="*/ 2147483646 h 420"/>
                <a:gd name="T78" fmla="*/ 2147483646 w 420"/>
                <a:gd name="T79" fmla="*/ 2147483646 h 420"/>
                <a:gd name="T80" fmla="*/ 2147483646 w 420"/>
                <a:gd name="T81" fmla="*/ 2147483646 h 420"/>
                <a:gd name="T82" fmla="*/ 2147483646 w 420"/>
                <a:gd name="T83" fmla="*/ 2147483646 h 420"/>
                <a:gd name="T84" fmla="*/ 2147483646 w 420"/>
                <a:gd name="T85" fmla="*/ 2147483646 h 420"/>
                <a:gd name="T86" fmla="*/ 2147483646 w 420"/>
                <a:gd name="T87" fmla="*/ 2147483646 h 420"/>
                <a:gd name="T88" fmla="*/ 2147483646 w 420"/>
                <a:gd name="T89" fmla="*/ 1312678381 h 420"/>
                <a:gd name="T90" fmla="*/ 2147483646 w 420"/>
                <a:gd name="T91" fmla="*/ 750056972 h 420"/>
                <a:gd name="T92" fmla="*/ 2147483646 w 420"/>
                <a:gd name="T93" fmla="*/ 312497644 h 420"/>
                <a:gd name="T94" fmla="*/ 2147483646 w 420"/>
                <a:gd name="T95" fmla="*/ 62531041 h 4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20" h="420" extrusionOk="0">
                  <a:moveTo>
                    <a:pt x="394" y="0"/>
                  </a:moveTo>
                  <a:lnTo>
                    <a:pt x="389" y="1"/>
                  </a:lnTo>
                  <a:lnTo>
                    <a:pt x="384" y="3"/>
                  </a:lnTo>
                  <a:lnTo>
                    <a:pt x="379" y="5"/>
                  </a:lnTo>
                  <a:lnTo>
                    <a:pt x="375" y="8"/>
                  </a:lnTo>
                  <a:lnTo>
                    <a:pt x="373" y="12"/>
                  </a:lnTo>
                  <a:lnTo>
                    <a:pt x="370" y="16"/>
                  </a:lnTo>
                  <a:lnTo>
                    <a:pt x="368" y="21"/>
                  </a:lnTo>
                  <a:lnTo>
                    <a:pt x="368" y="26"/>
                  </a:lnTo>
                  <a:lnTo>
                    <a:pt x="368" y="44"/>
                  </a:lnTo>
                  <a:lnTo>
                    <a:pt x="366" y="61"/>
                  </a:lnTo>
                  <a:lnTo>
                    <a:pt x="364" y="78"/>
                  </a:lnTo>
                  <a:lnTo>
                    <a:pt x="360" y="96"/>
                  </a:lnTo>
                  <a:lnTo>
                    <a:pt x="357" y="112"/>
                  </a:lnTo>
                  <a:lnTo>
                    <a:pt x="353" y="128"/>
                  </a:lnTo>
                  <a:lnTo>
                    <a:pt x="347" y="144"/>
                  </a:lnTo>
                  <a:lnTo>
                    <a:pt x="340" y="159"/>
                  </a:lnTo>
                  <a:lnTo>
                    <a:pt x="334" y="174"/>
                  </a:lnTo>
                  <a:lnTo>
                    <a:pt x="327" y="189"/>
                  </a:lnTo>
                  <a:lnTo>
                    <a:pt x="318" y="204"/>
                  </a:lnTo>
                  <a:lnTo>
                    <a:pt x="309" y="217"/>
                  </a:lnTo>
                  <a:lnTo>
                    <a:pt x="299" y="231"/>
                  </a:lnTo>
                  <a:lnTo>
                    <a:pt x="289" y="243"/>
                  </a:lnTo>
                  <a:lnTo>
                    <a:pt x="280" y="256"/>
                  </a:lnTo>
                  <a:lnTo>
                    <a:pt x="268" y="267"/>
                  </a:lnTo>
                  <a:lnTo>
                    <a:pt x="256" y="279"/>
                  </a:lnTo>
                  <a:lnTo>
                    <a:pt x="243" y="289"/>
                  </a:lnTo>
                  <a:lnTo>
                    <a:pt x="231" y="299"/>
                  </a:lnTo>
                  <a:lnTo>
                    <a:pt x="217" y="309"/>
                  </a:lnTo>
                  <a:lnTo>
                    <a:pt x="204" y="318"/>
                  </a:lnTo>
                  <a:lnTo>
                    <a:pt x="189" y="327"/>
                  </a:lnTo>
                  <a:lnTo>
                    <a:pt x="174" y="334"/>
                  </a:lnTo>
                  <a:lnTo>
                    <a:pt x="159" y="340"/>
                  </a:lnTo>
                  <a:lnTo>
                    <a:pt x="144" y="347"/>
                  </a:lnTo>
                  <a:lnTo>
                    <a:pt x="128" y="353"/>
                  </a:lnTo>
                  <a:lnTo>
                    <a:pt x="112" y="356"/>
                  </a:lnTo>
                  <a:lnTo>
                    <a:pt x="96" y="360"/>
                  </a:lnTo>
                  <a:lnTo>
                    <a:pt x="78" y="364"/>
                  </a:lnTo>
                  <a:lnTo>
                    <a:pt x="61" y="366"/>
                  </a:lnTo>
                  <a:lnTo>
                    <a:pt x="43" y="368"/>
                  </a:lnTo>
                  <a:lnTo>
                    <a:pt x="26" y="368"/>
                  </a:lnTo>
                  <a:lnTo>
                    <a:pt x="21" y="368"/>
                  </a:lnTo>
                  <a:lnTo>
                    <a:pt x="16" y="370"/>
                  </a:lnTo>
                  <a:lnTo>
                    <a:pt x="12" y="373"/>
                  </a:lnTo>
                  <a:lnTo>
                    <a:pt x="7" y="375"/>
                  </a:lnTo>
                  <a:lnTo>
                    <a:pt x="5" y="379"/>
                  </a:lnTo>
                  <a:lnTo>
                    <a:pt x="2" y="384"/>
                  </a:lnTo>
                  <a:lnTo>
                    <a:pt x="1" y="389"/>
                  </a:lnTo>
                  <a:lnTo>
                    <a:pt x="0" y="394"/>
                  </a:lnTo>
                  <a:lnTo>
                    <a:pt x="1" y="399"/>
                  </a:lnTo>
                  <a:lnTo>
                    <a:pt x="2" y="404"/>
                  </a:lnTo>
                  <a:lnTo>
                    <a:pt x="5" y="409"/>
                  </a:lnTo>
                  <a:lnTo>
                    <a:pt x="7" y="412"/>
                  </a:lnTo>
                  <a:lnTo>
                    <a:pt x="12" y="416"/>
                  </a:lnTo>
                  <a:lnTo>
                    <a:pt x="16" y="419"/>
                  </a:lnTo>
                  <a:lnTo>
                    <a:pt x="21" y="420"/>
                  </a:lnTo>
                  <a:lnTo>
                    <a:pt x="26" y="420"/>
                  </a:lnTo>
                  <a:lnTo>
                    <a:pt x="46" y="420"/>
                  </a:lnTo>
                  <a:lnTo>
                    <a:pt x="66" y="419"/>
                  </a:lnTo>
                  <a:lnTo>
                    <a:pt x="84" y="416"/>
                  </a:lnTo>
                  <a:lnTo>
                    <a:pt x="103" y="412"/>
                  </a:lnTo>
                  <a:lnTo>
                    <a:pt x="123" y="409"/>
                  </a:lnTo>
                  <a:lnTo>
                    <a:pt x="142" y="404"/>
                  </a:lnTo>
                  <a:lnTo>
                    <a:pt x="159" y="397"/>
                  </a:lnTo>
                  <a:lnTo>
                    <a:pt x="178" y="390"/>
                  </a:lnTo>
                  <a:lnTo>
                    <a:pt x="195" y="383"/>
                  </a:lnTo>
                  <a:lnTo>
                    <a:pt x="212" y="374"/>
                  </a:lnTo>
                  <a:lnTo>
                    <a:pt x="229" y="364"/>
                  </a:lnTo>
                  <a:lnTo>
                    <a:pt x="245" y="354"/>
                  </a:lnTo>
                  <a:lnTo>
                    <a:pt x="261" y="343"/>
                  </a:lnTo>
                  <a:lnTo>
                    <a:pt x="276" y="332"/>
                  </a:lnTo>
                  <a:lnTo>
                    <a:pt x="291" y="318"/>
                  </a:lnTo>
                  <a:lnTo>
                    <a:pt x="306" y="306"/>
                  </a:lnTo>
                  <a:lnTo>
                    <a:pt x="318" y="291"/>
                  </a:lnTo>
                  <a:lnTo>
                    <a:pt x="332" y="276"/>
                  </a:lnTo>
                  <a:lnTo>
                    <a:pt x="343" y="261"/>
                  </a:lnTo>
                  <a:lnTo>
                    <a:pt x="354" y="245"/>
                  </a:lnTo>
                  <a:lnTo>
                    <a:pt x="364" y="229"/>
                  </a:lnTo>
                  <a:lnTo>
                    <a:pt x="374" y="212"/>
                  </a:lnTo>
                  <a:lnTo>
                    <a:pt x="383" y="195"/>
                  </a:lnTo>
                  <a:lnTo>
                    <a:pt x="390" y="178"/>
                  </a:lnTo>
                  <a:lnTo>
                    <a:pt x="398" y="159"/>
                  </a:lnTo>
                  <a:lnTo>
                    <a:pt x="404" y="142"/>
                  </a:lnTo>
                  <a:lnTo>
                    <a:pt x="409" y="123"/>
                  </a:lnTo>
                  <a:lnTo>
                    <a:pt x="412" y="103"/>
                  </a:lnTo>
                  <a:lnTo>
                    <a:pt x="416" y="85"/>
                  </a:lnTo>
                  <a:lnTo>
                    <a:pt x="419" y="66"/>
                  </a:lnTo>
                  <a:lnTo>
                    <a:pt x="420" y="46"/>
                  </a:lnTo>
                  <a:lnTo>
                    <a:pt x="420" y="26"/>
                  </a:lnTo>
                  <a:lnTo>
                    <a:pt x="420" y="21"/>
                  </a:lnTo>
                  <a:lnTo>
                    <a:pt x="419" y="16"/>
                  </a:lnTo>
                  <a:lnTo>
                    <a:pt x="416" y="12"/>
                  </a:lnTo>
                  <a:lnTo>
                    <a:pt x="412" y="8"/>
                  </a:lnTo>
                  <a:lnTo>
                    <a:pt x="409" y="5"/>
                  </a:lnTo>
                  <a:lnTo>
                    <a:pt x="404" y="3"/>
                  </a:lnTo>
                  <a:lnTo>
                    <a:pt x="399" y="1"/>
                  </a:lnTo>
                  <a:lnTo>
                    <a:pt x="3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8438" name="Google Shape;133;p4"/>
            <p:cNvSpPr/>
            <p:nvPr>
              <p:custDataLst>
                <p:tags r:id="rId5"/>
              </p:custDataLst>
            </p:nvPr>
          </p:nvSpPr>
          <p:spPr bwMode="auto">
            <a:xfrm>
              <a:off x="6415088" y="4657725"/>
              <a:ext cx="482600" cy="481012"/>
            </a:xfrm>
            <a:custGeom>
              <a:avLst/>
              <a:gdLst>
                <a:gd name="T0" fmla="*/ 2147483646 w 1212"/>
                <a:gd name="T1" fmla="*/ 500092540 h 1212"/>
                <a:gd name="T2" fmla="*/ 2147483646 w 1212"/>
                <a:gd name="T3" fmla="*/ 2125432484 h 1212"/>
                <a:gd name="T4" fmla="*/ 2147483646 w 1212"/>
                <a:gd name="T5" fmla="*/ 2147483646 h 1212"/>
                <a:gd name="T6" fmla="*/ 2147483646 w 1212"/>
                <a:gd name="T7" fmla="*/ 2147483646 h 1212"/>
                <a:gd name="T8" fmla="*/ 2147483646 w 1212"/>
                <a:gd name="T9" fmla="*/ 2147483646 h 1212"/>
                <a:gd name="T10" fmla="*/ 2147483646 w 1212"/>
                <a:gd name="T11" fmla="*/ 2147483646 h 1212"/>
                <a:gd name="T12" fmla="*/ 1641479883 w 1212"/>
                <a:gd name="T13" fmla="*/ 2147483646 h 1212"/>
                <a:gd name="T14" fmla="*/ 63103534 w 1212"/>
                <a:gd name="T15" fmla="*/ 2147483646 h 1212"/>
                <a:gd name="T16" fmla="*/ 378778883 w 1212"/>
                <a:gd name="T17" fmla="*/ 2147483646 h 1212"/>
                <a:gd name="T18" fmla="*/ 2147483646 w 1212"/>
                <a:gd name="T19" fmla="*/ 2147483646 h 1212"/>
                <a:gd name="T20" fmla="*/ 2147483646 w 1212"/>
                <a:gd name="T21" fmla="*/ 2147483646 h 1212"/>
                <a:gd name="T22" fmla="*/ 2147483646 w 1212"/>
                <a:gd name="T23" fmla="*/ 2147483646 h 1212"/>
                <a:gd name="T24" fmla="*/ 2147483646 w 1212"/>
                <a:gd name="T25" fmla="*/ 2147483646 h 1212"/>
                <a:gd name="T26" fmla="*/ 2147483646 w 1212"/>
                <a:gd name="T27" fmla="*/ 2147483646 h 1212"/>
                <a:gd name="T28" fmla="*/ 2147483646 w 1212"/>
                <a:gd name="T29" fmla="*/ 2147483646 h 1212"/>
                <a:gd name="T30" fmla="*/ 2147483646 w 1212"/>
                <a:gd name="T31" fmla="*/ 2147483646 h 1212"/>
                <a:gd name="T32" fmla="*/ 2147483646 w 1212"/>
                <a:gd name="T33" fmla="*/ 2147483646 h 1212"/>
                <a:gd name="T34" fmla="*/ 2147483646 w 1212"/>
                <a:gd name="T35" fmla="*/ 2147483646 h 1212"/>
                <a:gd name="T36" fmla="*/ 2147483646 w 1212"/>
                <a:gd name="T37" fmla="*/ 2147483646 h 1212"/>
                <a:gd name="T38" fmla="*/ 2147483646 w 1212"/>
                <a:gd name="T39" fmla="*/ 2147483646 h 1212"/>
                <a:gd name="T40" fmla="*/ 2147483646 w 1212"/>
                <a:gd name="T41" fmla="*/ 2147483646 h 1212"/>
                <a:gd name="T42" fmla="*/ 2147483646 w 1212"/>
                <a:gd name="T43" fmla="*/ 2147483646 h 1212"/>
                <a:gd name="T44" fmla="*/ 2147483646 w 1212"/>
                <a:gd name="T45" fmla="*/ 2147483646 h 1212"/>
                <a:gd name="T46" fmla="*/ 2147483646 w 1212"/>
                <a:gd name="T47" fmla="*/ 2147483646 h 1212"/>
                <a:gd name="T48" fmla="*/ 2147483646 w 1212"/>
                <a:gd name="T49" fmla="*/ 2147483646 h 1212"/>
                <a:gd name="T50" fmla="*/ 2147483646 w 1212"/>
                <a:gd name="T51" fmla="*/ 2147483646 h 1212"/>
                <a:gd name="T52" fmla="*/ 2147483646 w 1212"/>
                <a:gd name="T53" fmla="*/ 1187778568 h 1212"/>
                <a:gd name="T54" fmla="*/ 2147483646 w 1212"/>
                <a:gd name="T55" fmla="*/ 0 h 1212"/>
                <a:gd name="T56" fmla="*/ 2147483646 w 1212"/>
                <a:gd name="T57" fmla="*/ 2147483646 h 1212"/>
                <a:gd name="T58" fmla="*/ 2147483646 w 1212"/>
                <a:gd name="T59" fmla="*/ 2147483646 h 1212"/>
                <a:gd name="T60" fmla="*/ 2147483646 w 1212"/>
                <a:gd name="T61" fmla="*/ 2147483646 h 1212"/>
                <a:gd name="T62" fmla="*/ 2147483646 w 1212"/>
                <a:gd name="T63" fmla="*/ 2147483646 h 1212"/>
                <a:gd name="T64" fmla="*/ 2147483646 w 1212"/>
                <a:gd name="T65" fmla="*/ 2147483646 h 1212"/>
                <a:gd name="T66" fmla="*/ 2147483646 w 1212"/>
                <a:gd name="T67" fmla="*/ 2147483646 h 1212"/>
                <a:gd name="T68" fmla="*/ 2147483646 w 1212"/>
                <a:gd name="T69" fmla="*/ 2147483646 h 1212"/>
                <a:gd name="T70" fmla="*/ 2147483646 w 1212"/>
                <a:gd name="T71" fmla="*/ 2147483646 h 1212"/>
                <a:gd name="T72" fmla="*/ 2147483646 w 1212"/>
                <a:gd name="T73" fmla="*/ 2147483646 h 1212"/>
                <a:gd name="T74" fmla="*/ 2147483646 w 1212"/>
                <a:gd name="T75" fmla="*/ 2147483646 h 1212"/>
                <a:gd name="T76" fmla="*/ 2147483646 w 1212"/>
                <a:gd name="T77" fmla="*/ 2147483646 h 1212"/>
                <a:gd name="T78" fmla="*/ 2147483646 w 1212"/>
                <a:gd name="T79" fmla="*/ 2147483646 h 1212"/>
                <a:gd name="T80" fmla="*/ 2147483646 w 1212"/>
                <a:gd name="T81" fmla="*/ 2147483646 h 1212"/>
                <a:gd name="T82" fmla="*/ 2147483646 w 1212"/>
                <a:gd name="T83" fmla="*/ 2147483646 h 1212"/>
                <a:gd name="T84" fmla="*/ 2147483646 w 1212"/>
                <a:gd name="T85" fmla="*/ 2147483646 h 1212"/>
                <a:gd name="T86" fmla="*/ 2147483646 w 1212"/>
                <a:gd name="T87" fmla="*/ 2147483646 h 1212"/>
                <a:gd name="T88" fmla="*/ 2147483646 w 1212"/>
                <a:gd name="T89" fmla="*/ 2147483646 h 1212"/>
                <a:gd name="T90" fmla="*/ 2147483646 w 1212"/>
                <a:gd name="T91" fmla="*/ 2147483646 h 1212"/>
                <a:gd name="T92" fmla="*/ 2147483646 w 1212"/>
                <a:gd name="T93" fmla="*/ 2147483646 h 1212"/>
                <a:gd name="T94" fmla="*/ 2147483646 w 1212"/>
                <a:gd name="T95" fmla="*/ 2147483646 h 1212"/>
                <a:gd name="T96" fmla="*/ 2147483646 w 1212"/>
                <a:gd name="T97" fmla="*/ 2147483646 h 1212"/>
                <a:gd name="T98" fmla="*/ 2147483646 w 1212"/>
                <a:gd name="T99" fmla="*/ 2147483646 h 1212"/>
                <a:gd name="T100" fmla="*/ 2147483646 w 1212"/>
                <a:gd name="T101" fmla="*/ 2147483646 h 1212"/>
                <a:gd name="T102" fmla="*/ 2147483646 w 1212"/>
                <a:gd name="T103" fmla="*/ 2147483646 h 1212"/>
                <a:gd name="T104" fmla="*/ 2147483646 w 1212"/>
                <a:gd name="T105" fmla="*/ 2147483646 h 1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2" h="1212" extrusionOk="0">
                  <a:moveTo>
                    <a:pt x="606" y="0"/>
                  </a:moveTo>
                  <a:lnTo>
                    <a:pt x="584" y="1"/>
                  </a:lnTo>
                  <a:lnTo>
                    <a:pt x="561" y="3"/>
                  </a:lnTo>
                  <a:lnTo>
                    <a:pt x="538" y="4"/>
                  </a:lnTo>
                  <a:lnTo>
                    <a:pt x="515" y="8"/>
                  </a:lnTo>
                  <a:lnTo>
                    <a:pt x="494" y="11"/>
                  </a:lnTo>
                  <a:lnTo>
                    <a:pt x="472" y="15"/>
                  </a:lnTo>
                  <a:lnTo>
                    <a:pt x="450" y="21"/>
                  </a:lnTo>
                  <a:lnTo>
                    <a:pt x="428" y="28"/>
                  </a:lnTo>
                  <a:lnTo>
                    <a:pt x="407" y="34"/>
                  </a:lnTo>
                  <a:lnTo>
                    <a:pt x="386" y="41"/>
                  </a:lnTo>
                  <a:lnTo>
                    <a:pt x="366" y="50"/>
                  </a:lnTo>
                  <a:lnTo>
                    <a:pt x="346" y="59"/>
                  </a:lnTo>
                  <a:lnTo>
                    <a:pt x="327" y="69"/>
                  </a:lnTo>
                  <a:lnTo>
                    <a:pt x="307" y="80"/>
                  </a:lnTo>
                  <a:lnTo>
                    <a:pt x="288" y="91"/>
                  </a:lnTo>
                  <a:lnTo>
                    <a:pt x="269" y="102"/>
                  </a:lnTo>
                  <a:lnTo>
                    <a:pt x="252" y="116"/>
                  </a:lnTo>
                  <a:lnTo>
                    <a:pt x="233" y="128"/>
                  </a:lnTo>
                  <a:lnTo>
                    <a:pt x="217" y="142"/>
                  </a:lnTo>
                  <a:lnTo>
                    <a:pt x="200" y="157"/>
                  </a:lnTo>
                  <a:lnTo>
                    <a:pt x="184" y="172"/>
                  </a:lnTo>
                  <a:lnTo>
                    <a:pt x="169" y="188"/>
                  </a:lnTo>
                  <a:lnTo>
                    <a:pt x="154" y="204"/>
                  </a:lnTo>
                  <a:lnTo>
                    <a:pt x="139" y="220"/>
                  </a:lnTo>
                  <a:lnTo>
                    <a:pt x="125" y="239"/>
                  </a:lnTo>
                  <a:lnTo>
                    <a:pt x="112" y="256"/>
                  </a:lnTo>
                  <a:lnTo>
                    <a:pt x="99" y="275"/>
                  </a:lnTo>
                  <a:lnTo>
                    <a:pt x="87" y="293"/>
                  </a:lnTo>
                  <a:lnTo>
                    <a:pt x="76" y="313"/>
                  </a:lnTo>
                  <a:lnTo>
                    <a:pt x="66" y="333"/>
                  </a:lnTo>
                  <a:lnTo>
                    <a:pt x="56" y="354"/>
                  </a:lnTo>
                  <a:lnTo>
                    <a:pt x="46" y="375"/>
                  </a:lnTo>
                  <a:lnTo>
                    <a:pt x="36" y="403"/>
                  </a:lnTo>
                  <a:lnTo>
                    <a:pt x="26" y="431"/>
                  </a:lnTo>
                  <a:lnTo>
                    <a:pt x="19" y="460"/>
                  </a:lnTo>
                  <a:lnTo>
                    <a:pt x="12" y="488"/>
                  </a:lnTo>
                  <a:lnTo>
                    <a:pt x="7" y="517"/>
                  </a:lnTo>
                  <a:lnTo>
                    <a:pt x="4" y="545"/>
                  </a:lnTo>
                  <a:lnTo>
                    <a:pt x="1" y="574"/>
                  </a:lnTo>
                  <a:lnTo>
                    <a:pt x="0" y="604"/>
                  </a:lnTo>
                  <a:lnTo>
                    <a:pt x="0" y="606"/>
                  </a:lnTo>
                  <a:lnTo>
                    <a:pt x="1" y="636"/>
                  </a:lnTo>
                  <a:lnTo>
                    <a:pt x="4" y="666"/>
                  </a:lnTo>
                  <a:lnTo>
                    <a:pt x="6" y="694"/>
                  </a:lnTo>
                  <a:lnTo>
                    <a:pt x="11" y="724"/>
                  </a:lnTo>
                  <a:lnTo>
                    <a:pt x="19" y="753"/>
                  </a:lnTo>
                  <a:lnTo>
                    <a:pt x="26" y="781"/>
                  </a:lnTo>
                  <a:lnTo>
                    <a:pt x="35" y="809"/>
                  </a:lnTo>
                  <a:lnTo>
                    <a:pt x="46" y="837"/>
                  </a:lnTo>
                  <a:lnTo>
                    <a:pt x="57" y="863"/>
                  </a:lnTo>
                  <a:lnTo>
                    <a:pt x="71" y="890"/>
                  </a:lnTo>
                  <a:lnTo>
                    <a:pt x="86" y="917"/>
                  </a:lnTo>
                  <a:lnTo>
                    <a:pt x="100" y="941"/>
                  </a:lnTo>
                  <a:lnTo>
                    <a:pt x="118" y="966"/>
                  </a:lnTo>
                  <a:lnTo>
                    <a:pt x="137" y="990"/>
                  </a:lnTo>
                  <a:lnTo>
                    <a:pt x="156" y="1013"/>
                  </a:lnTo>
                  <a:lnTo>
                    <a:pt x="178" y="1036"/>
                  </a:lnTo>
                  <a:lnTo>
                    <a:pt x="200" y="1057"/>
                  </a:lnTo>
                  <a:lnTo>
                    <a:pt x="223" y="1077"/>
                  </a:lnTo>
                  <a:lnTo>
                    <a:pt x="248" y="1095"/>
                  </a:lnTo>
                  <a:lnTo>
                    <a:pt x="273" y="1113"/>
                  </a:lnTo>
                  <a:lnTo>
                    <a:pt x="298" y="1129"/>
                  </a:lnTo>
                  <a:lnTo>
                    <a:pt x="324" y="1144"/>
                  </a:lnTo>
                  <a:lnTo>
                    <a:pt x="351" y="1156"/>
                  </a:lnTo>
                  <a:lnTo>
                    <a:pt x="378" y="1169"/>
                  </a:lnTo>
                  <a:lnTo>
                    <a:pt x="406" y="1179"/>
                  </a:lnTo>
                  <a:lnTo>
                    <a:pt x="433" y="1187"/>
                  </a:lnTo>
                  <a:lnTo>
                    <a:pt x="462" y="1195"/>
                  </a:lnTo>
                  <a:lnTo>
                    <a:pt x="491" y="1201"/>
                  </a:lnTo>
                  <a:lnTo>
                    <a:pt x="519" y="1206"/>
                  </a:lnTo>
                  <a:lnTo>
                    <a:pt x="548" y="1210"/>
                  </a:lnTo>
                  <a:lnTo>
                    <a:pt x="578" y="1212"/>
                  </a:lnTo>
                  <a:lnTo>
                    <a:pt x="606" y="1212"/>
                  </a:lnTo>
                  <a:lnTo>
                    <a:pt x="607" y="1212"/>
                  </a:lnTo>
                  <a:lnTo>
                    <a:pt x="636" y="1212"/>
                  </a:lnTo>
                  <a:lnTo>
                    <a:pt x="664" y="1210"/>
                  </a:lnTo>
                  <a:lnTo>
                    <a:pt x="694" y="1206"/>
                  </a:lnTo>
                  <a:lnTo>
                    <a:pt x="723" y="1201"/>
                  </a:lnTo>
                  <a:lnTo>
                    <a:pt x="751" y="1195"/>
                  </a:lnTo>
                  <a:lnTo>
                    <a:pt x="780" y="1187"/>
                  </a:lnTo>
                  <a:lnTo>
                    <a:pt x="807" y="1179"/>
                  </a:lnTo>
                  <a:lnTo>
                    <a:pt x="835" y="1169"/>
                  </a:lnTo>
                  <a:lnTo>
                    <a:pt x="862" y="1156"/>
                  </a:lnTo>
                  <a:lnTo>
                    <a:pt x="888" y="1144"/>
                  </a:lnTo>
                  <a:lnTo>
                    <a:pt x="915" y="1129"/>
                  </a:lnTo>
                  <a:lnTo>
                    <a:pt x="940" y="1113"/>
                  </a:lnTo>
                  <a:lnTo>
                    <a:pt x="965" y="1095"/>
                  </a:lnTo>
                  <a:lnTo>
                    <a:pt x="989" y="1077"/>
                  </a:lnTo>
                  <a:lnTo>
                    <a:pt x="1012" y="1057"/>
                  </a:lnTo>
                  <a:lnTo>
                    <a:pt x="1036" y="1036"/>
                  </a:lnTo>
                  <a:lnTo>
                    <a:pt x="1057" y="1012"/>
                  </a:lnTo>
                  <a:lnTo>
                    <a:pt x="1077" y="989"/>
                  </a:lnTo>
                  <a:lnTo>
                    <a:pt x="1096" y="965"/>
                  </a:lnTo>
                  <a:lnTo>
                    <a:pt x="1113" y="940"/>
                  </a:lnTo>
                  <a:lnTo>
                    <a:pt x="1129" y="914"/>
                  </a:lnTo>
                  <a:lnTo>
                    <a:pt x="1144" y="888"/>
                  </a:lnTo>
                  <a:lnTo>
                    <a:pt x="1156" y="862"/>
                  </a:lnTo>
                  <a:lnTo>
                    <a:pt x="1169" y="835"/>
                  </a:lnTo>
                  <a:lnTo>
                    <a:pt x="1179" y="807"/>
                  </a:lnTo>
                  <a:lnTo>
                    <a:pt x="1187" y="780"/>
                  </a:lnTo>
                  <a:lnTo>
                    <a:pt x="1195" y="751"/>
                  </a:lnTo>
                  <a:lnTo>
                    <a:pt x="1202" y="723"/>
                  </a:lnTo>
                  <a:lnTo>
                    <a:pt x="1206" y="694"/>
                  </a:lnTo>
                  <a:lnTo>
                    <a:pt x="1210" y="665"/>
                  </a:lnTo>
                  <a:lnTo>
                    <a:pt x="1212" y="636"/>
                  </a:lnTo>
                  <a:lnTo>
                    <a:pt x="1212" y="607"/>
                  </a:lnTo>
                  <a:lnTo>
                    <a:pt x="1212" y="606"/>
                  </a:lnTo>
                  <a:lnTo>
                    <a:pt x="1212" y="578"/>
                  </a:lnTo>
                  <a:lnTo>
                    <a:pt x="1210" y="548"/>
                  </a:lnTo>
                  <a:lnTo>
                    <a:pt x="1206" y="519"/>
                  </a:lnTo>
                  <a:lnTo>
                    <a:pt x="1202" y="491"/>
                  </a:lnTo>
                  <a:lnTo>
                    <a:pt x="1195" y="462"/>
                  </a:lnTo>
                  <a:lnTo>
                    <a:pt x="1187" y="434"/>
                  </a:lnTo>
                  <a:lnTo>
                    <a:pt x="1179" y="406"/>
                  </a:lnTo>
                  <a:lnTo>
                    <a:pt x="1169" y="378"/>
                  </a:lnTo>
                  <a:lnTo>
                    <a:pt x="1156" y="352"/>
                  </a:lnTo>
                  <a:lnTo>
                    <a:pt x="1144" y="324"/>
                  </a:lnTo>
                  <a:lnTo>
                    <a:pt x="1129" y="298"/>
                  </a:lnTo>
                  <a:lnTo>
                    <a:pt x="1113" y="273"/>
                  </a:lnTo>
                  <a:lnTo>
                    <a:pt x="1096" y="249"/>
                  </a:lnTo>
                  <a:lnTo>
                    <a:pt x="1077" y="224"/>
                  </a:lnTo>
                  <a:lnTo>
                    <a:pt x="1057" y="200"/>
                  </a:lnTo>
                  <a:lnTo>
                    <a:pt x="1036" y="178"/>
                  </a:lnTo>
                  <a:lnTo>
                    <a:pt x="1014" y="157"/>
                  </a:lnTo>
                  <a:lnTo>
                    <a:pt x="991" y="138"/>
                  </a:lnTo>
                  <a:lnTo>
                    <a:pt x="968" y="119"/>
                  </a:lnTo>
                  <a:lnTo>
                    <a:pt x="943" y="102"/>
                  </a:lnTo>
                  <a:lnTo>
                    <a:pt x="918" y="86"/>
                  </a:lnTo>
                  <a:lnTo>
                    <a:pt x="892" y="71"/>
                  </a:lnTo>
                  <a:lnTo>
                    <a:pt x="866" y="59"/>
                  </a:lnTo>
                  <a:lnTo>
                    <a:pt x="838" y="46"/>
                  </a:lnTo>
                  <a:lnTo>
                    <a:pt x="811" y="36"/>
                  </a:lnTo>
                  <a:lnTo>
                    <a:pt x="782" y="26"/>
                  </a:lnTo>
                  <a:lnTo>
                    <a:pt x="754" y="19"/>
                  </a:lnTo>
                  <a:lnTo>
                    <a:pt x="725" y="11"/>
                  </a:lnTo>
                  <a:lnTo>
                    <a:pt x="696" y="6"/>
                  </a:lnTo>
                  <a:lnTo>
                    <a:pt x="667" y="3"/>
                  </a:lnTo>
                  <a:lnTo>
                    <a:pt x="637" y="1"/>
                  </a:lnTo>
                  <a:lnTo>
                    <a:pt x="606" y="0"/>
                  </a:lnTo>
                  <a:close/>
                  <a:moveTo>
                    <a:pt x="606" y="1160"/>
                  </a:moveTo>
                  <a:lnTo>
                    <a:pt x="578" y="1160"/>
                  </a:lnTo>
                  <a:lnTo>
                    <a:pt x="550" y="1157"/>
                  </a:lnTo>
                  <a:lnTo>
                    <a:pt x="523" y="1154"/>
                  </a:lnTo>
                  <a:lnTo>
                    <a:pt x="496" y="1149"/>
                  </a:lnTo>
                  <a:lnTo>
                    <a:pt x="468" y="1143"/>
                  </a:lnTo>
                  <a:lnTo>
                    <a:pt x="442" y="1135"/>
                  </a:lnTo>
                  <a:lnTo>
                    <a:pt x="416" y="1126"/>
                  </a:lnTo>
                  <a:lnTo>
                    <a:pt x="391" y="1116"/>
                  </a:lnTo>
                  <a:lnTo>
                    <a:pt x="366" y="1105"/>
                  </a:lnTo>
                  <a:lnTo>
                    <a:pt x="343" y="1093"/>
                  </a:lnTo>
                  <a:lnTo>
                    <a:pt x="319" y="1080"/>
                  </a:lnTo>
                  <a:lnTo>
                    <a:pt x="297" y="1066"/>
                  </a:lnTo>
                  <a:lnTo>
                    <a:pt x="276" y="1051"/>
                  </a:lnTo>
                  <a:lnTo>
                    <a:pt x="255" y="1033"/>
                  </a:lnTo>
                  <a:lnTo>
                    <a:pt x="235" y="1016"/>
                  </a:lnTo>
                  <a:lnTo>
                    <a:pt x="215" y="997"/>
                  </a:lnTo>
                  <a:lnTo>
                    <a:pt x="196" y="979"/>
                  </a:lnTo>
                  <a:lnTo>
                    <a:pt x="179" y="959"/>
                  </a:lnTo>
                  <a:lnTo>
                    <a:pt x="163" y="938"/>
                  </a:lnTo>
                  <a:lnTo>
                    <a:pt x="148" y="915"/>
                  </a:lnTo>
                  <a:lnTo>
                    <a:pt x="133" y="893"/>
                  </a:lnTo>
                  <a:lnTo>
                    <a:pt x="119" y="871"/>
                  </a:lnTo>
                  <a:lnTo>
                    <a:pt x="107" y="846"/>
                  </a:lnTo>
                  <a:lnTo>
                    <a:pt x="97" y="822"/>
                  </a:lnTo>
                  <a:lnTo>
                    <a:pt x="87" y="796"/>
                  </a:lnTo>
                  <a:lnTo>
                    <a:pt x="78" y="771"/>
                  </a:lnTo>
                  <a:lnTo>
                    <a:pt x="71" y="745"/>
                  </a:lnTo>
                  <a:lnTo>
                    <a:pt x="64" y="718"/>
                  </a:lnTo>
                  <a:lnTo>
                    <a:pt x="60" y="691"/>
                  </a:lnTo>
                  <a:lnTo>
                    <a:pt x="56" y="663"/>
                  </a:lnTo>
                  <a:lnTo>
                    <a:pt x="53" y="635"/>
                  </a:lnTo>
                  <a:lnTo>
                    <a:pt x="52" y="606"/>
                  </a:lnTo>
                  <a:lnTo>
                    <a:pt x="53" y="578"/>
                  </a:lnTo>
                  <a:lnTo>
                    <a:pt x="56" y="550"/>
                  </a:lnTo>
                  <a:lnTo>
                    <a:pt x="60" y="523"/>
                  </a:lnTo>
                  <a:lnTo>
                    <a:pt x="64" y="496"/>
                  </a:lnTo>
                  <a:lnTo>
                    <a:pt x="71" y="468"/>
                  </a:lnTo>
                  <a:lnTo>
                    <a:pt x="78" y="442"/>
                  </a:lnTo>
                  <a:lnTo>
                    <a:pt x="87" y="416"/>
                  </a:lnTo>
                  <a:lnTo>
                    <a:pt x="97" y="391"/>
                  </a:lnTo>
                  <a:lnTo>
                    <a:pt x="107" y="367"/>
                  </a:lnTo>
                  <a:lnTo>
                    <a:pt x="119" y="343"/>
                  </a:lnTo>
                  <a:lnTo>
                    <a:pt x="133" y="319"/>
                  </a:lnTo>
                  <a:lnTo>
                    <a:pt x="148" y="297"/>
                  </a:lnTo>
                  <a:lnTo>
                    <a:pt x="163" y="276"/>
                  </a:lnTo>
                  <a:lnTo>
                    <a:pt x="179" y="255"/>
                  </a:lnTo>
                  <a:lnTo>
                    <a:pt x="196" y="235"/>
                  </a:lnTo>
                  <a:lnTo>
                    <a:pt x="215" y="215"/>
                  </a:lnTo>
                  <a:lnTo>
                    <a:pt x="235" y="196"/>
                  </a:lnTo>
                  <a:lnTo>
                    <a:pt x="255" y="179"/>
                  </a:lnTo>
                  <a:lnTo>
                    <a:pt x="276" y="163"/>
                  </a:lnTo>
                  <a:lnTo>
                    <a:pt x="297" y="148"/>
                  </a:lnTo>
                  <a:lnTo>
                    <a:pt x="319" y="133"/>
                  </a:lnTo>
                  <a:lnTo>
                    <a:pt x="343" y="119"/>
                  </a:lnTo>
                  <a:lnTo>
                    <a:pt x="366" y="107"/>
                  </a:lnTo>
                  <a:lnTo>
                    <a:pt x="391" y="97"/>
                  </a:lnTo>
                  <a:lnTo>
                    <a:pt x="416" y="87"/>
                  </a:lnTo>
                  <a:lnTo>
                    <a:pt x="442" y="78"/>
                  </a:lnTo>
                  <a:lnTo>
                    <a:pt x="468" y="71"/>
                  </a:lnTo>
                  <a:lnTo>
                    <a:pt x="496" y="65"/>
                  </a:lnTo>
                  <a:lnTo>
                    <a:pt x="523" y="60"/>
                  </a:lnTo>
                  <a:lnTo>
                    <a:pt x="550" y="56"/>
                  </a:lnTo>
                  <a:lnTo>
                    <a:pt x="578" y="54"/>
                  </a:lnTo>
                  <a:lnTo>
                    <a:pt x="606" y="52"/>
                  </a:lnTo>
                  <a:lnTo>
                    <a:pt x="635" y="54"/>
                  </a:lnTo>
                  <a:lnTo>
                    <a:pt x="663" y="56"/>
                  </a:lnTo>
                  <a:lnTo>
                    <a:pt x="691" y="60"/>
                  </a:lnTo>
                  <a:lnTo>
                    <a:pt x="718" y="65"/>
                  </a:lnTo>
                  <a:lnTo>
                    <a:pt x="745" y="71"/>
                  </a:lnTo>
                  <a:lnTo>
                    <a:pt x="771" y="78"/>
                  </a:lnTo>
                  <a:lnTo>
                    <a:pt x="796" y="87"/>
                  </a:lnTo>
                  <a:lnTo>
                    <a:pt x="822" y="97"/>
                  </a:lnTo>
                  <a:lnTo>
                    <a:pt x="846" y="107"/>
                  </a:lnTo>
                  <a:lnTo>
                    <a:pt x="871" y="119"/>
                  </a:lnTo>
                  <a:lnTo>
                    <a:pt x="893" y="133"/>
                  </a:lnTo>
                  <a:lnTo>
                    <a:pt x="915" y="148"/>
                  </a:lnTo>
                  <a:lnTo>
                    <a:pt x="938" y="163"/>
                  </a:lnTo>
                  <a:lnTo>
                    <a:pt x="959" y="179"/>
                  </a:lnTo>
                  <a:lnTo>
                    <a:pt x="979" y="196"/>
                  </a:lnTo>
                  <a:lnTo>
                    <a:pt x="997" y="215"/>
                  </a:lnTo>
                  <a:lnTo>
                    <a:pt x="1016" y="235"/>
                  </a:lnTo>
                  <a:lnTo>
                    <a:pt x="1033" y="255"/>
                  </a:lnTo>
                  <a:lnTo>
                    <a:pt x="1051" y="276"/>
                  </a:lnTo>
                  <a:lnTo>
                    <a:pt x="1066" y="297"/>
                  </a:lnTo>
                  <a:lnTo>
                    <a:pt x="1081" y="319"/>
                  </a:lnTo>
                  <a:lnTo>
                    <a:pt x="1093" y="343"/>
                  </a:lnTo>
                  <a:lnTo>
                    <a:pt x="1105" y="367"/>
                  </a:lnTo>
                  <a:lnTo>
                    <a:pt x="1117" y="391"/>
                  </a:lnTo>
                  <a:lnTo>
                    <a:pt x="1127" y="416"/>
                  </a:lnTo>
                  <a:lnTo>
                    <a:pt x="1135" y="442"/>
                  </a:lnTo>
                  <a:lnTo>
                    <a:pt x="1143" y="468"/>
                  </a:lnTo>
                  <a:lnTo>
                    <a:pt x="1149" y="496"/>
                  </a:lnTo>
                  <a:lnTo>
                    <a:pt x="1154" y="523"/>
                  </a:lnTo>
                  <a:lnTo>
                    <a:pt x="1158" y="550"/>
                  </a:lnTo>
                  <a:lnTo>
                    <a:pt x="1160" y="578"/>
                  </a:lnTo>
                  <a:lnTo>
                    <a:pt x="1160" y="606"/>
                  </a:lnTo>
                  <a:lnTo>
                    <a:pt x="1160" y="635"/>
                  </a:lnTo>
                  <a:lnTo>
                    <a:pt x="1158" y="663"/>
                  </a:lnTo>
                  <a:lnTo>
                    <a:pt x="1154" y="691"/>
                  </a:lnTo>
                  <a:lnTo>
                    <a:pt x="1149" y="718"/>
                  </a:lnTo>
                  <a:lnTo>
                    <a:pt x="1143" y="745"/>
                  </a:lnTo>
                  <a:lnTo>
                    <a:pt x="1135" y="771"/>
                  </a:lnTo>
                  <a:lnTo>
                    <a:pt x="1127" y="796"/>
                  </a:lnTo>
                  <a:lnTo>
                    <a:pt x="1117" y="822"/>
                  </a:lnTo>
                  <a:lnTo>
                    <a:pt x="1105" y="846"/>
                  </a:lnTo>
                  <a:lnTo>
                    <a:pt x="1093" y="871"/>
                  </a:lnTo>
                  <a:lnTo>
                    <a:pt x="1081" y="893"/>
                  </a:lnTo>
                  <a:lnTo>
                    <a:pt x="1066" y="915"/>
                  </a:lnTo>
                  <a:lnTo>
                    <a:pt x="1051" y="938"/>
                  </a:lnTo>
                  <a:lnTo>
                    <a:pt x="1033" y="959"/>
                  </a:lnTo>
                  <a:lnTo>
                    <a:pt x="1016" y="979"/>
                  </a:lnTo>
                  <a:lnTo>
                    <a:pt x="997" y="997"/>
                  </a:lnTo>
                  <a:lnTo>
                    <a:pt x="979" y="1016"/>
                  </a:lnTo>
                  <a:lnTo>
                    <a:pt x="959" y="1033"/>
                  </a:lnTo>
                  <a:lnTo>
                    <a:pt x="938" y="1051"/>
                  </a:lnTo>
                  <a:lnTo>
                    <a:pt x="915" y="1066"/>
                  </a:lnTo>
                  <a:lnTo>
                    <a:pt x="893" y="1080"/>
                  </a:lnTo>
                  <a:lnTo>
                    <a:pt x="871" y="1093"/>
                  </a:lnTo>
                  <a:lnTo>
                    <a:pt x="846" y="1105"/>
                  </a:lnTo>
                  <a:lnTo>
                    <a:pt x="822" y="1116"/>
                  </a:lnTo>
                  <a:lnTo>
                    <a:pt x="796" y="1126"/>
                  </a:lnTo>
                  <a:lnTo>
                    <a:pt x="771" y="1135"/>
                  </a:lnTo>
                  <a:lnTo>
                    <a:pt x="745" y="1143"/>
                  </a:lnTo>
                  <a:lnTo>
                    <a:pt x="718" y="1149"/>
                  </a:lnTo>
                  <a:lnTo>
                    <a:pt x="691" y="1154"/>
                  </a:lnTo>
                  <a:lnTo>
                    <a:pt x="663" y="1157"/>
                  </a:lnTo>
                  <a:lnTo>
                    <a:pt x="635" y="1160"/>
                  </a:lnTo>
                  <a:lnTo>
                    <a:pt x="606" y="11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8439" name="Google Shape;134;p4"/>
            <p:cNvSpPr/>
            <p:nvPr>
              <p:custDataLst>
                <p:tags r:id="rId6"/>
              </p:custDataLst>
            </p:nvPr>
          </p:nvSpPr>
          <p:spPr bwMode="auto">
            <a:xfrm>
              <a:off x="6586538" y="4829175"/>
              <a:ext cx="139700" cy="139700"/>
            </a:xfrm>
            <a:custGeom>
              <a:avLst/>
              <a:gdLst>
                <a:gd name="T0" fmla="*/ 2147483646 w 352"/>
                <a:gd name="T1" fmla="*/ 2147483646 h 352"/>
                <a:gd name="T2" fmla="*/ 2147483646 w 352"/>
                <a:gd name="T3" fmla="*/ 2147483646 h 352"/>
                <a:gd name="T4" fmla="*/ 2147483646 w 352"/>
                <a:gd name="T5" fmla="*/ 2147483646 h 352"/>
                <a:gd name="T6" fmla="*/ 2147483646 w 352"/>
                <a:gd name="T7" fmla="*/ 1312686288 h 352"/>
                <a:gd name="T8" fmla="*/ 2147483646 w 352"/>
                <a:gd name="T9" fmla="*/ 250125706 h 352"/>
                <a:gd name="T10" fmla="*/ 2147483646 w 352"/>
                <a:gd name="T11" fmla="*/ 62531228 h 352"/>
                <a:gd name="T12" fmla="*/ 2147483646 w 352"/>
                <a:gd name="T13" fmla="*/ 812592831 h 352"/>
                <a:gd name="T14" fmla="*/ 2147483646 w 352"/>
                <a:gd name="T15" fmla="*/ 2147483646 h 352"/>
                <a:gd name="T16" fmla="*/ 1937842597 w 352"/>
                <a:gd name="T17" fmla="*/ 2147483646 h 352"/>
                <a:gd name="T18" fmla="*/ 500093456 w 352"/>
                <a:gd name="T19" fmla="*/ 2147483646 h 352"/>
                <a:gd name="T20" fmla="*/ 0 w 352"/>
                <a:gd name="T21" fmla="*/ 2147483646 h 352"/>
                <a:gd name="T22" fmla="*/ 500093456 w 352"/>
                <a:gd name="T23" fmla="*/ 2147483646 h 352"/>
                <a:gd name="T24" fmla="*/ 1937842597 w 352"/>
                <a:gd name="T25" fmla="*/ 2147483646 h 352"/>
                <a:gd name="T26" fmla="*/ 2147483646 w 352"/>
                <a:gd name="T27" fmla="*/ 2147483646 h 352"/>
                <a:gd name="T28" fmla="*/ 2147483646 w 352"/>
                <a:gd name="T29" fmla="*/ 2147483646 h 352"/>
                <a:gd name="T30" fmla="*/ 2147483646 w 352"/>
                <a:gd name="T31" fmla="*/ 2147483646 h 352"/>
                <a:gd name="T32" fmla="*/ 2147483646 w 352"/>
                <a:gd name="T33" fmla="*/ 2147483646 h 352"/>
                <a:gd name="T34" fmla="*/ 2147483646 w 352"/>
                <a:gd name="T35" fmla="*/ 2147483646 h 352"/>
                <a:gd name="T36" fmla="*/ 2147483646 w 352"/>
                <a:gd name="T37" fmla="*/ 2147483646 h 352"/>
                <a:gd name="T38" fmla="*/ 2147483646 w 352"/>
                <a:gd name="T39" fmla="*/ 2147483646 h 352"/>
                <a:gd name="T40" fmla="*/ 2147483646 w 352"/>
                <a:gd name="T41" fmla="*/ 2147483646 h 352"/>
                <a:gd name="T42" fmla="*/ 2147483646 w 352"/>
                <a:gd name="T43" fmla="*/ 2147483646 h 352"/>
                <a:gd name="T44" fmla="*/ 2147483646 w 352"/>
                <a:gd name="T45" fmla="*/ 2147483646 h 352"/>
                <a:gd name="T46" fmla="*/ 2147483646 w 352"/>
                <a:gd name="T47" fmla="*/ 2147483646 h 352"/>
                <a:gd name="T48" fmla="*/ 2147483646 w 352"/>
                <a:gd name="T49" fmla="*/ 2147483646 h 352"/>
                <a:gd name="T50" fmla="*/ 2147483646 w 352"/>
                <a:gd name="T51" fmla="*/ 2147483646 h 352"/>
                <a:gd name="T52" fmla="*/ 2147483646 w 352"/>
                <a:gd name="T53" fmla="*/ 2147483646 h 352"/>
                <a:gd name="T54" fmla="*/ 2147483646 w 352"/>
                <a:gd name="T55" fmla="*/ 2147483646 h 352"/>
                <a:gd name="T56" fmla="*/ 2147483646 w 352"/>
                <a:gd name="T57" fmla="*/ 2147483646 h 352"/>
                <a:gd name="T58" fmla="*/ 2147483646 w 352"/>
                <a:gd name="T59" fmla="*/ 2147483646 h 352"/>
                <a:gd name="T60" fmla="*/ 2147483646 w 352"/>
                <a:gd name="T61" fmla="*/ 2147483646 h 352"/>
                <a:gd name="T62" fmla="*/ 2147483646 w 352"/>
                <a:gd name="T63" fmla="*/ 2147483646 h 352"/>
                <a:gd name="T64" fmla="*/ 2147483646 w 352"/>
                <a:gd name="T65" fmla="*/ 2147483646 h 352"/>
                <a:gd name="T66" fmla="*/ 2147483646 w 352"/>
                <a:gd name="T67" fmla="*/ 2147483646 h 352"/>
                <a:gd name="T68" fmla="*/ 2147483646 w 352"/>
                <a:gd name="T69" fmla="*/ 2147483646 h 352"/>
                <a:gd name="T70" fmla="*/ 2147483646 w 352"/>
                <a:gd name="T71" fmla="*/ 2147483646 h 352"/>
                <a:gd name="T72" fmla="*/ 2147483646 w 352"/>
                <a:gd name="T73" fmla="*/ 2147483646 h 352"/>
                <a:gd name="T74" fmla="*/ 2147483646 w 352"/>
                <a:gd name="T75" fmla="*/ 2147483646 h 352"/>
                <a:gd name="T76" fmla="*/ 2147483646 w 352"/>
                <a:gd name="T77" fmla="*/ 2147483646 h 352"/>
                <a:gd name="T78" fmla="*/ 2147483646 w 352"/>
                <a:gd name="T79" fmla="*/ 2147483646 h 352"/>
                <a:gd name="T80" fmla="*/ 2147483646 w 352"/>
                <a:gd name="T81" fmla="*/ 2147483646 h 352"/>
                <a:gd name="T82" fmla="*/ 2147483646 w 352"/>
                <a:gd name="T83" fmla="*/ 2147483646 h 352"/>
                <a:gd name="T84" fmla="*/ 2147483646 w 352"/>
                <a:gd name="T85" fmla="*/ 2147483646 h 3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2" h="352" extrusionOk="0">
                  <a:moveTo>
                    <a:pt x="352" y="176"/>
                  </a:moveTo>
                  <a:lnTo>
                    <a:pt x="352" y="159"/>
                  </a:lnTo>
                  <a:lnTo>
                    <a:pt x="349" y="141"/>
                  </a:lnTo>
                  <a:lnTo>
                    <a:pt x="345" y="124"/>
                  </a:lnTo>
                  <a:lnTo>
                    <a:pt x="339" y="108"/>
                  </a:lnTo>
                  <a:lnTo>
                    <a:pt x="331" y="93"/>
                  </a:lnTo>
                  <a:lnTo>
                    <a:pt x="323" y="78"/>
                  </a:lnTo>
                  <a:lnTo>
                    <a:pt x="313" y="64"/>
                  </a:lnTo>
                  <a:lnTo>
                    <a:pt x="302" y="52"/>
                  </a:lnTo>
                  <a:lnTo>
                    <a:pt x="289" y="41"/>
                  </a:lnTo>
                  <a:lnTo>
                    <a:pt x="275" y="31"/>
                  </a:lnTo>
                  <a:lnTo>
                    <a:pt x="261" y="21"/>
                  </a:lnTo>
                  <a:lnTo>
                    <a:pt x="246" y="13"/>
                  </a:lnTo>
                  <a:lnTo>
                    <a:pt x="230" y="9"/>
                  </a:lnTo>
                  <a:lnTo>
                    <a:pt x="212" y="4"/>
                  </a:lnTo>
                  <a:lnTo>
                    <a:pt x="195" y="1"/>
                  </a:lnTo>
                  <a:lnTo>
                    <a:pt x="176" y="0"/>
                  </a:lnTo>
                  <a:lnTo>
                    <a:pt x="159" y="1"/>
                  </a:lnTo>
                  <a:lnTo>
                    <a:pt x="141" y="4"/>
                  </a:lnTo>
                  <a:lnTo>
                    <a:pt x="124" y="9"/>
                  </a:lnTo>
                  <a:lnTo>
                    <a:pt x="108" y="13"/>
                  </a:lnTo>
                  <a:lnTo>
                    <a:pt x="93" y="21"/>
                  </a:lnTo>
                  <a:lnTo>
                    <a:pt x="78" y="31"/>
                  </a:lnTo>
                  <a:lnTo>
                    <a:pt x="64" y="41"/>
                  </a:lnTo>
                  <a:lnTo>
                    <a:pt x="52" y="52"/>
                  </a:lnTo>
                  <a:lnTo>
                    <a:pt x="41" y="64"/>
                  </a:lnTo>
                  <a:lnTo>
                    <a:pt x="31" y="78"/>
                  </a:lnTo>
                  <a:lnTo>
                    <a:pt x="21" y="93"/>
                  </a:lnTo>
                  <a:lnTo>
                    <a:pt x="13" y="108"/>
                  </a:lnTo>
                  <a:lnTo>
                    <a:pt x="8" y="124"/>
                  </a:lnTo>
                  <a:lnTo>
                    <a:pt x="3" y="141"/>
                  </a:lnTo>
                  <a:lnTo>
                    <a:pt x="1" y="159"/>
                  </a:lnTo>
                  <a:lnTo>
                    <a:pt x="0" y="176"/>
                  </a:lnTo>
                  <a:lnTo>
                    <a:pt x="1" y="195"/>
                  </a:lnTo>
                  <a:lnTo>
                    <a:pt x="3" y="212"/>
                  </a:lnTo>
                  <a:lnTo>
                    <a:pt x="8" y="230"/>
                  </a:lnTo>
                  <a:lnTo>
                    <a:pt x="13" y="246"/>
                  </a:lnTo>
                  <a:lnTo>
                    <a:pt x="21" y="261"/>
                  </a:lnTo>
                  <a:lnTo>
                    <a:pt x="31" y="275"/>
                  </a:lnTo>
                  <a:lnTo>
                    <a:pt x="41" y="289"/>
                  </a:lnTo>
                  <a:lnTo>
                    <a:pt x="52" y="302"/>
                  </a:lnTo>
                  <a:lnTo>
                    <a:pt x="64" y="313"/>
                  </a:lnTo>
                  <a:lnTo>
                    <a:pt x="78" y="323"/>
                  </a:lnTo>
                  <a:lnTo>
                    <a:pt x="93" y="331"/>
                  </a:lnTo>
                  <a:lnTo>
                    <a:pt x="108" y="339"/>
                  </a:lnTo>
                  <a:lnTo>
                    <a:pt x="124" y="345"/>
                  </a:lnTo>
                  <a:lnTo>
                    <a:pt x="141" y="349"/>
                  </a:lnTo>
                  <a:lnTo>
                    <a:pt x="159" y="352"/>
                  </a:lnTo>
                  <a:lnTo>
                    <a:pt x="176" y="352"/>
                  </a:lnTo>
                  <a:lnTo>
                    <a:pt x="195" y="352"/>
                  </a:lnTo>
                  <a:lnTo>
                    <a:pt x="212" y="349"/>
                  </a:lnTo>
                  <a:lnTo>
                    <a:pt x="230" y="345"/>
                  </a:lnTo>
                  <a:lnTo>
                    <a:pt x="246" y="339"/>
                  </a:lnTo>
                  <a:lnTo>
                    <a:pt x="261" y="331"/>
                  </a:lnTo>
                  <a:lnTo>
                    <a:pt x="275" y="323"/>
                  </a:lnTo>
                  <a:lnTo>
                    <a:pt x="289" y="313"/>
                  </a:lnTo>
                  <a:lnTo>
                    <a:pt x="302" y="302"/>
                  </a:lnTo>
                  <a:lnTo>
                    <a:pt x="313" y="289"/>
                  </a:lnTo>
                  <a:lnTo>
                    <a:pt x="323" y="275"/>
                  </a:lnTo>
                  <a:lnTo>
                    <a:pt x="331" y="261"/>
                  </a:lnTo>
                  <a:lnTo>
                    <a:pt x="339" y="246"/>
                  </a:lnTo>
                  <a:lnTo>
                    <a:pt x="345" y="230"/>
                  </a:lnTo>
                  <a:lnTo>
                    <a:pt x="349" y="212"/>
                  </a:lnTo>
                  <a:lnTo>
                    <a:pt x="352" y="195"/>
                  </a:lnTo>
                  <a:lnTo>
                    <a:pt x="352" y="176"/>
                  </a:lnTo>
                  <a:close/>
                  <a:moveTo>
                    <a:pt x="53" y="176"/>
                  </a:moveTo>
                  <a:lnTo>
                    <a:pt x="53" y="164"/>
                  </a:lnTo>
                  <a:lnTo>
                    <a:pt x="56" y="151"/>
                  </a:lnTo>
                  <a:lnTo>
                    <a:pt x="58" y="140"/>
                  </a:lnTo>
                  <a:lnTo>
                    <a:pt x="62" y="128"/>
                  </a:lnTo>
                  <a:lnTo>
                    <a:pt x="68" y="118"/>
                  </a:lnTo>
                  <a:lnTo>
                    <a:pt x="74" y="108"/>
                  </a:lnTo>
                  <a:lnTo>
                    <a:pt x="80" y="98"/>
                  </a:lnTo>
                  <a:lnTo>
                    <a:pt x="89" y="89"/>
                  </a:lnTo>
                  <a:lnTo>
                    <a:pt x="98" y="81"/>
                  </a:lnTo>
                  <a:lnTo>
                    <a:pt x="108" y="74"/>
                  </a:lnTo>
                  <a:lnTo>
                    <a:pt x="118" y="68"/>
                  </a:lnTo>
                  <a:lnTo>
                    <a:pt x="129" y="62"/>
                  </a:lnTo>
                  <a:lnTo>
                    <a:pt x="140" y="58"/>
                  </a:lnTo>
                  <a:lnTo>
                    <a:pt x="151" y="56"/>
                  </a:lnTo>
                  <a:lnTo>
                    <a:pt x="164" y="53"/>
                  </a:lnTo>
                  <a:lnTo>
                    <a:pt x="176" y="53"/>
                  </a:lnTo>
                  <a:lnTo>
                    <a:pt x="190" y="53"/>
                  </a:lnTo>
                  <a:lnTo>
                    <a:pt x="201" y="56"/>
                  </a:lnTo>
                  <a:lnTo>
                    <a:pt x="213" y="58"/>
                  </a:lnTo>
                  <a:lnTo>
                    <a:pt x="225" y="62"/>
                  </a:lnTo>
                  <a:lnTo>
                    <a:pt x="236" y="68"/>
                  </a:lnTo>
                  <a:lnTo>
                    <a:pt x="246" y="74"/>
                  </a:lnTo>
                  <a:lnTo>
                    <a:pt x="256" y="81"/>
                  </a:lnTo>
                  <a:lnTo>
                    <a:pt x="264" y="89"/>
                  </a:lnTo>
                  <a:lnTo>
                    <a:pt x="272" y="98"/>
                  </a:lnTo>
                  <a:lnTo>
                    <a:pt x="279" y="108"/>
                  </a:lnTo>
                  <a:lnTo>
                    <a:pt x="285" y="118"/>
                  </a:lnTo>
                  <a:lnTo>
                    <a:pt x="290" y="128"/>
                  </a:lnTo>
                  <a:lnTo>
                    <a:pt x="295" y="140"/>
                  </a:lnTo>
                  <a:lnTo>
                    <a:pt x="298" y="151"/>
                  </a:lnTo>
                  <a:lnTo>
                    <a:pt x="300" y="164"/>
                  </a:lnTo>
                  <a:lnTo>
                    <a:pt x="300" y="176"/>
                  </a:lnTo>
                  <a:lnTo>
                    <a:pt x="300" y="190"/>
                  </a:lnTo>
                  <a:lnTo>
                    <a:pt x="298" y="201"/>
                  </a:lnTo>
                  <a:lnTo>
                    <a:pt x="295" y="213"/>
                  </a:lnTo>
                  <a:lnTo>
                    <a:pt x="290" y="225"/>
                  </a:lnTo>
                  <a:lnTo>
                    <a:pt x="285" y="236"/>
                  </a:lnTo>
                  <a:lnTo>
                    <a:pt x="279" y="246"/>
                  </a:lnTo>
                  <a:lnTo>
                    <a:pt x="272" y="256"/>
                  </a:lnTo>
                  <a:lnTo>
                    <a:pt x="264" y="264"/>
                  </a:lnTo>
                  <a:lnTo>
                    <a:pt x="256" y="272"/>
                  </a:lnTo>
                  <a:lnTo>
                    <a:pt x="246" y="279"/>
                  </a:lnTo>
                  <a:lnTo>
                    <a:pt x="236" y="285"/>
                  </a:lnTo>
                  <a:lnTo>
                    <a:pt x="225" y="290"/>
                  </a:lnTo>
                  <a:lnTo>
                    <a:pt x="213" y="295"/>
                  </a:lnTo>
                  <a:lnTo>
                    <a:pt x="201" y="298"/>
                  </a:lnTo>
                  <a:lnTo>
                    <a:pt x="190" y="300"/>
                  </a:lnTo>
                  <a:lnTo>
                    <a:pt x="176" y="300"/>
                  </a:lnTo>
                  <a:lnTo>
                    <a:pt x="164" y="300"/>
                  </a:lnTo>
                  <a:lnTo>
                    <a:pt x="151" y="298"/>
                  </a:lnTo>
                  <a:lnTo>
                    <a:pt x="140" y="295"/>
                  </a:lnTo>
                  <a:lnTo>
                    <a:pt x="129" y="290"/>
                  </a:lnTo>
                  <a:lnTo>
                    <a:pt x="118" y="285"/>
                  </a:lnTo>
                  <a:lnTo>
                    <a:pt x="108" y="279"/>
                  </a:lnTo>
                  <a:lnTo>
                    <a:pt x="98" y="272"/>
                  </a:lnTo>
                  <a:lnTo>
                    <a:pt x="89" y="264"/>
                  </a:lnTo>
                  <a:lnTo>
                    <a:pt x="80" y="256"/>
                  </a:lnTo>
                  <a:lnTo>
                    <a:pt x="74" y="246"/>
                  </a:lnTo>
                  <a:lnTo>
                    <a:pt x="68" y="236"/>
                  </a:lnTo>
                  <a:lnTo>
                    <a:pt x="62" y="225"/>
                  </a:lnTo>
                  <a:lnTo>
                    <a:pt x="58" y="213"/>
                  </a:lnTo>
                  <a:lnTo>
                    <a:pt x="56" y="201"/>
                  </a:lnTo>
                  <a:lnTo>
                    <a:pt x="53" y="190"/>
                  </a:lnTo>
                  <a:lnTo>
                    <a:pt x="53" y="1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45700" rIns="91425" bIns="45700"/>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grpSp>
      <p:grpSp>
        <p:nvGrpSpPr>
          <p:cNvPr id="18440" name="组合 11"/>
          <p:cNvGrpSpPr/>
          <p:nvPr>
            <p:custDataLst>
              <p:tags r:id="rId7"/>
            </p:custDataLst>
          </p:nvPr>
        </p:nvGrpSpPr>
        <p:grpSpPr>
          <a:xfrm>
            <a:off x="1179513" y="4252913"/>
            <a:ext cx="833437" cy="844550"/>
            <a:chOff x="1575510" y="4234770"/>
            <a:chExt cx="832960" cy="843811"/>
          </a:xfrm>
        </p:grpSpPr>
        <p:sp>
          <p:nvSpPr>
            <p:cNvPr id="18441" name="Google Shape;123;p4"/>
            <p:cNvSpPr/>
            <p:nvPr>
              <p:custDataLst>
                <p:tags r:id="rId8"/>
              </p:custDataLst>
            </p:nvPr>
          </p:nvSpPr>
          <p:spPr bwMode="auto">
            <a:xfrm>
              <a:off x="1575510" y="4234770"/>
              <a:ext cx="832960" cy="843811"/>
            </a:xfrm>
            <a:prstGeom prst="flowChartOffpageConnector">
              <a:avLst/>
            </a:prstGeom>
            <a:solidFill>
              <a:srgbClr val="F585C0"/>
            </a:solidFill>
            <a:ln w="12700" cap="flat">
              <a:noFill/>
              <a:prstDash val="solid"/>
              <a:miter lim="800000"/>
              <a:headEnd type="none" w="med" len="med"/>
              <a:tailEnd type="none" w="med" len="med"/>
            </a:ln>
            <a:effectLst>
              <a:outerShdw blurRad="254000" dist="101600" dir="5400000" algn="ctr">
                <a:schemeClr val="bg1">
                  <a:alpha val="14999"/>
                </a:schemeClr>
              </a:outerShdw>
            </a:effectLst>
          </p:spPr>
          <p:txBody>
            <a:bodyPr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ctr"/>
              <a:endParaRPr lang="zh-CN" altLang="zh-CN" sz="3600">
                <a:sym typeface="思源黑体 CN Normal"/>
              </a:endParaRPr>
            </a:p>
          </p:txBody>
        </p:sp>
        <p:sp>
          <p:nvSpPr>
            <p:cNvPr id="18442" name="Google Shape;135;p4"/>
            <p:cNvSpPr/>
            <p:nvPr>
              <p:custDataLst>
                <p:tags r:id="rId9"/>
              </p:custDataLst>
            </p:nvPr>
          </p:nvSpPr>
          <p:spPr bwMode="auto">
            <a:xfrm>
              <a:off x="1757297" y="4438261"/>
              <a:ext cx="469386" cy="415124"/>
            </a:xfrm>
            <a:custGeom>
              <a:avLst/>
              <a:gdLst/>
              <a:ahLst/>
              <a:cxnLst/>
              <a:pathLst>
                <a:path w="1389" h="1224">
                  <a:moveTo>
                    <a:pt x="1237" y="224"/>
                  </a:moveTo>
                  <a:lnTo>
                    <a:pt x="1009" y="224"/>
                  </a:lnTo>
                  <a:lnTo>
                    <a:pt x="1009" y="152"/>
                  </a:lnTo>
                  <a:lnTo>
                    <a:pt x="1008" y="136"/>
                  </a:lnTo>
                  <a:lnTo>
                    <a:pt x="1005" y="121"/>
                  </a:lnTo>
                  <a:lnTo>
                    <a:pt x="1002" y="106"/>
                  </a:lnTo>
                  <a:lnTo>
                    <a:pt x="997" y="93"/>
                  </a:lnTo>
                  <a:lnTo>
                    <a:pt x="990" y="79"/>
                  </a:lnTo>
                  <a:lnTo>
                    <a:pt x="983" y="67"/>
                  </a:lnTo>
                  <a:lnTo>
                    <a:pt x="974" y="55"/>
                  </a:lnTo>
                  <a:lnTo>
                    <a:pt x="964" y="44"/>
                  </a:lnTo>
                  <a:lnTo>
                    <a:pt x="954" y="34"/>
                  </a:lnTo>
                  <a:lnTo>
                    <a:pt x="942" y="25"/>
                  </a:lnTo>
                  <a:lnTo>
                    <a:pt x="929" y="18"/>
                  </a:lnTo>
                  <a:lnTo>
                    <a:pt x="916" y="11"/>
                  </a:lnTo>
                  <a:lnTo>
                    <a:pt x="902" y="7"/>
                  </a:lnTo>
                  <a:lnTo>
                    <a:pt x="888" y="3"/>
                  </a:lnTo>
                  <a:lnTo>
                    <a:pt x="872" y="1"/>
                  </a:lnTo>
                  <a:lnTo>
                    <a:pt x="857" y="0"/>
                  </a:lnTo>
                  <a:lnTo>
                    <a:pt x="550" y="0"/>
                  </a:lnTo>
                  <a:lnTo>
                    <a:pt x="535" y="1"/>
                  </a:lnTo>
                  <a:lnTo>
                    <a:pt x="521" y="3"/>
                  </a:lnTo>
                  <a:lnTo>
                    <a:pt x="506" y="7"/>
                  </a:lnTo>
                  <a:lnTo>
                    <a:pt x="492" y="11"/>
                  </a:lnTo>
                  <a:lnTo>
                    <a:pt x="479" y="18"/>
                  </a:lnTo>
                  <a:lnTo>
                    <a:pt x="467" y="25"/>
                  </a:lnTo>
                  <a:lnTo>
                    <a:pt x="455" y="34"/>
                  </a:lnTo>
                  <a:lnTo>
                    <a:pt x="444" y="44"/>
                  </a:lnTo>
                  <a:lnTo>
                    <a:pt x="434" y="55"/>
                  </a:lnTo>
                  <a:lnTo>
                    <a:pt x="426" y="67"/>
                  </a:lnTo>
                  <a:lnTo>
                    <a:pt x="417" y="79"/>
                  </a:lnTo>
                  <a:lnTo>
                    <a:pt x="411" y="93"/>
                  </a:lnTo>
                  <a:lnTo>
                    <a:pt x="407" y="106"/>
                  </a:lnTo>
                  <a:lnTo>
                    <a:pt x="402" y="121"/>
                  </a:lnTo>
                  <a:lnTo>
                    <a:pt x="401" y="136"/>
                  </a:lnTo>
                  <a:lnTo>
                    <a:pt x="400" y="152"/>
                  </a:lnTo>
                  <a:lnTo>
                    <a:pt x="400" y="224"/>
                  </a:lnTo>
                  <a:lnTo>
                    <a:pt x="152" y="224"/>
                  </a:lnTo>
                  <a:lnTo>
                    <a:pt x="137" y="224"/>
                  </a:lnTo>
                  <a:lnTo>
                    <a:pt x="121" y="226"/>
                  </a:lnTo>
                  <a:lnTo>
                    <a:pt x="107" y="230"/>
                  </a:lnTo>
                  <a:lnTo>
                    <a:pt x="93" y="235"/>
                  </a:lnTo>
                  <a:lnTo>
                    <a:pt x="80" y="241"/>
                  </a:lnTo>
                  <a:lnTo>
                    <a:pt x="67" y="250"/>
                  </a:lnTo>
                  <a:lnTo>
                    <a:pt x="55" y="258"/>
                  </a:lnTo>
                  <a:lnTo>
                    <a:pt x="45" y="267"/>
                  </a:lnTo>
                  <a:lnTo>
                    <a:pt x="35" y="278"/>
                  </a:lnTo>
                  <a:lnTo>
                    <a:pt x="26" y="290"/>
                  </a:lnTo>
                  <a:lnTo>
                    <a:pt x="19" y="303"/>
                  </a:lnTo>
                  <a:lnTo>
                    <a:pt x="12" y="316"/>
                  </a:lnTo>
                  <a:lnTo>
                    <a:pt x="7" y="330"/>
                  </a:lnTo>
                  <a:lnTo>
                    <a:pt x="4" y="344"/>
                  </a:lnTo>
                  <a:lnTo>
                    <a:pt x="1" y="359"/>
                  </a:lnTo>
                  <a:lnTo>
                    <a:pt x="0" y="375"/>
                  </a:lnTo>
                  <a:lnTo>
                    <a:pt x="0" y="1072"/>
                  </a:lnTo>
                  <a:lnTo>
                    <a:pt x="1" y="1087"/>
                  </a:lnTo>
                  <a:lnTo>
                    <a:pt x="4" y="1102"/>
                  </a:lnTo>
                  <a:lnTo>
                    <a:pt x="7" y="1116"/>
                  </a:lnTo>
                  <a:lnTo>
                    <a:pt x="12" y="1131"/>
                  </a:lnTo>
                  <a:lnTo>
                    <a:pt x="19" y="1144"/>
                  </a:lnTo>
                  <a:lnTo>
                    <a:pt x="26" y="1157"/>
                  </a:lnTo>
                  <a:lnTo>
                    <a:pt x="35" y="1168"/>
                  </a:lnTo>
                  <a:lnTo>
                    <a:pt x="45" y="1179"/>
                  </a:lnTo>
                  <a:lnTo>
                    <a:pt x="55" y="1188"/>
                  </a:lnTo>
                  <a:lnTo>
                    <a:pt x="67" y="1198"/>
                  </a:lnTo>
                  <a:lnTo>
                    <a:pt x="80" y="1205"/>
                  </a:lnTo>
                  <a:lnTo>
                    <a:pt x="93" y="1212"/>
                  </a:lnTo>
                  <a:lnTo>
                    <a:pt x="107" y="1217"/>
                  </a:lnTo>
                  <a:lnTo>
                    <a:pt x="121" y="1220"/>
                  </a:lnTo>
                  <a:lnTo>
                    <a:pt x="137" y="1223"/>
                  </a:lnTo>
                  <a:lnTo>
                    <a:pt x="152" y="1224"/>
                  </a:lnTo>
                  <a:lnTo>
                    <a:pt x="1237" y="1224"/>
                  </a:lnTo>
                  <a:lnTo>
                    <a:pt x="1252" y="1223"/>
                  </a:lnTo>
                  <a:lnTo>
                    <a:pt x="1267" y="1220"/>
                  </a:lnTo>
                  <a:lnTo>
                    <a:pt x="1281" y="1217"/>
                  </a:lnTo>
                  <a:lnTo>
                    <a:pt x="1295" y="1212"/>
                  </a:lnTo>
                  <a:lnTo>
                    <a:pt x="1308" y="1205"/>
                  </a:lnTo>
                  <a:lnTo>
                    <a:pt x="1321" y="1198"/>
                  </a:lnTo>
                  <a:lnTo>
                    <a:pt x="1333" y="1188"/>
                  </a:lnTo>
                  <a:lnTo>
                    <a:pt x="1344" y="1179"/>
                  </a:lnTo>
                  <a:lnTo>
                    <a:pt x="1353" y="1168"/>
                  </a:lnTo>
                  <a:lnTo>
                    <a:pt x="1363" y="1157"/>
                  </a:lnTo>
                  <a:lnTo>
                    <a:pt x="1370" y="1144"/>
                  </a:lnTo>
                  <a:lnTo>
                    <a:pt x="1377" y="1131"/>
                  </a:lnTo>
                  <a:lnTo>
                    <a:pt x="1381" y="1116"/>
                  </a:lnTo>
                  <a:lnTo>
                    <a:pt x="1385" y="1102"/>
                  </a:lnTo>
                  <a:lnTo>
                    <a:pt x="1387" y="1087"/>
                  </a:lnTo>
                  <a:lnTo>
                    <a:pt x="1389" y="1072"/>
                  </a:lnTo>
                  <a:lnTo>
                    <a:pt x="1389" y="375"/>
                  </a:lnTo>
                  <a:lnTo>
                    <a:pt x="1387" y="359"/>
                  </a:lnTo>
                  <a:lnTo>
                    <a:pt x="1385" y="344"/>
                  </a:lnTo>
                  <a:lnTo>
                    <a:pt x="1381" y="330"/>
                  </a:lnTo>
                  <a:lnTo>
                    <a:pt x="1377" y="316"/>
                  </a:lnTo>
                  <a:lnTo>
                    <a:pt x="1370" y="303"/>
                  </a:lnTo>
                  <a:lnTo>
                    <a:pt x="1363" y="290"/>
                  </a:lnTo>
                  <a:lnTo>
                    <a:pt x="1353" y="278"/>
                  </a:lnTo>
                  <a:lnTo>
                    <a:pt x="1344" y="267"/>
                  </a:lnTo>
                  <a:lnTo>
                    <a:pt x="1333" y="258"/>
                  </a:lnTo>
                  <a:lnTo>
                    <a:pt x="1321" y="250"/>
                  </a:lnTo>
                  <a:lnTo>
                    <a:pt x="1308" y="241"/>
                  </a:lnTo>
                  <a:lnTo>
                    <a:pt x="1295" y="235"/>
                  </a:lnTo>
                  <a:lnTo>
                    <a:pt x="1281" y="230"/>
                  </a:lnTo>
                  <a:lnTo>
                    <a:pt x="1267" y="226"/>
                  </a:lnTo>
                  <a:lnTo>
                    <a:pt x="1252" y="224"/>
                  </a:lnTo>
                  <a:lnTo>
                    <a:pt x="1237" y="224"/>
                  </a:lnTo>
                  <a:close/>
                  <a:moveTo>
                    <a:pt x="460" y="152"/>
                  </a:moveTo>
                  <a:lnTo>
                    <a:pt x="461" y="142"/>
                  </a:lnTo>
                  <a:lnTo>
                    <a:pt x="462" y="133"/>
                  </a:lnTo>
                  <a:lnTo>
                    <a:pt x="464" y="125"/>
                  </a:lnTo>
                  <a:lnTo>
                    <a:pt x="467" y="116"/>
                  </a:lnTo>
                  <a:lnTo>
                    <a:pt x="472" y="108"/>
                  </a:lnTo>
                  <a:lnTo>
                    <a:pt x="475" y="101"/>
                  </a:lnTo>
                  <a:lnTo>
                    <a:pt x="481" y="94"/>
                  </a:lnTo>
                  <a:lnTo>
                    <a:pt x="487" y="87"/>
                  </a:lnTo>
                  <a:lnTo>
                    <a:pt x="493" y="81"/>
                  </a:lnTo>
                  <a:lnTo>
                    <a:pt x="500" y="76"/>
                  </a:lnTo>
                  <a:lnTo>
                    <a:pt x="508" y="71"/>
                  </a:lnTo>
                  <a:lnTo>
                    <a:pt x="515" y="68"/>
                  </a:lnTo>
                  <a:lnTo>
                    <a:pt x="523" y="64"/>
                  </a:lnTo>
                  <a:lnTo>
                    <a:pt x="533" y="62"/>
                  </a:lnTo>
                  <a:lnTo>
                    <a:pt x="542" y="61"/>
                  </a:lnTo>
                  <a:lnTo>
                    <a:pt x="550" y="61"/>
                  </a:lnTo>
                  <a:lnTo>
                    <a:pt x="857" y="61"/>
                  </a:lnTo>
                  <a:lnTo>
                    <a:pt x="866" y="61"/>
                  </a:lnTo>
                  <a:lnTo>
                    <a:pt x="876" y="62"/>
                  </a:lnTo>
                  <a:lnTo>
                    <a:pt x="884" y="64"/>
                  </a:lnTo>
                  <a:lnTo>
                    <a:pt x="892" y="68"/>
                  </a:lnTo>
                  <a:lnTo>
                    <a:pt x="901" y="71"/>
                  </a:lnTo>
                  <a:lnTo>
                    <a:pt x="908" y="76"/>
                  </a:lnTo>
                  <a:lnTo>
                    <a:pt x="915" y="81"/>
                  </a:lnTo>
                  <a:lnTo>
                    <a:pt x="922" y="87"/>
                  </a:lnTo>
                  <a:lnTo>
                    <a:pt x="928" y="94"/>
                  </a:lnTo>
                  <a:lnTo>
                    <a:pt x="932" y="101"/>
                  </a:lnTo>
                  <a:lnTo>
                    <a:pt x="937" y="108"/>
                  </a:lnTo>
                  <a:lnTo>
                    <a:pt x="941" y="116"/>
                  </a:lnTo>
                  <a:lnTo>
                    <a:pt x="944" y="125"/>
                  </a:lnTo>
                  <a:lnTo>
                    <a:pt x="947" y="133"/>
                  </a:lnTo>
                  <a:lnTo>
                    <a:pt x="948" y="142"/>
                  </a:lnTo>
                  <a:lnTo>
                    <a:pt x="948" y="152"/>
                  </a:lnTo>
                  <a:lnTo>
                    <a:pt x="948" y="224"/>
                  </a:lnTo>
                  <a:lnTo>
                    <a:pt x="460" y="224"/>
                  </a:lnTo>
                  <a:lnTo>
                    <a:pt x="460" y="152"/>
                  </a:lnTo>
                  <a:close/>
                  <a:moveTo>
                    <a:pt x="948" y="284"/>
                  </a:moveTo>
                  <a:lnTo>
                    <a:pt x="948" y="1162"/>
                  </a:lnTo>
                  <a:lnTo>
                    <a:pt x="460" y="1162"/>
                  </a:lnTo>
                  <a:lnTo>
                    <a:pt x="460" y="284"/>
                  </a:lnTo>
                  <a:lnTo>
                    <a:pt x="948" y="284"/>
                  </a:lnTo>
                  <a:close/>
                  <a:moveTo>
                    <a:pt x="61" y="1072"/>
                  </a:moveTo>
                  <a:lnTo>
                    <a:pt x="61" y="375"/>
                  </a:lnTo>
                  <a:lnTo>
                    <a:pt x="61" y="365"/>
                  </a:lnTo>
                  <a:lnTo>
                    <a:pt x="62" y="357"/>
                  </a:lnTo>
                  <a:lnTo>
                    <a:pt x="65" y="347"/>
                  </a:lnTo>
                  <a:lnTo>
                    <a:pt x="68" y="339"/>
                  </a:lnTo>
                  <a:lnTo>
                    <a:pt x="72" y="331"/>
                  </a:lnTo>
                  <a:lnTo>
                    <a:pt x="77" y="324"/>
                  </a:lnTo>
                  <a:lnTo>
                    <a:pt x="81" y="317"/>
                  </a:lnTo>
                  <a:lnTo>
                    <a:pt x="87" y="311"/>
                  </a:lnTo>
                  <a:lnTo>
                    <a:pt x="94" y="305"/>
                  </a:lnTo>
                  <a:lnTo>
                    <a:pt x="101" y="299"/>
                  </a:lnTo>
                  <a:lnTo>
                    <a:pt x="108" y="294"/>
                  </a:lnTo>
                  <a:lnTo>
                    <a:pt x="117" y="291"/>
                  </a:lnTo>
                  <a:lnTo>
                    <a:pt x="125" y="288"/>
                  </a:lnTo>
                  <a:lnTo>
                    <a:pt x="133" y="286"/>
                  </a:lnTo>
                  <a:lnTo>
                    <a:pt x="143" y="284"/>
                  </a:lnTo>
                  <a:lnTo>
                    <a:pt x="152" y="284"/>
                  </a:lnTo>
                  <a:lnTo>
                    <a:pt x="400" y="284"/>
                  </a:lnTo>
                  <a:lnTo>
                    <a:pt x="400" y="1162"/>
                  </a:lnTo>
                  <a:lnTo>
                    <a:pt x="152" y="1162"/>
                  </a:lnTo>
                  <a:lnTo>
                    <a:pt x="143" y="1162"/>
                  </a:lnTo>
                  <a:lnTo>
                    <a:pt x="133" y="1161"/>
                  </a:lnTo>
                  <a:lnTo>
                    <a:pt x="125" y="1159"/>
                  </a:lnTo>
                  <a:lnTo>
                    <a:pt x="117" y="1155"/>
                  </a:lnTo>
                  <a:lnTo>
                    <a:pt x="108" y="1152"/>
                  </a:lnTo>
                  <a:lnTo>
                    <a:pt x="101" y="1147"/>
                  </a:lnTo>
                  <a:lnTo>
                    <a:pt x="94" y="1142"/>
                  </a:lnTo>
                  <a:lnTo>
                    <a:pt x="87" y="1137"/>
                  </a:lnTo>
                  <a:lnTo>
                    <a:pt x="81" y="1129"/>
                  </a:lnTo>
                  <a:lnTo>
                    <a:pt x="77" y="1122"/>
                  </a:lnTo>
                  <a:lnTo>
                    <a:pt x="72" y="1115"/>
                  </a:lnTo>
                  <a:lnTo>
                    <a:pt x="68" y="1107"/>
                  </a:lnTo>
                  <a:lnTo>
                    <a:pt x="65" y="1099"/>
                  </a:lnTo>
                  <a:lnTo>
                    <a:pt x="62" y="1091"/>
                  </a:lnTo>
                  <a:lnTo>
                    <a:pt x="61" y="1081"/>
                  </a:lnTo>
                  <a:lnTo>
                    <a:pt x="61" y="1072"/>
                  </a:lnTo>
                  <a:close/>
                  <a:moveTo>
                    <a:pt x="1327" y="1072"/>
                  </a:moveTo>
                  <a:lnTo>
                    <a:pt x="1327" y="1081"/>
                  </a:lnTo>
                  <a:lnTo>
                    <a:pt x="1326" y="1091"/>
                  </a:lnTo>
                  <a:lnTo>
                    <a:pt x="1324" y="1099"/>
                  </a:lnTo>
                  <a:lnTo>
                    <a:pt x="1320" y="1107"/>
                  </a:lnTo>
                  <a:lnTo>
                    <a:pt x="1317" y="1115"/>
                  </a:lnTo>
                  <a:lnTo>
                    <a:pt x="1312" y="1122"/>
                  </a:lnTo>
                  <a:lnTo>
                    <a:pt x="1307" y="1129"/>
                  </a:lnTo>
                  <a:lnTo>
                    <a:pt x="1301" y="1137"/>
                  </a:lnTo>
                  <a:lnTo>
                    <a:pt x="1294" y="1142"/>
                  </a:lnTo>
                  <a:lnTo>
                    <a:pt x="1287" y="1147"/>
                  </a:lnTo>
                  <a:lnTo>
                    <a:pt x="1280" y="1152"/>
                  </a:lnTo>
                  <a:lnTo>
                    <a:pt x="1272" y="1155"/>
                  </a:lnTo>
                  <a:lnTo>
                    <a:pt x="1264" y="1159"/>
                  </a:lnTo>
                  <a:lnTo>
                    <a:pt x="1255" y="1161"/>
                  </a:lnTo>
                  <a:lnTo>
                    <a:pt x="1246" y="1162"/>
                  </a:lnTo>
                  <a:lnTo>
                    <a:pt x="1237" y="1162"/>
                  </a:lnTo>
                  <a:lnTo>
                    <a:pt x="1009" y="1162"/>
                  </a:lnTo>
                  <a:lnTo>
                    <a:pt x="1009" y="284"/>
                  </a:lnTo>
                  <a:lnTo>
                    <a:pt x="1237" y="284"/>
                  </a:lnTo>
                  <a:lnTo>
                    <a:pt x="1246" y="284"/>
                  </a:lnTo>
                  <a:lnTo>
                    <a:pt x="1255" y="286"/>
                  </a:lnTo>
                  <a:lnTo>
                    <a:pt x="1264" y="288"/>
                  </a:lnTo>
                  <a:lnTo>
                    <a:pt x="1272" y="291"/>
                  </a:lnTo>
                  <a:lnTo>
                    <a:pt x="1280" y="294"/>
                  </a:lnTo>
                  <a:lnTo>
                    <a:pt x="1287" y="299"/>
                  </a:lnTo>
                  <a:lnTo>
                    <a:pt x="1294" y="305"/>
                  </a:lnTo>
                  <a:lnTo>
                    <a:pt x="1301" y="311"/>
                  </a:lnTo>
                  <a:lnTo>
                    <a:pt x="1307" y="317"/>
                  </a:lnTo>
                  <a:lnTo>
                    <a:pt x="1312" y="324"/>
                  </a:lnTo>
                  <a:lnTo>
                    <a:pt x="1317" y="331"/>
                  </a:lnTo>
                  <a:lnTo>
                    <a:pt x="1320" y="339"/>
                  </a:lnTo>
                  <a:lnTo>
                    <a:pt x="1324" y="347"/>
                  </a:lnTo>
                  <a:lnTo>
                    <a:pt x="1326" y="357"/>
                  </a:lnTo>
                  <a:lnTo>
                    <a:pt x="1327" y="365"/>
                  </a:lnTo>
                  <a:lnTo>
                    <a:pt x="1327" y="375"/>
                  </a:lnTo>
                  <a:lnTo>
                    <a:pt x="1327" y="1072"/>
                  </a:lnTo>
                  <a:close/>
                </a:path>
              </a:pathLst>
            </a:custGeom>
            <a:solidFill>
              <a:schemeClr val="bg1"/>
            </a:solidFill>
            <a:ln>
              <a:noFill/>
              <a:round/>
            </a:ln>
          </p:spPr>
          <p:txBody>
            <a:bodyPr lIns="91425" tIns="45700" rIns="91425" bIns="4570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endParaRPr lang="zh-CN" altLang="en-US">
                <a:sym typeface="思源黑体 CN Normal"/>
              </a:endParaRPr>
            </a:p>
          </p:txBody>
        </p:sp>
      </p:grpSp>
      <p:cxnSp>
        <p:nvCxnSpPr>
          <p:cNvPr id="18443" name="直接连接符 14"/>
          <p:cNvCxnSpPr/>
          <p:nvPr>
            <p:custDataLst>
              <p:tags r:id="rId10"/>
            </p:custDataLst>
          </p:nvPr>
        </p:nvCxnSpPr>
        <p:spPr>
          <a:xfrm>
            <a:off x="1138238" y="3443288"/>
            <a:ext cx="4362450" cy="0"/>
          </a:xfrm>
          <a:prstGeom prst="line">
            <a:avLst/>
          </a:prstGeom>
          <a:noFill/>
          <a:ln w="6350" cap="flat">
            <a:solidFill>
              <a:srgbClr val="8D4701"/>
            </a:solidFill>
            <a:prstDash val="solid"/>
            <a:miter lim="800000"/>
            <a:headEnd type="none" w="med" len="med"/>
            <a:tailEnd type="none" w="med" len="med"/>
          </a:ln>
        </p:spPr>
      </p:cxnSp>
      <p:cxnSp>
        <p:nvCxnSpPr>
          <p:cNvPr id="18444" name="直接连接符 15"/>
          <p:cNvCxnSpPr/>
          <p:nvPr>
            <p:custDataLst>
              <p:tags r:id="rId11"/>
            </p:custDataLst>
          </p:nvPr>
        </p:nvCxnSpPr>
        <p:spPr>
          <a:xfrm>
            <a:off x="1138238" y="5370513"/>
            <a:ext cx="4362450" cy="0"/>
          </a:xfrm>
          <a:prstGeom prst="line">
            <a:avLst/>
          </a:prstGeom>
          <a:noFill/>
          <a:ln w="6350" cap="flat">
            <a:solidFill>
              <a:srgbClr val="8D4701"/>
            </a:solidFill>
            <a:prstDash val="solid"/>
            <a:miter lim="800000"/>
            <a:headEnd type="none" w="med" len="med"/>
            <a:tailEnd type="none" w="med" len="med"/>
          </a:ln>
        </p:spPr>
      </p:cxnSp>
      <p:grpSp>
        <p:nvGrpSpPr>
          <p:cNvPr id="18445" name="组合 19"/>
          <p:cNvGrpSpPr/>
          <p:nvPr>
            <p:custDataLst>
              <p:tags r:id="rId12"/>
            </p:custDataLst>
          </p:nvPr>
        </p:nvGrpSpPr>
        <p:grpSpPr>
          <a:xfrm>
            <a:off x="6530975" y="2276475"/>
            <a:ext cx="835025" cy="844550"/>
            <a:chOff x="1574153" y="1668063"/>
            <a:chExt cx="835672" cy="843811"/>
          </a:xfrm>
        </p:grpSpPr>
        <p:sp>
          <p:nvSpPr>
            <p:cNvPr id="18446" name="Google Shape;122;p4"/>
            <p:cNvSpPr/>
            <p:nvPr>
              <p:custDataLst>
                <p:tags r:id="rId13"/>
              </p:custDataLst>
            </p:nvPr>
          </p:nvSpPr>
          <p:spPr bwMode="auto">
            <a:xfrm>
              <a:off x="1574153" y="1668063"/>
              <a:ext cx="835672" cy="843811"/>
            </a:xfrm>
            <a:prstGeom prst="flowChartOffpageConnector">
              <a:avLst/>
            </a:prstGeom>
            <a:solidFill>
              <a:srgbClr val="F585C0"/>
            </a:solidFill>
            <a:ln w="12700" cap="flat">
              <a:noFill/>
              <a:prstDash val="solid"/>
              <a:miter lim="800000"/>
              <a:headEnd type="none" w="med" len="med"/>
              <a:tailEnd type="none" w="med" len="med"/>
            </a:ln>
            <a:effectLst>
              <a:outerShdw blurRad="254000" dist="101600" dir="5400000" algn="ctr">
                <a:schemeClr val="bg1">
                  <a:alpha val="14999"/>
                </a:schemeClr>
              </a:outerShdw>
            </a:effectLst>
          </p:spPr>
          <p:txBody>
            <a:bodyPr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ctr"/>
              <a:endParaRPr lang="zh-CN" altLang="zh-CN" sz="3600">
                <a:sym typeface="思源黑体 CN Normal"/>
              </a:endParaRPr>
            </a:p>
          </p:txBody>
        </p:sp>
        <p:grpSp>
          <p:nvGrpSpPr>
            <p:cNvPr id="18447" name="Google Shape;130;p4"/>
            <p:cNvGrpSpPr/>
            <p:nvPr>
              <p:custDataLst>
                <p:tags r:id="rId14"/>
              </p:custDataLst>
            </p:nvPr>
          </p:nvGrpSpPr>
          <p:grpSpPr>
            <a:xfrm>
              <a:off x="1770862" y="1857988"/>
              <a:ext cx="442254" cy="439542"/>
              <a:chOff x="6415088" y="4657725"/>
              <a:chExt cx="482600" cy="481012"/>
            </a:xfrm>
          </p:grpSpPr>
          <p:sp>
            <p:nvSpPr>
              <p:cNvPr id="18448" name="Google Shape;131;p4"/>
              <p:cNvSpPr/>
              <p:nvPr>
                <p:custDataLst>
                  <p:tags r:id="rId15"/>
                </p:custDataLst>
              </p:nvPr>
            </p:nvSpPr>
            <p:spPr bwMode="auto">
              <a:xfrm>
                <a:off x="6500813" y="4741863"/>
                <a:ext cx="166688" cy="166687"/>
              </a:xfrm>
              <a:custGeom>
                <a:avLst/>
                <a:gdLst/>
                <a:ahLst/>
                <a:cxnLst/>
                <a:pathLst>
                  <a:path w="420" h="419">
                    <a:moveTo>
                      <a:pt x="420" y="26"/>
                    </a:moveTo>
                    <a:lnTo>
                      <a:pt x="420" y="21"/>
                    </a:lnTo>
                    <a:lnTo>
                      <a:pt x="419" y="16"/>
                    </a:lnTo>
                    <a:lnTo>
                      <a:pt x="416" y="12"/>
                    </a:lnTo>
                    <a:lnTo>
                      <a:pt x="413" y="8"/>
                    </a:lnTo>
                    <a:lnTo>
                      <a:pt x="409" y="5"/>
                    </a:lnTo>
                    <a:lnTo>
                      <a:pt x="405" y="2"/>
                    </a:lnTo>
                    <a:lnTo>
                      <a:pt x="400" y="1"/>
                    </a:lnTo>
                    <a:lnTo>
                      <a:pt x="394" y="0"/>
                    </a:lnTo>
                    <a:lnTo>
                      <a:pt x="375" y="1"/>
                    </a:lnTo>
                    <a:lnTo>
                      <a:pt x="356" y="2"/>
                    </a:lnTo>
                    <a:lnTo>
                      <a:pt x="337" y="5"/>
                    </a:lnTo>
                    <a:lnTo>
                      <a:pt x="317" y="7"/>
                    </a:lnTo>
                    <a:lnTo>
                      <a:pt x="298" y="12"/>
                    </a:lnTo>
                    <a:lnTo>
                      <a:pt x="280" y="17"/>
                    </a:lnTo>
                    <a:lnTo>
                      <a:pt x="261" y="23"/>
                    </a:lnTo>
                    <a:lnTo>
                      <a:pt x="244" y="29"/>
                    </a:lnTo>
                    <a:lnTo>
                      <a:pt x="226" y="38"/>
                    </a:lnTo>
                    <a:lnTo>
                      <a:pt x="209" y="47"/>
                    </a:lnTo>
                    <a:lnTo>
                      <a:pt x="193" y="55"/>
                    </a:lnTo>
                    <a:lnTo>
                      <a:pt x="175" y="67"/>
                    </a:lnTo>
                    <a:lnTo>
                      <a:pt x="161" y="77"/>
                    </a:lnTo>
                    <a:lnTo>
                      <a:pt x="144" y="89"/>
                    </a:lnTo>
                    <a:lnTo>
                      <a:pt x="131" y="101"/>
                    </a:lnTo>
                    <a:lnTo>
                      <a:pt x="116" y="115"/>
                    </a:lnTo>
                    <a:lnTo>
                      <a:pt x="102" y="130"/>
                    </a:lnTo>
                    <a:lnTo>
                      <a:pt x="90" y="144"/>
                    </a:lnTo>
                    <a:lnTo>
                      <a:pt x="79" y="160"/>
                    </a:lnTo>
                    <a:lnTo>
                      <a:pt x="67" y="175"/>
                    </a:lnTo>
                    <a:lnTo>
                      <a:pt x="56" y="192"/>
                    </a:lnTo>
                    <a:lnTo>
                      <a:pt x="48" y="208"/>
                    </a:lnTo>
                    <a:lnTo>
                      <a:pt x="39" y="226"/>
                    </a:lnTo>
                    <a:lnTo>
                      <a:pt x="30" y="243"/>
                    </a:lnTo>
                    <a:lnTo>
                      <a:pt x="24" y="260"/>
                    </a:lnTo>
                    <a:lnTo>
                      <a:pt x="18" y="279"/>
                    </a:lnTo>
                    <a:lnTo>
                      <a:pt x="13" y="298"/>
                    </a:lnTo>
                    <a:lnTo>
                      <a:pt x="8" y="316"/>
                    </a:lnTo>
                    <a:lnTo>
                      <a:pt x="5" y="336"/>
                    </a:lnTo>
                    <a:lnTo>
                      <a:pt x="3" y="355"/>
                    </a:lnTo>
                    <a:lnTo>
                      <a:pt x="2" y="375"/>
                    </a:lnTo>
                    <a:lnTo>
                      <a:pt x="0" y="393"/>
                    </a:lnTo>
                    <a:lnTo>
                      <a:pt x="2" y="399"/>
                    </a:lnTo>
                    <a:lnTo>
                      <a:pt x="3" y="404"/>
                    </a:lnTo>
                    <a:lnTo>
                      <a:pt x="5" y="408"/>
                    </a:lnTo>
                    <a:lnTo>
                      <a:pt x="9" y="412"/>
                    </a:lnTo>
                    <a:lnTo>
                      <a:pt x="13" y="416"/>
                    </a:lnTo>
                    <a:lnTo>
                      <a:pt x="16" y="418"/>
                    </a:lnTo>
                    <a:lnTo>
                      <a:pt x="21" y="419"/>
                    </a:lnTo>
                    <a:lnTo>
                      <a:pt x="26" y="419"/>
                    </a:lnTo>
                    <a:lnTo>
                      <a:pt x="33" y="419"/>
                    </a:lnTo>
                    <a:lnTo>
                      <a:pt x="38" y="418"/>
                    </a:lnTo>
                    <a:lnTo>
                      <a:pt x="41" y="416"/>
                    </a:lnTo>
                    <a:lnTo>
                      <a:pt x="45" y="412"/>
                    </a:lnTo>
                    <a:lnTo>
                      <a:pt x="49" y="408"/>
                    </a:lnTo>
                    <a:lnTo>
                      <a:pt x="51" y="404"/>
                    </a:lnTo>
                    <a:lnTo>
                      <a:pt x="52" y="399"/>
                    </a:lnTo>
                    <a:lnTo>
                      <a:pt x="54" y="393"/>
                    </a:lnTo>
                    <a:lnTo>
                      <a:pt x="54" y="376"/>
                    </a:lnTo>
                    <a:lnTo>
                      <a:pt x="55" y="358"/>
                    </a:lnTo>
                    <a:lnTo>
                      <a:pt x="57" y="342"/>
                    </a:lnTo>
                    <a:lnTo>
                      <a:pt x="60" y="325"/>
                    </a:lnTo>
                    <a:lnTo>
                      <a:pt x="64" y="309"/>
                    </a:lnTo>
                    <a:lnTo>
                      <a:pt x="69" y="293"/>
                    </a:lnTo>
                    <a:lnTo>
                      <a:pt x="74" y="276"/>
                    </a:lnTo>
                    <a:lnTo>
                      <a:pt x="80" y="260"/>
                    </a:lnTo>
                    <a:lnTo>
                      <a:pt x="87" y="245"/>
                    </a:lnTo>
                    <a:lnTo>
                      <a:pt x="95" y="230"/>
                    </a:lnTo>
                    <a:lnTo>
                      <a:pt x="102" y="217"/>
                    </a:lnTo>
                    <a:lnTo>
                      <a:pt x="112" y="203"/>
                    </a:lnTo>
                    <a:lnTo>
                      <a:pt x="121" y="190"/>
                    </a:lnTo>
                    <a:lnTo>
                      <a:pt x="131" y="177"/>
                    </a:lnTo>
                    <a:lnTo>
                      <a:pt x="142" y="165"/>
                    </a:lnTo>
                    <a:lnTo>
                      <a:pt x="153" y="152"/>
                    </a:lnTo>
                    <a:lnTo>
                      <a:pt x="166" y="141"/>
                    </a:lnTo>
                    <a:lnTo>
                      <a:pt x="178" y="130"/>
                    </a:lnTo>
                    <a:lnTo>
                      <a:pt x="190" y="120"/>
                    </a:lnTo>
                    <a:lnTo>
                      <a:pt x="204" y="111"/>
                    </a:lnTo>
                    <a:lnTo>
                      <a:pt x="218" y="101"/>
                    </a:lnTo>
                    <a:lnTo>
                      <a:pt x="231" y="94"/>
                    </a:lnTo>
                    <a:lnTo>
                      <a:pt x="246" y="86"/>
                    </a:lnTo>
                    <a:lnTo>
                      <a:pt x="261" y="79"/>
                    </a:lnTo>
                    <a:lnTo>
                      <a:pt x="277" y="73"/>
                    </a:lnTo>
                    <a:lnTo>
                      <a:pt x="293" y="68"/>
                    </a:lnTo>
                    <a:lnTo>
                      <a:pt x="310" y="63"/>
                    </a:lnTo>
                    <a:lnTo>
                      <a:pt x="326" y="59"/>
                    </a:lnTo>
                    <a:lnTo>
                      <a:pt x="343" y="57"/>
                    </a:lnTo>
                    <a:lnTo>
                      <a:pt x="359" y="54"/>
                    </a:lnTo>
                    <a:lnTo>
                      <a:pt x="377" y="53"/>
                    </a:lnTo>
                    <a:lnTo>
                      <a:pt x="394" y="53"/>
                    </a:lnTo>
                    <a:lnTo>
                      <a:pt x="400" y="52"/>
                    </a:lnTo>
                    <a:lnTo>
                      <a:pt x="405" y="50"/>
                    </a:lnTo>
                    <a:lnTo>
                      <a:pt x="409" y="48"/>
                    </a:lnTo>
                    <a:lnTo>
                      <a:pt x="413" y="44"/>
                    </a:lnTo>
                    <a:lnTo>
                      <a:pt x="416" y="41"/>
                    </a:lnTo>
                    <a:lnTo>
                      <a:pt x="419" y="37"/>
                    </a:lnTo>
                    <a:lnTo>
                      <a:pt x="420" y="32"/>
                    </a:lnTo>
                    <a:lnTo>
                      <a:pt x="420" y="26"/>
                    </a:lnTo>
                    <a:close/>
                  </a:path>
                </a:pathLst>
              </a:custGeom>
              <a:solidFill>
                <a:schemeClr val="bg1"/>
              </a:solidFill>
              <a:ln>
                <a:noFill/>
                <a:round/>
              </a:ln>
            </p:spPr>
            <p:txBody>
              <a:bodyPr lIns="91425" tIns="45700" rIns="91425" bIns="4570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endParaRPr lang="zh-CN" altLang="en-US">
                  <a:sym typeface="思源黑体 CN Normal"/>
                </a:endParaRPr>
              </a:p>
            </p:txBody>
          </p:sp>
          <p:sp>
            <p:nvSpPr>
              <p:cNvPr id="18449" name="Google Shape;132;p4"/>
              <p:cNvSpPr/>
              <p:nvPr>
                <p:custDataLst>
                  <p:tags r:id="rId16"/>
                </p:custDataLst>
              </p:nvPr>
            </p:nvSpPr>
            <p:spPr bwMode="auto">
              <a:xfrm>
                <a:off x="6646863" y="4887913"/>
                <a:ext cx="165100" cy="166687"/>
              </a:xfrm>
              <a:custGeom>
                <a:avLst/>
                <a:gdLst/>
                <a:ahLst/>
                <a:cxnLst/>
                <a:pathLst>
                  <a:path w="420" h="420">
                    <a:moveTo>
                      <a:pt x="394" y="0"/>
                    </a:moveTo>
                    <a:lnTo>
                      <a:pt x="389" y="1"/>
                    </a:lnTo>
                    <a:lnTo>
                      <a:pt x="384" y="3"/>
                    </a:lnTo>
                    <a:lnTo>
                      <a:pt x="379" y="5"/>
                    </a:lnTo>
                    <a:lnTo>
                      <a:pt x="375" y="8"/>
                    </a:lnTo>
                    <a:lnTo>
                      <a:pt x="373" y="12"/>
                    </a:lnTo>
                    <a:lnTo>
                      <a:pt x="370" y="16"/>
                    </a:lnTo>
                    <a:lnTo>
                      <a:pt x="368" y="21"/>
                    </a:lnTo>
                    <a:lnTo>
                      <a:pt x="368" y="26"/>
                    </a:lnTo>
                    <a:lnTo>
                      <a:pt x="368" y="44"/>
                    </a:lnTo>
                    <a:lnTo>
                      <a:pt x="366" y="61"/>
                    </a:lnTo>
                    <a:lnTo>
                      <a:pt x="364" y="78"/>
                    </a:lnTo>
                    <a:lnTo>
                      <a:pt x="360" y="96"/>
                    </a:lnTo>
                    <a:lnTo>
                      <a:pt x="357" y="112"/>
                    </a:lnTo>
                    <a:lnTo>
                      <a:pt x="353" y="128"/>
                    </a:lnTo>
                    <a:lnTo>
                      <a:pt x="347" y="144"/>
                    </a:lnTo>
                    <a:lnTo>
                      <a:pt x="340" y="159"/>
                    </a:lnTo>
                    <a:lnTo>
                      <a:pt x="334" y="174"/>
                    </a:lnTo>
                    <a:lnTo>
                      <a:pt x="327" y="189"/>
                    </a:lnTo>
                    <a:lnTo>
                      <a:pt x="318" y="204"/>
                    </a:lnTo>
                    <a:lnTo>
                      <a:pt x="309" y="217"/>
                    </a:lnTo>
                    <a:lnTo>
                      <a:pt x="299" y="231"/>
                    </a:lnTo>
                    <a:lnTo>
                      <a:pt x="289" y="243"/>
                    </a:lnTo>
                    <a:lnTo>
                      <a:pt x="280" y="256"/>
                    </a:lnTo>
                    <a:lnTo>
                      <a:pt x="268" y="267"/>
                    </a:lnTo>
                    <a:lnTo>
                      <a:pt x="256" y="279"/>
                    </a:lnTo>
                    <a:lnTo>
                      <a:pt x="243" y="289"/>
                    </a:lnTo>
                    <a:lnTo>
                      <a:pt x="231" y="299"/>
                    </a:lnTo>
                    <a:lnTo>
                      <a:pt x="217" y="309"/>
                    </a:lnTo>
                    <a:lnTo>
                      <a:pt x="204" y="318"/>
                    </a:lnTo>
                    <a:lnTo>
                      <a:pt x="189" y="327"/>
                    </a:lnTo>
                    <a:lnTo>
                      <a:pt x="174" y="334"/>
                    </a:lnTo>
                    <a:lnTo>
                      <a:pt x="159" y="340"/>
                    </a:lnTo>
                    <a:lnTo>
                      <a:pt x="144" y="347"/>
                    </a:lnTo>
                    <a:lnTo>
                      <a:pt x="128" y="353"/>
                    </a:lnTo>
                    <a:lnTo>
                      <a:pt x="112" y="356"/>
                    </a:lnTo>
                    <a:lnTo>
                      <a:pt x="96" y="360"/>
                    </a:lnTo>
                    <a:lnTo>
                      <a:pt x="78" y="364"/>
                    </a:lnTo>
                    <a:lnTo>
                      <a:pt x="61" y="366"/>
                    </a:lnTo>
                    <a:lnTo>
                      <a:pt x="43" y="368"/>
                    </a:lnTo>
                    <a:lnTo>
                      <a:pt x="26" y="368"/>
                    </a:lnTo>
                    <a:lnTo>
                      <a:pt x="21" y="368"/>
                    </a:lnTo>
                    <a:lnTo>
                      <a:pt x="16" y="370"/>
                    </a:lnTo>
                    <a:lnTo>
                      <a:pt x="12" y="373"/>
                    </a:lnTo>
                    <a:lnTo>
                      <a:pt x="7" y="375"/>
                    </a:lnTo>
                    <a:lnTo>
                      <a:pt x="5" y="379"/>
                    </a:lnTo>
                    <a:lnTo>
                      <a:pt x="2" y="384"/>
                    </a:lnTo>
                    <a:lnTo>
                      <a:pt x="1" y="389"/>
                    </a:lnTo>
                    <a:lnTo>
                      <a:pt x="0" y="394"/>
                    </a:lnTo>
                    <a:lnTo>
                      <a:pt x="1" y="399"/>
                    </a:lnTo>
                    <a:lnTo>
                      <a:pt x="2" y="404"/>
                    </a:lnTo>
                    <a:lnTo>
                      <a:pt x="5" y="409"/>
                    </a:lnTo>
                    <a:lnTo>
                      <a:pt x="7" y="412"/>
                    </a:lnTo>
                    <a:lnTo>
                      <a:pt x="12" y="416"/>
                    </a:lnTo>
                    <a:lnTo>
                      <a:pt x="16" y="419"/>
                    </a:lnTo>
                    <a:lnTo>
                      <a:pt x="21" y="420"/>
                    </a:lnTo>
                    <a:lnTo>
                      <a:pt x="26" y="420"/>
                    </a:lnTo>
                    <a:lnTo>
                      <a:pt x="46" y="420"/>
                    </a:lnTo>
                    <a:lnTo>
                      <a:pt x="66" y="419"/>
                    </a:lnTo>
                    <a:lnTo>
                      <a:pt x="84" y="416"/>
                    </a:lnTo>
                    <a:lnTo>
                      <a:pt x="103" y="412"/>
                    </a:lnTo>
                    <a:lnTo>
                      <a:pt x="123" y="409"/>
                    </a:lnTo>
                    <a:lnTo>
                      <a:pt x="142" y="404"/>
                    </a:lnTo>
                    <a:lnTo>
                      <a:pt x="159" y="397"/>
                    </a:lnTo>
                    <a:lnTo>
                      <a:pt x="178" y="390"/>
                    </a:lnTo>
                    <a:lnTo>
                      <a:pt x="195" y="383"/>
                    </a:lnTo>
                    <a:lnTo>
                      <a:pt x="212" y="374"/>
                    </a:lnTo>
                    <a:lnTo>
                      <a:pt x="229" y="364"/>
                    </a:lnTo>
                    <a:lnTo>
                      <a:pt x="245" y="354"/>
                    </a:lnTo>
                    <a:lnTo>
                      <a:pt x="261" y="343"/>
                    </a:lnTo>
                    <a:lnTo>
                      <a:pt x="276" y="332"/>
                    </a:lnTo>
                    <a:lnTo>
                      <a:pt x="291" y="318"/>
                    </a:lnTo>
                    <a:lnTo>
                      <a:pt x="306" y="306"/>
                    </a:lnTo>
                    <a:lnTo>
                      <a:pt x="318" y="291"/>
                    </a:lnTo>
                    <a:lnTo>
                      <a:pt x="332" y="276"/>
                    </a:lnTo>
                    <a:lnTo>
                      <a:pt x="343" y="261"/>
                    </a:lnTo>
                    <a:lnTo>
                      <a:pt x="354" y="245"/>
                    </a:lnTo>
                    <a:lnTo>
                      <a:pt x="364" y="229"/>
                    </a:lnTo>
                    <a:lnTo>
                      <a:pt x="374" y="212"/>
                    </a:lnTo>
                    <a:lnTo>
                      <a:pt x="383" y="195"/>
                    </a:lnTo>
                    <a:lnTo>
                      <a:pt x="390" y="178"/>
                    </a:lnTo>
                    <a:lnTo>
                      <a:pt x="398" y="159"/>
                    </a:lnTo>
                    <a:lnTo>
                      <a:pt x="404" y="142"/>
                    </a:lnTo>
                    <a:lnTo>
                      <a:pt x="409" y="123"/>
                    </a:lnTo>
                    <a:lnTo>
                      <a:pt x="412" y="103"/>
                    </a:lnTo>
                    <a:lnTo>
                      <a:pt x="416" y="85"/>
                    </a:lnTo>
                    <a:lnTo>
                      <a:pt x="419" y="66"/>
                    </a:lnTo>
                    <a:lnTo>
                      <a:pt x="420" y="46"/>
                    </a:lnTo>
                    <a:lnTo>
                      <a:pt x="420" y="26"/>
                    </a:lnTo>
                    <a:lnTo>
                      <a:pt x="420" y="21"/>
                    </a:lnTo>
                    <a:lnTo>
                      <a:pt x="419" y="16"/>
                    </a:lnTo>
                    <a:lnTo>
                      <a:pt x="416" y="12"/>
                    </a:lnTo>
                    <a:lnTo>
                      <a:pt x="412" y="8"/>
                    </a:lnTo>
                    <a:lnTo>
                      <a:pt x="409" y="5"/>
                    </a:lnTo>
                    <a:lnTo>
                      <a:pt x="404" y="3"/>
                    </a:lnTo>
                    <a:lnTo>
                      <a:pt x="399" y="1"/>
                    </a:lnTo>
                    <a:lnTo>
                      <a:pt x="394" y="0"/>
                    </a:lnTo>
                    <a:close/>
                  </a:path>
                </a:pathLst>
              </a:custGeom>
              <a:solidFill>
                <a:schemeClr val="bg1"/>
              </a:solidFill>
              <a:ln>
                <a:noFill/>
                <a:round/>
              </a:ln>
            </p:spPr>
            <p:txBody>
              <a:bodyPr lIns="91425" tIns="45700" rIns="91425" bIns="4570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endParaRPr lang="zh-CN" altLang="en-US">
                  <a:sym typeface="思源黑体 CN Normal"/>
                </a:endParaRPr>
              </a:p>
            </p:txBody>
          </p:sp>
          <p:sp>
            <p:nvSpPr>
              <p:cNvPr id="18450" name="Google Shape;133;p4"/>
              <p:cNvSpPr/>
              <p:nvPr>
                <p:custDataLst>
                  <p:tags r:id="rId17"/>
                </p:custDataLst>
              </p:nvPr>
            </p:nvSpPr>
            <p:spPr bwMode="auto">
              <a:xfrm>
                <a:off x="6415088" y="4657725"/>
                <a:ext cx="482600" cy="481012"/>
              </a:xfrm>
              <a:custGeom>
                <a:avLst/>
                <a:gdLst/>
                <a:ahLst/>
                <a:cxnLst/>
                <a:pathLst>
                  <a:path w="1212" h="1212">
                    <a:moveTo>
                      <a:pt x="606" y="0"/>
                    </a:moveTo>
                    <a:lnTo>
                      <a:pt x="584" y="1"/>
                    </a:lnTo>
                    <a:lnTo>
                      <a:pt x="561" y="3"/>
                    </a:lnTo>
                    <a:lnTo>
                      <a:pt x="538" y="4"/>
                    </a:lnTo>
                    <a:lnTo>
                      <a:pt x="515" y="8"/>
                    </a:lnTo>
                    <a:lnTo>
                      <a:pt x="494" y="11"/>
                    </a:lnTo>
                    <a:lnTo>
                      <a:pt x="472" y="15"/>
                    </a:lnTo>
                    <a:lnTo>
                      <a:pt x="450" y="21"/>
                    </a:lnTo>
                    <a:lnTo>
                      <a:pt x="428" y="28"/>
                    </a:lnTo>
                    <a:lnTo>
                      <a:pt x="407" y="34"/>
                    </a:lnTo>
                    <a:lnTo>
                      <a:pt x="386" y="41"/>
                    </a:lnTo>
                    <a:lnTo>
                      <a:pt x="366" y="50"/>
                    </a:lnTo>
                    <a:lnTo>
                      <a:pt x="346" y="59"/>
                    </a:lnTo>
                    <a:lnTo>
                      <a:pt x="327" y="69"/>
                    </a:lnTo>
                    <a:lnTo>
                      <a:pt x="307" y="80"/>
                    </a:lnTo>
                    <a:lnTo>
                      <a:pt x="288" y="91"/>
                    </a:lnTo>
                    <a:lnTo>
                      <a:pt x="269" y="102"/>
                    </a:lnTo>
                    <a:lnTo>
                      <a:pt x="252" y="116"/>
                    </a:lnTo>
                    <a:lnTo>
                      <a:pt x="233" y="128"/>
                    </a:lnTo>
                    <a:lnTo>
                      <a:pt x="217" y="142"/>
                    </a:lnTo>
                    <a:lnTo>
                      <a:pt x="200" y="157"/>
                    </a:lnTo>
                    <a:lnTo>
                      <a:pt x="184" y="172"/>
                    </a:lnTo>
                    <a:lnTo>
                      <a:pt x="169" y="188"/>
                    </a:lnTo>
                    <a:lnTo>
                      <a:pt x="154" y="204"/>
                    </a:lnTo>
                    <a:lnTo>
                      <a:pt x="139" y="220"/>
                    </a:lnTo>
                    <a:lnTo>
                      <a:pt x="125" y="239"/>
                    </a:lnTo>
                    <a:lnTo>
                      <a:pt x="112" y="256"/>
                    </a:lnTo>
                    <a:lnTo>
                      <a:pt x="99" y="275"/>
                    </a:lnTo>
                    <a:lnTo>
                      <a:pt x="87" y="293"/>
                    </a:lnTo>
                    <a:lnTo>
                      <a:pt x="76" y="313"/>
                    </a:lnTo>
                    <a:lnTo>
                      <a:pt x="66" y="333"/>
                    </a:lnTo>
                    <a:lnTo>
                      <a:pt x="56" y="354"/>
                    </a:lnTo>
                    <a:lnTo>
                      <a:pt x="46" y="375"/>
                    </a:lnTo>
                    <a:lnTo>
                      <a:pt x="36" y="403"/>
                    </a:lnTo>
                    <a:lnTo>
                      <a:pt x="26" y="431"/>
                    </a:lnTo>
                    <a:lnTo>
                      <a:pt x="19" y="460"/>
                    </a:lnTo>
                    <a:lnTo>
                      <a:pt x="12" y="488"/>
                    </a:lnTo>
                    <a:lnTo>
                      <a:pt x="7" y="517"/>
                    </a:lnTo>
                    <a:lnTo>
                      <a:pt x="4" y="545"/>
                    </a:lnTo>
                    <a:lnTo>
                      <a:pt x="1" y="574"/>
                    </a:lnTo>
                    <a:lnTo>
                      <a:pt x="0" y="604"/>
                    </a:lnTo>
                    <a:lnTo>
                      <a:pt x="0" y="606"/>
                    </a:lnTo>
                    <a:lnTo>
                      <a:pt x="1" y="636"/>
                    </a:lnTo>
                    <a:lnTo>
                      <a:pt x="4" y="666"/>
                    </a:lnTo>
                    <a:lnTo>
                      <a:pt x="6" y="694"/>
                    </a:lnTo>
                    <a:lnTo>
                      <a:pt x="11" y="724"/>
                    </a:lnTo>
                    <a:lnTo>
                      <a:pt x="19" y="753"/>
                    </a:lnTo>
                    <a:lnTo>
                      <a:pt x="26" y="781"/>
                    </a:lnTo>
                    <a:lnTo>
                      <a:pt x="35" y="809"/>
                    </a:lnTo>
                    <a:lnTo>
                      <a:pt x="46" y="837"/>
                    </a:lnTo>
                    <a:lnTo>
                      <a:pt x="57" y="863"/>
                    </a:lnTo>
                    <a:lnTo>
                      <a:pt x="71" y="890"/>
                    </a:lnTo>
                    <a:lnTo>
                      <a:pt x="86" y="917"/>
                    </a:lnTo>
                    <a:lnTo>
                      <a:pt x="100" y="941"/>
                    </a:lnTo>
                    <a:lnTo>
                      <a:pt x="118" y="966"/>
                    </a:lnTo>
                    <a:lnTo>
                      <a:pt x="137" y="990"/>
                    </a:lnTo>
                    <a:lnTo>
                      <a:pt x="156" y="1013"/>
                    </a:lnTo>
                    <a:lnTo>
                      <a:pt x="178" y="1036"/>
                    </a:lnTo>
                    <a:lnTo>
                      <a:pt x="200" y="1057"/>
                    </a:lnTo>
                    <a:lnTo>
                      <a:pt x="223" y="1077"/>
                    </a:lnTo>
                    <a:lnTo>
                      <a:pt x="248" y="1095"/>
                    </a:lnTo>
                    <a:lnTo>
                      <a:pt x="273" y="1113"/>
                    </a:lnTo>
                    <a:lnTo>
                      <a:pt x="298" y="1129"/>
                    </a:lnTo>
                    <a:lnTo>
                      <a:pt x="324" y="1144"/>
                    </a:lnTo>
                    <a:lnTo>
                      <a:pt x="351" y="1156"/>
                    </a:lnTo>
                    <a:lnTo>
                      <a:pt x="378" y="1169"/>
                    </a:lnTo>
                    <a:lnTo>
                      <a:pt x="406" y="1179"/>
                    </a:lnTo>
                    <a:lnTo>
                      <a:pt x="433" y="1187"/>
                    </a:lnTo>
                    <a:lnTo>
                      <a:pt x="462" y="1195"/>
                    </a:lnTo>
                    <a:lnTo>
                      <a:pt x="491" y="1201"/>
                    </a:lnTo>
                    <a:lnTo>
                      <a:pt x="519" y="1206"/>
                    </a:lnTo>
                    <a:lnTo>
                      <a:pt x="548" y="1210"/>
                    </a:lnTo>
                    <a:lnTo>
                      <a:pt x="578" y="1212"/>
                    </a:lnTo>
                    <a:lnTo>
                      <a:pt x="606" y="1212"/>
                    </a:lnTo>
                    <a:lnTo>
                      <a:pt x="607" y="1212"/>
                    </a:lnTo>
                    <a:lnTo>
                      <a:pt x="636" y="1212"/>
                    </a:lnTo>
                    <a:lnTo>
                      <a:pt x="664" y="1210"/>
                    </a:lnTo>
                    <a:lnTo>
                      <a:pt x="694" y="1206"/>
                    </a:lnTo>
                    <a:lnTo>
                      <a:pt x="723" y="1201"/>
                    </a:lnTo>
                    <a:lnTo>
                      <a:pt x="751" y="1195"/>
                    </a:lnTo>
                    <a:lnTo>
                      <a:pt x="780" y="1187"/>
                    </a:lnTo>
                    <a:lnTo>
                      <a:pt x="807" y="1179"/>
                    </a:lnTo>
                    <a:lnTo>
                      <a:pt x="835" y="1169"/>
                    </a:lnTo>
                    <a:lnTo>
                      <a:pt x="862" y="1156"/>
                    </a:lnTo>
                    <a:lnTo>
                      <a:pt x="888" y="1144"/>
                    </a:lnTo>
                    <a:lnTo>
                      <a:pt x="915" y="1129"/>
                    </a:lnTo>
                    <a:lnTo>
                      <a:pt x="940" y="1113"/>
                    </a:lnTo>
                    <a:lnTo>
                      <a:pt x="965" y="1095"/>
                    </a:lnTo>
                    <a:lnTo>
                      <a:pt x="989" y="1077"/>
                    </a:lnTo>
                    <a:lnTo>
                      <a:pt x="1012" y="1057"/>
                    </a:lnTo>
                    <a:lnTo>
                      <a:pt x="1036" y="1036"/>
                    </a:lnTo>
                    <a:lnTo>
                      <a:pt x="1057" y="1012"/>
                    </a:lnTo>
                    <a:lnTo>
                      <a:pt x="1077" y="989"/>
                    </a:lnTo>
                    <a:lnTo>
                      <a:pt x="1096" y="965"/>
                    </a:lnTo>
                    <a:lnTo>
                      <a:pt x="1113" y="940"/>
                    </a:lnTo>
                    <a:lnTo>
                      <a:pt x="1129" y="914"/>
                    </a:lnTo>
                    <a:lnTo>
                      <a:pt x="1144" y="888"/>
                    </a:lnTo>
                    <a:lnTo>
                      <a:pt x="1156" y="862"/>
                    </a:lnTo>
                    <a:lnTo>
                      <a:pt x="1169" y="835"/>
                    </a:lnTo>
                    <a:lnTo>
                      <a:pt x="1179" y="807"/>
                    </a:lnTo>
                    <a:lnTo>
                      <a:pt x="1187" y="780"/>
                    </a:lnTo>
                    <a:lnTo>
                      <a:pt x="1195" y="751"/>
                    </a:lnTo>
                    <a:lnTo>
                      <a:pt x="1202" y="723"/>
                    </a:lnTo>
                    <a:lnTo>
                      <a:pt x="1206" y="694"/>
                    </a:lnTo>
                    <a:lnTo>
                      <a:pt x="1210" y="665"/>
                    </a:lnTo>
                    <a:lnTo>
                      <a:pt x="1212" y="636"/>
                    </a:lnTo>
                    <a:lnTo>
                      <a:pt x="1212" y="607"/>
                    </a:lnTo>
                    <a:lnTo>
                      <a:pt x="1212" y="606"/>
                    </a:lnTo>
                    <a:lnTo>
                      <a:pt x="1212" y="578"/>
                    </a:lnTo>
                    <a:lnTo>
                      <a:pt x="1210" y="548"/>
                    </a:lnTo>
                    <a:lnTo>
                      <a:pt x="1206" y="519"/>
                    </a:lnTo>
                    <a:lnTo>
                      <a:pt x="1202" y="491"/>
                    </a:lnTo>
                    <a:lnTo>
                      <a:pt x="1195" y="462"/>
                    </a:lnTo>
                    <a:lnTo>
                      <a:pt x="1187" y="434"/>
                    </a:lnTo>
                    <a:lnTo>
                      <a:pt x="1179" y="406"/>
                    </a:lnTo>
                    <a:lnTo>
                      <a:pt x="1169" y="378"/>
                    </a:lnTo>
                    <a:lnTo>
                      <a:pt x="1156" y="352"/>
                    </a:lnTo>
                    <a:lnTo>
                      <a:pt x="1144" y="324"/>
                    </a:lnTo>
                    <a:lnTo>
                      <a:pt x="1129" y="298"/>
                    </a:lnTo>
                    <a:lnTo>
                      <a:pt x="1113" y="273"/>
                    </a:lnTo>
                    <a:lnTo>
                      <a:pt x="1096" y="249"/>
                    </a:lnTo>
                    <a:lnTo>
                      <a:pt x="1077" y="224"/>
                    </a:lnTo>
                    <a:lnTo>
                      <a:pt x="1057" y="200"/>
                    </a:lnTo>
                    <a:lnTo>
                      <a:pt x="1036" y="178"/>
                    </a:lnTo>
                    <a:lnTo>
                      <a:pt x="1014" y="157"/>
                    </a:lnTo>
                    <a:lnTo>
                      <a:pt x="991" y="138"/>
                    </a:lnTo>
                    <a:lnTo>
                      <a:pt x="968" y="119"/>
                    </a:lnTo>
                    <a:lnTo>
                      <a:pt x="943" y="102"/>
                    </a:lnTo>
                    <a:lnTo>
                      <a:pt x="918" y="86"/>
                    </a:lnTo>
                    <a:lnTo>
                      <a:pt x="892" y="71"/>
                    </a:lnTo>
                    <a:lnTo>
                      <a:pt x="866" y="59"/>
                    </a:lnTo>
                    <a:lnTo>
                      <a:pt x="838" y="46"/>
                    </a:lnTo>
                    <a:lnTo>
                      <a:pt x="811" y="36"/>
                    </a:lnTo>
                    <a:lnTo>
                      <a:pt x="782" y="26"/>
                    </a:lnTo>
                    <a:lnTo>
                      <a:pt x="754" y="19"/>
                    </a:lnTo>
                    <a:lnTo>
                      <a:pt x="725" y="11"/>
                    </a:lnTo>
                    <a:lnTo>
                      <a:pt x="696" y="6"/>
                    </a:lnTo>
                    <a:lnTo>
                      <a:pt x="667" y="3"/>
                    </a:lnTo>
                    <a:lnTo>
                      <a:pt x="637" y="1"/>
                    </a:lnTo>
                    <a:lnTo>
                      <a:pt x="606" y="0"/>
                    </a:lnTo>
                    <a:close/>
                    <a:moveTo>
                      <a:pt x="606" y="1160"/>
                    </a:moveTo>
                    <a:lnTo>
                      <a:pt x="578" y="1160"/>
                    </a:lnTo>
                    <a:lnTo>
                      <a:pt x="550" y="1157"/>
                    </a:lnTo>
                    <a:lnTo>
                      <a:pt x="523" y="1154"/>
                    </a:lnTo>
                    <a:lnTo>
                      <a:pt x="496" y="1149"/>
                    </a:lnTo>
                    <a:lnTo>
                      <a:pt x="468" y="1143"/>
                    </a:lnTo>
                    <a:lnTo>
                      <a:pt x="442" y="1135"/>
                    </a:lnTo>
                    <a:lnTo>
                      <a:pt x="416" y="1126"/>
                    </a:lnTo>
                    <a:lnTo>
                      <a:pt x="391" y="1116"/>
                    </a:lnTo>
                    <a:lnTo>
                      <a:pt x="366" y="1105"/>
                    </a:lnTo>
                    <a:lnTo>
                      <a:pt x="343" y="1093"/>
                    </a:lnTo>
                    <a:lnTo>
                      <a:pt x="319" y="1080"/>
                    </a:lnTo>
                    <a:lnTo>
                      <a:pt x="297" y="1066"/>
                    </a:lnTo>
                    <a:lnTo>
                      <a:pt x="276" y="1051"/>
                    </a:lnTo>
                    <a:lnTo>
                      <a:pt x="255" y="1033"/>
                    </a:lnTo>
                    <a:lnTo>
                      <a:pt x="235" y="1016"/>
                    </a:lnTo>
                    <a:lnTo>
                      <a:pt x="215" y="997"/>
                    </a:lnTo>
                    <a:lnTo>
                      <a:pt x="196" y="979"/>
                    </a:lnTo>
                    <a:lnTo>
                      <a:pt x="179" y="959"/>
                    </a:lnTo>
                    <a:lnTo>
                      <a:pt x="163" y="938"/>
                    </a:lnTo>
                    <a:lnTo>
                      <a:pt x="148" y="915"/>
                    </a:lnTo>
                    <a:lnTo>
                      <a:pt x="133" y="893"/>
                    </a:lnTo>
                    <a:lnTo>
                      <a:pt x="119" y="871"/>
                    </a:lnTo>
                    <a:lnTo>
                      <a:pt x="107" y="846"/>
                    </a:lnTo>
                    <a:lnTo>
                      <a:pt x="97" y="822"/>
                    </a:lnTo>
                    <a:lnTo>
                      <a:pt x="87" y="796"/>
                    </a:lnTo>
                    <a:lnTo>
                      <a:pt x="78" y="771"/>
                    </a:lnTo>
                    <a:lnTo>
                      <a:pt x="71" y="745"/>
                    </a:lnTo>
                    <a:lnTo>
                      <a:pt x="64" y="718"/>
                    </a:lnTo>
                    <a:lnTo>
                      <a:pt x="60" y="691"/>
                    </a:lnTo>
                    <a:lnTo>
                      <a:pt x="56" y="663"/>
                    </a:lnTo>
                    <a:lnTo>
                      <a:pt x="53" y="635"/>
                    </a:lnTo>
                    <a:lnTo>
                      <a:pt x="52" y="606"/>
                    </a:lnTo>
                    <a:lnTo>
                      <a:pt x="53" y="578"/>
                    </a:lnTo>
                    <a:lnTo>
                      <a:pt x="56" y="550"/>
                    </a:lnTo>
                    <a:lnTo>
                      <a:pt x="60" y="523"/>
                    </a:lnTo>
                    <a:lnTo>
                      <a:pt x="64" y="496"/>
                    </a:lnTo>
                    <a:lnTo>
                      <a:pt x="71" y="468"/>
                    </a:lnTo>
                    <a:lnTo>
                      <a:pt x="78" y="442"/>
                    </a:lnTo>
                    <a:lnTo>
                      <a:pt x="87" y="416"/>
                    </a:lnTo>
                    <a:lnTo>
                      <a:pt x="97" y="391"/>
                    </a:lnTo>
                    <a:lnTo>
                      <a:pt x="107" y="367"/>
                    </a:lnTo>
                    <a:lnTo>
                      <a:pt x="119" y="343"/>
                    </a:lnTo>
                    <a:lnTo>
                      <a:pt x="133" y="319"/>
                    </a:lnTo>
                    <a:lnTo>
                      <a:pt x="148" y="297"/>
                    </a:lnTo>
                    <a:lnTo>
                      <a:pt x="163" y="276"/>
                    </a:lnTo>
                    <a:lnTo>
                      <a:pt x="179" y="255"/>
                    </a:lnTo>
                    <a:lnTo>
                      <a:pt x="196" y="235"/>
                    </a:lnTo>
                    <a:lnTo>
                      <a:pt x="215" y="215"/>
                    </a:lnTo>
                    <a:lnTo>
                      <a:pt x="235" y="196"/>
                    </a:lnTo>
                    <a:lnTo>
                      <a:pt x="255" y="179"/>
                    </a:lnTo>
                    <a:lnTo>
                      <a:pt x="276" y="163"/>
                    </a:lnTo>
                    <a:lnTo>
                      <a:pt x="297" y="148"/>
                    </a:lnTo>
                    <a:lnTo>
                      <a:pt x="319" y="133"/>
                    </a:lnTo>
                    <a:lnTo>
                      <a:pt x="343" y="119"/>
                    </a:lnTo>
                    <a:lnTo>
                      <a:pt x="366" y="107"/>
                    </a:lnTo>
                    <a:lnTo>
                      <a:pt x="391" y="97"/>
                    </a:lnTo>
                    <a:lnTo>
                      <a:pt x="416" y="87"/>
                    </a:lnTo>
                    <a:lnTo>
                      <a:pt x="442" y="78"/>
                    </a:lnTo>
                    <a:lnTo>
                      <a:pt x="468" y="71"/>
                    </a:lnTo>
                    <a:lnTo>
                      <a:pt x="496" y="65"/>
                    </a:lnTo>
                    <a:lnTo>
                      <a:pt x="523" y="60"/>
                    </a:lnTo>
                    <a:lnTo>
                      <a:pt x="550" y="56"/>
                    </a:lnTo>
                    <a:lnTo>
                      <a:pt x="578" y="54"/>
                    </a:lnTo>
                    <a:lnTo>
                      <a:pt x="606" y="52"/>
                    </a:lnTo>
                    <a:lnTo>
                      <a:pt x="635" y="54"/>
                    </a:lnTo>
                    <a:lnTo>
                      <a:pt x="663" y="56"/>
                    </a:lnTo>
                    <a:lnTo>
                      <a:pt x="691" y="60"/>
                    </a:lnTo>
                    <a:lnTo>
                      <a:pt x="718" y="65"/>
                    </a:lnTo>
                    <a:lnTo>
                      <a:pt x="745" y="71"/>
                    </a:lnTo>
                    <a:lnTo>
                      <a:pt x="771" y="78"/>
                    </a:lnTo>
                    <a:lnTo>
                      <a:pt x="796" y="87"/>
                    </a:lnTo>
                    <a:lnTo>
                      <a:pt x="822" y="97"/>
                    </a:lnTo>
                    <a:lnTo>
                      <a:pt x="846" y="107"/>
                    </a:lnTo>
                    <a:lnTo>
                      <a:pt x="871" y="119"/>
                    </a:lnTo>
                    <a:lnTo>
                      <a:pt x="893" y="133"/>
                    </a:lnTo>
                    <a:lnTo>
                      <a:pt x="915" y="148"/>
                    </a:lnTo>
                    <a:lnTo>
                      <a:pt x="938" y="163"/>
                    </a:lnTo>
                    <a:lnTo>
                      <a:pt x="959" y="179"/>
                    </a:lnTo>
                    <a:lnTo>
                      <a:pt x="979" y="196"/>
                    </a:lnTo>
                    <a:lnTo>
                      <a:pt x="997" y="215"/>
                    </a:lnTo>
                    <a:lnTo>
                      <a:pt x="1016" y="235"/>
                    </a:lnTo>
                    <a:lnTo>
                      <a:pt x="1033" y="255"/>
                    </a:lnTo>
                    <a:lnTo>
                      <a:pt x="1051" y="276"/>
                    </a:lnTo>
                    <a:lnTo>
                      <a:pt x="1066" y="297"/>
                    </a:lnTo>
                    <a:lnTo>
                      <a:pt x="1081" y="319"/>
                    </a:lnTo>
                    <a:lnTo>
                      <a:pt x="1093" y="343"/>
                    </a:lnTo>
                    <a:lnTo>
                      <a:pt x="1105" y="367"/>
                    </a:lnTo>
                    <a:lnTo>
                      <a:pt x="1117" y="391"/>
                    </a:lnTo>
                    <a:lnTo>
                      <a:pt x="1127" y="416"/>
                    </a:lnTo>
                    <a:lnTo>
                      <a:pt x="1135" y="442"/>
                    </a:lnTo>
                    <a:lnTo>
                      <a:pt x="1143" y="468"/>
                    </a:lnTo>
                    <a:lnTo>
                      <a:pt x="1149" y="496"/>
                    </a:lnTo>
                    <a:lnTo>
                      <a:pt x="1154" y="523"/>
                    </a:lnTo>
                    <a:lnTo>
                      <a:pt x="1158" y="550"/>
                    </a:lnTo>
                    <a:lnTo>
                      <a:pt x="1160" y="578"/>
                    </a:lnTo>
                    <a:lnTo>
                      <a:pt x="1160" y="606"/>
                    </a:lnTo>
                    <a:lnTo>
                      <a:pt x="1160" y="635"/>
                    </a:lnTo>
                    <a:lnTo>
                      <a:pt x="1158" y="663"/>
                    </a:lnTo>
                    <a:lnTo>
                      <a:pt x="1154" y="691"/>
                    </a:lnTo>
                    <a:lnTo>
                      <a:pt x="1149" y="718"/>
                    </a:lnTo>
                    <a:lnTo>
                      <a:pt x="1143" y="745"/>
                    </a:lnTo>
                    <a:lnTo>
                      <a:pt x="1135" y="771"/>
                    </a:lnTo>
                    <a:lnTo>
                      <a:pt x="1127" y="796"/>
                    </a:lnTo>
                    <a:lnTo>
                      <a:pt x="1117" y="822"/>
                    </a:lnTo>
                    <a:lnTo>
                      <a:pt x="1105" y="846"/>
                    </a:lnTo>
                    <a:lnTo>
                      <a:pt x="1093" y="871"/>
                    </a:lnTo>
                    <a:lnTo>
                      <a:pt x="1081" y="893"/>
                    </a:lnTo>
                    <a:lnTo>
                      <a:pt x="1066" y="915"/>
                    </a:lnTo>
                    <a:lnTo>
                      <a:pt x="1051" y="938"/>
                    </a:lnTo>
                    <a:lnTo>
                      <a:pt x="1033" y="959"/>
                    </a:lnTo>
                    <a:lnTo>
                      <a:pt x="1016" y="979"/>
                    </a:lnTo>
                    <a:lnTo>
                      <a:pt x="997" y="997"/>
                    </a:lnTo>
                    <a:lnTo>
                      <a:pt x="979" y="1016"/>
                    </a:lnTo>
                    <a:lnTo>
                      <a:pt x="959" y="1033"/>
                    </a:lnTo>
                    <a:lnTo>
                      <a:pt x="938" y="1051"/>
                    </a:lnTo>
                    <a:lnTo>
                      <a:pt x="915" y="1066"/>
                    </a:lnTo>
                    <a:lnTo>
                      <a:pt x="893" y="1080"/>
                    </a:lnTo>
                    <a:lnTo>
                      <a:pt x="871" y="1093"/>
                    </a:lnTo>
                    <a:lnTo>
                      <a:pt x="846" y="1105"/>
                    </a:lnTo>
                    <a:lnTo>
                      <a:pt x="822" y="1116"/>
                    </a:lnTo>
                    <a:lnTo>
                      <a:pt x="796" y="1126"/>
                    </a:lnTo>
                    <a:lnTo>
                      <a:pt x="771" y="1135"/>
                    </a:lnTo>
                    <a:lnTo>
                      <a:pt x="745" y="1143"/>
                    </a:lnTo>
                    <a:lnTo>
                      <a:pt x="718" y="1149"/>
                    </a:lnTo>
                    <a:lnTo>
                      <a:pt x="691" y="1154"/>
                    </a:lnTo>
                    <a:lnTo>
                      <a:pt x="663" y="1157"/>
                    </a:lnTo>
                    <a:lnTo>
                      <a:pt x="635" y="1160"/>
                    </a:lnTo>
                    <a:lnTo>
                      <a:pt x="606" y="1160"/>
                    </a:lnTo>
                    <a:close/>
                  </a:path>
                </a:pathLst>
              </a:custGeom>
              <a:solidFill>
                <a:schemeClr val="bg1"/>
              </a:solidFill>
              <a:ln>
                <a:noFill/>
                <a:round/>
              </a:ln>
            </p:spPr>
            <p:txBody>
              <a:bodyPr lIns="91425" tIns="45700" rIns="91425" bIns="4570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endParaRPr lang="zh-CN" altLang="en-US">
                  <a:sym typeface="思源黑体 CN Normal"/>
                </a:endParaRPr>
              </a:p>
            </p:txBody>
          </p:sp>
          <p:sp>
            <p:nvSpPr>
              <p:cNvPr id="18451" name="Google Shape;134;p4"/>
              <p:cNvSpPr/>
              <p:nvPr>
                <p:custDataLst>
                  <p:tags r:id="rId18"/>
                </p:custDataLst>
              </p:nvPr>
            </p:nvSpPr>
            <p:spPr bwMode="auto">
              <a:xfrm>
                <a:off x="6586538" y="4829175"/>
                <a:ext cx="139700" cy="139700"/>
              </a:xfrm>
              <a:custGeom>
                <a:avLst/>
                <a:gdLst/>
                <a:ahLst/>
                <a:cxnLst/>
                <a:pathLst>
                  <a:path w="352" h="352">
                    <a:moveTo>
                      <a:pt x="352" y="176"/>
                    </a:moveTo>
                    <a:lnTo>
                      <a:pt x="352" y="159"/>
                    </a:lnTo>
                    <a:lnTo>
                      <a:pt x="349" y="141"/>
                    </a:lnTo>
                    <a:lnTo>
                      <a:pt x="345" y="124"/>
                    </a:lnTo>
                    <a:lnTo>
                      <a:pt x="339" y="108"/>
                    </a:lnTo>
                    <a:lnTo>
                      <a:pt x="331" y="93"/>
                    </a:lnTo>
                    <a:lnTo>
                      <a:pt x="323" y="78"/>
                    </a:lnTo>
                    <a:lnTo>
                      <a:pt x="313" y="64"/>
                    </a:lnTo>
                    <a:lnTo>
                      <a:pt x="302" y="52"/>
                    </a:lnTo>
                    <a:lnTo>
                      <a:pt x="289" y="41"/>
                    </a:lnTo>
                    <a:lnTo>
                      <a:pt x="275" y="31"/>
                    </a:lnTo>
                    <a:lnTo>
                      <a:pt x="261" y="21"/>
                    </a:lnTo>
                    <a:lnTo>
                      <a:pt x="246" y="13"/>
                    </a:lnTo>
                    <a:lnTo>
                      <a:pt x="230" y="9"/>
                    </a:lnTo>
                    <a:lnTo>
                      <a:pt x="212" y="4"/>
                    </a:lnTo>
                    <a:lnTo>
                      <a:pt x="195" y="1"/>
                    </a:lnTo>
                    <a:lnTo>
                      <a:pt x="176" y="0"/>
                    </a:lnTo>
                    <a:lnTo>
                      <a:pt x="159" y="1"/>
                    </a:lnTo>
                    <a:lnTo>
                      <a:pt x="141" y="4"/>
                    </a:lnTo>
                    <a:lnTo>
                      <a:pt x="124" y="9"/>
                    </a:lnTo>
                    <a:lnTo>
                      <a:pt x="108" y="13"/>
                    </a:lnTo>
                    <a:lnTo>
                      <a:pt x="93" y="21"/>
                    </a:lnTo>
                    <a:lnTo>
                      <a:pt x="78" y="31"/>
                    </a:lnTo>
                    <a:lnTo>
                      <a:pt x="64" y="41"/>
                    </a:lnTo>
                    <a:lnTo>
                      <a:pt x="52" y="52"/>
                    </a:lnTo>
                    <a:lnTo>
                      <a:pt x="41" y="64"/>
                    </a:lnTo>
                    <a:lnTo>
                      <a:pt x="31" y="78"/>
                    </a:lnTo>
                    <a:lnTo>
                      <a:pt x="21" y="93"/>
                    </a:lnTo>
                    <a:lnTo>
                      <a:pt x="13" y="108"/>
                    </a:lnTo>
                    <a:lnTo>
                      <a:pt x="8" y="124"/>
                    </a:lnTo>
                    <a:lnTo>
                      <a:pt x="3" y="141"/>
                    </a:lnTo>
                    <a:lnTo>
                      <a:pt x="1" y="159"/>
                    </a:lnTo>
                    <a:lnTo>
                      <a:pt x="0" y="176"/>
                    </a:lnTo>
                    <a:lnTo>
                      <a:pt x="1" y="195"/>
                    </a:lnTo>
                    <a:lnTo>
                      <a:pt x="3" y="212"/>
                    </a:lnTo>
                    <a:lnTo>
                      <a:pt x="8" y="230"/>
                    </a:lnTo>
                    <a:lnTo>
                      <a:pt x="13" y="246"/>
                    </a:lnTo>
                    <a:lnTo>
                      <a:pt x="21" y="261"/>
                    </a:lnTo>
                    <a:lnTo>
                      <a:pt x="31" y="275"/>
                    </a:lnTo>
                    <a:lnTo>
                      <a:pt x="41" y="289"/>
                    </a:lnTo>
                    <a:lnTo>
                      <a:pt x="52" y="302"/>
                    </a:lnTo>
                    <a:lnTo>
                      <a:pt x="64" y="313"/>
                    </a:lnTo>
                    <a:lnTo>
                      <a:pt x="78" y="323"/>
                    </a:lnTo>
                    <a:lnTo>
                      <a:pt x="93" y="331"/>
                    </a:lnTo>
                    <a:lnTo>
                      <a:pt x="108" y="339"/>
                    </a:lnTo>
                    <a:lnTo>
                      <a:pt x="124" y="345"/>
                    </a:lnTo>
                    <a:lnTo>
                      <a:pt x="141" y="349"/>
                    </a:lnTo>
                    <a:lnTo>
                      <a:pt x="159" y="352"/>
                    </a:lnTo>
                    <a:lnTo>
                      <a:pt x="176" y="352"/>
                    </a:lnTo>
                    <a:lnTo>
                      <a:pt x="195" y="352"/>
                    </a:lnTo>
                    <a:lnTo>
                      <a:pt x="212" y="349"/>
                    </a:lnTo>
                    <a:lnTo>
                      <a:pt x="230" y="345"/>
                    </a:lnTo>
                    <a:lnTo>
                      <a:pt x="246" y="339"/>
                    </a:lnTo>
                    <a:lnTo>
                      <a:pt x="261" y="331"/>
                    </a:lnTo>
                    <a:lnTo>
                      <a:pt x="275" y="323"/>
                    </a:lnTo>
                    <a:lnTo>
                      <a:pt x="289" y="313"/>
                    </a:lnTo>
                    <a:lnTo>
                      <a:pt x="302" y="302"/>
                    </a:lnTo>
                    <a:lnTo>
                      <a:pt x="313" y="289"/>
                    </a:lnTo>
                    <a:lnTo>
                      <a:pt x="323" y="275"/>
                    </a:lnTo>
                    <a:lnTo>
                      <a:pt x="331" y="261"/>
                    </a:lnTo>
                    <a:lnTo>
                      <a:pt x="339" y="246"/>
                    </a:lnTo>
                    <a:lnTo>
                      <a:pt x="345" y="230"/>
                    </a:lnTo>
                    <a:lnTo>
                      <a:pt x="349" y="212"/>
                    </a:lnTo>
                    <a:lnTo>
                      <a:pt x="352" y="195"/>
                    </a:lnTo>
                    <a:lnTo>
                      <a:pt x="352" y="176"/>
                    </a:lnTo>
                    <a:close/>
                    <a:moveTo>
                      <a:pt x="53" y="176"/>
                    </a:moveTo>
                    <a:lnTo>
                      <a:pt x="53" y="164"/>
                    </a:lnTo>
                    <a:lnTo>
                      <a:pt x="56" y="151"/>
                    </a:lnTo>
                    <a:lnTo>
                      <a:pt x="58" y="140"/>
                    </a:lnTo>
                    <a:lnTo>
                      <a:pt x="62" y="128"/>
                    </a:lnTo>
                    <a:lnTo>
                      <a:pt x="68" y="118"/>
                    </a:lnTo>
                    <a:lnTo>
                      <a:pt x="74" y="108"/>
                    </a:lnTo>
                    <a:lnTo>
                      <a:pt x="80" y="98"/>
                    </a:lnTo>
                    <a:lnTo>
                      <a:pt x="89" y="89"/>
                    </a:lnTo>
                    <a:lnTo>
                      <a:pt x="98" y="81"/>
                    </a:lnTo>
                    <a:lnTo>
                      <a:pt x="108" y="74"/>
                    </a:lnTo>
                    <a:lnTo>
                      <a:pt x="118" y="68"/>
                    </a:lnTo>
                    <a:lnTo>
                      <a:pt x="129" y="62"/>
                    </a:lnTo>
                    <a:lnTo>
                      <a:pt x="140" y="58"/>
                    </a:lnTo>
                    <a:lnTo>
                      <a:pt x="151" y="56"/>
                    </a:lnTo>
                    <a:lnTo>
                      <a:pt x="164" y="53"/>
                    </a:lnTo>
                    <a:lnTo>
                      <a:pt x="176" y="53"/>
                    </a:lnTo>
                    <a:lnTo>
                      <a:pt x="190" y="53"/>
                    </a:lnTo>
                    <a:lnTo>
                      <a:pt x="201" y="56"/>
                    </a:lnTo>
                    <a:lnTo>
                      <a:pt x="213" y="58"/>
                    </a:lnTo>
                    <a:lnTo>
                      <a:pt x="225" y="62"/>
                    </a:lnTo>
                    <a:lnTo>
                      <a:pt x="236" y="68"/>
                    </a:lnTo>
                    <a:lnTo>
                      <a:pt x="246" y="74"/>
                    </a:lnTo>
                    <a:lnTo>
                      <a:pt x="256" y="81"/>
                    </a:lnTo>
                    <a:lnTo>
                      <a:pt x="264" y="89"/>
                    </a:lnTo>
                    <a:lnTo>
                      <a:pt x="272" y="98"/>
                    </a:lnTo>
                    <a:lnTo>
                      <a:pt x="279" y="108"/>
                    </a:lnTo>
                    <a:lnTo>
                      <a:pt x="285" y="118"/>
                    </a:lnTo>
                    <a:lnTo>
                      <a:pt x="290" y="128"/>
                    </a:lnTo>
                    <a:lnTo>
                      <a:pt x="295" y="140"/>
                    </a:lnTo>
                    <a:lnTo>
                      <a:pt x="298" y="151"/>
                    </a:lnTo>
                    <a:lnTo>
                      <a:pt x="300" y="164"/>
                    </a:lnTo>
                    <a:lnTo>
                      <a:pt x="300" y="176"/>
                    </a:lnTo>
                    <a:lnTo>
                      <a:pt x="300" y="190"/>
                    </a:lnTo>
                    <a:lnTo>
                      <a:pt x="298" y="201"/>
                    </a:lnTo>
                    <a:lnTo>
                      <a:pt x="295" y="213"/>
                    </a:lnTo>
                    <a:lnTo>
                      <a:pt x="290" y="225"/>
                    </a:lnTo>
                    <a:lnTo>
                      <a:pt x="285" y="236"/>
                    </a:lnTo>
                    <a:lnTo>
                      <a:pt x="279" y="246"/>
                    </a:lnTo>
                    <a:lnTo>
                      <a:pt x="272" y="256"/>
                    </a:lnTo>
                    <a:lnTo>
                      <a:pt x="264" y="264"/>
                    </a:lnTo>
                    <a:lnTo>
                      <a:pt x="256" y="272"/>
                    </a:lnTo>
                    <a:lnTo>
                      <a:pt x="246" y="279"/>
                    </a:lnTo>
                    <a:lnTo>
                      <a:pt x="236" y="285"/>
                    </a:lnTo>
                    <a:lnTo>
                      <a:pt x="225" y="290"/>
                    </a:lnTo>
                    <a:lnTo>
                      <a:pt x="213" y="295"/>
                    </a:lnTo>
                    <a:lnTo>
                      <a:pt x="201" y="298"/>
                    </a:lnTo>
                    <a:lnTo>
                      <a:pt x="190" y="300"/>
                    </a:lnTo>
                    <a:lnTo>
                      <a:pt x="176" y="300"/>
                    </a:lnTo>
                    <a:lnTo>
                      <a:pt x="164" y="300"/>
                    </a:lnTo>
                    <a:lnTo>
                      <a:pt x="151" y="298"/>
                    </a:lnTo>
                    <a:lnTo>
                      <a:pt x="140" y="295"/>
                    </a:lnTo>
                    <a:lnTo>
                      <a:pt x="129" y="290"/>
                    </a:lnTo>
                    <a:lnTo>
                      <a:pt x="118" y="285"/>
                    </a:lnTo>
                    <a:lnTo>
                      <a:pt x="108" y="279"/>
                    </a:lnTo>
                    <a:lnTo>
                      <a:pt x="98" y="272"/>
                    </a:lnTo>
                    <a:lnTo>
                      <a:pt x="89" y="264"/>
                    </a:lnTo>
                    <a:lnTo>
                      <a:pt x="80" y="256"/>
                    </a:lnTo>
                    <a:lnTo>
                      <a:pt x="74" y="246"/>
                    </a:lnTo>
                    <a:lnTo>
                      <a:pt x="68" y="236"/>
                    </a:lnTo>
                    <a:lnTo>
                      <a:pt x="62" y="225"/>
                    </a:lnTo>
                    <a:lnTo>
                      <a:pt x="58" y="213"/>
                    </a:lnTo>
                    <a:lnTo>
                      <a:pt x="56" y="201"/>
                    </a:lnTo>
                    <a:lnTo>
                      <a:pt x="53" y="190"/>
                    </a:lnTo>
                    <a:lnTo>
                      <a:pt x="53" y="176"/>
                    </a:lnTo>
                    <a:close/>
                  </a:path>
                </a:pathLst>
              </a:custGeom>
              <a:solidFill>
                <a:schemeClr val="bg1"/>
              </a:solidFill>
              <a:ln>
                <a:noFill/>
                <a:round/>
              </a:ln>
            </p:spPr>
            <p:txBody>
              <a:bodyPr lIns="91425" tIns="45700" rIns="91425" bIns="4570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endParaRPr lang="zh-CN" altLang="en-US">
                  <a:sym typeface="思源黑体 CN Normal"/>
                </a:endParaRPr>
              </a:p>
            </p:txBody>
          </p:sp>
        </p:grpSp>
      </p:grpSp>
      <p:sp>
        <p:nvSpPr>
          <p:cNvPr id="18452" name="Google Shape;123;p4"/>
          <p:cNvSpPr/>
          <p:nvPr>
            <p:custDataLst>
              <p:tags r:id="rId19"/>
            </p:custDataLst>
          </p:nvPr>
        </p:nvSpPr>
        <p:spPr bwMode="auto">
          <a:xfrm>
            <a:off x="6532563" y="4279900"/>
            <a:ext cx="806450" cy="815975"/>
          </a:xfrm>
          <a:prstGeom prst="flowChartOffpageConnector">
            <a:avLst/>
          </a:prstGeom>
          <a:solidFill>
            <a:srgbClr val="6263CF"/>
          </a:solidFill>
          <a:ln w="12700" cap="flat">
            <a:noFill/>
            <a:prstDash val="solid"/>
            <a:miter lim="800000"/>
            <a:headEnd type="none" w="med" len="med"/>
            <a:tailEnd type="none" w="med" len="med"/>
          </a:ln>
          <a:effectLst>
            <a:outerShdw blurRad="76200" dist="38100" dir="5400000" algn="t">
              <a:srgbClr val="000000">
                <a:alpha val="29999"/>
              </a:srgbClr>
            </a:outerShdw>
          </a:effectLst>
        </p:spPr>
        <p:txBody>
          <a:bodyPr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ctr"/>
            <a:endParaRPr lang="zh-CN" altLang="zh-CN" sz="3600">
              <a:sym typeface="思源黑体 CN Normal"/>
            </a:endParaRPr>
          </a:p>
        </p:txBody>
      </p:sp>
      <p:sp>
        <p:nvSpPr>
          <p:cNvPr id="18453" name="Google Shape;135;p4"/>
          <p:cNvSpPr/>
          <p:nvPr>
            <p:custDataLst>
              <p:tags r:id="rId20"/>
            </p:custDataLst>
          </p:nvPr>
        </p:nvSpPr>
        <p:spPr bwMode="auto">
          <a:xfrm>
            <a:off x="6714909" y="4469609"/>
            <a:ext cx="454297" cy="401779"/>
          </a:xfrm>
          <a:custGeom>
            <a:avLst/>
            <a:gdLst>
              <a:gd name="T0" fmla="*/ 2147483646 w 1389"/>
              <a:gd name="T1" fmla="*/ 1062722710 h 1224"/>
              <a:gd name="T2" fmla="*/ 2147483646 w 1389"/>
              <a:gd name="T3" fmla="*/ 617322672 h 1224"/>
              <a:gd name="T4" fmla="*/ 2147483646 w 1389"/>
              <a:gd name="T5" fmla="*/ 265680777 h 1224"/>
              <a:gd name="T6" fmla="*/ 2147483646 w 1389"/>
              <a:gd name="T7" fmla="*/ 54695441 h 1224"/>
              <a:gd name="T8" fmla="*/ 2147483646 w 1389"/>
              <a:gd name="T9" fmla="*/ 0 h 1224"/>
              <a:gd name="T10" fmla="*/ 2147483646 w 1389"/>
              <a:gd name="T11" fmla="*/ 85961318 h 1224"/>
              <a:gd name="T12" fmla="*/ 2147483646 w 1389"/>
              <a:gd name="T13" fmla="*/ 343805781 h 1224"/>
              <a:gd name="T14" fmla="*/ 2147483646 w 1389"/>
              <a:gd name="T15" fmla="*/ 726713752 h 1224"/>
              <a:gd name="T16" fmla="*/ 2147483646 w 1389"/>
              <a:gd name="T17" fmla="*/ 1187746728 h 1224"/>
              <a:gd name="T18" fmla="*/ 935292418 w 1389"/>
              <a:gd name="T19" fmla="*/ 1765967409 h 1224"/>
              <a:gd name="T20" fmla="*/ 517882338 w 1389"/>
              <a:gd name="T21" fmla="*/ 1953483493 h 1224"/>
              <a:gd name="T22" fmla="*/ 200983865 w 1389"/>
              <a:gd name="T23" fmla="*/ 2147483646 h 1224"/>
              <a:gd name="T24" fmla="*/ 30923652 w 1389"/>
              <a:gd name="T25" fmla="*/ 2147483646 h 1224"/>
              <a:gd name="T26" fmla="*/ 7740651 w 1389"/>
              <a:gd name="T27" fmla="*/ 2147483646 h 1224"/>
              <a:gd name="T28" fmla="*/ 146877410 w 1389"/>
              <a:gd name="T29" fmla="*/ 2147483646 h 1224"/>
              <a:gd name="T30" fmla="*/ 425150730 w 1389"/>
              <a:gd name="T31" fmla="*/ 2147483646 h 1224"/>
              <a:gd name="T32" fmla="*/ 827079311 w 1389"/>
              <a:gd name="T33" fmla="*/ 2147483646 h 1224"/>
              <a:gd name="T34" fmla="*/ 2147483646 w 1389"/>
              <a:gd name="T35" fmla="*/ 2147483646 h 1224"/>
              <a:gd name="T36" fmla="*/ 2147483646 w 1389"/>
              <a:gd name="T37" fmla="*/ 2147483646 h 1224"/>
              <a:gd name="T38" fmla="*/ 2147483646 w 1389"/>
              <a:gd name="T39" fmla="*/ 2147483646 h 1224"/>
              <a:gd name="T40" fmla="*/ 2147483646 w 1389"/>
              <a:gd name="T41" fmla="*/ 2147483646 h 1224"/>
              <a:gd name="T42" fmla="*/ 2147483646 w 1389"/>
              <a:gd name="T43" fmla="*/ 2147483646 h 1224"/>
              <a:gd name="T44" fmla="*/ 2147483646 w 1389"/>
              <a:gd name="T45" fmla="*/ 2147483646 h 1224"/>
              <a:gd name="T46" fmla="*/ 2147483646 w 1389"/>
              <a:gd name="T47" fmla="*/ 2147483646 h 1224"/>
              <a:gd name="T48" fmla="*/ 2147483646 w 1389"/>
              <a:gd name="T49" fmla="*/ 1883194603 h 1224"/>
              <a:gd name="T50" fmla="*/ 2147483646 w 1389"/>
              <a:gd name="T51" fmla="*/ 1750334470 h 1224"/>
              <a:gd name="T52" fmla="*/ 2147483646 w 1389"/>
              <a:gd name="T53" fmla="*/ 1039253657 h 1224"/>
              <a:gd name="T54" fmla="*/ 2147483646 w 1389"/>
              <a:gd name="T55" fmla="*/ 789206017 h 1224"/>
              <a:gd name="T56" fmla="*/ 2147483646 w 1389"/>
              <a:gd name="T57" fmla="*/ 593853619 h 1224"/>
              <a:gd name="T58" fmla="*/ 2147483646 w 1389"/>
              <a:gd name="T59" fmla="*/ 484462738 h 1224"/>
              <a:gd name="T60" fmla="*/ 2147483646 w 1389"/>
              <a:gd name="T61" fmla="*/ 476665914 h 1224"/>
              <a:gd name="T62" fmla="*/ 2147483646 w 1389"/>
              <a:gd name="T63" fmla="*/ 554791117 h 1224"/>
              <a:gd name="T64" fmla="*/ 2147483646 w 1389"/>
              <a:gd name="T65" fmla="*/ 734510378 h 1224"/>
              <a:gd name="T66" fmla="*/ 2147483646 w 1389"/>
              <a:gd name="T67" fmla="*/ 976761392 h 1224"/>
              <a:gd name="T68" fmla="*/ 2147483646 w 1389"/>
              <a:gd name="T69" fmla="*/ 1750334470 h 1224"/>
              <a:gd name="T70" fmla="*/ 2147483646 w 1389"/>
              <a:gd name="T71" fmla="*/ 2147483646 h 1224"/>
              <a:gd name="T72" fmla="*/ 471516534 w 1389"/>
              <a:gd name="T73" fmla="*/ 2147483646 h 1224"/>
              <a:gd name="T74" fmla="*/ 502440186 w 1389"/>
              <a:gd name="T75" fmla="*/ 2147483646 h 1224"/>
              <a:gd name="T76" fmla="*/ 626134595 w 1389"/>
              <a:gd name="T77" fmla="*/ 2147483646 h 1224"/>
              <a:gd name="T78" fmla="*/ 834819961 w 1389"/>
              <a:gd name="T79" fmla="*/ 2147483646 h 1224"/>
              <a:gd name="T80" fmla="*/ 1105352631 w 1389"/>
              <a:gd name="T81" fmla="*/ 2147483646 h 1224"/>
              <a:gd name="T82" fmla="*/ 1174940585 w 1389"/>
              <a:gd name="T83" fmla="*/ 2147483646 h 1224"/>
              <a:gd name="T84" fmla="*/ 904407915 w 1389"/>
              <a:gd name="T85" fmla="*/ 2147483646 h 1224"/>
              <a:gd name="T86" fmla="*/ 672500399 w 1389"/>
              <a:gd name="T87" fmla="*/ 2147483646 h 1224"/>
              <a:gd name="T88" fmla="*/ 525622989 w 1389"/>
              <a:gd name="T89" fmla="*/ 2147483646 h 1224"/>
              <a:gd name="T90" fmla="*/ 471516534 w 1389"/>
              <a:gd name="T91" fmla="*/ 2147483646 h 1224"/>
              <a:gd name="T92" fmla="*/ 2147483646 w 1389"/>
              <a:gd name="T93" fmla="*/ 2147483646 h 1224"/>
              <a:gd name="T94" fmla="*/ 2147483646 w 1389"/>
              <a:gd name="T95" fmla="*/ 2147483646 h 1224"/>
              <a:gd name="T96" fmla="*/ 2147483646 w 1389"/>
              <a:gd name="T97" fmla="*/ 2147483646 h 1224"/>
              <a:gd name="T98" fmla="*/ 2147483646 w 1389"/>
              <a:gd name="T99" fmla="*/ 2147483646 h 1224"/>
              <a:gd name="T100" fmla="*/ 2147483646 w 1389"/>
              <a:gd name="T101" fmla="*/ 2147483646 h 1224"/>
              <a:gd name="T102" fmla="*/ 2147483646 w 1389"/>
              <a:gd name="T103" fmla="*/ 2147483646 h 1224"/>
              <a:gd name="T104" fmla="*/ 2147483646 w 1389"/>
              <a:gd name="T105" fmla="*/ 2147483646 h 1224"/>
              <a:gd name="T106" fmla="*/ 2147483646 w 1389"/>
              <a:gd name="T107" fmla="*/ 2147483646 h 1224"/>
              <a:gd name="T108" fmla="*/ 2147483646 w 1389"/>
              <a:gd name="T109" fmla="*/ 2147483646 h 12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89" h="1224" extrusionOk="0">
                <a:moveTo>
                  <a:pt x="1237" y="224"/>
                </a:moveTo>
                <a:lnTo>
                  <a:pt x="1009" y="224"/>
                </a:lnTo>
                <a:lnTo>
                  <a:pt x="1009" y="152"/>
                </a:lnTo>
                <a:lnTo>
                  <a:pt x="1008" y="136"/>
                </a:lnTo>
                <a:lnTo>
                  <a:pt x="1005" y="121"/>
                </a:lnTo>
                <a:lnTo>
                  <a:pt x="1002" y="106"/>
                </a:lnTo>
                <a:lnTo>
                  <a:pt x="997" y="93"/>
                </a:lnTo>
                <a:lnTo>
                  <a:pt x="990" y="79"/>
                </a:lnTo>
                <a:lnTo>
                  <a:pt x="983" y="67"/>
                </a:lnTo>
                <a:lnTo>
                  <a:pt x="974" y="55"/>
                </a:lnTo>
                <a:lnTo>
                  <a:pt x="964" y="44"/>
                </a:lnTo>
                <a:lnTo>
                  <a:pt x="954" y="34"/>
                </a:lnTo>
                <a:lnTo>
                  <a:pt x="942" y="25"/>
                </a:lnTo>
                <a:lnTo>
                  <a:pt x="929" y="18"/>
                </a:lnTo>
                <a:lnTo>
                  <a:pt x="916" y="11"/>
                </a:lnTo>
                <a:lnTo>
                  <a:pt x="902" y="7"/>
                </a:lnTo>
                <a:lnTo>
                  <a:pt x="888" y="3"/>
                </a:lnTo>
                <a:lnTo>
                  <a:pt x="872" y="1"/>
                </a:lnTo>
                <a:lnTo>
                  <a:pt x="857" y="0"/>
                </a:lnTo>
                <a:lnTo>
                  <a:pt x="550" y="0"/>
                </a:lnTo>
                <a:lnTo>
                  <a:pt x="535" y="1"/>
                </a:lnTo>
                <a:lnTo>
                  <a:pt x="521" y="3"/>
                </a:lnTo>
                <a:lnTo>
                  <a:pt x="506" y="7"/>
                </a:lnTo>
                <a:lnTo>
                  <a:pt x="492" y="11"/>
                </a:lnTo>
                <a:lnTo>
                  <a:pt x="479" y="18"/>
                </a:lnTo>
                <a:lnTo>
                  <a:pt x="467" y="25"/>
                </a:lnTo>
                <a:lnTo>
                  <a:pt x="455" y="34"/>
                </a:lnTo>
                <a:lnTo>
                  <a:pt x="444" y="44"/>
                </a:lnTo>
                <a:lnTo>
                  <a:pt x="434" y="55"/>
                </a:lnTo>
                <a:lnTo>
                  <a:pt x="426" y="67"/>
                </a:lnTo>
                <a:lnTo>
                  <a:pt x="417" y="79"/>
                </a:lnTo>
                <a:lnTo>
                  <a:pt x="411" y="93"/>
                </a:lnTo>
                <a:lnTo>
                  <a:pt x="407" y="106"/>
                </a:lnTo>
                <a:lnTo>
                  <a:pt x="402" y="121"/>
                </a:lnTo>
                <a:lnTo>
                  <a:pt x="401" y="136"/>
                </a:lnTo>
                <a:lnTo>
                  <a:pt x="400" y="152"/>
                </a:lnTo>
                <a:lnTo>
                  <a:pt x="400" y="224"/>
                </a:lnTo>
                <a:lnTo>
                  <a:pt x="152" y="224"/>
                </a:lnTo>
                <a:lnTo>
                  <a:pt x="137" y="224"/>
                </a:lnTo>
                <a:lnTo>
                  <a:pt x="121" y="226"/>
                </a:lnTo>
                <a:lnTo>
                  <a:pt x="107" y="230"/>
                </a:lnTo>
                <a:lnTo>
                  <a:pt x="93" y="235"/>
                </a:lnTo>
                <a:lnTo>
                  <a:pt x="80" y="241"/>
                </a:lnTo>
                <a:lnTo>
                  <a:pt x="67" y="250"/>
                </a:lnTo>
                <a:lnTo>
                  <a:pt x="55" y="258"/>
                </a:lnTo>
                <a:lnTo>
                  <a:pt x="45" y="267"/>
                </a:lnTo>
                <a:lnTo>
                  <a:pt x="35" y="278"/>
                </a:lnTo>
                <a:lnTo>
                  <a:pt x="26" y="290"/>
                </a:lnTo>
                <a:lnTo>
                  <a:pt x="19" y="303"/>
                </a:lnTo>
                <a:lnTo>
                  <a:pt x="12" y="316"/>
                </a:lnTo>
                <a:lnTo>
                  <a:pt x="7" y="330"/>
                </a:lnTo>
                <a:lnTo>
                  <a:pt x="4" y="344"/>
                </a:lnTo>
                <a:lnTo>
                  <a:pt x="1" y="359"/>
                </a:lnTo>
                <a:lnTo>
                  <a:pt x="0" y="375"/>
                </a:lnTo>
                <a:lnTo>
                  <a:pt x="0" y="1072"/>
                </a:lnTo>
                <a:lnTo>
                  <a:pt x="1" y="1087"/>
                </a:lnTo>
                <a:lnTo>
                  <a:pt x="4" y="1102"/>
                </a:lnTo>
                <a:lnTo>
                  <a:pt x="7" y="1116"/>
                </a:lnTo>
                <a:lnTo>
                  <a:pt x="12" y="1131"/>
                </a:lnTo>
                <a:lnTo>
                  <a:pt x="19" y="1144"/>
                </a:lnTo>
                <a:lnTo>
                  <a:pt x="26" y="1157"/>
                </a:lnTo>
                <a:lnTo>
                  <a:pt x="35" y="1168"/>
                </a:lnTo>
                <a:lnTo>
                  <a:pt x="45" y="1179"/>
                </a:lnTo>
                <a:lnTo>
                  <a:pt x="55" y="1188"/>
                </a:lnTo>
                <a:lnTo>
                  <a:pt x="67" y="1198"/>
                </a:lnTo>
                <a:lnTo>
                  <a:pt x="80" y="1205"/>
                </a:lnTo>
                <a:lnTo>
                  <a:pt x="93" y="1212"/>
                </a:lnTo>
                <a:lnTo>
                  <a:pt x="107" y="1217"/>
                </a:lnTo>
                <a:lnTo>
                  <a:pt x="121" y="1220"/>
                </a:lnTo>
                <a:lnTo>
                  <a:pt x="137" y="1223"/>
                </a:lnTo>
                <a:lnTo>
                  <a:pt x="152" y="1224"/>
                </a:lnTo>
                <a:lnTo>
                  <a:pt x="1237" y="1224"/>
                </a:lnTo>
                <a:lnTo>
                  <a:pt x="1252" y="1223"/>
                </a:lnTo>
                <a:lnTo>
                  <a:pt x="1267" y="1220"/>
                </a:lnTo>
                <a:lnTo>
                  <a:pt x="1281" y="1217"/>
                </a:lnTo>
                <a:lnTo>
                  <a:pt x="1295" y="1212"/>
                </a:lnTo>
                <a:lnTo>
                  <a:pt x="1308" y="1205"/>
                </a:lnTo>
                <a:lnTo>
                  <a:pt x="1321" y="1198"/>
                </a:lnTo>
                <a:lnTo>
                  <a:pt x="1333" y="1188"/>
                </a:lnTo>
                <a:lnTo>
                  <a:pt x="1344" y="1179"/>
                </a:lnTo>
                <a:lnTo>
                  <a:pt x="1353" y="1168"/>
                </a:lnTo>
                <a:lnTo>
                  <a:pt x="1363" y="1157"/>
                </a:lnTo>
                <a:lnTo>
                  <a:pt x="1370" y="1144"/>
                </a:lnTo>
                <a:lnTo>
                  <a:pt x="1377" y="1131"/>
                </a:lnTo>
                <a:lnTo>
                  <a:pt x="1381" y="1116"/>
                </a:lnTo>
                <a:lnTo>
                  <a:pt x="1385" y="1102"/>
                </a:lnTo>
                <a:lnTo>
                  <a:pt x="1387" y="1087"/>
                </a:lnTo>
                <a:lnTo>
                  <a:pt x="1389" y="1072"/>
                </a:lnTo>
                <a:lnTo>
                  <a:pt x="1389" y="375"/>
                </a:lnTo>
                <a:lnTo>
                  <a:pt x="1387" y="359"/>
                </a:lnTo>
                <a:lnTo>
                  <a:pt x="1385" y="344"/>
                </a:lnTo>
                <a:lnTo>
                  <a:pt x="1381" y="330"/>
                </a:lnTo>
                <a:lnTo>
                  <a:pt x="1377" y="316"/>
                </a:lnTo>
                <a:lnTo>
                  <a:pt x="1370" y="303"/>
                </a:lnTo>
                <a:lnTo>
                  <a:pt x="1363" y="290"/>
                </a:lnTo>
                <a:lnTo>
                  <a:pt x="1353" y="278"/>
                </a:lnTo>
                <a:lnTo>
                  <a:pt x="1344" y="267"/>
                </a:lnTo>
                <a:lnTo>
                  <a:pt x="1333" y="258"/>
                </a:lnTo>
                <a:lnTo>
                  <a:pt x="1321" y="250"/>
                </a:lnTo>
                <a:lnTo>
                  <a:pt x="1308" y="241"/>
                </a:lnTo>
                <a:lnTo>
                  <a:pt x="1295" y="235"/>
                </a:lnTo>
                <a:lnTo>
                  <a:pt x="1281" y="230"/>
                </a:lnTo>
                <a:lnTo>
                  <a:pt x="1267" y="226"/>
                </a:lnTo>
                <a:lnTo>
                  <a:pt x="1252" y="224"/>
                </a:lnTo>
                <a:lnTo>
                  <a:pt x="1237" y="224"/>
                </a:lnTo>
                <a:close/>
                <a:moveTo>
                  <a:pt x="460" y="152"/>
                </a:moveTo>
                <a:lnTo>
                  <a:pt x="461" y="142"/>
                </a:lnTo>
                <a:lnTo>
                  <a:pt x="462" y="133"/>
                </a:lnTo>
                <a:lnTo>
                  <a:pt x="464" y="125"/>
                </a:lnTo>
                <a:lnTo>
                  <a:pt x="467" y="116"/>
                </a:lnTo>
                <a:lnTo>
                  <a:pt x="472" y="108"/>
                </a:lnTo>
                <a:lnTo>
                  <a:pt x="475" y="101"/>
                </a:lnTo>
                <a:lnTo>
                  <a:pt x="481" y="94"/>
                </a:lnTo>
                <a:lnTo>
                  <a:pt x="487" y="87"/>
                </a:lnTo>
                <a:lnTo>
                  <a:pt x="493" y="81"/>
                </a:lnTo>
                <a:lnTo>
                  <a:pt x="500" y="76"/>
                </a:lnTo>
                <a:lnTo>
                  <a:pt x="508" y="71"/>
                </a:lnTo>
                <a:lnTo>
                  <a:pt x="515" y="68"/>
                </a:lnTo>
                <a:lnTo>
                  <a:pt x="523" y="64"/>
                </a:lnTo>
                <a:lnTo>
                  <a:pt x="533" y="62"/>
                </a:lnTo>
                <a:lnTo>
                  <a:pt x="542" y="61"/>
                </a:lnTo>
                <a:lnTo>
                  <a:pt x="550" y="61"/>
                </a:lnTo>
                <a:lnTo>
                  <a:pt x="857" y="61"/>
                </a:lnTo>
                <a:lnTo>
                  <a:pt x="866" y="61"/>
                </a:lnTo>
                <a:lnTo>
                  <a:pt x="876" y="62"/>
                </a:lnTo>
                <a:lnTo>
                  <a:pt x="884" y="64"/>
                </a:lnTo>
                <a:lnTo>
                  <a:pt x="892" y="68"/>
                </a:lnTo>
                <a:lnTo>
                  <a:pt x="901" y="71"/>
                </a:lnTo>
                <a:lnTo>
                  <a:pt x="908" y="76"/>
                </a:lnTo>
                <a:lnTo>
                  <a:pt x="915" y="81"/>
                </a:lnTo>
                <a:lnTo>
                  <a:pt x="922" y="87"/>
                </a:lnTo>
                <a:lnTo>
                  <a:pt x="928" y="94"/>
                </a:lnTo>
                <a:lnTo>
                  <a:pt x="932" y="101"/>
                </a:lnTo>
                <a:lnTo>
                  <a:pt x="937" y="108"/>
                </a:lnTo>
                <a:lnTo>
                  <a:pt x="941" y="116"/>
                </a:lnTo>
                <a:lnTo>
                  <a:pt x="944" y="125"/>
                </a:lnTo>
                <a:lnTo>
                  <a:pt x="947" y="133"/>
                </a:lnTo>
                <a:lnTo>
                  <a:pt x="948" y="142"/>
                </a:lnTo>
                <a:lnTo>
                  <a:pt x="948" y="152"/>
                </a:lnTo>
                <a:lnTo>
                  <a:pt x="948" y="224"/>
                </a:lnTo>
                <a:lnTo>
                  <a:pt x="460" y="224"/>
                </a:lnTo>
                <a:lnTo>
                  <a:pt x="460" y="152"/>
                </a:lnTo>
                <a:close/>
                <a:moveTo>
                  <a:pt x="948" y="284"/>
                </a:moveTo>
                <a:lnTo>
                  <a:pt x="948" y="1162"/>
                </a:lnTo>
                <a:lnTo>
                  <a:pt x="460" y="1162"/>
                </a:lnTo>
                <a:lnTo>
                  <a:pt x="460" y="284"/>
                </a:lnTo>
                <a:lnTo>
                  <a:pt x="948" y="284"/>
                </a:lnTo>
                <a:close/>
                <a:moveTo>
                  <a:pt x="61" y="1072"/>
                </a:moveTo>
                <a:lnTo>
                  <a:pt x="61" y="375"/>
                </a:lnTo>
                <a:lnTo>
                  <a:pt x="61" y="365"/>
                </a:lnTo>
                <a:lnTo>
                  <a:pt x="62" y="357"/>
                </a:lnTo>
                <a:lnTo>
                  <a:pt x="65" y="347"/>
                </a:lnTo>
                <a:lnTo>
                  <a:pt x="68" y="339"/>
                </a:lnTo>
                <a:lnTo>
                  <a:pt x="72" y="331"/>
                </a:lnTo>
                <a:lnTo>
                  <a:pt x="77" y="324"/>
                </a:lnTo>
                <a:lnTo>
                  <a:pt x="81" y="317"/>
                </a:lnTo>
                <a:lnTo>
                  <a:pt x="87" y="311"/>
                </a:lnTo>
                <a:lnTo>
                  <a:pt x="94" y="305"/>
                </a:lnTo>
                <a:lnTo>
                  <a:pt x="101" y="299"/>
                </a:lnTo>
                <a:lnTo>
                  <a:pt x="108" y="294"/>
                </a:lnTo>
                <a:lnTo>
                  <a:pt x="117" y="291"/>
                </a:lnTo>
                <a:lnTo>
                  <a:pt x="125" y="288"/>
                </a:lnTo>
                <a:lnTo>
                  <a:pt x="133" y="286"/>
                </a:lnTo>
                <a:lnTo>
                  <a:pt x="143" y="284"/>
                </a:lnTo>
                <a:lnTo>
                  <a:pt x="152" y="284"/>
                </a:lnTo>
                <a:lnTo>
                  <a:pt x="400" y="284"/>
                </a:lnTo>
                <a:lnTo>
                  <a:pt x="400" y="1162"/>
                </a:lnTo>
                <a:lnTo>
                  <a:pt x="152" y="1162"/>
                </a:lnTo>
                <a:lnTo>
                  <a:pt x="143" y="1162"/>
                </a:lnTo>
                <a:lnTo>
                  <a:pt x="133" y="1161"/>
                </a:lnTo>
                <a:lnTo>
                  <a:pt x="125" y="1159"/>
                </a:lnTo>
                <a:lnTo>
                  <a:pt x="117" y="1155"/>
                </a:lnTo>
                <a:lnTo>
                  <a:pt x="108" y="1152"/>
                </a:lnTo>
                <a:lnTo>
                  <a:pt x="101" y="1147"/>
                </a:lnTo>
                <a:lnTo>
                  <a:pt x="94" y="1142"/>
                </a:lnTo>
                <a:lnTo>
                  <a:pt x="87" y="1137"/>
                </a:lnTo>
                <a:lnTo>
                  <a:pt x="81" y="1129"/>
                </a:lnTo>
                <a:lnTo>
                  <a:pt x="77" y="1122"/>
                </a:lnTo>
                <a:lnTo>
                  <a:pt x="72" y="1115"/>
                </a:lnTo>
                <a:lnTo>
                  <a:pt x="68" y="1107"/>
                </a:lnTo>
                <a:lnTo>
                  <a:pt x="65" y="1099"/>
                </a:lnTo>
                <a:lnTo>
                  <a:pt x="62" y="1091"/>
                </a:lnTo>
                <a:lnTo>
                  <a:pt x="61" y="1081"/>
                </a:lnTo>
                <a:lnTo>
                  <a:pt x="61" y="1072"/>
                </a:lnTo>
                <a:close/>
                <a:moveTo>
                  <a:pt x="1327" y="1072"/>
                </a:moveTo>
                <a:lnTo>
                  <a:pt x="1327" y="1081"/>
                </a:lnTo>
                <a:lnTo>
                  <a:pt x="1326" y="1091"/>
                </a:lnTo>
                <a:lnTo>
                  <a:pt x="1324" y="1099"/>
                </a:lnTo>
                <a:lnTo>
                  <a:pt x="1320" y="1107"/>
                </a:lnTo>
                <a:lnTo>
                  <a:pt x="1317" y="1115"/>
                </a:lnTo>
                <a:lnTo>
                  <a:pt x="1312" y="1122"/>
                </a:lnTo>
                <a:lnTo>
                  <a:pt x="1307" y="1129"/>
                </a:lnTo>
                <a:lnTo>
                  <a:pt x="1301" y="1137"/>
                </a:lnTo>
                <a:lnTo>
                  <a:pt x="1294" y="1142"/>
                </a:lnTo>
                <a:lnTo>
                  <a:pt x="1287" y="1147"/>
                </a:lnTo>
                <a:lnTo>
                  <a:pt x="1280" y="1152"/>
                </a:lnTo>
                <a:lnTo>
                  <a:pt x="1272" y="1155"/>
                </a:lnTo>
                <a:lnTo>
                  <a:pt x="1264" y="1159"/>
                </a:lnTo>
                <a:lnTo>
                  <a:pt x="1255" y="1161"/>
                </a:lnTo>
                <a:lnTo>
                  <a:pt x="1246" y="1162"/>
                </a:lnTo>
                <a:lnTo>
                  <a:pt x="1237" y="1162"/>
                </a:lnTo>
                <a:lnTo>
                  <a:pt x="1009" y="1162"/>
                </a:lnTo>
                <a:lnTo>
                  <a:pt x="1009" y="284"/>
                </a:lnTo>
                <a:lnTo>
                  <a:pt x="1237" y="284"/>
                </a:lnTo>
                <a:lnTo>
                  <a:pt x="1246" y="284"/>
                </a:lnTo>
                <a:lnTo>
                  <a:pt x="1255" y="286"/>
                </a:lnTo>
                <a:lnTo>
                  <a:pt x="1264" y="288"/>
                </a:lnTo>
                <a:lnTo>
                  <a:pt x="1272" y="291"/>
                </a:lnTo>
                <a:lnTo>
                  <a:pt x="1280" y="294"/>
                </a:lnTo>
                <a:lnTo>
                  <a:pt x="1287" y="299"/>
                </a:lnTo>
                <a:lnTo>
                  <a:pt x="1294" y="305"/>
                </a:lnTo>
                <a:lnTo>
                  <a:pt x="1301" y="311"/>
                </a:lnTo>
                <a:lnTo>
                  <a:pt x="1307" y="317"/>
                </a:lnTo>
                <a:lnTo>
                  <a:pt x="1312" y="324"/>
                </a:lnTo>
                <a:lnTo>
                  <a:pt x="1317" y="331"/>
                </a:lnTo>
                <a:lnTo>
                  <a:pt x="1320" y="339"/>
                </a:lnTo>
                <a:lnTo>
                  <a:pt x="1324" y="347"/>
                </a:lnTo>
                <a:lnTo>
                  <a:pt x="1326" y="357"/>
                </a:lnTo>
                <a:lnTo>
                  <a:pt x="1327" y="365"/>
                </a:lnTo>
                <a:lnTo>
                  <a:pt x="1327" y="375"/>
                </a:lnTo>
                <a:lnTo>
                  <a:pt x="1327" y="1072"/>
                </a:lnTo>
                <a:close/>
              </a:path>
            </a:pathLst>
          </a:custGeom>
          <a:solidFill>
            <a:schemeClr val="bg1"/>
          </a:solidFill>
          <a:ln>
            <a:noFill/>
          </a:ln>
        </p:spPr>
        <p:txBody>
          <a:bodyPr lIns="91425" tIns="45700" rIns="91425" bIns="45700"/>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cxnSp>
        <p:nvCxnSpPr>
          <p:cNvPr id="18454" name="直接连接符 28"/>
          <p:cNvCxnSpPr/>
          <p:nvPr>
            <p:custDataLst>
              <p:tags r:id="rId21"/>
            </p:custDataLst>
          </p:nvPr>
        </p:nvCxnSpPr>
        <p:spPr>
          <a:xfrm>
            <a:off x="6491288" y="3443288"/>
            <a:ext cx="4362450" cy="0"/>
          </a:xfrm>
          <a:prstGeom prst="line">
            <a:avLst/>
          </a:prstGeom>
          <a:noFill/>
          <a:ln w="6350" cap="flat">
            <a:solidFill>
              <a:srgbClr val="8D4701"/>
            </a:solidFill>
            <a:prstDash val="solid"/>
            <a:miter lim="800000"/>
            <a:headEnd type="none" w="med" len="med"/>
            <a:tailEnd type="none" w="med" len="med"/>
          </a:ln>
        </p:spPr>
      </p:cxnSp>
      <p:cxnSp>
        <p:nvCxnSpPr>
          <p:cNvPr id="18455" name="直接连接符 29"/>
          <p:cNvCxnSpPr/>
          <p:nvPr>
            <p:custDataLst>
              <p:tags r:id="rId22"/>
            </p:custDataLst>
          </p:nvPr>
        </p:nvCxnSpPr>
        <p:spPr>
          <a:xfrm>
            <a:off x="6491288" y="5370513"/>
            <a:ext cx="4362450" cy="0"/>
          </a:xfrm>
          <a:prstGeom prst="line">
            <a:avLst/>
          </a:prstGeom>
          <a:noFill/>
          <a:ln w="6350" cap="flat">
            <a:solidFill>
              <a:srgbClr val="8D4701"/>
            </a:solidFill>
            <a:prstDash val="solid"/>
            <a:miter lim="800000"/>
            <a:headEnd type="none" w="med" len="med"/>
            <a:tailEnd type="none" w="med" len="med"/>
          </a:ln>
        </p:spPr>
      </p:cxnSp>
      <p:sp>
        <p:nvSpPr>
          <p:cNvPr id="18456" name="文本框 39"/>
          <p:cNvSpPr txBox="1"/>
          <p:nvPr>
            <p:custDataLst>
              <p:tags r:id="rId23"/>
            </p:custDataLst>
          </p:nvPr>
        </p:nvSpPr>
        <p:spPr>
          <a:xfrm>
            <a:off x="2310267" y="2126147"/>
            <a:ext cx="1133644"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18457" name="文本框 40"/>
          <p:cNvSpPr txBox="1"/>
          <p:nvPr>
            <p:custDataLst>
              <p:tags r:id="rId24"/>
            </p:custDataLst>
          </p:nvPr>
        </p:nvSpPr>
        <p:spPr>
          <a:xfrm>
            <a:off x="2310267" y="2404273"/>
            <a:ext cx="3054214" cy="102374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点击此处输入文字内容，点击此处输入文字内容，点击此处输入文字内容，点击此处输入文字内容</a:t>
            </a:r>
            <a:endParaRPr kumimoji="0" lang="zh-CN" altLang="en-US" sz="14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18458" name="文本框 41"/>
          <p:cNvSpPr txBox="1"/>
          <p:nvPr>
            <p:custDataLst>
              <p:tags r:id="rId25"/>
            </p:custDataLst>
          </p:nvPr>
        </p:nvSpPr>
        <p:spPr>
          <a:xfrm>
            <a:off x="2310267" y="4077798"/>
            <a:ext cx="1133644"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18459" name="文本框 42"/>
          <p:cNvSpPr txBox="1"/>
          <p:nvPr>
            <p:custDataLst>
              <p:tags r:id="rId26"/>
            </p:custDataLst>
          </p:nvPr>
        </p:nvSpPr>
        <p:spPr>
          <a:xfrm>
            <a:off x="2310267" y="4355924"/>
            <a:ext cx="3054214" cy="102374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点击此处输入文字内容，点击此处输入文字内容，点击此处输入文字内容，点击此处输入文字内容</a:t>
            </a:r>
            <a:endParaRPr kumimoji="0" lang="zh-CN" altLang="en-US" sz="14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18460" name="文本框 43"/>
          <p:cNvSpPr txBox="1"/>
          <p:nvPr>
            <p:custDataLst>
              <p:tags r:id="rId27"/>
            </p:custDataLst>
          </p:nvPr>
        </p:nvSpPr>
        <p:spPr>
          <a:xfrm>
            <a:off x="7683804" y="2117918"/>
            <a:ext cx="1133644"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18461" name="文本框 44"/>
          <p:cNvSpPr txBox="1"/>
          <p:nvPr>
            <p:custDataLst>
              <p:tags r:id="rId28"/>
            </p:custDataLst>
          </p:nvPr>
        </p:nvSpPr>
        <p:spPr>
          <a:xfrm>
            <a:off x="7683804" y="2396044"/>
            <a:ext cx="3054214" cy="102374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点击此处输入文字内容，点击此处输入文字内容，点击此处输入文字内容，点击此处输入文字内容</a:t>
            </a:r>
            <a:endParaRPr kumimoji="0" lang="zh-CN" altLang="en-US" sz="14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18462" name="文本框 45"/>
          <p:cNvSpPr txBox="1"/>
          <p:nvPr>
            <p:custDataLst>
              <p:tags r:id="rId29"/>
            </p:custDataLst>
          </p:nvPr>
        </p:nvSpPr>
        <p:spPr>
          <a:xfrm>
            <a:off x="7683804" y="4069569"/>
            <a:ext cx="1133644"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18463" name="文本框 46"/>
          <p:cNvSpPr txBox="1"/>
          <p:nvPr>
            <p:custDataLst>
              <p:tags r:id="rId30"/>
            </p:custDataLst>
          </p:nvPr>
        </p:nvSpPr>
        <p:spPr>
          <a:xfrm>
            <a:off x="7683804" y="4347695"/>
            <a:ext cx="3054214" cy="102374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点击此处输入文字内容，点击此处输入文字内容，点击此处输入文字内容，点击此处输入文字内容</a:t>
            </a:r>
            <a:endParaRPr kumimoji="0" lang="zh-CN" altLang="en-US" sz="14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gtEl>
                                        <p:attrNameLst>
                                          <p:attrName>style.visibility</p:attrName>
                                        </p:attrNameLst>
                                      </p:cBhvr>
                                      <p:to>
                                        <p:strVal val="visible"/>
                                      </p:to>
                                    </p:set>
                                    <p:anim calcmode="lin" valueType="num">
                                      <p:cBhvr additive="base">
                                        <p:cTn id="11" dur="500" fill="hold"/>
                                        <p:tgtEl>
                                          <p:spTgt spid="18435"/>
                                        </p:tgtEl>
                                        <p:attrNameLst>
                                          <p:attrName>ppt_x</p:attrName>
                                        </p:attrNameLst>
                                      </p:cBhvr>
                                      <p:tavLst>
                                        <p:tav tm="0">
                                          <p:val>
                                            <p:strVal val="#ppt_x"/>
                                          </p:val>
                                        </p:tav>
                                        <p:tav tm="100000">
                                          <p:val>
                                            <p:strVal val="#ppt_x"/>
                                          </p:val>
                                        </p:tav>
                                      </p:tavLst>
                                    </p:anim>
                                    <p:anim calcmode="lin" valueType="num">
                                      <p:cBhvr additive="base">
                                        <p:cTn id="12" dur="500" fill="hold"/>
                                        <p:tgtEl>
                                          <p:spTgt spid="184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40"/>
                                        </p:tgtEl>
                                        <p:attrNameLst>
                                          <p:attrName>style.visibility</p:attrName>
                                        </p:attrNameLst>
                                      </p:cBhvr>
                                      <p:to>
                                        <p:strVal val="visible"/>
                                      </p:to>
                                    </p:set>
                                    <p:anim calcmode="lin" valueType="num">
                                      <p:cBhvr additive="base">
                                        <p:cTn id="15" dur="500" fill="hold"/>
                                        <p:tgtEl>
                                          <p:spTgt spid="18440"/>
                                        </p:tgtEl>
                                        <p:attrNameLst>
                                          <p:attrName>ppt_x</p:attrName>
                                        </p:attrNameLst>
                                      </p:cBhvr>
                                      <p:tavLst>
                                        <p:tav tm="0">
                                          <p:val>
                                            <p:strVal val="#ppt_x"/>
                                          </p:val>
                                        </p:tav>
                                        <p:tav tm="100000">
                                          <p:val>
                                            <p:strVal val="#ppt_x"/>
                                          </p:val>
                                        </p:tav>
                                      </p:tavLst>
                                    </p:anim>
                                    <p:anim calcmode="lin" valueType="num">
                                      <p:cBhvr additive="base">
                                        <p:cTn id="16" dur="500" fill="hold"/>
                                        <p:tgtEl>
                                          <p:spTgt spid="184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443"/>
                                        </p:tgtEl>
                                        <p:attrNameLst>
                                          <p:attrName>style.visibility</p:attrName>
                                        </p:attrNameLst>
                                      </p:cBhvr>
                                      <p:to>
                                        <p:strVal val="visible"/>
                                      </p:to>
                                    </p:set>
                                    <p:anim calcmode="lin" valueType="num">
                                      <p:cBhvr additive="base">
                                        <p:cTn id="19" dur="500" fill="hold"/>
                                        <p:tgtEl>
                                          <p:spTgt spid="18443"/>
                                        </p:tgtEl>
                                        <p:attrNameLst>
                                          <p:attrName>ppt_x</p:attrName>
                                        </p:attrNameLst>
                                      </p:cBhvr>
                                      <p:tavLst>
                                        <p:tav tm="0">
                                          <p:val>
                                            <p:strVal val="#ppt_x"/>
                                          </p:val>
                                        </p:tav>
                                        <p:tav tm="100000">
                                          <p:val>
                                            <p:strVal val="#ppt_x"/>
                                          </p:val>
                                        </p:tav>
                                      </p:tavLst>
                                    </p:anim>
                                    <p:anim calcmode="lin" valueType="num">
                                      <p:cBhvr additive="base">
                                        <p:cTn id="20" dur="500" fill="hold"/>
                                        <p:tgtEl>
                                          <p:spTgt spid="1844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444"/>
                                        </p:tgtEl>
                                        <p:attrNameLst>
                                          <p:attrName>style.visibility</p:attrName>
                                        </p:attrNameLst>
                                      </p:cBhvr>
                                      <p:to>
                                        <p:strVal val="visible"/>
                                      </p:to>
                                    </p:set>
                                    <p:anim calcmode="lin" valueType="num">
                                      <p:cBhvr additive="base">
                                        <p:cTn id="23" dur="500" fill="hold"/>
                                        <p:tgtEl>
                                          <p:spTgt spid="18444"/>
                                        </p:tgtEl>
                                        <p:attrNameLst>
                                          <p:attrName>ppt_x</p:attrName>
                                        </p:attrNameLst>
                                      </p:cBhvr>
                                      <p:tavLst>
                                        <p:tav tm="0">
                                          <p:val>
                                            <p:strVal val="#ppt_x"/>
                                          </p:val>
                                        </p:tav>
                                        <p:tav tm="100000">
                                          <p:val>
                                            <p:strVal val="#ppt_x"/>
                                          </p:val>
                                        </p:tav>
                                      </p:tavLst>
                                    </p:anim>
                                    <p:anim calcmode="lin" valueType="num">
                                      <p:cBhvr additive="base">
                                        <p:cTn id="24" dur="500" fill="hold"/>
                                        <p:tgtEl>
                                          <p:spTgt spid="1844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additive="base">
                                        <p:cTn id="27" dur="500" fill="hold"/>
                                        <p:tgtEl>
                                          <p:spTgt spid="18445"/>
                                        </p:tgtEl>
                                        <p:attrNameLst>
                                          <p:attrName>ppt_x</p:attrName>
                                        </p:attrNameLst>
                                      </p:cBhvr>
                                      <p:tavLst>
                                        <p:tav tm="0">
                                          <p:val>
                                            <p:strVal val="#ppt_x"/>
                                          </p:val>
                                        </p:tav>
                                        <p:tav tm="100000">
                                          <p:val>
                                            <p:strVal val="#ppt_x"/>
                                          </p:val>
                                        </p:tav>
                                      </p:tavLst>
                                    </p:anim>
                                    <p:anim calcmode="lin" valueType="num">
                                      <p:cBhvr additive="base">
                                        <p:cTn id="28" dur="500" fill="hold"/>
                                        <p:tgtEl>
                                          <p:spTgt spid="184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452"/>
                                        </p:tgtEl>
                                        <p:attrNameLst>
                                          <p:attrName>style.visibility</p:attrName>
                                        </p:attrNameLst>
                                      </p:cBhvr>
                                      <p:to>
                                        <p:strVal val="visible"/>
                                      </p:to>
                                    </p:set>
                                    <p:anim calcmode="lin" valueType="num">
                                      <p:cBhvr additive="base">
                                        <p:cTn id="31" dur="500" fill="hold"/>
                                        <p:tgtEl>
                                          <p:spTgt spid="18452"/>
                                        </p:tgtEl>
                                        <p:attrNameLst>
                                          <p:attrName>ppt_x</p:attrName>
                                        </p:attrNameLst>
                                      </p:cBhvr>
                                      <p:tavLst>
                                        <p:tav tm="0">
                                          <p:val>
                                            <p:strVal val="#ppt_x"/>
                                          </p:val>
                                        </p:tav>
                                        <p:tav tm="100000">
                                          <p:val>
                                            <p:strVal val="#ppt_x"/>
                                          </p:val>
                                        </p:tav>
                                      </p:tavLst>
                                    </p:anim>
                                    <p:anim calcmode="lin" valueType="num">
                                      <p:cBhvr additive="base">
                                        <p:cTn id="32" dur="500" fill="hold"/>
                                        <p:tgtEl>
                                          <p:spTgt spid="1845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453"/>
                                        </p:tgtEl>
                                        <p:attrNameLst>
                                          <p:attrName>style.visibility</p:attrName>
                                        </p:attrNameLst>
                                      </p:cBhvr>
                                      <p:to>
                                        <p:strVal val="visible"/>
                                      </p:to>
                                    </p:set>
                                    <p:anim calcmode="lin" valueType="num">
                                      <p:cBhvr additive="base">
                                        <p:cTn id="35" dur="500" fill="hold"/>
                                        <p:tgtEl>
                                          <p:spTgt spid="18453"/>
                                        </p:tgtEl>
                                        <p:attrNameLst>
                                          <p:attrName>ppt_x</p:attrName>
                                        </p:attrNameLst>
                                      </p:cBhvr>
                                      <p:tavLst>
                                        <p:tav tm="0">
                                          <p:val>
                                            <p:strVal val="#ppt_x"/>
                                          </p:val>
                                        </p:tav>
                                        <p:tav tm="100000">
                                          <p:val>
                                            <p:strVal val="#ppt_x"/>
                                          </p:val>
                                        </p:tav>
                                      </p:tavLst>
                                    </p:anim>
                                    <p:anim calcmode="lin" valueType="num">
                                      <p:cBhvr additive="base">
                                        <p:cTn id="36" dur="500" fill="hold"/>
                                        <p:tgtEl>
                                          <p:spTgt spid="1845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454"/>
                                        </p:tgtEl>
                                        <p:attrNameLst>
                                          <p:attrName>style.visibility</p:attrName>
                                        </p:attrNameLst>
                                      </p:cBhvr>
                                      <p:to>
                                        <p:strVal val="visible"/>
                                      </p:to>
                                    </p:set>
                                    <p:anim calcmode="lin" valueType="num">
                                      <p:cBhvr additive="base">
                                        <p:cTn id="39" dur="500" fill="hold"/>
                                        <p:tgtEl>
                                          <p:spTgt spid="18454"/>
                                        </p:tgtEl>
                                        <p:attrNameLst>
                                          <p:attrName>ppt_x</p:attrName>
                                        </p:attrNameLst>
                                      </p:cBhvr>
                                      <p:tavLst>
                                        <p:tav tm="0">
                                          <p:val>
                                            <p:strVal val="#ppt_x"/>
                                          </p:val>
                                        </p:tav>
                                        <p:tav tm="100000">
                                          <p:val>
                                            <p:strVal val="#ppt_x"/>
                                          </p:val>
                                        </p:tav>
                                      </p:tavLst>
                                    </p:anim>
                                    <p:anim calcmode="lin" valueType="num">
                                      <p:cBhvr additive="base">
                                        <p:cTn id="40" dur="500" fill="hold"/>
                                        <p:tgtEl>
                                          <p:spTgt spid="1845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455"/>
                                        </p:tgtEl>
                                        <p:attrNameLst>
                                          <p:attrName>style.visibility</p:attrName>
                                        </p:attrNameLst>
                                      </p:cBhvr>
                                      <p:to>
                                        <p:strVal val="visible"/>
                                      </p:to>
                                    </p:set>
                                    <p:anim calcmode="lin" valueType="num">
                                      <p:cBhvr additive="base">
                                        <p:cTn id="43" dur="500" fill="hold"/>
                                        <p:tgtEl>
                                          <p:spTgt spid="18455"/>
                                        </p:tgtEl>
                                        <p:attrNameLst>
                                          <p:attrName>ppt_x</p:attrName>
                                        </p:attrNameLst>
                                      </p:cBhvr>
                                      <p:tavLst>
                                        <p:tav tm="0">
                                          <p:val>
                                            <p:strVal val="#ppt_x"/>
                                          </p:val>
                                        </p:tav>
                                        <p:tav tm="100000">
                                          <p:val>
                                            <p:strVal val="#ppt_x"/>
                                          </p:val>
                                        </p:tav>
                                      </p:tavLst>
                                    </p:anim>
                                    <p:anim calcmode="lin" valueType="num">
                                      <p:cBhvr additive="base">
                                        <p:cTn id="44" dur="500" fill="hold"/>
                                        <p:tgtEl>
                                          <p:spTgt spid="1845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456"/>
                                        </p:tgtEl>
                                        <p:attrNameLst>
                                          <p:attrName>style.visibility</p:attrName>
                                        </p:attrNameLst>
                                      </p:cBhvr>
                                      <p:to>
                                        <p:strVal val="visible"/>
                                      </p:to>
                                    </p:set>
                                    <p:anim calcmode="lin" valueType="num">
                                      <p:cBhvr additive="base">
                                        <p:cTn id="47" dur="500" fill="hold"/>
                                        <p:tgtEl>
                                          <p:spTgt spid="18456"/>
                                        </p:tgtEl>
                                        <p:attrNameLst>
                                          <p:attrName>ppt_x</p:attrName>
                                        </p:attrNameLst>
                                      </p:cBhvr>
                                      <p:tavLst>
                                        <p:tav tm="0">
                                          <p:val>
                                            <p:strVal val="#ppt_x"/>
                                          </p:val>
                                        </p:tav>
                                        <p:tav tm="100000">
                                          <p:val>
                                            <p:strVal val="#ppt_x"/>
                                          </p:val>
                                        </p:tav>
                                      </p:tavLst>
                                    </p:anim>
                                    <p:anim calcmode="lin" valueType="num">
                                      <p:cBhvr additive="base">
                                        <p:cTn id="48" dur="500" fill="hold"/>
                                        <p:tgtEl>
                                          <p:spTgt spid="1845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457"/>
                                        </p:tgtEl>
                                        <p:attrNameLst>
                                          <p:attrName>style.visibility</p:attrName>
                                        </p:attrNameLst>
                                      </p:cBhvr>
                                      <p:to>
                                        <p:strVal val="visible"/>
                                      </p:to>
                                    </p:set>
                                    <p:anim calcmode="lin" valueType="num">
                                      <p:cBhvr additive="base">
                                        <p:cTn id="51" dur="500" fill="hold"/>
                                        <p:tgtEl>
                                          <p:spTgt spid="18457"/>
                                        </p:tgtEl>
                                        <p:attrNameLst>
                                          <p:attrName>ppt_x</p:attrName>
                                        </p:attrNameLst>
                                      </p:cBhvr>
                                      <p:tavLst>
                                        <p:tav tm="0">
                                          <p:val>
                                            <p:strVal val="#ppt_x"/>
                                          </p:val>
                                        </p:tav>
                                        <p:tav tm="100000">
                                          <p:val>
                                            <p:strVal val="#ppt_x"/>
                                          </p:val>
                                        </p:tav>
                                      </p:tavLst>
                                    </p:anim>
                                    <p:anim calcmode="lin" valueType="num">
                                      <p:cBhvr additive="base">
                                        <p:cTn id="52" dur="500" fill="hold"/>
                                        <p:tgtEl>
                                          <p:spTgt spid="1845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458"/>
                                        </p:tgtEl>
                                        <p:attrNameLst>
                                          <p:attrName>style.visibility</p:attrName>
                                        </p:attrNameLst>
                                      </p:cBhvr>
                                      <p:to>
                                        <p:strVal val="visible"/>
                                      </p:to>
                                    </p:set>
                                    <p:anim calcmode="lin" valueType="num">
                                      <p:cBhvr additive="base">
                                        <p:cTn id="55" dur="500" fill="hold"/>
                                        <p:tgtEl>
                                          <p:spTgt spid="18458"/>
                                        </p:tgtEl>
                                        <p:attrNameLst>
                                          <p:attrName>ppt_x</p:attrName>
                                        </p:attrNameLst>
                                      </p:cBhvr>
                                      <p:tavLst>
                                        <p:tav tm="0">
                                          <p:val>
                                            <p:strVal val="#ppt_x"/>
                                          </p:val>
                                        </p:tav>
                                        <p:tav tm="100000">
                                          <p:val>
                                            <p:strVal val="#ppt_x"/>
                                          </p:val>
                                        </p:tav>
                                      </p:tavLst>
                                    </p:anim>
                                    <p:anim calcmode="lin" valueType="num">
                                      <p:cBhvr additive="base">
                                        <p:cTn id="56" dur="500" fill="hold"/>
                                        <p:tgtEl>
                                          <p:spTgt spid="1845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459"/>
                                        </p:tgtEl>
                                        <p:attrNameLst>
                                          <p:attrName>style.visibility</p:attrName>
                                        </p:attrNameLst>
                                      </p:cBhvr>
                                      <p:to>
                                        <p:strVal val="visible"/>
                                      </p:to>
                                    </p:set>
                                    <p:anim calcmode="lin" valueType="num">
                                      <p:cBhvr additive="base">
                                        <p:cTn id="59" dur="500" fill="hold"/>
                                        <p:tgtEl>
                                          <p:spTgt spid="18459"/>
                                        </p:tgtEl>
                                        <p:attrNameLst>
                                          <p:attrName>ppt_x</p:attrName>
                                        </p:attrNameLst>
                                      </p:cBhvr>
                                      <p:tavLst>
                                        <p:tav tm="0">
                                          <p:val>
                                            <p:strVal val="#ppt_x"/>
                                          </p:val>
                                        </p:tav>
                                        <p:tav tm="100000">
                                          <p:val>
                                            <p:strVal val="#ppt_x"/>
                                          </p:val>
                                        </p:tav>
                                      </p:tavLst>
                                    </p:anim>
                                    <p:anim calcmode="lin" valueType="num">
                                      <p:cBhvr additive="base">
                                        <p:cTn id="60" dur="500" fill="hold"/>
                                        <p:tgtEl>
                                          <p:spTgt spid="1845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460"/>
                                        </p:tgtEl>
                                        <p:attrNameLst>
                                          <p:attrName>style.visibility</p:attrName>
                                        </p:attrNameLst>
                                      </p:cBhvr>
                                      <p:to>
                                        <p:strVal val="visible"/>
                                      </p:to>
                                    </p:set>
                                    <p:anim calcmode="lin" valueType="num">
                                      <p:cBhvr additive="base">
                                        <p:cTn id="63" dur="500" fill="hold"/>
                                        <p:tgtEl>
                                          <p:spTgt spid="18460"/>
                                        </p:tgtEl>
                                        <p:attrNameLst>
                                          <p:attrName>ppt_x</p:attrName>
                                        </p:attrNameLst>
                                      </p:cBhvr>
                                      <p:tavLst>
                                        <p:tav tm="0">
                                          <p:val>
                                            <p:strVal val="#ppt_x"/>
                                          </p:val>
                                        </p:tav>
                                        <p:tav tm="100000">
                                          <p:val>
                                            <p:strVal val="#ppt_x"/>
                                          </p:val>
                                        </p:tav>
                                      </p:tavLst>
                                    </p:anim>
                                    <p:anim calcmode="lin" valueType="num">
                                      <p:cBhvr additive="base">
                                        <p:cTn id="64" dur="500" fill="hold"/>
                                        <p:tgtEl>
                                          <p:spTgt spid="1846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461"/>
                                        </p:tgtEl>
                                        <p:attrNameLst>
                                          <p:attrName>style.visibility</p:attrName>
                                        </p:attrNameLst>
                                      </p:cBhvr>
                                      <p:to>
                                        <p:strVal val="visible"/>
                                      </p:to>
                                    </p:set>
                                    <p:anim calcmode="lin" valueType="num">
                                      <p:cBhvr additive="base">
                                        <p:cTn id="67" dur="500" fill="hold"/>
                                        <p:tgtEl>
                                          <p:spTgt spid="18461"/>
                                        </p:tgtEl>
                                        <p:attrNameLst>
                                          <p:attrName>ppt_x</p:attrName>
                                        </p:attrNameLst>
                                      </p:cBhvr>
                                      <p:tavLst>
                                        <p:tav tm="0">
                                          <p:val>
                                            <p:strVal val="#ppt_x"/>
                                          </p:val>
                                        </p:tav>
                                        <p:tav tm="100000">
                                          <p:val>
                                            <p:strVal val="#ppt_x"/>
                                          </p:val>
                                        </p:tav>
                                      </p:tavLst>
                                    </p:anim>
                                    <p:anim calcmode="lin" valueType="num">
                                      <p:cBhvr additive="base">
                                        <p:cTn id="68" dur="500" fill="hold"/>
                                        <p:tgtEl>
                                          <p:spTgt spid="1846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462"/>
                                        </p:tgtEl>
                                        <p:attrNameLst>
                                          <p:attrName>style.visibility</p:attrName>
                                        </p:attrNameLst>
                                      </p:cBhvr>
                                      <p:to>
                                        <p:strVal val="visible"/>
                                      </p:to>
                                    </p:set>
                                    <p:anim calcmode="lin" valueType="num">
                                      <p:cBhvr additive="base">
                                        <p:cTn id="71" dur="500" fill="hold"/>
                                        <p:tgtEl>
                                          <p:spTgt spid="18462"/>
                                        </p:tgtEl>
                                        <p:attrNameLst>
                                          <p:attrName>ppt_x</p:attrName>
                                        </p:attrNameLst>
                                      </p:cBhvr>
                                      <p:tavLst>
                                        <p:tav tm="0">
                                          <p:val>
                                            <p:strVal val="#ppt_x"/>
                                          </p:val>
                                        </p:tav>
                                        <p:tav tm="100000">
                                          <p:val>
                                            <p:strVal val="#ppt_x"/>
                                          </p:val>
                                        </p:tav>
                                      </p:tavLst>
                                    </p:anim>
                                    <p:anim calcmode="lin" valueType="num">
                                      <p:cBhvr additive="base">
                                        <p:cTn id="72" dur="500" fill="hold"/>
                                        <p:tgtEl>
                                          <p:spTgt spid="1846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463"/>
                                        </p:tgtEl>
                                        <p:attrNameLst>
                                          <p:attrName>style.visibility</p:attrName>
                                        </p:attrNameLst>
                                      </p:cBhvr>
                                      <p:to>
                                        <p:strVal val="visible"/>
                                      </p:to>
                                    </p:set>
                                    <p:anim calcmode="lin" valueType="num">
                                      <p:cBhvr additive="base">
                                        <p:cTn id="75" dur="500" fill="hold"/>
                                        <p:tgtEl>
                                          <p:spTgt spid="18463"/>
                                        </p:tgtEl>
                                        <p:attrNameLst>
                                          <p:attrName>ppt_x</p:attrName>
                                        </p:attrNameLst>
                                      </p:cBhvr>
                                      <p:tavLst>
                                        <p:tav tm="0">
                                          <p:val>
                                            <p:strVal val="#ppt_x"/>
                                          </p:val>
                                        </p:tav>
                                        <p:tav tm="100000">
                                          <p:val>
                                            <p:strVal val="#ppt_x"/>
                                          </p:val>
                                        </p:tav>
                                      </p:tavLst>
                                    </p:anim>
                                    <p:anim calcmode="lin" valueType="num">
                                      <p:cBhvr additive="base">
                                        <p:cTn id="76" dur="500" fill="hold"/>
                                        <p:tgtEl>
                                          <p:spTgt spid="184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52" grpId="1"/>
      <p:bldP spid="18453" grpId="2"/>
      <p:bldP spid="18456" grpId="3"/>
      <p:bldP spid="18457" grpId="4"/>
      <p:bldP spid="18458" grpId="5"/>
      <p:bldP spid="18459" grpId="6"/>
      <p:bldP spid="18460" grpId="7"/>
      <p:bldP spid="18461" grpId="8"/>
      <p:bldP spid="18462" grpId="9"/>
      <p:bldP spid="18463" grpId="1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图片 5"/>
          <p:cNvPicPr>
            <a:picLocks noChangeAspect="1"/>
          </p:cNvPicPr>
          <p:nvPr>
            <p:custDataLst>
              <p:tags r:id="rId1"/>
            </p:custDataLst>
          </p:nvPr>
        </p:nvPicPr>
        <p:blipFill>
          <a:blip r:embed="rId2"/>
          <a:srcRect l="15325"/>
          <a:stretch>
            <a:fillRect/>
          </a:stretch>
        </p:blipFill>
        <p:spPr>
          <a:xfrm rot="16200000">
            <a:off x="2655093" y="-2670968"/>
            <a:ext cx="6881813" cy="12192000"/>
          </a:xfrm>
          <a:prstGeom prst="rect">
            <a:avLst/>
          </a:prstGeom>
          <a:noFill/>
          <a:ln cap="flat">
            <a:noFill/>
            <a:prstDash val="solid"/>
            <a:round/>
            <a:headEnd type="none" w="med" len="med"/>
            <a:tailEnd type="none" w="med" len="med"/>
          </a:ln>
        </p:spPr>
      </p:pic>
      <p:sp>
        <p:nvSpPr>
          <p:cNvPr id="19459" name="椭圆 23"/>
          <p:cNvSpPr/>
          <p:nvPr>
            <p:custDataLst>
              <p:tags r:id="rId3"/>
            </p:custDataLst>
          </p:nvPr>
        </p:nvSpPr>
        <p:spPr>
          <a:xfrm>
            <a:off x="3418110" y="5109518"/>
            <a:ext cx="456279" cy="456279"/>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9460" name="椭圆 24"/>
          <p:cNvSpPr/>
          <p:nvPr>
            <p:custDataLst>
              <p:tags r:id="rId4"/>
            </p:custDataLst>
          </p:nvPr>
        </p:nvSpPr>
        <p:spPr>
          <a:xfrm>
            <a:off x="9615421" y="305008"/>
            <a:ext cx="691069" cy="691069"/>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9461" name="文本框 27"/>
          <p:cNvSpPr txBox="1"/>
          <p:nvPr>
            <p:custDataLst>
              <p:tags r:id="rId5"/>
            </p:custDataLst>
          </p:nvPr>
        </p:nvSpPr>
        <p:spPr>
          <a:xfrm flipH="1">
            <a:off x="3329852" y="2722996"/>
            <a:ext cx="5557696" cy="132343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汉仪菱心体简" pitchFamily="2" charset="-122"/>
                <a:ea typeface="汉仪菱心体简" pitchFamily="2" charset="-122"/>
                <a:cs typeface="思源黑体 CN Normal"/>
                <a:sym typeface="+mn-lt"/>
              </a:rPr>
              <a:t>教学过程</a:t>
            </a:r>
            <a:endParaRPr kumimoji="0" lang="zh-CN" altLang="en-US" sz="80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汉仪菱心体简" pitchFamily="2" charset="-122"/>
              <a:ea typeface="汉仪菱心体简" pitchFamily="2" charset="-122"/>
              <a:cs typeface="思源黑体 CN Normal"/>
              <a:sym typeface="+mn-lt"/>
            </a:endParaRPr>
          </a:p>
        </p:txBody>
      </p:sp>
      <p:cxnSp>
        <p:nvCxnSpPr>
          <p:cNvPr id="19462" name="直接连接符 29"/>
          <p:cNvCxnSpPr/>
          <p:nvPr>
            <p:custDataLst>
              <p:tags r:id="rId6"/>
            </p:custDataLst>
          </p:nvPr>
        </p:nvCxnSpPr>
        <p:spPr>
          <a:xfrm>
            <a:off x="3509963" y="4056063"/>
            <a:ext cx="5195887" cy="0"/>
          </a:xfrm>
          <a:prstGeom prst="line">
            <a:avLst/>
          </a:prstGeom>
          <a:noFill/>
          <a:ln w="95250" cap="flat">
            <a:solidFill>
              <a:srgbClr val="F585C0"/>
            </a:solidFill>
            <a:prstDash val="solid"/>
            <a:miter lim="800000"/>
            <a:headEnd type="none" w="med" len="med"/>
            <a:tailEnd type="none" w="med" len="med"/>
          </a:ln>
        </p:spPr>
      </p:cxnSp>
      <p:sp>
        <p:nvSpPr>
          <p:cNvPr id="19463" name="PA-文本框 88"/>
          <p:cNvSpPr txBox="1"/>
          <p:nvPr>
            <p:custDataLst>
              <p:tags r:id="rId7"/>
            </p:custDataLst>
          </p:nvPr>
        </p:nvSpPr>
        <p:spPr>
          <a:xfrm>
            <a:off x="3716743" y="4358615"/>
            <a:ext cx="4783915" cy="456279"/>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ctr" defTabSz="914400" rtl="0" eaLnBrk="1" fontAlgn="auto" latinLnBrk="0" hangingPunct="0">
              <a:lnSpc>
                <a:spcPct val="150000"/>
              </a:lnSpc>
              <a:spcBef>
                <a:spcPct val="0"/>
              </a:spcBef>
              <a:spcAft>
                <a:spcPct val="0"/>
              </a:spcAft>
              <a:buClrTx/>
              <a:buSzTx/>
              <a:buFontTx/>
              <a:buNone/>
            </a:pPr>
            <a:r>
              <a:rPr kumimoji="0" lang="en-US" altLang="zh-CN" sz="105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pitchFamily="34" charset="-122"/>
                <a:ea typeface="思源黑体 CN" pitchFamily="34" charset="-122"/>
                <a:cs typeface="思源黑体 CN Normal"/>
                <a:sym typeface="+mn-lt"/>
              </a:rPr>
              <a:t>Click here to enter your text,change the color or size of the text. Click here to enter your text,change the color or size of the text.</a:t>
            </a:r>
            <a:endParaRPr kumimoji="0" lang="en-US" altLang="zh-CN" sz="105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pitchFamily="34" charset="-122"/>
              <a:ea typeface="思源黑体 CN" pitchFamily="34" charset="-122"/>
              <a:cs typeface="思源黑体 CN Normal"/>
              <a:sym typeface="+mn-lt"/>
            </a:endParaRPr>
          </a:p>
        </p:txBody>
      </p:sp>
      <p:grpSp>
        <p:nvGrpSpPr>
          <p:cNvPr id="19464" name="组合 7"/>
          <p:cNvGrpSpPr/>
          <p:nvPr>
            <p:custDataLst>
              <p:tags r:id="rId8"/>
            </p:custDataLst>
          </p:nvPr>
        </p:nvGrpSpPr>
        <p:grpSpPr>
          <a:xfrm>
            <a:off x="4965700" y="1760538"/>
            <a:ext cx="2286000" cy="668337"/>
            <a:chOff x="6748174" y="1981200"/>
            <a:chExt cx="2286000" cy="667821"/>
          </a:xfrm>
        </p:grpSpPr>
        <p:sp>
          <p:nvSpPr>
            <p:cNvPr id="19465" name="矩形: 圆角 6"/>
            <p:cNvSpPr/>
            <p:nvPr>
              <p:custDataLst>
                <p:tags r:id="rId9"/>
              </p:custDataLst>
            </p:nvPr>
          </p:nvSpPr>
          <p:spPr>
            <a:xfrm>
              <a:off x="6748174" y="1981200"/>
              <a:ext cx="2286000" cy="667821"/>
            </a:xfrm>
            <a:prstGeom prst="roundRect">
              <a:avLst>
                <a:gd name="adj" fmla="val 50000"/>
              </a:avLst>
            </a:prstGeom>
            <a:solidFill>
              <a:srgbClr val="F585C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9466" name="文本框 3"/>
            <p:cNvSpPr/>
            <p:nvPr>
              <p:custDataLst>
                <p:tags r:id="rId10"/>
              </p:custDataLst>
            </p:nvPr>
          </p:nvSpPr>
          <p:spPr>
            <a:xfrm>
              <a:off x="6941651" y="2038846"/>
              <a:ext cx="1899046" cy="584775"/>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r>
                <a:rPr lang="en-US" altLang="zh-CN" sz="3200" b="1" i="1">
                  <a:solidFill>
                    <a:schemeClr val="bg1"/>
                  </a:solidFill>
                  <a:latin typeface="思源黑体 CN Bold" pitchFamily="34" charset="-122"/>
                  <a:sym typeface="思源黑体 CN Normal"/>
                </a:rPr>
                <a:t>PART </a:t>
              </a:r>
              <a:r>
                <a:rPr lang="en-US" altLang="zh-CN" sz="3200" b="1">
                  <a:solidFill>
                    <a:schemeClr val="bg1"/>
                  </a:solidFill>
                  <a:latin typeface="思源黑体 CN Bold" pitchFamily="34" charset="-122"/>
                  <a:sym typeface="思源黑体 CN Normal"/>
                </a:rPr>
                <a:t>03</a:t>
              </a:r>
              <a:endParaRPr lang="zh-CN" altLang="en-US" sz="3200" b="1">
                <a:solidFill>
                  <a:schemeClr val="bg1"/>
                </a:solidFill>
                <a:latin typeface="思源黑体 CN Bold" pitchFamily="34" charset="-122"/>
                <a:sym typeface="思源黑体 CN Normal"/>
              </a:endParaRPr>
            </a:p>
          </p:txBody>
        </p:sp>
      </p:grpSp>
      <p:pic>
        <p:nvPicPr>
          <p:cNvPr id="19467" name="图片 28"/>
          <p:cNvPicPr>
            <a:picLocks noChangeAspect="1"/>
          </p:cNvPicPr>
          <p:nvPr>
            <p:custDataLst>
              <p:tags r:id="rId11"/>
            </p:custDataLst>
          </p:nvPr>
        </p:nvPicPr>
        <p:blipFill>
          <a:blip r:embed="rId12"/>
          <a:srcRect b="19840"/>
          <a:stretch>
            <a:fillRect/>
          </a:stretch>
        </p:blipFill>
        <p:spPr>
          <a:xfrm rot="16200000">
            <a:off x="834232" y="2820194"/>
            <a:ext cx="4554537" cy="5476875"/>
          </a:xfrm>
          <a:prstGeom prst="rect">
            <a:avLst/>
          </a:prstGeom>
          <a:noFill/>
          <a:ln cap="flat">
            <a:noFill/>
            <a:prstDash val="solid"/>
            <a:round/>
            <a:headEnd type="none" w="med" len="med"/>
            <a:tailEnd type="none" w="med" len="med"/>
          </a:ln>
        </p:spPr>
      </p:pic>
      <p:pic>
        <p:nvPicPr>
          <p:cNvPr id="19468" name="图片 30"/>
          <p:cNvPicPr>
            <a:picLocks noChangeAspect="1"/>
          </p:cNvPicPr>
          <p:nvPr>
            <p:custDataLst>
              <p:tags r:id="rId13"/>
            </p:custDataLst>
          </p:nvPr>
        </p:nvPicPr>
        <p:blipFill>
          <a:blip r:embed="rId14"/>
          <a:srcRect b="23073"/>
          <a:stretch>
            <a:fillRect/>
          </a:stretch>
        </p:blipFill>
        <p:spPr>
          <a:xfrm>
            <a:off x="7907338" y="3992563"/>
            <a:ext cx="3786187" cy="2913062"/>
          </a:xfrm>
          <a:prstGeom prst="rect">
            <a:avLst/>
          </a:prstGeom>
          <a:noFill/>
          <a:ln cap="flat">
            <a:noFill/>
            <a:prstDash val="solid"/>
            <a:round/>
            <a:headEnd type="none" w="med" len="med"/>
            <a:tailEnd type="none" w="med" len="med"/>
          </a:ln>
        </p:spPr>
      </p:pic>
      <p:pic>
        <p:nvPicPr>
          <p:cNvPr id="19469" name="图片 32"/>
          <p:cNvPicPr>
            <a:picLocks noChangeAspect="1"/>
          </p:cNvPicPr>
          <p:nvPr>
            <p:custDataLst>
              <p:tags r:id="rId15"/>
            </p:custDataLst>
          </p:nvPr>
        </p:nvPicPr>
        <p:blipFill>
          <a:blip r:embed="rId16"/>
          <a:srcRect l="83522" t="39355" r="8" b="45997"/>
          <a:stretch>
            <a:fillRect/>
          </a:stretch>
        </p:blipFill>
        <p:spPr>
          <a:xfrm>
            <a:off x="-65087" y="3051175"/>
            <a:ext cx="923925" cy="1231900"/>
          </a:xfrm>
          <a:prstGeom prst="rect">
            <a:avLst/>
          </a:prstGeom>
          <a:noFill/>
          <a:ln cap="flat">
            <a:noFill/>
            <a:prstDash val="solid"/>
            <a:miter lim="1000000"/>
            <a:headEnd type="none" w="med" len="med"/>
            <a:tailEnd type="none" w="med" len="med"/>
          </a:ln>
        </p:spPr>
      </p:pic>
      <p:pic>
        <p:nvPicPr>
          <p:cNvPr id="19470" name="图片 34"/>
          <p:cNvPicPr>
            <a:picLocks noChangeAspect="1"/>
          </p:cNvPicPr>
          <p:nvPr>
            <p:custDataLst>
              <p:tags r:id="rId17"/>
            </p:custDataLst>
          </p:nvPr>
        </p:nvPicPr>
        <p:blipFill>
          <a:blip r:embed="rId18"/>
          <a:srcRect l="5472" t="8391" r="62382" b="77124"/>
          <a:stretch>
            <a:fillRect/>
          </a:stretch>
        </p:blipFill>
        <p:spPr>
          <a:xfrm>
            <a:off x="9775825" y="1989138"/>
            <a:ext cx="1873250" cy="1266825"/>
          </a:xfrm>
          <a:prstGeom prst="rect">
            <a:avLst/>
          </a:prstGeom>
          <a:noFill/>
          <a:ln cap="flat">
            <a:noFill/>
            <a:prstDash val="solid"/>
            <a:round/>
            <a:headEnd type="none" w="med" len="med"/>
            <a:tailEnd type="none" w="med" len="med"/>
          </a:ln>
        </p:spPr>
      </p:pic>
      <p:pic>
        <p:nvPicPr>
          <p:cNvPr id="19471" name="图片 35"/>
          <p:cNvPicPr>
            <a:picLocks noChangeAspect="1"/>
          </p:cNvPicPr>
          <p:nvPr>
            <p:custDataLst>
              <p:tags r:id="rId19"/>
            </p:custDataLst>
          </p:nvPr>
        </p:nvPicPr>
        <p:blipFill>
          <a:blip r:embed="rId20"/>
          <a:srcRect l="59667" t="17493" r="8186" b="68022"/>
          <a:stretch>
            <a:fillRect/>
          </a:stretch>
        </p:blipFill>
        <p:spPr>
          <a:xfrm>
            <a:off x="2659063" y="304800"/>
            <a:ext cx="1701800" cy="1150938"/>
          </a:xfrm>
          <a:prstGeom prst="rect">
            <a:avLst/>
          </a:prstGeom>
          <a:noFill/>
          <a:ln cap="flat">
            <a:noFill/>
            <a:prstDash val="solid"/>
            <a:round/>
            <a:headEnd type="none" w="med" len="med"/>
            <a:tailEnd type="none" w="med" len="med"/>
          </a:ln>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arn(inVertical)">
                                      <p:cBhvr>
                                        <p:cTn id="7" dur="500"/>
                                        <p:tgtEl>
                                          <p:spTgt spid="1946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461"/>
                                        </p:tgtEl>
                                        <p:attrNameLst>
                                          <p:attrName>style.visibility</p:attrName>
                                        </p:attrNameLst>
                                      </p:cBhvr>
                                      <p:to>
                                        <p:strVal val="visible"/>
                                      </p:to>
                                    </p:set>
                                    <p:animEffect transition="in" filter="fade">
                                      <p:cBhvr>
                                        <p:cTn id="10" dur="1000"/>
                                        <p:tgtEl>
                                          <p:spTgt spid="19461"/>
                                        </p:tgtEl>
                                      </p:cBhvr>
                                    </p:animEffect>
                                    <p:anim calcmode="lin" valueType="num">
                                      <p:cBhvr>
                                        <p:cTn id="11" dur="1000" fill="hold"/>
                                        <p:tgtEl>
                                          <p:spTgt spid="19461"/>
                                        </p:tgtEl>
                                        <p:attrNameLst>
                                          <p:attrName>ppt_x</p:attrName>
                                        </p:attrNameLst>
                                      </p:cBhvr>
                                      <p:tavLst>
                                        <p:tav tm="0">
                                          <p:val>
                                            <p:strVal val="#ppt_x"/>
                                          </p:val>
                                        </p:tav>
                                        <p:tav tm="100000">
                                          <p:val>
                                            <p:strVal val="#ppt_x"/>
                                          </p:val>
                                        </p:tav>
                                      </p:tavLst>
                                    </p:anim>
                                    <p:anim calcmode="lin" valueType="num">
                                      <p:cBhvr>
                                        <p:cTn id="12" dur="1000" fill="hold"/>
                                        <p:tgtEl>
                                          <p:spTgt spid="19461"/>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9462"/>
                                        </p:tgtEl>
                                        <p:attrNameLst>
                                          <p:attrName>style.visibility</p:attrName>
                                        </p:attrNameLst>
                                      </p:cBhvr>
                                      <p:to>
                                        <p:strVal val="visible"/>
                                      </p:to>
                                    </p:set>
                                    <p:animEffect transition="in" filter="fade">
                                      <p:cBhvr>
                                        <p:cTn id="15" dur="1000"/>
                                        <p:tgtEl>
                                          <p:spTgt spid="19462"/>
                                        </p:tgtEl>
                                      </p:cBhvr>
                                    </p:animEffect>
                                    <p:anim calcmode="lin" valueType="num">
                                      <p:cBhvr>
                                        <p:cTn id="16" dur="1000" fill="hold"/>
                                        <p:tgtEl>
                                          <p:spTgt spid="19462"/>
                                        </p:tgtEl>
                                        <p:attrNameLst>
                                          <p:attrName>ppt_x</p:attrName>
                                        </p:attrNameLst>
                                      </p:cBhvr>
                                      <p:tavLst>
                                        <p:tav tm="0">
                                          <p:val>
                                            <p:strVal val="#ppt_x"/>
                                          </p:val>
                                        </p:tav>
                                        <p:tav tm="100000">
                                          <p:val>
                                            <p:strVal val="#ppt_x"/>
                                          </p:val>
                                        </p:tav>
                                      </p:tavLst>
                                    </p:anim>
                                    <p:anim calcmode="lin" valueType="num">
                                      <p:cBhvr>
                                        <p:cTn id="17" dur="1000" fill="hold"/>
                                        <p:tgtEl>
                                          <p:spTgt spid="1946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9463"/>
                                        </p:tgtEl>
                                        <p:attrNameLst>
                                          <p:attrName>style.visibility</p:attrName>
                                        </p:attrNameLst>
                                      </p:cBhvr>
                                      <p:to>
                                        <p:strVal val="visible"/>
                                      </p:to>
                                    </p:set>
                                    <p:animEffect transition="in" filter="fade">
                                      <p:cBhvr>
                                        <p:cTn id="20" dur="1000"/>
                                        <p:tgtEl>
                                          <p:spTgt spid="19463"/>
                                        </p:tgtEl>
                                      </p:cBhvr>
                                    </p:animEffect>
                                    <p:anim calcmode="lin" valueType="num">
                                      <p:cBhvr>
                                        <p:cTn id="21" dur="1000" fill="hold"/>
                                        <p:tgtEl>
                                          <p:spTgt spid="19463"/>
                                        </p:tgtEl>
                                        <p:attrNameLst>
                                          <p:attrName>ppt_x</p:attrName>
                                        </p:attrNameLst>
                                      </p:cBhvr>
                                      <p:tavLst>
                                        <p:tav tm="0">
                                          <p:val>
                                            <p:strVal val="#ppt_x"/>
                                          </p:val>
                                        </p:tav>
                                        <p:tav tm="100000">
                                          <p:val>
                                            <p:strVal val="#ppt_x"/>
                                          </p:val>
                                        </p:tav>
                                      </p:tavLst>
                                    </p:anim>
                                    <p:anim calcmode="lin" valueType="num">
                                      <p:cBhvr>
                                        <p:cTn id="22" dur="1000" fill="hold"/>
                                        <p:tgtEl>
                                          <p:spTgt spid="19463"/>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9468"/>
                                        </p:tgtEl>
                                        <p:attrNameLst>
                                          <p:attrName>style.visibility</p:attrName>
                                        </p:attrNameLst>
                                      </p:cBhvr>
                                      <p:to>
                                        <p:strVal val="visible"/>
                                      </p:to>
                                    </p:set>
                                    <p:animEffect transition="in" filter="wipe(down)">
                                      <p:cBhvr>
                                        <p:cTn id="26" dur="500"/>
                                        <p:tgtEl>
                                          <p:spTgt spid="1946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9467"/>
                                        </p:tgtEl>
                                        <p:attrNameLst>
                                          <p:attrName>style.visibility</p:attrName>
                                        </p:attrNameLst>
                                      </p:cBhvr>
                                      <p:to>
                                        <p:strVal val="visible"/>
                                      </p:to>
                                    </p:set>
                                    <p:animEffect transition="in" filter="barn(inVertical)">
                                      <p:cBhvr>
                                        <p:cTn id="31" dur="500"/>
                                        <p:tgtEl>
                                          <p:spTgt spid="19467"/>
                                        </p:tgtEl>
                                      </p:cBhvr>
                                    </p:animEffect>
                                  </p:childTnLst>
                                </p:cTn>
                              </p:par>
                              <p:par>
                                <p:cTn id="32" presetID="42" presetClass="entr" presetSubtype="0" fill="hold" nodeType="withEffect">
                                  <p:stCondLst>
                                    <p:cond delay="0"/>
                                  </p:stCondLst>
                                  <p:childTnLst>
                                    <p:set>
                                      <p:cBhvr>
                                        <p:cTn id="33" dur="1" fill="hold">
                                          <p:stCondLst>
                                            <p:cond delay="0"/>
                                          </p:stCondLst>
                                        </p:cTn>
                                        <p:tgtEl>
                                          <p:spTgt spid="19470"/>
                                        </p:tgtEl>
                                        <p:attrNameLst>
                                          <p:attrName>style.visibility</p:attrName>
                                        </p:attrNameLst>
                                      </p:cBhvr>
                                      <p:to>
                                        <p:strVal val="visible"/>
                                      </p:to>
                                    </p:set>
                                    <p:animEffect transition="in" filter="fade">
                                      <p:cBhvr>
                                        <p:cTn id="34" dur="1000"/>
                                        <p:tgtEl>
                                          <p:spTgt spid="19470"/>
                                        </p:tgtEl>
                                      </p:cBhvr>
                                    </p:animEffect>
                                    <p:anim calcmode="lin" valueType="num">
                                      <p:cBhvr>
                                        <p:cTn id="35" dur="1000" fill="hold"/>
                                        <p:tgtEl>
                                          <p:spTgt spid="19470"/>
                                        </p:tgtEl>
                                        <p:attrNameLst>
                                          <p:attrName>ppt_x</p:attrName>
                                        </p:attrNameLst>
                                      </p:cBhvr>
                                      <p:tavLst>
                                        <p:tav tm="0">
                                          <p:val>
                                            <p:strVal val="#ppt_x"/>
                                          </p:val>
                                        </p:tav>
                                        <p:tav tm="100000">
                                          <p:val>
                                            <p:strVal val="#ppt_x"/>
                                          </p:val>
                                        </p:tav>
                                      </p:tavLst>
                                    </p:anim>
                                    <p:anim calcmode="lin" valueType="num">
                                      <p:cBhvr>
                                        <p:cTn id="36" dur="1000" fill="hold"/>
                                        <p:tgtEl>
                                          <p:spTgt spid="1947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460"/>
                                        </p:tgtEl>
                                        <p:attrNameLst>
                                          <p:attrName>style.visibility</p:attrName>
                                        </p:attrNameLst>
                                      </p:cBhvr>
                                      <p:to>
                                        <p:strVal val="visible"/>
                                      </p:to>
                                    </p:set>
                                    <p:animEffect transition="in" filter="fade">
                                      <p:cBhvr>
                                        <p:cTn id="39" dur="1000"/>
                                        <p:tgtEl>
                                          <p:spTgt spid="19460"/>
                                        </p:tgtEl>
                                      </p:cBhvr>
                                    </p:animEffect>
                                    <p:anim calcmode="lin" valueType="num">
                                      <p:cBhvr>
                                        <p:cTn id="40" dur="1000" fill="hold"/>
                                        <p:tgtEl>
                                          <p:spTgt spid="19460"/>
                                        </p:tgtEl>
                                        <p:attrNameLst>
                                          <p:attrName>ppt_x</p:attrName>
                                        </p:attrNameLst>
                                      </p:cBhvr>
                                      <p:tavLst>
                                        <p:tav tm="0">
                                          <p:val>
                                            <p:strVal val="#ppt_x"/>
                                          </p:val>
                                        </p:tav>
                                        <p:tav tm="100000">
                                          <p:val>
                                            <p:strVal val="#ppt_x"/>
                                          </p:val>
                                        </p:tav>
                                      </p:tavLst>
                                    </p:anim>
                                    <p:anim calcmode="lin" valueType="num">
                                      <p:cBhvr>
                                        <p:cTn id="41" dur="1000" fill="hold"/>
                                        <p:tgtEl>
                                          <p:spTgt spid="1946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9471"/>
                                        </p:tgtEl>
                                        <p:attrNameLst>
                                          <p:attrName>style.visibility</p:attrName>
                                        </p:attrNameLst>
                                      </p:cBhvr>
                                      <p:to>
                                        <p:strVal val="visible"/>
                                      </p:to>
                                    </p:set>
                                    <p:animEffect transition="in" filter="fade">
                                      <p:cBhvr>
                                        <p:cTn id="44" dur="1000"/>
                                        <p:tgtEl>
                                          <p:spTgt spid="19471"/>
                                        </p:tgtEl>
                                      </p:cBhvr>
                                    </p:animEffect>
                                    <p:anim calcmode="lin" valueType="num">
                                      <p:cBhvr>
                                        <p:cTn id="45" dur="1000" fill="hold"/>
                                        <p:tgtEl>
                                          <p:spTgt spid="19471"/>
                                        </p:tgtEl>
                                        <p:attrNameLst>
                                          <p:attrName>ppt_x</p:attrName>
                                        </p:attrNameLst>
                                      </p:cBhvr>
                                      <p:tavLst>
                                        <p:tav tm="0">
                                          <p:val>
                                            <p:strVal val="#ppt_x"/>
                                          </p:val>
                                        </p:tav>
                                        <p:tav tm="100000">
                                          <p:val>
                                            <p:strVal val="#ppt_x"/>
                                          </p:val>
                                        </p:tav>
                                      </p:tavLst>
                                    </p:anim>
                                    <p:anim calcmode="lin" valueType="num">
                                      <p:cBhvr>
                                        <p:cTn id="46" dur="1000" fill="hold"/>
                                        <p:tgtEl>
                                          <p:spTgt spid="1947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9469"/>
                                        </p:tgtEl>
                                        <p:attrNameLst>
                                          <p:attrName>style.visibility</p:attrName>
                                        </p:attrNameLst>
                                      </p:cBhvr>
                                      <p:to>
                                        <p:strVal val="visible"/>
                                      </p:to>
                                    </p:set>
                                    <p:animEffect transition="in" filter="fade">
                                      <p:cBhvr>
                                        <p:cTn id="49" dur="1000"/>
                                        <p:tgtEl>
                                          <p:spTgt spid="19469"/>
                                        </p:tgtEl>
                                      </p:cBhvr>
                                    </p:animEffect>
                                    <p:anim calcmode="lin" valueType="num">
                                      <p:cBhvr>
                                        <p:cTn id="50" dur="1000" fill="hold"/>
                                        <p:tgtEl>
                                          <p:spTgt spid="19469"/>
                                        </p:tgtEl>
                                        <p:attrNameLst>
                                          <p:attrName>ppt_x</p:attrName>
                                        </p:attrNameLst>
                                      </p:cBhvr>
                                      <p:tavLst>
                                        <p:tav tm="0">
                                          <p:val>
                                            <p:strVal val="#ppt_x"/>
                                          </p:val>
                                        </p:tav>
                                        <p:tav tm="100000">
                                          <p:val>
                                            <p:strVal val="#ppt_x"/>
                                          </p:val>
                                        </p:tav>
                                      </p:tavLst>
                                    </p:anim>
                                    <p:anim calcmode="lin" valueType="num">
                                      <p:cBhvr>
                                        <p:cTn id="51" dur="1000" fill="hold"/>
                                        <p:tgtEl>
                                          <p:spTgt spid="194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1"/>
      <p:bldP spid="19463"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组合 4"/>
          <p:cNvGrpSpPr/>
          <p:nvPr>
            <p:custDataLst>
              <p:tags r:id="rId1"/>
            </p:custDataLst>
          </p:nvPr>
        </p:nvGrpSpPr>
        <p:grpSpPr>
          <a:xfrm>
            <a:off x="1219200" y="1752600"/>
            <a:ext cx="5856288" cy="2478088"/>
            <a:chOff x="2733211" y="1969533"/>
            <a:chExt cx="5856525" cy="2478725"/>
          </a:xfrm>
        </p:grpSpPr>
        <p:sp>
          <p:nvSpPr>
            <p:cNvPr id="20483" name="矩形 5"/>
            <p:cNvSpPr/>
            <p:nvPr>
              <p:custDataLst>
                <p:tags r:id="rId2"/>
              </p:custDataLst>
            </p:nvPr>
          </p:nvSpPr>
          <p:spPr>
            <a:xfrm>
              <a:off x="2733211" y="1969533"/>
              <a:ext cx="1480468" cy="369332"/>
            </a:xfrm>
            <a:prstGeom prst="rect">
              <a:avLst/>
            </a:prstGeom>
            <a:solidFill>
              <a:srgbClr val="F585C0"/>
            </a:solidFill>
            <a:ln w="9525" cap="flat" cmpd="sng" algn="ctr">
              <a:noFill/>
              <a:prstDash val="solid"/>
              <a:round/>
              <a:headEnd type="none" w="med" len="med"/>
              <a:tailEnd type="none" w="med" len="med"/>
            </a:ln>
          </p:spPr>
          <p:txBody>
            <a:bodyPr wrap="square" lIns="0" tIns="0" rIns="0" bIns="0" rtlCol="0">
              <a:spAutoFit/>
            </a:bodyPr>
            <a:lstStyle/>
            <a:p>
              <a:pPr marL="0" marR="0" lvl="0" indent="0" algn="ctr" defTabSz="914400" rtl="0" eaLnBrk="1" fontAlgn="auto" latinLnBrk="0" hangingPunct="0">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思源黑体 CN Normal"/>
                  <a:sym typeface="+mn-lt"/>
                </a:rPr>
                <a:t>文本标题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思源黑体 CN Normal"/>
                <a:sym typeface="+mn-lt"/>
              </a:endParaRPr>
            </a:p>
          </p:txBody>
        </p:sp>
        <p:sp>
          <p:nvSpPr>
            <p:cNvPr id="20484" name="矩形 6"/>
            <p:cNvSpPr/>
            <p:nvPr>
              <p:custDataLst>
                <p:tags r:id="rId3"/>
              </p:custDataLst>
            </p:nvPr>
          </p:nvSpPr>
          <p:spPr>
            <a:xfrm>
              <a:off x="2733211" y="2647188"/>
              <a:ext cx="5856525" cy="1801070"/>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just" hangingPunct="0">
                <a:lnSpc>
                  <a:spcPct val="150000"/>
                </a:lnSpc>
              </a:pPr>
              <a:r>
                <a:rPr lang="zh-CN" altLang="en-US" sz="1600">
                  <a:latin typeface="微软雅黑" panose="020B0503020204020204" pitchFamily="34" charset="-122"/>
                  <a:sym typeface="思源黑体 CN Normal"/>
                </a:rPr>
                <a:t>以及标题文案。建议使用源文件内字体，可以一键替换更改文字大小颜色等。更改文字大小。以及标题文案。建议使用源文件内字体，可以一键替换更改文字大小颜色等。更改文字大小。</a:t>
              </a:r>
              <a:endParaRPr lang="zh-CN" altLang="en-US" sz="1600">
                <a:latin typeface="微软雅黑" panose="020B0503020204020204" pitchFamily="34" charset="-122"/>
                <a:sym typeface="思源黑体 CN Normal"/>
              </a:endParaRPr>
            </a:p>
            <a:p>
              <a:pPr lvl="0" algn="just" hangingPunct="0">
                <a:lnSpc>
                  <a:spcPct val="150000"/>
                </a:lnSpc>
              </a:pPr>
              <a:r>
                <a:rPr lang="zh-CN" altLang="en-US" sz="1600">
                  <a:latin typeface="微软雅黑" panose="020B0503020204020204" pitchFamily="34" charset="-122"/>
                  <a:sym typeface="思源黑体 CN Normal"/>
                </a:rPr>
                <a:t>以及标题文案。建议使用源文件内字体，可以一键替换更改文字大小颜色等。更改文字大小。</a:t>
              </a:r>
              <a:endParaRPr lang="zh-CN" altLang="en-US" sz="1600">
                <a:latin typeface="微软雅黑" panose="020B0503020204020204" pitchFamily="34" charset="-122"/>
                <a:sym typeface="思源黑体 CN Normal"/>
              </a:endParaRPr>
            </a:p>
          </p:txBody>
        </p:sp>
      </p:grpSp>
      <p:grpSp>
        <p:nvGrpSpPr>
          <p:cNvPr id="20485" name="组合 7"/>
          <p:cNvGrpSpPr/>
          <p:nvPr>
            <p:custDataLst>
              <p:tags r:id="rId4"/>
            </p:custDataLst>
          </p:nvPr>
        </p:nvGrpSpPr>
        <p:grpSpPr>
          <a:xfrm>
            <a:off x="1219200" y="4605338"/>
            <a:ext cx="4602163" cy="842962"/>
            <a:chOff x="1110332" y="4796813"/>
            <a:chExt cx="4602252" cy="843052"/>
          </a:xfrm>
        </p:grpSpPr>
        <p:sp>
          <p:nvSpPr>
            <p:cNvPr id="20486" name="椭圆 8"/>
            <p:cNvSpPr/>
            <p:nvPr>
              <p:custDataLst>
                <p:tags r:id="rId5"/>
              </p:custDataLst>
            </p:nvPr>
          </p:nvSpPr>
          <p:spPr>
            <a:xfrm>
              <a:off x="1110332" y="4796813"/>
              <a:ext cx="843052" cy="843052"/>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文本</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sp>
          <p:nvSpPr>
            <p:cNvPr id="20487" name="椭圆 9"/>
            <p:cNvSpPr/>
            <p:nvPr>
              <p:custDataLst>
                <p:tags r:id="rId6"/>
              </p:custDataLst>
            </p:nvPr>
          </p:nvSpPr>
          <p:spPr>
            <a:xfrm>
              <a:off x="2140846" y="4796813"/>
              <a:ext cx="843052" cy="843052"/>
            </a:xfrm>
            <a:prstGeom prst="ellipse">
              <a:avLst/>
            </a:prstGeom>
            <a:solidFill>
              <a:srgbClr val="F585C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文本</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sp>
          <p:nvSpPr>
            <p:cNvPr id="20488" name="椭圆 10"/>
            <p:cNvSpPr/>
            <p:nvPr>
              <p:custDataLst>
                <p:tags r:id="rId7"/>
              </p:custDataLst>
            </p:nvPr>
          </p:nvSpPr>
          <p:spPr>
            <a:xfrm>
              <a:off x="3839018" y="4796813"/>
              <a:ext cx="843052" cy="843052"/>
            </a:xfrm>
            <a:prstGeom prst="ellipse">
              <a:avLst/>
            </a:prstGeom>
            <a:solidFill>
              <a:srgbClr val="4472C4"/>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文本</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sp>
          <p:nvSpPr>
            <p:cNvPr id="20489" name="椭圆 11"/>
            <p:cNvSpPr/>
            <p:nvPr>
              <p:custDataLst>
                <p:tags r:id="rId8"/>
              </p:custDataLst>
            </p:nvPr>
          </p:nvSpPr>
          <p:spPr>
            <a:xfrm>
              <a:off x="4869532" y="4796813"/>
              <a:ext cx="843052" cy="843052"/>
            </a:xfrm>
            <a:prstGeom prst="ellipse">
              <a:avLst/>
            </a:prstGeom>
            <a:solidFill>
              <a:srgbClr val="F585C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文本</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grpSp>
      <p:pic>
        <p:nvPicPr>
          <p:cNvPr id="20490" name="图片 2"/>
          <p:cNvPicPr>
            <a:picLocks noChangeAspect="1"/>
          </p:cNvPicPr>
          <p:nvPr>
            <p:custDataLst>
              <p:tags r:id="rId9"/>
            </p:custDataLst>
          </p:nvPr>
        </p:nvPicPr>
        <p:blipFill>
          <a:blip r:embed="rId10"/>
          <a:stretch>
            <a:fillRect/>
          </a:stretch>
        </p:blipFill>
        <p:spPr>
          <a:xfrm>
            <a:off x="6875463" y="1409700"/>
            <a:ext cx="4805362" cy="4805363"/>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fade">
                                      <p:cBhvr>
                                        <p:cTn id="11" dur="1000"/>
                                        <p:tgtEl>
                                          <p:spTgt spid="20485"/>
                                        </p:tgtEl>
                                      </p:cBhvr>
                                    </p:animEffect>
                                    <p:anim calcmode="lin" valueType="num">
                                      <p:cBhvr>
                                        <p:cTn id="12" dur="1000" fill="hold"/>
                                        <p:tgtEl>
                                          <p:spTgt spid="20485"/>
                                        </p:tgtEl>
                                        <p:attrNameLst>
                                          <p:attrName>ppt_x</p:attrName>
                                        </p:attrNameLst>
                                      </p:cBhvr>
                                      <p:tavLst>
                                        <p:tav tm="0">
                                          <p:val>
                                            <p:strVal val="#ppt_x"/>
                                          </p:val>
                                        </p:tav>
                                        <p:tav tm="100000">
                                          <p:val>
                                            <p:strVal val="#ppt_x"/>
                                          </p:val>
                                        </p:tav>
                                      </p:tavLst>
                                    </p:anim>
                                    <p:anim calcmode="lin" valueType="num">
                                      <p:cBhvr>
                                        <p:cTn id="13" dur="1000" fill="hold"/>
                                        <p:tgtEl>
                                          <p:spTgt spid="2048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0490"/>
                                        </p:tgtEl>
                                        <p:attrNameLst>
                                          <p:attrName>style.visibility</p:attrName>
                                        </p:attrNameLst>
                                      </p:cBhvr>
                                      <p:to>
                                        <p:strVal val="visible"/>
                                      </p:to>
                                    </p:set>
                                    <p:animEffect transition="in" filter="wipe(down)">
                                      <p:cBhvr>
                                        <p:cTn id="17"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圆角矩形 227"/>
          <p:cNvSpPr/>
          <p:nvPr>
            <p:custDataLst>
              <p:tags r:id="rId1"/>
            </p:custDataLst>
          </p:nvPr>
        </p:nvSpPr>
        <p:spPr>
          <a:xfrm>
            <a:off x="1470025" y="1925638"/>
            <a:ext cx="3956050" cy="1503362"/>
          </a:xfrm>
          <a:prstGeom prst="parallelogram">
            <a:avLst>
              <a:gd name="adj" fmla="val 24987"/>
            </a:avLst>
          </a:prstGeom>
          <a:noFill/>
          <a:ln cap="flat">
            <a:solidFill>
              <a:schemeClr val="bg1"/>
            </a:solidFill>
            <a:bevel/>
          </a:ln>
        </p:spPr>
        <p:txBody>
          <a:bodyPr wrap="square" lIns="0" tIns="0" rIns="0" bIns="0"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endParaRPr sz="900">
              <a:solidFill>
                <a:srgbClr val="3E3938"/>
              </a:solidFill>
              <a:sym typeface="思源黑体 CN Normal"/>
            </a:endParaRPr>
          </a:p>
        </p:txBody>
      </p:sp>
      <p:sp>
        <p:nvSpPr>
          <p:cNvPr id="21507" name="任意多边形 228"/>
          <p:cNvSpPr/>
          <p:nvPr>
            <p:custDataLst>
              <p:tags r:id="rId2"/>
            </p:custDataLst>
          </p:nvPr>
        </p:nvSpPr>
        <p:spPr>
          <a:xfrm>
            <a:off x="2025650" y="1746250"/>
            <a:ext cx="2432050" cy="358775"/>
          </a:xfrm>
          <a:prstGeom prst="parallelogram">
            <a:avLst>
              <a:gd name="adj" fmla="val 25012"/>
            </a:avLst>
          </a:prstGeom>
          <a:solidFill>
            <a:srgbClr val="6263CF"/>
          </a:solidFill>
          <a:ln w="15200" cap="flat">
            <a:noFill/>
            <a:bevel/>
          </a:ln>
          <a:effectLst>
            <a:outerShdw blurRad="63500" dist="38100" dir="5400000" algn="t">
              <a:srgbClr val="000000">
                <a:alpha val="29999"/>
              </a:srgbClr>
            </a:outerShdw>
          </a:effectLst>
        </p:spPr>
        <p:txBody>
          <a:bodyPr wrap="square" lIns="36000" tIns="0" rIns="36000" bIns="0"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ctr">
              <a:lnSpc>
                <a:spcPct val="100000"/>
              </a:lnSpc>
            </a:pPr>
            <a:endParaRPr sz="1000" b="1">
              <a:solidFill>
                <a:srgbClr val="FFFFFF"/>
              </a:solidFill>
              <a:sym typeface="思源黑体 CN Normal"/>
            </a:endParaRPr>
          </a:p>
        </p:txBody>
      </p:sp>
      <p:sp>
        <p:nvSpPr>
          <p:cNvPr id="21508" name="圆角矩形 227"/>
          <p:cNvSpPr/>
          <p:nvPr>
            <p:custDataLst>
              <p:tags r:id="rId3"/>
            </p:custDataLst>
          </p:nvPr>
        </p:nvSpPr>
        <p:spPr>
          <a:xfrm>
            <a:off x="6613525" y="1925638"/>
            <a:ext cx="3956050" cy="1503362"/>
          </a:xfrm>
          <a:prstGeom prst="parallelogram">
            <a:avLst>
              <a:gd name="adj" fmla="val 24987"/>
            </a:avLst>
          </a:prstGeom>
          <a:noFill/>
          <a:ln cap="flat">
            <a:solidFill>
              <a:schemeClr val="bg1"/>
            </a:solidFill>
            <a:bevel/>
          </a:ln>
        </p:spPr>
        <p:txBody>
          <a:bodyPr wrap="square" lIns="0" tIns="0" rIns="0" bIns="0"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endParaRPr sz="900">
              <a:solidFill>
                <a:srgbClr val="3E3938"/>
              </a:solidFill>
              <a:sym typeface="思源黑体 CN Normal"/>
            </a:endParaRPr>
          </a:p>
        </p:txBody>
      </p:sp>
      <p:sp>
        <p:nvSpPr>
          <p:cNvPr id="21509" name="任意多边形 228"/>
          <p:cNvSpPr/>
          <p:nvPr>
            <p:custDataLst>
              <p:tags r:id="rId4"/>
            </p:custDataLst>
          </p:nvPr>
        </p:nvSpPr>
        <p:spPr>
          <a:xfrm>
            <a:off x="7170738" y="1746250"/>
            <a:ext cx="2432050" cy="358775"/>
          </a:xfrm>
          <a:prstGeom prst="parallelogram">
            <a:avLst>
              <a:gd name="adj" fmla="val 25012"/>
            </a:avLst>
          </a:prstGeom>
          <a:solidFill>
            <a:srgbClr val="6263CF"/>
          </a:solidFill>
          <a:ln w="15200" cap="flat">
            <a:noFill/>
            <a:bevel/>
          </a:ln>
          <a:effectLst>
            <a:outerShdw blurRad="63500" dist="38100" dir="5400000" algn="t">
              <a:srgbClr val="000000">
                <a:alpha val="29999"/>
              </a:srgbClr>
            </a:outerShdw>
          </a:effectLst>
        </p:spPr>
        <p:txBody>
          <a:bodyPr wrap="square" lIns="36000" tIns="0" rIns="36000" bIns="0"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ctr">
              <a:lnSpc>
                <a:spcPct val="100000"/>
              </a:lnSpc>
            </a:pPr>
            <a:endParaRPr sz="1000" b="1">
              <a:solidFill>
                <a:srgbClr val="FFFFFF"/>
              </a:solidFill>
              <a:sym typeface="思源黑体 CN Normal"/>
            </a:endParaRPr>
          </a:p>
        </p:txBody>
      </p:sp>
      <p:sp>
        <p:nvSpPr>
          <p:cNvPr id="21510" name="圆角矩形 227"/>
          <p:cNvSpPr/>
          <p:nvPr>
            <p:custDataLst>
              <p:tags r:id="rId5"/>
            </p:custDataLst>
          </p:nvPr>
        </p:nvSpPr>
        <p:spPr>
          <a:xfrm>
            <a:off x="1470025" y="4364038"/>
            <a:ext cx="3956050" cy="1503362"/>
          </a:xfrm>
          <a:prstGeom prst="parallelogram">
            <a:avLst>
              <a:gd name="adj" fmla="val 24987"/>
            </a:avLst>
          </a:prstGeom>
          <a:noFill/>
          <a:ln cap="flat">
            <a:solidFill>
              <a:schemeClr val="bg1"/>
            </a:solidFill>
            <a:bevel/>
          </a:ln>
        </p:spPr>
        <p:txBody>
          <a:bodyPr wrap="square" lIns="0" tIns="0" rIns="0" bIns="0"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endParaRPr sz="900">
              <a:solidFill>
                <a:srgbClr val="3E3938"/>
              </a:solidFill>
              <a:sym typeface="思源黑体 CN Normal"/>
            </a:endParaRPr>
          </a:p>
        </p:txBody>
      </p:sp>
      <p:sp>
        <p:nvSpPr>
          <p:cNvPr id="21511" name="任意多边形 228"/>
          <p:cNvSpPr/>
          <p:nvPr>
            <p:custDataLst>
              <p:tags r:id="rId6"/>
            </p:custDataLst>
          </p:nvPr>
        </p:nvSpPr>
        <p:spPr>
          <a:xfrm>
            <a:off x="2025650" y="4184650"/>
            <a:ext cx="2432050" cy="358775"/>
          </a:xfrm>
          <a:prstGeom prst="parallelogram">
            <a:avLst>
              <a:gd name="adj" fmla="val 25012"/>
            </a:avLst>
          </a:prstGeom>
          <a:solidFill>
            <a:srgbClr val="F585C0"/>
          </a:solidFill>
          <a:ln w="15200" cap="flat">
            <a:noFill/>
            <a:bevel/>
          </a:ln>
          <a:effectLst>
            <a:outerShdw blurRad="63500" dist="38100" dir="5400000" algn="t">
              <a:srgbClr val="000000">
                <a:alpha val="29999"/>
              </a:srgbClr>
            </a:outerShdw>
          </a:effectLst>
        </p:spPr>
        <p:txBody>
          <a:bodyPr wrap="square" lIns="36000" tIns="0" rIns="36000" bIns="0"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ctr">
              <a:lnSpc>
                <a:spcPct val="100000"/>
              </a:lnSpc>
            </a:pPr>
            <a:endParaRPr sz="1000" b="1">
              <a:solidFill>
                <a:srgbClr val="FFFFFF"/>
              </a:solidFill>
              <a:sym typeface="思源黑体 CN Normal"/>
            </a:endParaRPr>
          </a:p>
        </p:txBody>
      </p:sp>
      <p:sp>
        <p:nvSpPr>
          <p:cNvPr id="21512" name="圆角矩形 227"/>
          <p:cNvSpPr/>
          <p:nvPr>
            <p:custDataLst>
              <p:tags r:id="rId7"/>
            </p:custDataLst>
          </p:nvPr>
        </p:nvSpPr>
        <p:spPr>
          <a:xfrm>
            <a:off x="6613525" y="4364038"/>
            <a:ext cx="3956050" cy="1503362"/>
          </a:xfrm>
          <a:prstGeom prst="parallelogram">
            <a:avLst>
              <a:gd name="adj" fmla="val 24987"/>
            </a:avLst>
          </a:prstGeom>
          <a:noFill/>
          <a:ln cap="flat">
            <a:solidFill>
              <a:schemeClr val="bg1"/>
            </a:solidFill>
            <a:bevel/>
          </a:ln>
        </p:spPr>
        <p:txBody>
          <a:bodyPr wrap="square" lIns="0" tIns="0" rIns="0" bIns="0"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endParaRPr sz="900">
              <a:solidFill>
                <a:srgbClr val="3E3938"/>
              </a:solidFill>
              <a:sym typeface="思源黑体 CN Normal"/>
            </a:endParaRPr>
          </a:p>
        </p:txBody>
      </p:sp>
      <p:sp>
        <p:nvSpPr>
          <p:cNvPr id="21513" name="任意多边形 228"/>
          <p:cNvSpPr/>
          <p:nvPr>
            <p:custDataLst>
              <p:tags r:id="rId8"/>
            </p:custDataLst>
          </p:nvPr>
        </p:nvSpPr>
        <p:spPr>
          <a:xfrm>
            <a:off x="7170738" y="4184650"/>
            <a:ext cx="2432050" cy="358775"/>
          </a:xfrm>
          <a:prstGeom prst="parallelogram">
            <a:avLst>
              <a:gd name="adj" fmla="val 25012"/>
            </a:avLst>
          </a:prstGeom>
          <a:solidFill>
            <a:srgbClr val="F585C0"/>
          </a:solidFill>
          <a:ln w="15200" cap="flat">
            <a:noFill/>
            <a:bevel/>
          </a:ln>
          <a:effectLst>
            <a:outerShdw blurRad="63500" dist="38100" dir="5400000" algn="t">
              <a:srgbClr val="000000">
                <a:alpha val="29999"/>
              </a:srgbClr>
            </a:outerShdw>
          </a:effectLst>
        </p:spPr>
        <p:txBody>
          <a:bodyPr wrap="square" lIns="36000" tIns="0" rIns="36000" bIns="0"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ctr">
              <a:lnSpc>
                <a:spcPct val="100000"/>
              </a:lnSpc>
            </a:pPr>
            <a:endParaRPr sz="1000" b="1">
              <a:solidFill>
                <a:srgbClr val="FFFFFF"/>
              </a:solidFill>
              <a:sym typeface="思源黑体 CN Normal"/>
            </a:endParaRPr>
          </a:p>
        </p:txBody>
      </p:sp>
      <p:sp>
        <p:nvSpPr>
          <p:cNvPr id="21514" name="文本框 21"/>
          <p:cNvSpPr txBox="1"/>
          <p:nvPr>
            <p:custDataLst>
              <p:tags r:id="rId9"/>
            </p:custDataLst>
          </p:nvPr>
        </p:nvSpPr>
        <p:spPr>
          <a:xfrm>
            <a:off x="2688138" y="1736508"/>
            <a:ext cx="1133644"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rPr>
              <a:t>输入标题</a:t>
            </a:r>
            <a:endPar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endParaRPr>
          </a:p>
        </p:txBody>
      </p:sp>
      <p:sp>
        <p:nvSpPr>
          <p:cNvPr id="21515" name="文本框 22"/>
          <p:cNvSpPr txBox="1"/>
          <p:nvPr>
            <p:custDataLst>
              <p:tags r:id="rId10"/>
            </p:custDataLst>
          </p:nvPr>
        </p:nvSpPr>
        <p:spPr>
          <a:xfrm>
            <a:off x="2676389" y="4170806"/>
            <a:ext cx="1133644"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rPr>
              <a:t>输入标题</a:t>
            </a:r>
            <a:endPar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endParaRPr>
          </a:p>
        </p:txBody>
      </p:sp>
      <p:sp>
        <p:nvSpPr>
          <p:cNvPr id="21516" name="文本框 23"/>
          <p:cNvSpPr txBox="1"/>
          <p:nvPr>
            <p:custDataLst>
              <p:tags r:id="rId11"/>
            </p:custDataLst>
          </p:nvPr>
        </p:nvSpPr>
        <p:spPr>
          <a:xfrm>
            <a:off x="7832318" y="1736508"/>
            <a:ext cx="1133644"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rPr>
              <a:t>输入标题</a:t>
            </a:r>
            <a:endPar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endParaRPr>
          </a:p>
        </p:txBody>
      </p:sp>
      <p:sp>
        <p:nvSpPr>
          <p:cNvPr id="21517" name="文本框 24"/>
          <p:cNvSpPr txBox="1"/>
          <p:nvPr>
            <p:custDataLst>
              <p:tags r:id="rId12"/>
            </p:custDataLst>
          </p:nvPr>
        </p:nvSpPr>
        <p:spPr>
          <a:xfrm>
            <a:off x="7837689" y="4178787"/>
            <a:ext cx="1133644"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rPr>
              <a:t>输入标题</a:t>
            </a:r>
            <a:endPar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endParaRPr>
          </a:p>
        </p:txBody>
      </p:sp>
      <p:sp>
        <p:nvSpPr>
          <p:cNvPr id="21518" name="文本框 25"/>
          <p:cNvSpPr txBox="1"/>
          <p:nvPr>
            <p:custDataLst>
              <p:tags r:id="rId13"/>
            </p:custDataLst>
          </p:nvPr>
        </p:nvSpPr>
        <p:spPr>
          <a:xfrm>
            <a:off x="1910912" y="2137436"/>
            <a:ext cx="3093611"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21519" name="文本框 26"/>
          <p:cNvSpPr txBox="1"/>
          <p:nvPr>
            <p:custDataLst>
              <p:tags r:id="rId14"/>
            </p:custDataLst>
          </p:nvPr>
        </p:nvSpPr>
        <p:spPr>
          <a:xfrm>
            <a:off x="1910912" y="4602508"/>
            <a:ext cx="3093611"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21520" name="文本框 27"/>
          <p:cNvSpPr txBox="1"/>
          <p:nvPr>
            <p:custDataLst>
              <p:tags r:id="rId15"/>
            </p:custDataLst>
          </p:nvPr>
        </p:nvSpPr>
        <p:spPr>
          <a:xfrm>
            <a:off x="7045075" y="2159348"/>
            <a:ext cx="3093611"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21521" name="文本框 28"/>
          <p:cNvSpPr txBox="1"/>
          <p:nvPr>
            <p:custDataLst>
              <p:tags r:id="rId16"/>
            </p:custDataLst>
          </p:nvPr>
        </p:nvSpPr>
        <p:spPr>
          <a:xfrm>
            <a:off x="7045075" y="4612959"/>
            <a:ext cx="3093611"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blinds(horizontal)">
                                      <p:cBhvr>
                                        <p:cTn id="10" dur="500"/>
                                        <p:tgtEl>
                                          <p:spTgt spid="2150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blinds(horizontal)">
                                      <p:cBhvr>
                                        <p:cTn id="13" dur="500"/>
                                        <p:tgtEl>
                                          <p:spTgt spid="2150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09"/>
                                        </p:tgtEl>
                                        <p:attrNameLst>
                                          <p:attrName>style.visibility</p:attrName>
                                        </p:attrNameLst>
                                      </p:cBhvr>
                                      <p:to>
                                        <p:strVal val="visible"/>
                                      </p:to>
                                    </p:set>
                                    <p:animEffect transition="in" filter="blinds(horizontal)">
                                      <p:cBhvr>
                                        <p:cTn id="16" dur="500"/>
                                        <p:tgtEl>
                                          <p:spTgt spid="2150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blinds(horizontal)">
                                      <p:cBhvr>
                                        <p:cTn id="19" dur="500"/>
                                        <p:tgtEl>
                                          <p:spTgt spid="215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blinds(horizontal)">
                                      <p:cBhvr>
                                        <p:cTn id="22" dur="500"/>
                                        <p:tgtEl>
                                          <p:spTgt spid="215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512"/>
                                        </p:tgtEl>
                                        <p:attrNameLst>
                                          <p:attrName>style.visibility</p:attrName>
                                        </p:attrNameLst>
                                      </p:cBhvr>
                                      <p:to>
                                        <p:strVal val="visible"/>
                                      </p:to>
                                    </p:set>
                                    <p:animEffect transition="in" filter="blinds(horizontal)">
                                      <p:cBhvr>
                                        <p:cTn id="25" dur="500"/>
                                        <p:tgtEl>
                                          <p:spTgt spid="215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513"/>
                                        </p:tgtEl>
                                        <p:attrNameLst>
                                          <p:attrName>style.visibility</p:attrName>
                                        </p:attrNameLst>
                                      </p:cBhvr>
                                      <p:to>
                                        <p:strVal val="visible"/>
                                      </p:to>
                                    </p:set>
                                    <p:animEffect transition="in" filter="blinds(horizontal)">
                                      <p:cBhvr>
                                        <p:cTn id="28" dur="500"/>
                                        <p:tgtEl>
                                          <p:spTgt spid="215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514"/>
                                        </p:tgtEl>
                                        <p:attrNameLst>
                                          <p:attrName>style.visibility</p:attrName>
                                        </p:attrNameLst>
                                      </p:cBhvr>
                                      <p:to>
                                        <p:strVal val="visible"/>
                                      </p:to>
                                    </p:set>
                                    <p:anim calcmode="lin" valueType="num">
                                      <p:cBhvr additive="base">
                                        <p:cTn id="33" dur="500" fill="hold"/>
                                        <p:tgtEl>
                                          <p:spTgt spid="21514"/>
                                        </p:tgtEl>
                                        <p:attrNameLst>
                                          <p:attrName>ppt_x</p:attrName>
                                        </p:attrNameLst>
                                      </p:cBhvr>
                                      <p:tavLst>
                                        <p:tav tm="0">
                                          <p:val>
                                            <p:strVal val="#ppt_x"/>
                                          </p:val>
                                        </p:tav>
                                        <p:tav tm="100000">
                                          <p:val>
                                            <p:strVal val="#ppt_x"/>
                                          </p:val>
                                        </p:tav>
                                      </p:tavLst>
                                    </p:anim>
                                    <p:anim calcmode="lin" valueType="num">
                                      <p:cBhvr additive="base">
                                        <p:cTn id="34" dur="500" fill="hold"/>
                                        <p:tgtEl>
                                          <p:spTgt spid="215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515"/>
                                        </p:tgtEl>
                                        <p:attrNameLst>
                                          <p:attrName>style.visibility</p:attrName>
                                        </p:attrNameLst>
                                      </p:cBhvr>
                                      <p:to>
                                        <p:strVal val="visible"/>
                                      </p:to>
                                    </p:set>
                                    <p:anim calcmode="lin" valueType="num">
                                      <p:cBhvr additive="base">
                                        <p:cTn id="37" dur="500" fill="hold"/>
                                        <p:tgtEl>
                                          <p:spTgt spid="21515"/>
                                        </p:tgtEl>
                                        <p:attrNameLst>
                                          <p:attrName>ppt_x</p:attrName>
                                        </p:attrNameLst>
                                      </p:cBhvr>
                                      <p:tavLst>
                                        <p:tav tm="0">
                                          <p:val>
                                            <p:strVal val="#ppt_x"/>
                                          </p:val>
                                        </p:tav>
                                        <p:tav tm="100000">
                                          <p:val>
                                            <p:strVal val="#ppt_x"/>
                                          </p:val>
                                        </p:tav>
                                      </p:tavLst>
                                    </p:anim>
                                    <p:anim calcmode="lin" valueType="num">
                                      <p:cBhvr additive="base">
                                        <p:cTn id="38" dur="500" fill="hold"/>
                                        <p:tgtEl>
                                          <p:spTgt spid="215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516"/>
                                        </p:tgtEl>
                                        <p:attrNameLst>
                                          <p:attrName>style.visibility</p:attrName>
                                        </p:attrNameLst>
                                      </p:cBhvr>
                                      <p:to>
                                        <p:strVal val="visible"/>
                                      </p:to>
                                    </p:set>
                                    <p:anim calcmode="lin" valueType="num">
                                      <p:cBhvr additive="base">
                                        <p:cTn id="41" dur="500" fill="hold"/>
                                        <p:tgtEl>
                                          <p:spTgt spid="21516"/>
                                        </p:tgtEl>
                                        <p:attrNameLst>
                                          <p:attrName>ppt_x</p:attrName>
                                        </p:attrNameLst>
                                      </p:cBhvr>
                                      <p:tavLst>
                                        <p:tav tm="0">
                                          <p:val>
                                            <p:strVal val="#ppt_x"/>
                                          </p:val>
                                        </p:tav>
                                        <p:tav tm="100000">
                                          <p:val>
                                            <p:strVal val="#ppt_x"/>
                                          </p:val>
                                        </p:tav>
                                      </p:tavLst>
                                    </p:anim>
                                    <p:anim calcmode="lin" valueType="num">
                                      <p:cBhvr additive="base">
                                        <p:cTn id="42" dur="500" fill="hold"/>
                                        <p:tgtEl>
                                          <p:spTgt spid="215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517"/>
                                        </p:tgtEl>
                                        <p:attrNameLst>
                                          <p:attrName>style.visibility</p:attrName>
                                        </p:attrNameLst>
                                      </p:cBhvr>
                                      <p:to>
                                        <p:strVal val="visible"/>
                                      </p:to>
                                    </p:set>
                                    <p:anim calcmode="lin" valueType="num">
                                      <p:cBhvr additive="base">
                                        <p:cTn id="45" dur="500" fill="hold"/>
                                        <p:tgtEl>
                                          <p:spTgt spid="21517"/>
                                        </p:tgtEl>
                                        <p:attrNameLst>
                                          <p:attrName>ppt_x</p:attrName>
                                        </p:attrNameLst>
                                      </p:cBhvr>
                                      <p:tavLst>
                                        <p:tav tm="0">
                                          <p:val>
                                            <p:strVal val="#ppt_x"/>
                                          </p:val>
                                        </p:tav>
                                        <p:tav tm="100000">
                                          <p:val>
                                            <p:strVal val="#ppt_x"/>
                                          </p:val>
                                        </p:tav>
                                      </p:tavLst>
                                    </p:anim>
                                    <p:anim calcmode="lin" valueType="num">
                                      <p:cBhvr additive="base">
                                        <p:cTn id="46" dur="500" fill="hold"/>
                                        <p:tgtEl>
                                          <p:spTgt spid="215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518"/>
                                        </p:tgtEl>
                                        <p:attrNameLst>
                                          <p:attrName>style.visibility</p:attrName>
                                        </p:attrNameLst>
                                      </p:cBhvr>
                                      <p:to>
                                        <p:strVal val="visible"/>
                                      </p:to>
                                    </p:set>
                                    <p:anim calcmode="lin" valueType="num">
                                      <p:cBhvr additive="base">
                                        <p:cTn id="49" dur="500" fill="hold"/>
                                        <p:tgtEl>
                                          <p:spTgt spid="21518"/>
                                        </p:tgtEl>
                                        <p:attrNameLst>
                                          <p:attrName>ppt_x</p:attrName>
                                        </p:attrNameLst>
                                      </p:cBhvr>
                                      <p:tavLst>
                                        <p:tav tm="0">
                                          <p:val>
                                            <p:strVal val="#ppt_x"/>
                                          </p:val>
                                        </p:tav>
                                        <p:tav tm="100000">
                                          <p:val>
                                            <p:strVal val="#ppt_x"/>
                                          </p:val>
                                        </p:tav>
                                      </p:tavLst>
                                    </p:anim>
                                    <p:anim calcmode="lin" valueType="num">
                                      <p:cBhvr additive="base">
                                        <p:cTn id="50" dur="500" fill="hold"/>
                                        <p:tgtEl>
                                          <p:spTgt spid="215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519"/>
                                        </p:tgtEl>
                                        <p:attrNameLst>
                                          <p:attrName>style.visibility</p:attrName>
                                        </p:attrNameLst>
                                      </p:cBhvr>
                                      <p:to>
                                        <p:strVal val="visible"/>
                                      </p:to>
                                    </p:set>
                                    <p:anim calcmode="lin" valueType="num">
                                      <p:cBhvr additive="base">
                                        <p:cTn id="53" dur="500" fill="hold"/>
                                        <p:tgtEl>
                                          <p:spTgt spid="21519"/>
                                        </p:tgtEl>
                                        <p:attrNameLst>
                                          <p:attrName>ppt_x</p:attrName>
                                        </p:attrNameLst>
                                      </p:cBhvr>
                                      <p:tavLst>
                                        <p:tav tm="0">
                                          <p:val>
                                            <p:strVal val="#ppt_x"/>
                                          </p:val>
                                        </p:tav>
                                        <p:tav tm="100000">
                                          <p:val>
                                            <p:strVal val="#ppt_x"/>
                                          </p:val>
                                        </p:tav>
                                      </p:tavLst>
                                    </p:anim>
                                    <p:anim calcmode="lin" valueType="num">
                                      <p:cBhvr additive="base">
                                        <p:cTn id="54" dur="500" fill="hold"/>
                                        <p:tgtEl>
                                          <p:spTgt spid="215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521"/>
                                        </p:tgtEl>
                                        <p:attrNameLst>
                                          <p:attrName>style.visibility</p:attrName>
                                        </p:attrNameLst>
                                      </p:cBhvr>
                                      <p:to>
                                        <p:strVal val="visible"/>
                                      </p:to>
                                    </p:set>
                                    <p:anim calcmode="lin" valueType="num">
                                      <p:cBhvr additive="base">
                                        <p:cTn id="57" dur="500" fill="hold"/>
                                        <p:tgtEl>
                                          <p:spTgt spid="21521"/>
                                        </p:tgtEl>
                                        <p:attrNameLst>
                                          <p:attrName>ppt_x</p:attrName>
                                        </p:attrNameLst>
                                      </p:cBhvr>
                                      <p:tavLst>
                                        <p:tav tm="0">
                                          <p:val>
                                            <p:strVal val="#ppt_x"/>
                                          </p:val>
                                        </p:tav>
                                        <p:tav tm="100000">
                                          <p:val>
                                            <p:strVal val="#ppt_x"/>
                                          </p:val>
                                        </p:tav>
                                      </p:tavLst>
                                    </p:anim>
                                    <p:anim calcmode="lin" valueType="num">
                                      <p:cBhvr additive="base">
                                        <p:cTn id="58" dur="500" fill="hold"/>
                                        <p:tgtEl>
                                          <p:spTgt spid="2152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1520"/>
                                        </p:tgtEl>
                                        <p:attrNameLst>
                                          <p:attrName>style.visibility</p:attrName>
                                        </p:attrNameLst>
                                      </p:cBhvr>
                                      <p:to>
                                        <p:strVal val="visible"/>
                                      </p:to>
                                    </p:set>
                                    <p:anim calcmode="lin" valueType="num">
                                      <p:cBhvr additive="base">
                                        <p:cTn id="61" dur="500" fill="hold"/>
                                        <p:tgtEl>
                                          <p:spTgt spid="21520"/>
                                        </p:tgtEl>
                                        <p:attrNameLst>
                                          <p:attrName>ppt_x</p:attrName>
                                        </p:attrNameLst>
                                      </p:cBhvr>
                                      <p:tavLst>
                                        <p:tav tm="0">
                                          <p:val>
                                            <p:strVal val="#ppt_x"/>
                                          </p:val>
                                        </p:tav>
                                        <p:tav tm="100000">
                                          <p:val>
                                            <p:strVal val="#ppt_x"/>
                                          </p:val>
                                        </p:tav>
                                      </p:tavLst>
                                    </p:anim>
                                    <p:anim calcmode="lin" valueType="num">
                                      <p:cBhvr additive="base">
                                        <p:cTn id="62" dur="500" fill="hold"/>
                                        <p:tgtEl>
                                          <p:spTgt spid="215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1"/>
      <p:bldP spid="21508" grpId="2"/>
      <p:bldP spid="21509" grpId="3"/>
      <p:bldP spid="21510" grpId="4"/>
      <p:bldP spid="21511" grpId="5"/>
      <p:bldP spid="21512" grpId="6"/>
      <p:bldP spid="21513" grpId="7"/>
      <p:bldP spid="21514" grpId="8"/>
      <p:bldP spid="21515" grpId="9"/>
      <p:bldP spid="21516" grpId="10"/>
      <p:bldP spid="21517" grpId="11"/>
      <p:bldP spid="21518" grpId="12"/>
      <p:bldP spid="21519" grpId="13"/>
      <p:bldP spid="21520" grpId="14"/>
      <p:bldP spid="21521" grpId="1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组合 4"/>
          <p:cNvGrpSpPr/>
          <p:nvPr>
            <p:custDataLst>
              <p:tags r:id="rId1"/>
            </p:custDataLst>
          </p:nvPr>
        </p:nvGrpSpPr>
        <p:grpSpPr>
          <a:xfrm>
            <a:off x="5457825" y="2228850"/>
            <a:ext cx="2471738" cy="2990850"/>
            <a:chOff x="9013" y="3779"/>
            <a:chExt cx="3892" cy="4710"/>
          </a:xfrm>
        </p:grpSpPr>
        <p:sp>
          <p:nvSpPr>
            <p:cNvPr id="22531" name="文本框 5"/>
            <p:cNvSpPr/>
            <p:nvPr>
              <p:custDataLst>
                <p:tags r:id="rId2"/>
              </p:custDataLst>
            </p:nvPr>
          </p:nvSpPr>
          <p:spPr>
            <a:xfrm>
              <a:off x="9795" y="4074"/>
              <a:ext cx="2510" cy="727"/>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r>
                <a:rPr lang="zh-CN" altLang="en-US" sz="2400" b="1">
                  <a:latin typeface="微软雅黑" panose="020B0503020204020204" pitchFamily="34" charset="-122"/>
                  <a:ea typeface="微软雅黑" panose="020B0503020204020204" pitchFamily="34" charset="-122"/>
                </a:rPr>
                <a:t>编辑标题</a:t>
              </a:r>
              <a:endParaRPr lang="zh-CN" altLang="en-US" sz="2400" b="1">
                <a:latin typeface="微软雅黑" panose="020B0503020204020204" pitchFamily="34" charset="-122"/>
                <a:ea typeface="微软雅黑" panose="020B0503020204020204" pitchFamily="34" charset="-122"/>
              </a:endParaRPr>
            </a:p>
          </p:txBody>
        </p:sp>
        <p:sp>
          <p:nvSpPr>
            <p:cNvPr id="22532" name="矩形 6"/>
            <p:cNvSpPr/>
            <p:nvPr>
              <p:custDataLst>
                <p:tags r:id="rId3"/>
              </p:custDataLst>
            </p:nvPr>
          </p:nvSpPr>
          <p:spPr>
            <a:xfrm>
              <a:off x="9106" y="4816"/>
              <a:ext cx="3724" cy="2985"/>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just" hangingPunct="0">
                <a:lnSpc>
                  <a:spcPct val="150000"/>
                </a:lnSpc>
              </a:pPr>
              <a:r>
                <a:rPr lang="zh-CN" altLang="en-US" sz="1600">
                  <a:latin typeface="微软雅黑" panose="020B0503020204020204" pitchFamily="34" charset="-122"/>
                  <a:sym typeface="思源黑体 CN Normal"/>
                </a:rPr>
                <a:t>以及标题文案。建议使用源文件内字体，可以一键替换更改文字大小颜色等。更改文字大小。</a:t>
              </a:r>
              <a:endParaRPr lang="zh-CN" altLang="en-US" sz="1600">
                <a:latin typeface="微软雅黑" panose="020B0503020204020204" pitchFamily="34" charset="-122"/>
                <a:sym typeface="思源黑体 CN Normal"/>
              </a:endParaRPr>
            </a:p>
          </p:txBody>
        </p:sp>
        <p:sp>
          <p:nvSpPr>
            <p:cNvPr id="22533" name="矩形 7"/>
            <p:cNvSpPr/>
            <p:nvPr>
              <p:custDataLst>
                <p:tags r:id="rId4"/>
              </p:custDataLst>
            </p:nvPr>
          </p:nvSpPr>
          <p:spPr>
            <a:xfrm>
              <a:off x="10019" y="4754"/>
              <a:ext cx="1928" cy="57"/>
            </a:xfrm>
            <a:prstGeom prst="rect">
              <a:avLst/>
            </a:prstGeom>
            <a:solidFill>
              <a:srgbClr val="59595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ysClr val="windowText" lastClr="000000"/>
                </a:solidFill>
                <a:uLnTx/>
                <a:uFillTx/>
                <a:latin typeface="微软雅黑" panose="020B0503020204020204" pitchFamily="34" charset="-122"/>
                <a:ea typeface="微软雅黑" panose="020B0503020204020204" pitchFamily="34" charset="-122"/>
              </a:endParaRPr>
            </a:p>
          </p:txBody>
        </p:sp>
        <p:sp>
          <p:nvSpPr>
            <p:cNvPr id="22534" name="圆角矩形 10"/>
            <p:cNvSpPr/>
            <p:nvPr>
              <p:custDataLst>
                <p:tags r:id="rId5"/>
              </p:custDataLst>
            </p:nvPr>
          </p:nvSpPr>
          <p:spPr>
            <a:xfrm>
              <a:off x="9013" y="3779"/>
              <a:ext cx="3892" cy="4710"/>
            </a:xfrm>
            <a:prstGeom prst="roundRect">
              <a:avLst>
                <a:gd name="adj" fmla="val 1896"/>
              </a:avLst>
            </a:prstGeom>
            <a:noFill/>
            <a:ln w="12700" cap="flat" cmpd="sng" algn="ctr">
              <a:solidFill>
                <a:srgbClr val="F585C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ysClr val="windowText" lastClr="000000"/>
                </a:solidFill>
                <a:uLnTx/>
                <a:uFillTx/>
                <a:latin typeface="微软雅黑" panose="020B0503020204020204" pitchFamily="34" charset="-122"/>
                <a:ea typeface="微软雅黑" panose="020B0503020204020204" pitchFamily="34" charset="-122"/>
              </a:endParaRPr>
            </a:p>
          </p:txBody>
        </p:sp>
      </p:grpSp>
      <p:grpSp>
        <p:nvGrpSpPr>
          <p:cNvPr id="22535" name="组合 9"/>
          <p:cNvGrpSpPr/>
          <p:nvPr>
            <p:custDataLst>
              <p:tags r:id="rId6"/>
            </p:custDataLst>
          </p:nvPr>
        </p:nvGrpSpPr>
        <p:grpSpPr>
          <a:xfrm>
            <a:off x="8353425" y="2228850"/>
            <a:ext cx="2505075" cy="2990850"/>
            <a:chOff x="13266" y="3779"/>
            <a:chExt cx="3945" cy="4710"/>
          </a:xfrm>
        </p:grpSpPr>
        <p:sp>
          <p:nvSpPr>
            <p:cNvPr id="22536" name="文本框 10"/>
            <p:cNvSpPr/>
            <p:nvPr>
              <p:custDataLst>
                <p:tags r:id="rId7"/>
              </p:custDataLst>
            </p:nvPr>
          </p:nvSpPr>
          <p:spPr>
            <a:xfrm>
              <a:off x="14083" y="4074"/>
              <a:ext cx="2494" cy="727"/>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r>
                <a:rPr lang="zh-CN" altLang="en-US" sz="2400" b="1">
                  <a:latin typeface="微软雅黑" panose="020B0503020204020204" pitchFamily="34" charset="-122"/>
                  <a:ea typeface="微软雅黑" panose="020B0503020204020204" pitchFamily="34" charset="-122"/>
                </a:rPr>
                <a:t>编辑标题</a:t>
              </a:r>
              <a:endParaRPr lang="zh-CN" altLang="en-US" sz="2400" b="1">
                <a:latin typeface="微软雅黑" panose="020B0503020204020204" pitchFamily="34" charset="-122"/>
                <a:ea typeface="微软雅黑" panose="020B0503020204020204" pitchFamily="34" charset="-122"/>
              </a:endParaRPr>
            </a:p>
          </p:txBody>
        </p:sp>
        <p:sp>
          <p:nvSpPr>
            <p:cNvPr id="22537" name="矩形 11"/>
            <p:cNvSpPr/>
            <p:nvPr>
              <p:custDataLst>
                <p:tags r:id="rId8"/>
              </p:custDataLst>
            </p:nvPr>
          </p:nvSpPr>
          <p:spPr>
            <a:xfrm>
              <a:off x="13346" y="4816"/>
              <a:ext cx="3817" cy="2403"/>
            </a:xfrm>
            <a:prstGeom prst="rect">
              <a:avLst/>
            </a:prstGeom>
            <a:noFill/>
            <a:ln>
              <a:noFill/>
              <a:miter lim="800000"/>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just" hangingPunct="0">
                <a:lnSpc>
                  <a:spcPct val="150000"/>
                </a:lnSpc>
              </a:pPr>
              <a:r>
                <a:rPr lang="zh-CN" altLang="en-US" sz="1600">
                  <a:latin typeface="微软雅黑" panose="020B0503020204020204" pitchFamily="34" charset="-122"/>
                  <a:sym typeface="思源黑体 CN Normal"/>
                </a:rPr>
                <a:t>以及标题文案。建议使用源文件内字体，可以一键替换更改文字大小颜色等。更改文字大小。</a:t>
              </a:r>
              <a:endParaRPr lang="zh-CN" altLang="en-US" sz="1600">
                <a:latin typeface="微软雅黑" panose="020B0503020204020204" pitchFamily="34" charset="-122"/>
                <a:sym typeface="思源黑体 CN Normal"/>
              </a:endParaRPr>
            </a:p>
          </p:txBody>
        </p:sp>
        <p:sp>
          <p:nvSpPr>
            <p:cNvPr id="22538" name="矩形 13"/>
            <p:cNvSpPr/>
            <p:nvPr>
              <p:custDataLst>
                <p:tags r:id="rId9"/>
              </p:custDataLst>
            </p:nvPr>
          </p:nvSpPr>
          <p:spPr>
            <a:xfrm>
              <a:off x="14259" y="4754"/>
              <a:ext cx="1928" cy="57"/>
            </a:xfrm>
            <a:prstGeom prst="rect">
              <a:avLst/>
            </a:prstGeom>
            <a:solidFill>
              <a:srgbClr val="59595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ysClr val="windowText" lastClr="000000"/>
                </a:solidFill>
                <a:uLnTx/>
                <a:uFillTx/>
                <a:latin typeface="微软雅黑" panose="020B0503020204020204" pitchFamily="34" charset="-122"/>
                <a:ea typeface="微软雅黑" panose="020B0503020204020204" pitchFamily="34" charset="-122"/>
              </a:endParaRPr>
            </a:p>
          </p:txBody>
        </p:sp>
        <p:sp>
          <p:nvSpPr>
            <p:cNvPr id="22539" name="圆角矩形 11"/>
            <p:cNvSpPr/>
            <p:nvPr>
              <p:custDataLst>
                <p:tags r:id="rId10"/>
              </p:custDataLst>
            </p:nvPr>
          </p:nvSpPr>
          <p:spPr>
            <a:xfrm>
              <a:off x="13266" y="3779"/>
              <a:ext cx="3945" cy="4710"/>
            </a:xfrm>
            <a:prstGeom prst="roundRect">
              <a:avLst>
                <a:gd name="adj" fmla="val 1896"/>
              </a:avLst>
            </a:prstGeom>
            <a:noFill/>
            <a:ln w="12700" cap="flat" cmpd="sng" algn="ctr">
              <a:solidFill>
                <a:srgbClr val="6263C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ysClr val="windowText" lastClr="000000"/>
                </a:solidFill>
                <a:uLnTx/>
                <a:uFillTx/>
                <a:latin typeface="微软雅黑" panose="020B0503020204020204" pitchFamily="34" charset="-122"/>
                <a:ea typeface="微软雅黑" panose="020B0503020204020204" pitchFamily="34" charset="-122"/>
              </a:endParaRPr>
            </a:p>
          </p:txBody>
        </p:sp>
      </p:grpSp>
      <p:pic>
        <p:nvPicPr>
          <p:cNvPr id="22540" name="图片 16"/>
          <p:cNvPicPr>
            <a:picLocks noChangeAspect="1"/>
          </p:cNvPicPr>
          <p:nvPr>
            <p:custDataLst>
              <p:tags r:id="rId11"/>
            </p:custDataLst>
          </p:nvPr>
        </p:nvPicPr>
        <p:blipFill>
          <a:blip r:embed="rId12"/>
          <a:stretch>
            <a:fillRect/>
          </a:stretch>
        </p:blipFill>
        <p:spPr>
          <a:xfrm flipH="1">
            <a:off x="1023938" y="1733550"/>
            <a:ext cx="3981450" cy="398145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1000" fill="hold"/>
                                        <p:tgtEl>
                                          <p:spTgt spid="225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2535"/>
                                        </p:tgtEl>
                                        <p:attrNameLst>
                                          <p:attrName>style.visibility</p:attrName>
                                        </p:attrNameLst>
                                      </p:cBhvr>
                                      <p:to>
                                        <p:strVal val="visible"/>
                                      </p:to>
                                    </p:set>
                                    <p:animEffect transition="in" filter="fade">
                                      <p:cBhvr>
                                        <p:cTn id="13" dur="1000"/>
                                        <p:tgtEl>
                                          <p:spTgt spid="22535"/>
                                        </p:tgtEl>
                                      </p:cBhvr>
                                    </p:animEffect>
                                    <p:anim calcmode="lin" valueType="num">
                                      <p:cBhvr>
                                        <p:cTn id="14" dur="1000" fill="hold"/>
                                        <p:tgtEl>
                                          <p:spTgt spid="22535"/>
                                        </p:tgtEl>
                                        <p:attrNameLst>
                                          <p:attrName>ppt_x</p:attrName>
                                        </p:attrNameLst>
                                      </p:cBhvr>
                                      <p:tavLst>
                                        <p:tav tm="0">
                                          <p:val>
                                            <p:strVal val="#ppt_x"/>
                                          </p:val>
                                        </p:tav>
                                        <p:tav tm="100000">
                                          <p:val>
                                            <p:strVal val="#ppt_x"/>
                                          </p:val>
                                        </p:tav>
                                      </p:tavLst>
                                    </p:anim>
                                    <p:anim calcmode="lin" valueType="num">
                                      <p:cBhvr>
                                        <p:cTn id="15" dur="1000" fill="hold"/>
                                        <p:tgtEl>
                                          <p:spTgt spid="2253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540"/>
                                        </p:tgtEl>
                                        <p:attrNameLst>
                                          <p:attrName>style.visibility</p:attrName>
                                        </p:attrNameLst>
                                      </p:cBhvr>
                                      <p:to>
                                        <p:strVal val="visible"/>
                                      </p:to>
                                    </p:set>
                                    <p:animEffect transition="in" filter="barn(inVertical)">
                                      <p:cBhvr>
                                        <p:cTn id="20"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54" name="组合 5"/>
          <p:cNvGrpSpPr/>
          <p:nvPr>
            <p:custDataLst>
              <p:tags r:id="rId1"/>
            </p:custDataLst>
          </p:nvPr>
        </p:nvGrpSpPr>
        <p:grpSpPr>
          <a:xfrm>
            <a:off x="1589088" y="3892550"/>
            <a:ext cx="8809037" cy="1176338"/>
            <a:chOff x="2141153" y="3671434"/>
            <a:chExt cx="8039102" cy="1073184"/>
          </a:xfrm>
        </p:grpSpPr>
        <p:sp>
          <p:nvSpPr>
            <p:cNvPr id="23555" name="箭头: 右 42"/>
            <p:cNvSpPr/>
            <p:nvPr>
              <p:custDataLst>
                <p:tags r:id="rId2"/>
              </p:custDataLst>
            </p:nvPr>
          </p:nvSpPr>
          <p:spPr>
            <a:xfrm>
              <a:off x="4576610" y="3761314"/>
              <a:ext cx="901598" cy="236992"/>
            </a:xfrm>
            <a:prstGeom prst="rightArrow">
              <a:avLst>
                <a:gd name="adj1" fmla="val 37213"/>
                <a:gd name="adj2" fmla="val 54335"/>
              </a:avLst>
            </a:prstGeom>
            <a:gradFill rotWithShape="0">
              <a:gsLst>
                <a:gs pos="0">
                  <a:srgbClr val="F2F4F8"/>
                </a:gs>
                <a:gs pos="100000">
                  <a:schemeClr val="bg1"/>
                </a:gs>
              </a:gsLst>
              <a:lin ang="299999"/>
            </a:gradFill>
            <a:ln w="25400">
              <a:solidFill>
                <a:srgbClr val="000000">
                  <a:alpha val="0"/>
                </a:srgbClr>
              </a:solidFill>
              <a:miter lim="400000"/>
            </a:ln>
          </p:spPr>
          <p:txBody>
            <a:bodyPr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0" lvl="0" indent="0" algn="ctr" defTabSz="914400" rtl="0" eaLnBrk="1" fontAlgn="base" hangingPunct="1">
                <a:lnSpc>
                  <a:spcPct val="100000"/>
                </a:lnSpc>
                <a:spcBef>
                  <a:spcPct val="0"/>
                </a:spcBef>
                <a:spcAft>
                  <a:spcPct val="0"/>
                </a:spcAft>
                <a:buClrTx/>
                <a:buSzTx/>
                <a:buFontTx/>
                <a:buNone/>
              </a:pPr>
              <a:endParaRPr kumimoji="0" u="none" baseline="0">
                <a:solidFill>
                  <a:srgbClr val="000000"/>
                </a:solidFill>
                <a:effectLst/>
                <a:sym typeface="思源黑体 CN Normal"/>
              </a:endParaRPr>
            </a:p>
          </p:txBody>
        </p:sp>
        <p:sp>
          <p:nvSpPr>
            <p:cNvPr id="23556" name="箭头: 右 43"/>
            <p:cNvSpPr/>
            <p:nvPr>
              <p:custDataLst>
                <p:tags r:id="rId3"/>
              </p:custDataLst>
            </p:nvPr>
          </p:nvSpPr>
          <p:spPr>
            <a:xfrm>
              <a:off x="6276766" y="4369249"/>
              <a:ext cx="901598" cy="236992"/>
            </a:xfrm>
            <a:prstGeom prst="rightArrow">
              <a:avLst>
                <a:gd name="adj1" fmla="val 37213"/>
                <a:gd name="adj2" fmla="val 54335"/>
              </a:avLst>
            </a:prstGeom>
            <a:gradFill rotWithShape="0">
              <a:gsLst>
                <a:gs pos="0">
                  <a:srgbClr val="F2F4F8"/>
                </a:gs>
                <a:gs pos="100000">
                  <a:schemeClr val="bg1"/>
                </a:gs>
              </a:gsLst>
              <a:lin ang="299999"/>
            </a:gradFill>
            <a:ln w="25400">
              <a:solidFill>
                <a:srgbClr val="000000">
                  <a:alpha val="0"/>
                </a:srgbClr>
              </a:solidFill>
              <a:miter lim="400000"/>
            </a:ln>
          </p:spPr>
          <p:txBody>
            <a:bodyPr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0" lvl="0" indent="0" algn="ctr" defTabSz="914400" rtl="0" eaLnBrk="1" fontAlgn="base" hangingPunct="1">
                <a:lnSpc>
                  <a:spcPct val="100000"/>
                </a:lnSpc>
                <a:spcBef>
                  <a:spcPct val="0"/>
                </a:spcBef>
                <a:spcAft>
                  <a:spcPct val="0"/>
                </a:spcAft>
                <a:buClrTx/>
                <a:buSzTx/>
                <a:buFontTx/>
                <a:buNone/>
              </a:pPr>
              <a:endParaRPr kumimoji="0" u="none" baseline="0">
                <a:solidFill>
                  <a:srgbClr val="000000"/>
                </a:solidFill>
                <a:effectLst/>
                <a:sym typeface="思源黑体 CN Normal"/>
              </a:endParaRPr>
            </a:p>
          </p:txBody>
        </p:sp>
        <p:sp>
          <p:nvSpPr>
            <p:cNvPr id="23557" name="箭头: 右 44"/>
            <p:cNvSpPr/>
            <p:nvPr>
              <p:custDataLst>
                <p:tags r:id="rId4"/>
              </p:custDataLst>
            </p:nvPr>
          </p:nvSpPr>
          <p:spPr>
            <a:xfrm>
              <a:off x="8064506" y="3761314"/>
              <a:ext cx="901598" cy="236992"/>
            </a:xfrm>
            <a:prstGeom prst="rightArrow">
              <a:avLst>
                <a:gd name="adj1" fmla="val 37213"/>
                <a:gd name="adj2" fmla="val 54335"/>
              </a:avLst>
            </a:prstGeom>
            <a:gradFill rotWithShape="0">
              <a:gsLst>
                <a:gs pos="0">
                  <a:srgbClr val="F2F4F8"/>
                </a:gs>
                <a:gs pos="100000">
                  <a:schemeClr val="bg1"/>
                </a:gs>
              </a:gsLst>
              <a:lin ang="299999"/>
            </a:gradFill>
            <a:ln w="25400">
              <a:solidFill>
                <a:srgbClr val="000000">
                  <a:alpha val="0"/>
                </a:srgbClr>
              </a:solidFill>
              <a:miter lim="400000"/>
            </a:ln>
          </p:spPr>
          <p:txBody>
            <a:bodyPr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0" lvl="0" indent="0" algn="ctr" defTabSz="914400" rtl="0" eaLnBrk="1" fontAlgn="base" hangingPunct="1">
                <a:lnSpc>
                  <a:spcPct val="100000"/>
                </a:lnSpc>
                <a:spcBef>
                  <a:spcPct val="0"/>
                </a:spcBef>
                <a:spcAft>
                  <a:spcPct val="0"/>
                </a:spcAft>
                <a:buClrTx/>
                <a:buSzTx/>
                <a:buFontTx/>
                <a:buNone/>
              </a:pPr>
              <a:endParaRPr kumimoji="0" u="none" baseline="0">
                <a:solidFill>
                  <a:srgbClr val="000000"/>
                </a:solidFill>
                <a:effectLst/>
                <a:sym typeface="思源黑体 CN Normal"/>
              </a:endParaRPr>
            </a:p>
          </p:txBody>
        </p:sp>
        <p:sp>
          <p:nvSpPr>
            <p:cNvPr id="23558" name="箭头: 右 45"/>
            <p:cNvSpPr/>
            <p:nvPr>
              <p:custDataLst>
                <p:tags r:id="rId5"/>
              </p:custDataLst>
            </p:nvPr>
          </p:nvSpPr>
          <p:spPr>
            <a:xfrm>
              <a:off x="2788870" y="4369249"/>
              <a:ext cx="901598" cy="236992"/>
            </a:xfrm>
            <a:prstGeom prst="rightArrow">
              <a:avLst>
                <a:gd name="adj1" fmla="val 37213"/>
                <a:gd name="adj2" fmla="val 54335"/>
              </a:avLst>
            </a:prstGeom>
            <a:gradFill rotWithShape="0">
              <a:gsLst>
                <a:gs pos="0">
                  <a:srgbClr val="F2F4F8"/>
                </a:gs>
                <a:gs pos="100000">
                  <a:schemeClr val="bg1"/>
                </a:gs>
              </a:gsLst>
              <a:lin ang="299999"/>
            </a:gradFill>
            <a:ln w="25400">
              <a:solidFill>
                <a:srgbClr val="000000">
                  <a:alpha val="0"/>
                </a:srgbClr>
              </a:solidFill>
              <a:miter lim="400000"/>
            </a:ln>
          </p:spPr>
          <p:txBody>
            <a:bodyPr anchor="ctr"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0" lvl="0" indent="0" algn="ctr" defTabSz="914400" rtl="0" eaLnBrk="1" fontAlgn="base" hangingPunct="1">
                <a:lnSpc>
                  <a:spcPct val="100000"/>
                </a:lnSpc>
                <a:spcBef>
                  <a:spcPct val="0"/>
                </a:spcBef>
                <a:spcAft>
                  <a:spcPct val="0"/>
                </a:spcAft>
                <a:buClrTx/>
                <a:buSzTx/>
                <a:buFontTx/>
                <a:buNone/>
              </a:pPr>
              <a:endParaRPr kumimoji="0" u="none" baseline="0">
                <a:solidFill>
                  <a:srgbClr val="000000"/>
                </a:solidFill>
                <a:effectLst/>
                <a:sym typeface="思源黑体 CN Normal"/>
              </a:endParaRPr>
            </a:p>
          </p:txBody>
        </p:sp>
        <p:sp>
          <p:nvSpPr>
            <p:cNvPr id="23559" name="矩形: 圆角 46"/>
            <p:cNvSpPr/>
            <p:nvPr>
              <p:custDataLst>
                <p:tags r:id="rId6"/>
              </p:custDataLst>
            </p:nvPr>
          </p:nvSpPr>
          <p:spPr>
            <a:xfrm rot="18900000">
              <a:off x="2141153" y="3671434"/>
              <a:ext cx="1073182" cy="1073184"/>
            </a:xfrm>
            <a:prstGeom prst="roundRect">
              <a:avLst/>
            </a:prstGeom>
            <a:solidFill>
              <a:srgbClr val="6263CF"/>
            </a:solidFill>
            <a:ln w="12700" cap="flat" cmpd="sng" algn="ctr">
              <a:noFill/>
              <a:prstDash val="solid"/>
              <a:miter lim="800000"/>
              <a:headEnd type="none" w="med" len="med"/>
              <a:tailEnd type="none" w="med" len="med"/>
            </a:ln>
            <a:effectLst>
              <a:outerShdw blurRad="76200" dist="38100" dir="5400000" algn="t"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ln>
                  <a:noFill/>
                </a:ln>
                <a:solidFill>
                  <a:prstClr val="white"/>
                </a:solidFill>
                <a:uLnTx/>
                <a:uFillTx/>
                <a:cs typeface="+mn-ea"/>
                <a:sym typeface="+mn-lt"/>
              </a:endParaRPr>
            </a:p>
          </p:txBody>
        </p:sp>
        <p:sp>
          <p:nvSpPr>
            <p:cNvPr id="23560" name="矩形: 圆角 47"/>
            <p:cNvSpPr/>
            <p:nvPr>
              <p:custDataLst>
                <p:tags r:id="rId7"/>
              </p:custDataLst>
            </p:nvPr>
          </p:nvSpPr>
          <p:spPr>
            <a:xfrm rot="18900000">
              <a:off x="3882634" y="3671434"/>
              <a:ext cx="1073182" cy="1073184"/>
            </a:xfrm>
            <a:prstGeom prst="roundRect">
              <a:avLst/>
            </a:prstGeom>
            <a:solidFill>
              <a:srgbClr val="F585C0"/>
            </a:solidFill>
            <a:ln w="12700" cap="flat" cmpd="sng" algn="ctr">
              <a:noFill/>
              <a:prstDash val="solid"/>
              <a:miter lim="800000"/>
              <a:headEnd type="none" w="med" len="med"/>
              <a:tailEnd type="none" w="med" len="med"/>
            </a:ln>
            <a:effectLst>
              <a:outerShdw blurRad="76200" dist="38100" dir="5400000" algn="t"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ln>
                  <a:noFill/>
                </a:ln>
                <a:solidFill>
                  <a:prstClr val="white"/>
                </a:solidFill>
                <a:uLnTx/>
                <a:uFillTx/>
                <a:cs typeface="+mn-ea"/>
                <a:sym typeface="+mn-lt"/>
              </a:endParaRPr>
            </a:p>
          </p:txBody>
        </p:sp>
        <p:sp>
          <p:nvSpPr>
            <p:cNvPr id="23561" name="矩形: 圆角 48"/>
            <p:cNvSpPr/>
            <p:nvPr>
              <p:custDataLst>
                <p:tags r:id="rId8"/>
              </p:custDataLst>
            </p:nvPr>
          </p:nvSpPr>
          <p:spPr>
            <a:xfrm rot="18900000">
              <a:off x="5624115" y="3671434"/>
              <a:ext cx="1073182" cy="1073184"/>
            </a:xfrm>
            <a:prstGeom prst="roundRect">
              <a:avLst/>
            </a:prstGeom>
            <a:solidFill>
              <a:srgbClr val="6263CF"/>
            </a:solidFill>
            <a:ln w="12700" cap="flat" cmpd="sng" algn="ctr">
              <a:noFill/>
              <a:prstDash val="solid"/>
              <a:miter lim="800000"/>
              <a:headEnd type="none" w="med" len="med"/>
              <a:tailEnd type="none" w="med" len="med"/>
            </a:ln>
            <a:effectLst>
              <a:outerShdw blurRad="76200" dist="38100" dir="5400000" algn="t"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ln>
                  <a:noFill/>
                </a:ln>
                <a:solidFill>
                  <a:prstClr val="white"/>
                </a:solidFill>
                <a:uLnTx/>
                <a:uFillTx/>
                <a:cs typeface="+mn-ea"/>
                <a:sym typeface="+mn-lt"/>
              </a:endParaRPr>
            </a:p>
          </p:txBody>
        </p:sp>
        <p:sp>
          <p:nvSpPr>
            <p:cNvPr id="23562" name="矩形: 圆角 49"/>
            <p:cNvSpPr/>
            <p:nvPr>
              <p:custDataLst>
                <p:tags r:id="rId9"/>
              </p:custDataLst>
            </p:nvPr>
          </p:nvSpPr>
          <p:spPr>
            <a:xfrm rot="18900000">
              <a:off x="7365595" y="3671434"/>
              <a:ext cx="1073182" cy="1073184"/>
            </a:xfrm>
            <a:prstGeom prst="roundRect">
              <a:avLst/>
            </a:prstGeom>
            <a:solidFill>
              <a:srgbClr val="F585C0"/>
            </a:solidFill>
            <a:ln w="12700" cap="flat" cmpd="sng" algn="ctr">
              <a:noFill/>
              <a:prstDash val="solid"/>
              <a:miter lim="800000"/>
              <a:headEnd type="none" w="med" len="med"/>
              <a:tailEnd type="none" w="med" len="med"/>
            </a:ln>
            <a:effectLst>
              <a:outerShdw blurRad="76200" dist="38100" dir="5400000" algn="t"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ln>
                  <a:noFill/>
                </a:ln>
                <a:solidFill>
                  <a:prstClr val="white"/>
                </a:solidFill>
                <a:uLnTx/>
                <a:uFillTx/>
                <a:cs typeface="+mn-ea"/>
                <a:sym typeface="+mn-lt"/>
              </a:endParaRPr>
            </a:p>
          </p:txBody>
        </p:sp>
        <p:sp>
          <p:nvSpPr>
            <p:cNvPr id="23563" name="矩形: 圆角 50"/>
            <p:cNvSpPr/>
            <p:nvPr>
              <p:custDataLst>
                <p:tags r:id="rId10"/>
              </p:custDataLst>
            </p:nvPr>
          </p:nvSpPr>
          <p:spPr>
            <a:xfrm rot="18900000">
              <a:off x="9107073" y="3671434"/>
              <a:ext cx="1073182" cy="1073184"/>
            </a:xfrm>
            <a:prstGeom prst="roundRect">
              <a:avLst/>
            </a:prstGeom>
            <a:solidFill>
              <a:srgbClr val="6263CF"/>
            </a:solidFill>
            <a:ln w="12700" cap="flat" cmpd="sng" algn="ctr">
              <a:noFill/>
              <a:prstDash val="solid"/>
              <a:miter lim="800000"/>
              <a:headEnd type="none" w="med" len="med"/>
              <a:tailEnd type="none" w="med" len="med"/>
            </a:ln>
            <a:effectLst>
              <a:outerShdw blurRad="76200" dist="38100" dir="5400000" algn="t"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ln>
                  <a:noFill/>
                </a:ln>
                <a:solidFill>
                  <a:prstClr val="white"/>
                </a:solidFill>
                <a:uLnTx/>
                <a:uFillTx/>
                <a:cs typeface="+mn-ea"/>
                <a:sym typeface="+mn-lt"/>
              </a:endParaRPr>
            </a:p>
          </p:txBody>
        </p:sp>
        <p:sp>
          <p:nvSpPr>
            <p:cNvPr id="23564" name="任意多边形: 形状 51"/>
            <p:cNvSpPr/>
            <p:nvPr>
              <p:custDataLst>
                <p:tags r:id="rId11"/>
              </p:custDataLst>
            </p:nvPr>
          </p:nvSpPr>
          <p:spPr>
            <a:xfrm>
              <a:off x="7721831" y="4004795"/>
              <a:ext cx="365858" cy="36585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ln>
                  <a:noFill/>
                </a:ln>
                <a:solidFill>
                  <a:prstClr val="black"/>
                </a:solidFill>
                <a:uLnTx/>
                <a:uFillTx/>
                <a:cs typeface="+mn-ea"/>
                <a:sym typeface="+mn-lt"/>
              </a:endParaRPr>
            </a:p>
          </p:txBody>
        </p:sp>
        <p:sp>
          <p:nvSpPr>
            <p:cNvPr id="23565" name="任意多边形: 形状 52"/>
            <p:cNvSpPr/>
            <p:nvPr>
              <p:custDataLst>
                <p:tags r:id="rId12"/>
              </p:custDataLst>
            </p:nvPr>
          </p:nvSpPr>
          <p:spPr>
            <a:xfrm>
              <a:off x="2477772" y="4045315"/>
              <a:ext cx="391218" cy="29019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w="12700" cap="flat">
              <a:noFill/>
              <a:miter lim="4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ln>
                  <a:noFill/>
                </a:ln>
                <a:solidFill>
                  <a:prstClr val="black"/>
                </a:solidFill>
                <a:uLnTx/>
                <a:uFillTx/>
                <a:cs typeface="+mn-ea"/>
                <a:sym typeface="+mn-lt"/>
              </a:endParaRPr>
            </a:p>
          </p:txBody>
        </p:sp>
        <p:sp>
          <p:nvSpPr>
            <p:cNvPr id="23566" name="任意多边形: 形状 53"/>
            <p:cNvSpPr/>
            <p:nvPr>
              <p:custDataLst>
                <p:tags r:id="rId13"/>
              </p:custDataLst>
            </p:nvPr>
          </p:nvSpPr>
          <p:spPr>
            <a:xfrm>
              <a:off x="9460839" y="4031393"/>
              <a:ext cx="365858" cy="333323"/>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ln>
                  <a:noFill/>
                </a:ln>
                <a:solidFill>
                  <a:prstClr val="black"/>
                </a:solidFill>
                <a:uLnTx/>
                <a:uFillTx/>
                <a:cs typeface="+mn-ea"/>
                <a:sym typeface="+mn-lt"/>
              </a:endParaRPr>
            </a:p>
          </p:txBody>
        </p:sp>
        <p:sp>
          <p:nvSpPr>
            <p:cNvPr id="23567" name="任意多边形: 形状 54"/>
            <p:cNvSpPr/>
            <p:nvPr>
              <p:custDataLst>
                <p:tags r:id="rId14"/>
              </p:custDataLst>
            </p:nvPr>
          </p:nvSpPr>
          <p:spPr>
            <a:xfrm>
              <a:off x="4239303" y="3995044"/>
              <a:ext cx="354966" cy="365901"/>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ln>
                  <a:noFill/>
                </a:ln>
                <a:solidFill>
                  <a:prstClr val="black"/>
                </a:solidFill>
                <a:uLnTx/>
                <a:uFillTx/>
                <a:cs typeface="+mn-ea"/>
                <a:sym typeface="+mn-lt"/>
              </a:endParaRPr>
            </a:p>
          </p:txBody>
        </p:sp>
        <p:sp>
          <p:nvSpPr>
            <p:cNvPr id="23568" name="任意多边形: 形状 55"/>
            <p:cNvSpPr/>
            <p:nvPr>
              <p:custDataLst>
                <p:tags r:id="rId15"/>
              </p:custDataLst>
            </p:nvPr>
          </p:nvSpPr>
          <p:spPr>
            <a:xfrm>
              <a:off x="5970792" y="4015931"/>
              <a:ext cx="365893" cy="365891"/>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pPr>
              <a:endParaRPr kumimoji="0" sz="1800" b="0" i="0" u="none" strike="noStrike" kern="1200" cap="none" spc="0" normalizeH="0" baseline="0" noProof="0">
                <a:ln>
                  <a:noFill/>
                </a:ln>
                <a:solidFill>
                  <a:prstClr val="black"/>
                </a:solidFill>
                <a:uLnTx/>
                <a:uFillTx/>
                <a:cs typeface="+mn-ea"/>
                <a:sym typeface="+mn-lt"/>
              </a:endParaRPr>
            </a:p>
          </p:txBody>
        </p:sp>
      </p:grpSp>
      <p:sp>
        <p:nvSpPr>
          <p:cNvPr id="23569" name="文本框 27"/>
          <p:cNvSpPr txBox="1"/>
          <p:nvPr>
            <p:custDataLst>
              <p:tags r:id="rId16"/>
            </p:custDataLst>
          </p:nvPr>
        </p:nvSpPr>
        <p:spPr>
          <a:xfrm>
            <a:off x="1129914" y="1690626"/>
            <a:ext cx="9758002" cy="189551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点击此处输入文字内容，点击此处输入文字内容，点击此处输入文字内容点击此处输入文字内容，点击此处输入文字内容，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a:p>
            <a:pPr marL="0" marR="0" lvl="0" indent="0" algn="l" defTabSz="914400" rtl="0" eaLnBrk="1" fontAlgn="auto" latinLnBrk="0" hangingPunct="1">
              <a:lnSpc>
                <a:spcPct val="150000"/>
              </a:lnSpc>
              <a:spcBef>
                <a:spcPct val="0"/>
              </a:spcBef>
              <a:spcAft>
                <a:spcPct val="0"/>
              </a:spcAft>
              <a:buClrTx/>
              <a:buSzTx/>
              <a:buFontTx/>
              <a:buNone/>
            </a:pPr>
            <a:endParaRPr kumimoji="0" lang="zh-CN" altLang="en-US" sz="1600" b="0" i="0" u="none" strike="noStrike" kern="1200" cap="none" spc="0" normalizeH="0" baseline="0" noProof="0">
              <a:solidFill>
                <a:schemeClr val="tx1">
                  <a:lumMod val="65000"/>
                  <a:lumOff val="35000"/>
                </a:schemeClr>
              </a:solidFill>
              <a:uLnTx/>
              <a:uFillTx/>
              <a:cs typeface="+mn-ea"/>
              <a:sym typeface="+mn-lt"/>
            </a:endParaRPr>
          </a:p>
          <a:p>
            <a:pPr marL="0" marR="0" lvl="0" indent="0" algn="ctr" defTabSz="914400" rtl="0" eaLnBrk="1" fontAlgn="auto" latinLnBrk="0" hangingPunct="1">
              <a:lnSpc>
                <a:spcPct val="150000"/>
              </a:lnSpc>
              <a:spcBef>
                <a:spcPct val="0"/>
              </a:spcBef>
              <a:spcAft>
                <a:spcPct val="0"/>
              </a:spcAft>
              <a:buClrTx/>
              <a:buSzTx/>
              <a:buFontTx/>
              <a:buNone/>
            </a:pPr>
            <a:endParaRPr kumimoji="0" lang="zh-CN" altLang="en-US" sz="1600" b="0" i="0" u="none" strike="noStrike" kern="1200" cap="none" spc="0" normalizeH="0" baseline="0" noProof="0">
              <a:solidFill>
                <a:schemeClr val="tx1">
                  <a:lumMod val="65000"/>
                  <a:lumOff val="35000"/>
                </a:schemeClr>
              </a:solidFill>
              <a:uLnTx/>
              <a:uFillTx/>
              <a:cs typeface="+mn-ea"/>
              <a:sym typeface="+mn-lt"/>
            </a:endParaRPr>
          </a:p>
        </p:txBody>
      </p:sp>
      <p:sp>
        <p:nvSpPr>
          <p:cNvPr id="23570" name="文本框 28"/>
          <p:cNvSpPr txBox="1"/>
          <p:nvPr>
            <p:custDataLst>
              <p:tags r:id="rId17"/>
            </p:custDataLst>
          </p:nvPr>
        </p:nvSpPr>
        <p:spPr>
          <a:xfrm>
            <a:off x="1724840" y="5363871"/>
            <a:ext cx="896399"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关键词</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23571" name="文本框 29"/>
          <p:cNvSpPr txBox="1"/>
          <p:nvPr>
            <p:custDataLst>
              <p:tags r:id="rId18"/>
            </p:custDataLst>
          </p:nvPr>
        </p:nvSpPr>
        <p:spPr>
          <a:xfrm>
            <a:off x="3644043" y="3199872"/>
            <a:ext cx="896399"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关键词</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23572" name="文本框 30"/>
          <p:cNvSpPr txBox="1"/>
          <p:nvPr>
            <p:custDataLst>
              <p:tags r:id="rId19"/>
            </p:custDataLst>
          </p:nvPr>
        </p:nvSpPr>
        <p:spPr>
          <a:xfrm>
            <a:off x="5547377" y="5381052"/>
            <a:ext cx="896399"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关键词</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23573" name="文本框 31"/>
          <p:cNvSpPr txBox="1"/>
          <p:nvPr>
            <p:custDataLst>
              <p:tags r:id="rId20"/>
            </p:custDataLst>
          </p:nvPr>
        </p:nvSpPr>
        <p:spPr>
          <a:xfrm>
            <a:off x="7463305" y="3206983"/>
            <a:ext cx="896399"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关键词</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23574" name="文本框 32"/>
          <p:cNvSpPr txBox="1"/>
          <p:nvPr>
            <p:custDataLst>
              <p:tags r:id="rId21"/>
            </p:custDataLst>
          </p:nvPr>
        </p:nvSpPr>
        <p:spPr>
          <a:xfrm>
            <a:off x="9415827" y="5392145"/>
            <a:ext cx="896399"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关键词</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p:tgtEl>
                                          <p:spTgt spid="235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570"/>
                                        </p:tgtEl>
                                        <p:attrNameLst>
                                          <p:attrName>style.visibility</p:attrName>
                                        </p:attrNameLst>
                                      </p:cBhvr>
                                      <p:to>
                                        <p:strVal val="visible"/>
                                      </p:to>
                                    </p:set>
                                    <p:animEffect transition="in" filter="wipe(left)">
                                      <p:cBhvr>
                                        <p:cTn id="10" dur="500"/>
                                        <p:tgtEl>
                                          <p:spTgt spid="2357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571"/>
                                        </p:tgtEl>
                                        <p:attrNameLst>
                                          <p:attrName>style.visibility</p:attrName>
                                        </p:attrNameLst>
                                      </p:cBhvr>
                                      <p:to>
                                        <p:strVal val="visible"/>
                                      </p:to>
                                    </p:set>
                                    <p:animEffect transition="in" filter="wipe(left)">
                                      <p:cBhvr>
                                        <p:cTn id="13" dur="500"/>
                                        <p:tgtEl>
                                          <p:spTgt spid="2357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572"/>
                                        </p:tgtEl>
                                        <p:attrNameLst>
                                          <p:attrName>style.visibility</p:attrName>
                                        </p:attrNameLst>
                                      </p:cBhvr>
                                      <p:to>
                                        <p:strVal val="visible"/>
                                      </p:to>
                                    </p:set>
                                    <p:animEffect transition="in" filter="wipe(left)">
                                      <p:cBhvr>
                                        <p:cTn id="16" dur="500"/>
                                        <p:tgtEl>
                                          <p:spTgt spid="2357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573"/>
                                        </p:tgtEl>
                                        <p:attrNameLst>
                                          <p:attrName>style.visibility</p:attrName>
                                        </p:attrNameLst>
                                      </p:cBhvr>
                                      <p:to>
                                        <p:strVal val="visible"/>
                                      </p:to>
                                    </p:set>
                                    <p:animEffect transition="in" filter="wipe(left)">
                                      <p:cBhvr>
                                        <p:cTn id="19" dur="500"/>
                                        <p:tgtEl>
                                          <p:spTgt spid="2357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3574"/>
                                        </p:tgtEl>
                                        <p:attrNameLst>
                                          <p:attrName>style.visibility</p:attrName>
                                        </p:attrNameLst>
                                      </p:cBhvr>
                                      <p:to>
                                        <p:strVal val="visible"/>
                                      </p:to>
                                    </p:set>
                                    <p:animEffect transition="in" filter="wipe(left)">
                                      <p:cBhvr>
                                        <p:cTn id="22" dur="500"/>
                                        <p:tgtEl>
                                          <p:spTgt spid="23574"/>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23569"/>
                                        </p:tgtEl>
                                        <p:attrNameLst>
                                          <p:attrName>style.visibility</p:attrName>
                                        </p:attrNameLst>
                                      </p:cBhvr>
                                      <p:to>
                                        <p:strVal val="visible"/>
                                      </p:to>
                                    </p:set>
                                    <p:anim calcmode="lin" valueType="num">
                                      <p:cBhvr additive="base">
                                        <p:cTn id="25" dur="500" fill="hold"/>
                                        <p:tgtEl>
                                          <p:spTgt spid="23569"/>
                                        </p:tgtEl>
                                        <p:attrNameLst>
                                          <p:attrName>ppt_x</p:attrName>
                                        </p:attrNameLst>
                                      </p:cBhvr>
                                      <p:tavLst>
                                        <p:tav tm="0">
                                          <p:val>
                                            <p:strVal val="#ppt_x"/>
                                          </p:val>
                                        </p:tav>
                                        <p:tav tm="100000">
                                          <p:val>
                                            <p:strVal val="#ppt_x"/>
                                          </p:val>
                                        </p:tav>
                                      </p:tavLst>
                                    </p:anim>
                                    <p:anim calcmode="lin" valueType="num">
                                      <p:cBhvr additive="base">
                                        <p:cTn id="26" dur="500" fill="hold"/>
                                        <p:tgtEl>
                                          <p:spTgt spid="235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p:bldP spid="23570" grpId="1"/>
      <p:bldP spid="23571" grpId="2"/>
      <p:bldP spid="23572" grpId="3"/>
      <p:bldP spid="23573" grpId="4"/>
      <p:bldP spid="23574" grpId="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图片 5"/>
          <p:cNvPicPr>
            <a:picLocks noChangeAspect="1"/>
          </p:cNvPicPr>
          <p:nvPr>
            <p:custDataLst>
              <p:tags r:id="rId1"/>
            </p:custDataLst>
          </p:nvPr>
        </p:nvPicPr>
        <p:blipFill>
          <a:blip r:embed="rId2"/>
          <a:srcRect l="15325"/>
          <a:stretch>
            <a:fillRect/>
          </a:stretch>
        </p:blipFill>
        <p:spPr>
          <a:xfrm rot="16200000">
            <a:off x="2655093" y="-2670968"/>
            <a:ext cx="6881813" cy="12192000"/>
          </a:xfrm>
          <a:prstGeom prst="rect">
            <a:avLst/>
          </a:prstGeom>
          <a:noFill/>
          <a:ln cap="flat">
            <a:noFill/>
            <a:prstDash val="solid"/>
            <a:round/>
            <a:headEnd type="none" w="med" len="med"/>
            <a:tailEnd type="none" w="med" len="med"/>
          </a:ln>
        </p:spPr>
      </p:pic>
      <p:sp>
        <p:nvSpPr>
          <p:cNvPr id="24579" name="椭圆 23"/>
          <p:cNvSpPr/>
          <p:nvPr>
            <p:custDataLst>
              <p:tags r:id="rId3"/>
            </p:custDataLst>
          </p:nvPr>
        </p:nvSpPr>
        <p:spPr>
          <a:xfrm>
            <a:off x="3418110" y="5109518"/>
            <a:ext cx="456279" cy="456279"/>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24580" name="椭圆 24"/>
          <p:cNvSpPr/>
          <p:nvPr>
            <p:custDataLst>
              <p:tags r:id="rId4"/>
            </p:custDataLst>
          </p:nvPr>
        </p:nvSpPr>
        <p:spPr>
          <a:xfrm>
            <a:off x="9615421" y="305008"/>
            <a:ext cx="691069" cy="691069"/>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24581" name="文本框 27"/>
          <p:cNvSpPr txBox="1"/>
          <p:nvPr>
            <p:custDataLst>
              <p:tags r:id="rId5"/>
            </p:custDataLst>
          </p:nvPr>
        </p:nvSpPr>
        <p:spPr>
          <a:xfrm flipH="1">
            <a:off x="3329852" y="2722996"/>
            <a:ext cx="5557696" cy="132343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汉仪菱心体简" pitchFamily="2" charset="-122"/>
                <a:ea typeface="汉仪菱心体简" pitchFamily="2" charset="-122"/>
                <a:cs typeface="思源黑体 CN Normal"/>
                <a:sym typeface="+mn-lt"/>
              </a:rPr>
              <a:t>教学反思</a:t>
            </a:r>
            <a:endParaRPr kumimoji="0" lang="zh-CN" altLang="en-US" sz="80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汉仪菱心体简" pitchFamily="2" charset="-122"/>
              <a:ea typeface="汉仪菱心体简" pitchFamily="2" charset="-122"/>
              <a:cs typeface="思源黑体 CN Normal"/>
              <a:sym typeface="+mn-lt"/>
            </a:endParaRPr>
          </a:p>
        </p:txBody>
      </p:sp>
      <p:cxnSp>
        <p:nvCxnSpPr>
          <p:cNvPr id="24582" name="直接连接符 29"/>
          <p:cNvCxnSpPr/>
          <p:nvPr>
            <p:custDataLst>
              <p:tags r:id="rId6"/>
            </p:custDataLst>
          </p:nvPr>
        </p:nvCxnSpPr>
        <p:spPr>
          <a:xfrm>
            <a:off x="3509963" y="4056063"/>
            <a:ext cx="5195887" cy="0"/>
          </a:xfrm>
          <a:prstGeom prst="line">
            <a:avLst/>
          </a:prstGeom>
          <a:noFill/>
          <a:ln w="95250" cap="flat">
            <a:solidFill>
              <a:srgbClr val="F585C0"/>
            </a:solidFill>
            <a:prstDash val="solid"/>
            <a:miter lim="800000"/>
            <a:headEnd type="none" w="med" len="med"/>
            <a:tailEnd type="none" w="med" len="med"/>
          </a:ln>
        </p:spPr>
      </p:cxnSp>
      <p:sp>
        <p:nvSpPr>
          <p:cNvPr id="24583" name="PA-文本框 88"/>
          <p:cNvSpPr txBox="1"/>
          <p:nvPr>
            <p:custDataLst>
              <p:tags r:id="rId7"/>
            </p:custDataLst>
          </p:nvPr>
        </p:nvSpPr>
        <p:spPr>
          <a:xfrm>
            <a:off x="3716743" y="4358615"/>
            <a:ext cx="4783915" cy="456279"/>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ctr" defTabSz="914400" rtl="0" eaLnBrk="1" fontAlgn="auto" latinLnBrk="0" hangingPunct="0">
              <a:lnSpc>
                <a:spcPct val="150000"/>
              </a:lnSpc>
              <a:spcBef>
                <a:spcPct val="0"/>
              </a:spcBef>
              <a:spcAft>
                <a:spcPct val="0"/>
              </a:spcAft>
              <a:buClrTx/>
              <a:buSzTx/>
              <a:buFontTx/>
              <a:buNone/>
            </a:pPr>
            <a:r>
              <a:rPr kumimoji="0" lang="en-US" altLang="zh-CN" sz="105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pitchFamily="34" charset="-122"/>
                <a:ea typeface="思源黑体 CN" pitchFamily="34" charset="-122"/>
                <a:cs typeface="思源黑体 CN Normal"/>
                <a:sym typeface="+mn-lt"/>
              </a:rPr>
              <a:t>Click here to enter your text,change the color or size of the text. Click here to enter your text,change the color or size of the text.</a:t>
            </a:r>
            <a:endParaRPr kumimoji="0" lang="en-US" altLang="zh-CN" sz="105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pitchFamily="34" charset="-122"/>
              <a:ea typeface="思源黑体 CN" pitchFamily="34" charset="-122"/>
              <a:cs typeface="思源黑体 CN Normal"/>
              <a:sym typeface="+mn-lt"/>
            </a:endParaRPr>
          </a:p>
        </p:txBody>
      </p:sp>
      <p:grpSp>
        <p:nvGrpSpPr>
          <p:cNvPr id="24584" name="组合 7"/>
          <p:cNvGrpSpPr/>
          <p:nvPr>
            <p:custDataLst>
              <p:tags r:id="rId8"/>
            </p:custDataLst>
          </p:nvPr>
        </p:nvGrpSpPr>
        <p:grpSpPr>
          <a:xfrm>
            <a:off x="4965700" y="1760538"/>
            <a:ext cx="2286000" cy="668337"/>
            <a:chOff x="6748174" y="1981200"/>
            <a:chExt cx="2286000" cy="667821"/>
          </a:xfrm>
        </p:grpSpPr>
        <p:sp>
          <p:nvSpPr>
            <p:cNvPr id="24585" name="矩形: 圆角 6"/>
            <p:cNvSpPr/>
            <p:nvPr>
              <p:custDataLst>
                <p:tags r:id="rId9"/>
              </p:custDataLst>
            </p:nvPr>
          </p:nvSpPr>
          <p:spPr>
            <a:xfrm>
              <a:off x="6748174" y="1981200"/>
              <a:ext cx="2286000" cy="667821"/>
            </a:xfrm>
            <a:prstGeom prst="roundRect">
              <a:avLst>
                <a:gd name="adj" fmla="val 50000"/>
              </a:avLst>
            </a:prstGeom>
            <a:solidFill>
              <a:srgbClr val="F585C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4586" name="文本框 3"/>
            <p:cNvSpPr/>
            <p:nvPr>
              <p:custDataLst>
                <p:tags r:id="rId10"/>
              </p:custDataLst>
            </p:nvPr>
          </p:nvSpPr>
          <p:spPr>
            <a:xfrm>
              <a:off x="6941651" y="2038846"/>
              <a:ext cx="1899046" cy="584775"/>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r>
                <a:rPr lang="en-US" altLang="zh-CN" sz="3200" b="1" i="1">
                  <a:solidFill>
                    <a:schemeClr val="bg1"/>
                  </a:solidFill>
                  <a:latin typeface="思源黑体 CN Bold" pitchFamily="34" charset="-122"/>
                  <a:sym typeface="思源黑体 CN Normal"/>
                </a:rPr>
                <a:t>PART </a:t>
              </a:r>
              <a:r>
                <a:rPr lang="en-US" altLang="zh-CN" sz="3200" b="1">
                  <a:solidFill>
                    <a:schemeClr val="bg1"/>
                  </a:solidFill>
                  <a:latin typeface="思源黑体 CN Bold" pitchFamily="34" charset="-122"/>
                  <a:sym typeface="思源黑体 CN Normal"/>
                </a:rPr>
                <a:t>04</a:t>
              </a:r>
              <a:endParaRPr lang="zh-CN" altLang="en-US" sz="3200" b="1">
                <a:solidFill>
                  <a:schemeClr val="bg1"/>
                </a:solidFill>
                <a:latin typeface="思源黑体 CN Bold" pitchFamily="34" charset="-122"/>
                <a:sym typeface="思源黑体 CN Normal"/>
              </a:endParaRPr>
            </a:p>
          </p:txBody>
        </p:sp>
      </p:grpSp>
      <p:pic>
        <p:nvPicPr>
          <p:cNvPr id="24587" name="图片 28"/>
          <p:cNvPicPr>
            <a:picLocks noChangeAspect="1"/>
          </p:cNvPicPr>
          <p:nvPr>
            <p:custDataLst>
              <p:tags r:id="rId11"/>
            </p:custDataLst>
          </p:nvPr>
        </p:nvPicPr>
        <p:blipFill>
          <a:blip r:embed="rId12"/>
          <a:srcRect b="19840"/>
          <a:stretch>
            <a:fillRect/>
          </a:stretch>
        </p:blipFill>
        <p:spPr>
          <a:xfrm rot="16200000">
            <a:off x="834232" y="2820194"/>
            <a:ext cx="4554537" cy="5476875"/>
          </a:xfrm>
          <a:prstGeom prst="rect">
            <a:avLst/>
          </a:prstGeom>
          <a:noFill/>
          <a:ln cap="flat">
            <a:noFill/>
            <a:prstDash val="solid"/>
            <a:round/>
            <a:headEnd type="none" w="med" len="med"/>
            <a:tailEnd type="none" w="med" len="med"/>
          </a:ln>
        </p:spPr>
      </p:pic>
      <p:pic>
        <p:nvPicPr>
          <p:cNvPr id="24588" name="图片 30"/>
          <p:cNvPicPr>
            <a:picLocks noChangeAspect="1"/>
          </p:cNvPicPr>
          <p:nvPr>
            <p:custDataLst>
              <p:tags r:id="rId13"/>
            </p:custDataLst>
          </p:nvPr>
        </p:nvPicPr>
        <p:blipFill>
          <a:blip r:embed="rId14"/>
          <a:srcRect b="23073"/>
          <a:stretch>
            <a:fillRect/>
          </a:stretch>
        </p:blipFill>
        <p:spPr>
          <a:xfrm>
            <a:off x="7907338" y="3992563"/>
            <a:ext cx="3786187" cy="2913062"/>
          </a:xfrm>
          <a:prstGeom prst="rect">
            <a:avLst/>
          </a:prstGeom>
          <a:noFill/>
          <a:ln cap="flat">
            <a:noFill/>
            <a:prstDash val="solid"/>
            <a:round/>
            <a:headEnd type="none" w="med" len="med"/>
            <a:tailEnd type="none" w="med" len="med"/>
          </a:ln>
        </p:spPr>
      </p:pic>
      <p:pic>
        <p:nvPicPr>
          <p:cNvPr id="24589" name="图片 32"/>
          <p:cNvPicPr>
            <a:picLocks noChangeAspect="1"/>
          </p:cNvPicPr>
          <p:nvPr>
            <p:custDataLst>
              <p:tags r:id="rId15"/>
            </p:custDataLst>
          </p:nvPr>
        </p:nvPicPr>
        <p:blipFill>
          <a:blip r:embed="rId16"/>
          <a:srcRect l="83522" t="39355" r="8" b="45997"/>
          <a:stretch>
            <a:fillRect/>
          </a:stretch>
        </p:blipFill>
        <p:spPr>
          <a:xfrm>
            <a:off x="-65087" y="3051175"/>
            <a:ext cx="923925" cy="1231900"/>
          </a:xfrm>
          <a:prstGeom prst="rect">
            <a:avLst/>
          </a:prstGeom>
          <a:noFill/>
          <a:ln cap="flat">
            <a:noFill/>
            <a:prstDash val="solid"/>
            <a:miter lim="1000000"/>
            <a:headEnd type="none" w="med" len="med"/>
            <a:tailEnd type="none" w="med" len="med"/>
          </a:ln>
        </p:spPr>
      </p:pic>
      <p:pic>
        <p:nvPicPr>
          <p:cNvPr id="24590" name="图片 34"/>
          <p:cNvPicPr>
            <a:picLocks noChangeAspect="1"/>
          </p:cNvPicPr>
          <p:nvPr>
            <p:custDataLst>
              <p:tags r:id="rId17"/>
            </p:custDataLst>
          </p:nvPr>
        </p:nvPicPr>
        <p:blipFill>
          <a:blip r:embed="rId18"/>
          <a:srcRect l="5472" t="8391" r="62382" b="77124"/>
          <a:stretch>
            <a:fillRect/>
          </a:stretch>
        </p:blipFill>
        <p:spPr>
          <a:xfrm>
            <a:off x="9775825" y="1989138"/>
            <a:ext cx="1873250" cy="1266825"/>
          </a:xfrm>
          <a:prstGeom prst="rect">
            <a:avLst/>
          </a:prstGeom>
          <a:noFill/>
          <a:ln cap="flat">
            <a:noFill/>
            <a:prstDash val="solid"/>
            <a:round/>
            <a:headEnd type="none" w="med" len="med"/>
            <a:tailEnd type="none" w="med" len="med"/>
          </a:ln>
        </p:spPr>
      </p:pic>
      <p:pic>
        <p:nvPicPr>
          <p:cNvPr id="24591" name="图片 35"/>
          <p:cNvPicPr>
            <a:picLocks noChangeAspect="1"/>
          </p:cNvPicPr>
          <p:nvPr>
            <p:custDataLst>
              <p:tags r:id="rId19"/>
            </p:custDataLst>
          </p:nvPr>
        </p:nvPicPr>
        <p:blipFill>
          <a:blip r:embed="rId20"/>
          <a:srcRect l="59667" t="17493" r="8186" b="68022"/>
          <a:stretch>
            <a:fillRect/>
          </a:stretch>
        </p:blipFill>
        <p:spPr>
          <a:xfrm>
            <a:off x="2659063" y="304800"/>
            <a:ext cx="1701800" cy="1150938"/>
          </a:xfrm>
          <a:prstGeom prst="rect">
            <a:avLst/>
          </a:prstGeom>
          <a:noFill/>
          <a:ln cap="flat">
            <a:noFill/>
            <a:prstDash val="solid"/>
            <a:round/>
            <a:headEnd type="none" w="med" len="med"/>
            <a:tailEnd type="none" w="med" len="med"/>
          </a:ln>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barn(inVertical)">
                                      <p:cBhvr>
                                        <p:cTn id="7" dur="500"/>
                                        <p:tgtEl>
                                          <p:spTgt spid="2458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fade">
                                      <p:cBhvr>
                                        <p:cTn id="10" dur="1000"/>
                                        <p:tgtEl>
                                          <p:spTgt spid="24581"/>
                                        </p:tgtEl>
                                      </p:cBhvr>
                                    </p:animEffect>
                                    <p:anim calcmode="lin" valueType="num">
                                      <p:cBhvr>
                                        <p:cTn id="11" dur="1000" fill="hold"/>
                                        <p:tgtEl>
                                          <p:spTgt spid="24581"/>
                                        </p:tgtEl>
                                        <p:attrNameLst>
                                          <p:attrName>ppt_x</p:attrName>
                                        </p:attrNameLst>
                                      </p:cBhvr>
                                      <p:tavLst>
                                        <p:tav tm="0">
                                          <p:val>
                                            <p:strVal val="#ppt_x"/>
                                          </p:val>
                                        </p:tav>
                                        <p:tav tm="100000">
                                          <p:val>
                                            <p:strVal val="#ppt_x"/>
                                          </p:val>
                                        </p:tav>
                                      </p:tavLst>
                                    </p:anim>
                                    <p:anim calcmode="lin" valueType="num">
                                      <p:cBhvr>
                                        <p:cTn id="12" dur="1000" fill="hold"/>
                                        <p:tgtEl>
                                          <p:spTgt spid="24581"/>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582"/>
                                        </p:tgtEl>
                                        <p:attrNameLst>
                                          <p:attrName>style.visibility</p:attrName>
                                        </p:attrNameLst>
                                      </p:cBhvr>
                                      <p:to>
                                        <p:strVal val="visible"/>
                                      </p:to>
                                    </p:set>
                                    <p:animEffect transition="in" filter="fade">
                                      <p:cBhvr>
                                        <p:cTn id="15" dur="1000"/>
                                        <p:tgtEl>
                                          <p:spTgt spid="24582"/>
                                        </p:tgtEl>
                                      </p:cBhvr>
                                    </p:animEffect>
                                    <p:anim calcmode="lin" valueType="num">
                                      <p:cBhvr>
                                        <p:cTn id="16" dur="1000" fill="hold"/>
                                        <p:tgtEl>
                                          <p:spTgt spid="24582"/>
                                        </p:tgtEl>
                                        <p:attrNameLst>
                                          <p:attrName>ppt_x</p:attrName>
                                        </p:attrNameLst>
                                      </p:cBhvr>
                                      <p:tavLst>
                                        <p:tav tm="0">
                                          <p:val>
                                            <p:strVal val="#ppt_x"/>
                                          </p:val>
                                        </p:tav>
                                        <p:tav tm="100000">
                                          <p:val>
                                            <p:strVal val="#ppt_x"/>
                                          </p:val>
                                        </p:tav>
                                      </p:tavLst>
                                    </p:anim>
                                    <p:anim calcmode="lin" valueType="num">
                                      <p:cBhvr>
                                        <p:cTn id="17" dur="1000" fill="hold"/>
                                        <p:tgtEl>
                                          <p:spTgt spid="2458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4583"/>
                                        </p:tgtEl>
                                        <p:attrNameLst>
                                          <p:attrName>style.visibility</p:attrName>
                                        </p:attrNameLst>
                                      </p:cBhvr>
                                      <p:to>
                                        <p:strVal val="visible"/>
                                      </p:to>
                                    </p:set>
                                    <p:animEffect transition="in" filter="fade">
                                      <p:cBhvr>
                                        <p:cTn id="20" dur="1000"/>
                                        <p:tgtEl>
                                          <p:spTgt spid="24583"/>
                                        </p:tgtEl>
                                      </p:cBhvr>
                                    </p:animEffect>
                                    <p:anim calcmode="lin" valueType="num">
                                      <p:cBhvr>
                                        <p:cTn id="21" dur="1000" fill="hold"/>
                                        <p:tgtEl>
                                          <p:spTgt spid="24583"/>
                                        </p:tgtEl>
                                        <p:attrNameLst>
                                          <p:attrName>ppt_x</p:attrName>
                                        </p:attrNameLst>
                                      </p:cBhvr>
                                      <p:tavLst>
                                        <p:tav tm="0">
                                          <p:val>
                                            <p:strVal val="#ppt_x"/>
                                          </p:val>
                                        </p:tav>
                                        <p:tav tm="100000">
                                          <p:val>
                                            <p:strVal val="#ppt_x"/>
                                          </p:val>
                                        </p:tav>
                                      </p:tavLst>
                                    </p:anim>
                                    <p:anim calcmode="lin" valueType="num">
                                      <p:cBhvr>
                                        <p:cTn id="22" dur="1000" fill="hold"/>
                                        <p:tgtEl>
                                          <p:spTgt spid="24583"/>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4588"/>
                                        </p:tgtEl>
                                        <p:attrNameLst>
                                          <p:attrName>style.visibility</p:attrName>
                                        </p:attrNameLst>
                                      </p:cBhvr>
                                      <p:to>
                                        <p:strVal val="visible"/>
                                      </p:to>
                                    </p:set>
                                    <p:animEffect transition="in" filter="wipe(down)">
                                      <p:cBhvr>
                                        <p:cTn id="26" dur="500"/>
                                        <p:tgtEl>
                                          <p:spTgt spid="2458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4587"/>
                                        </p:tgtEl>
                                        <p:attrNameLst>
                                          <p:attrName>style.visibility</p:attrName>
                                        </p:attrNameLst>
                                      </p:cBhvr>
                                      <p:to>
                                        <p:strVal val="visible"/>
                                      </p:to>
                                    </p:set>
                                    <p:animEffect transition="in" filter="barn(inVertical)">
                                      <p:cBhvr>
                                        <p:cTn id="31" dur="500"/>
                                        <p:tgtEl>
                                          <p:spTgt spid="24587"/>
                                        </p:tgtEl>
                                      </p:cBhvr>
                                    </p:animEffect>
                                  </p:childTnLst>
                                </p:cTn>
                              </p:par>
                              <p:par>
                                <p:cTn id="32" presetID="42" presetClass="entr" presetSubtype="0" fill="hold" nodeType="withEffect">
                                  <p:stCondLst>
                                    <p:cond delay="0"/>
                                  </p:stCondLst>
                                  <p:childTnLst>
                                    <p:set>
                                      <p:cBhvr>
                                        <p:cTn id="33" dur="1" fill="hold">
                                          <p:stCondLst>
                                            <p:cond delay="0"/>
                                          </p:stCondLst>
                                        </p:cTn>
                                        <p:tgtEl>
                                          <p:spTgt spid="24590"/>
                                        </p:tgtEl>
                                        <p:attrNameLst>
                                          <p:attrName>style.visibility</p:attrName>
                                        </p:attrNameLst>
                                      </p:cBhvr>
                                      <p:to>
                                        <p:strVal val="visible"/>
                                      </p:to>
                                    </p:set>
                                    <p:animEffect transition="in" filter="fade">
                                      <p:cBhvr>
                                        <p:cTn id="34" dur="1000"/>
                                        <p:tgtEl>
                                          <p:spTgt spid="24590"/>
                                        </p:tgtEl>
                                      </p:cBhvr>
                                    </p:animEffect>
                                    <p:anim calcmode="lin" valueType="num">
                                      <p:cBhvr>
                                        <p:cTn id="35" dur="1000" fill="hold"/>
                                        <p:tgtEl>
                                          <p:spTgt spid="24590"/>
                                        </p:tgtEl>
                                        <p:attrNameLst>
                                          <p:attrName>ppt_x</p:attrName>
                                        </p:attrNameLst>
                                      </p:cBhvr>
                                      <p:tavLst>
                                        <p:tav tm="0">
                                          <p:val>
                                            <p:strVal val="#ppt_x"/>
                                          </p:val>
                                        </p:tav>
                                        <p:tav tm="100000">
                                          <p:val>
                                            <p:strVal val="#ppt_x"/>
                                          </p:val>
                                        </p:tav>
                                      </p:tavLst>
                                    </p:anim>
                                    <p:anim calcmode="lin" valueType="num">
                                      <p:cBhvr>
                                        <p:cTn id="36" dur="1000" fill="hold"/>
                                        <p:tgtEl>
                                          <p:spTgt spid="2459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580"/>
                                        </p:tgtEl>
                                        <p:attrNameLst>
                                          <p:attrName>style.visibility</p:attrName>
                                        </p:attrNameLst>
                                      </p:cBhvr>
                                      <p:to>
                                        <p:strVal val="visible"/>
                                      </p:to>
                                    </p:set>
                                    <p:animEffect transition="in" filter="fade">
                                      <p:cBhvr>
                                        <p:cTn id="39" dur="1000"/>
                                        <p:tgtEl>
                                          <p:spTgt spid="24580"/>
                                        </p:tgtEl>
                                      </p:cBhvr>
                                    </p:animEffect>
                                    <p:anim calcmode="lin" valueType="num">
                                      <p:cBhvr>
                                        <p:cTn id="40" dur="1000" fill="hold"/>
                                        <p:tgtEl>
                                          <p:spTgt spid="24580"/>
                                        </p:tgtEl>
                                        <p:attrNameLst>
                                          <p:attrName>ppt_x</p:attrName>
                                        </p:attrNameLst>
                                      </p:cBhvr>
                                      <p:tavLst>
                                        <p:tav tm="0">
                                          <p:val>
                                            <p:strVal val="#ppt_x"/>
                                          </p:val>
                                        </p:tav>
                                        <p:tav tm="100000">
                                          <p:val>
                                            <p:strVal val="#ppt_x"/>
                                          </p:val>
                                        </p:tav>
                                      </p:tavLst>
                                    </p:anim>
                                    <p:anim calcmode="lin" valueType="num">
                                      <p:cBhvr>
                                        <p:cTn id="41" dur="1000" fill="hold"/>
                                        <p:tgtEl>
                                          <p:spTgt spid="2458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4591"/>
                                        </p:tgtEl>
                                        <p:attrNameLst>
                                          <p:attrName>style.visibility</p:attrName>
                                        </p:attrNameLst>
                                      </p:cBhvr>
                                      <p:to>
                                        <p:strVal val="visible"/>
                                      </p:to>
                                    </p:set>
                                    <p:animEffect transition="in" filter="fade">
                                      <p:cBhvr>
                                        <p:cTn id="44" dur="1000"/>
                                        <p:tgtEl>
                                          <p:spTgt spid="24591"/>
                                        </p:tgtEl>
                                      </p:cBhvr>
                                    </p:animEffect>
                                    <p:anim calcmode="lin" valueType="num">
                                      <p:cBhvr>
                                        <p:cTn id="45" dur="1000" fill="hold"/>
                                        <p:tgtEl>
                                          <p:spTgt spid="24591"/>
                                        </p:tgtEl>
                                        <p:attrNameLst>
                                          <p:attrName>ppt_x</p:attrName>
                                        </p:attrNameLst>
                                      </p:cBhvr>
                                      <p:tavLst>
                                        <p:tav tm="0">
                                          <p:val>
                                            <p:strVal val="#ppt_x"/>
                                          </p:val>
                                        </p:tav>
                                        <p:tav tm="100000">
                                          <p:val>
                                            <p:strVal val="#ppt_x"/>
                                          </p:val>
                                        </p:tav>
                                      </p:tavLst>
                                    </p:anim>
                                    <p:anim calcmode="lin" valueType="num">
                                      <p:cBhvr>
                                        <p:cTn id="46" dur="1000" fill="hold"/>
                                        <p:tgtEl>
                                          <p:spTgt spid="2459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4589"/>
                                        </p:tgtEl>
                                        <p:attrNameLst>
                                          <p:attrName>style.visibility</p:attrName>
                                        </p:attrNameLst>
                                      </p:cBhvr>
                                      <p:to>
                                        <p:strVal val="visible"/>
                                      </p:to>
                                    </p:set>
                                    <p:animEffect transition="in" filter="fade">
                                      <p:cBhvr>
                                        <p:cTn id="49" dur="1000"/>
                                        <p:tgtEl>
                                          <p:spTgt spid="24589"/>
                                        </p:tgtEl>
                                      </p:cBhvr>
                                    </p:animEffect>
                                    <p:anim calcmode="lin" valueType="num">
                                      <p:cBhvr>
                                        <p:cTn id="50" dur="1000" fill="hold"/>
                                        <p:tgtEl>
                                          <p:spTgt spid="24589"/>
                                        </p:tgtEl>
                                        <p:attrNameLst>
                                          <p:attrName>ppt_x</p:attrName>
                                        </p:attrNameLst>
                                      </p:cBhvr>
                                      <p:tavLst>
                                        <p:tav tm="0">
                                          <p:val>
                                            <p:strVal val="#ppt_x"/>
                                          </p:val>
                                        </p:tav>
                                        <p:tav tm="100000">
                                          <p:val>
                                            <p:strVal val="#ppt_x"/>
                                          </p:val>
                                        </p:tav>
                                      </p:tavLst>
                                    </p:anim>
                                    <p:anim calcmode="lin" valueType="num">
                                      <p:cBhvr>
                                        <p:cTn id="51" dur="1000" fill="hold"/>
                                        <p:tgtEl>
                                          <p:spTgt spid="24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1"/>
      <p:bldP spid="24583"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4"/>
          <p:cNvSpPr txBox="1"/>
          <p:nvPr>
            <p:custDataLst>
              <p:tags r:id="rId1"/>
            </p:custDataLst>
          </p:nvPr>
        </p:nvSpPr>
        <p:spPr>
          <a:xfrm>
            <a:off x="928868" y="2260272"/>
            <a:ext cx="7808731" cy="1526187"/>
          </a:xfrm>
          <a:prstGeom prst="rect">
            <a:avLst/>
          </a:prstGeom>
          <a:noFill/>
          <a:ln w="9525" cap="flat" cmpd="sng" algn="ctr">
            <a:noFill/>
            <a:prstDash val="solid"/>
            <a:round/>
            <a:headEnd type="none" w="med" len="med"/>
            <a:tailEnd type="none" w="med" len="med"/>
          </a:ln>
        </p:spPr>
        <p:txBody>
          <a:bodyPr wrap="square" rtlCol="0">
            <a:spAutoFit/>
          </a:bodyPr>
          <a:lstStyle/>
          <a:p>
            <a:pPr marL="285750" marR="0" lvl="0" indent="-285750" algn="l" defTabSz="914400" rtl="0" eaLnBrk="1" fontAlgn="auto" latinLnBrk="0" hangingPunct="1">
              <a:lnSpc>
                <a:spcPct val="150000"/>
              </a:lnSpc>
              <a:spcBef>
                <a:spcPct val="0"/>
              </a:spcBef>
              <a:spcAft>
                <a:spcPct val="0"/>
              </a:spcAft>
              <a:buClrTx/>
              <a:buSzTx/>
              <a:buFont typeface="Arial" panose="020B0604020202020204" pitchFamily="34" charset="0"/>
              <a:buChar char="•"/>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sp>
        <p:nvSpPr>
          <p:cNvPr id="25603" name="文本框 5"/>
          <p:cNvSpPr txBox="1"/>
          <p:nvPr>
            <p:custDataLst>
              <p:tags r:id="rId2"/>
            </p:custDataLst>
          </p:nvPr>
        </p:nvSpPr>
        <p:spPr>
          <a:xfrm>
            <a:off x="943114" y="1620196"/>
            <a:ext cx="4108174" cy="461665"/>
          </a:xfrm>
          <a:prstGeom prst="rect">
            <a:avLst/>
          </a:prstGeom>
          <a:solidFill>
            <a:srgbClr val="F585C0"/>
          </a:solidFill>
          <a:ln>
            <a:noFill/>
          </a:ln>
        </p:spPr>
        <p:txBody>
          <a:bodyPr wrap="square" rtlCol="0">
            <a:spAutoFit/>
          </a:bodyPr>
          <a:lstStyle/>
          <a:p>
            <a:pPr marL="342900" marR="0" lvl="0"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u"/>
            </a:pPr>
            <a:r>
              <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请您在此处编辑标题</a:t>
            </a:r>
            <a:endParaRPr kumimoji="1" lang="zh-CN" altLang="en-US"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pic>
        <p:nvPicPr>
          <p:cNvPr id="25604" name="图片 6"/>
          <p:cNvPicPr>
            <a:picLocks noChangeAspect="1"/>
          </p:cNvPicPr>
          <p:nvPr>
            <p:custDataLst>
              <p:tags r:id="rId3"/>
            </p:custDataLst>
          </p:nvPr>
        </p:nvPicPr>
        <p:blipFill>
          <a:blip r:embed="rId4"/>
          <a:stretch>
            <a:fillRect/>
          </a:stretch>
        </p:blipFill>
        <p:spPr>
          <a:xfrm flipH="1">
            <a:off x="7842250" y="2943225"/>
            <a:ext cx="3311525" cy="3311525"/>
          </a:xfrm>
          <a:prstGeom prst="rect">
            <a:avLst/>
          </a:prstGeom>
          <a:noFill/>
          <a:ln cap="flat">
            <a:noFill/>
            <a:prstDash val="solid"/>
            <a:round/>
            <a:headEnd type="none" w="med" len="med"/>
            <a:tailEnd type="none" w="med" len="med"/>
          </a:ln>
        </p:spPr>
      </p:pic>
      <p:grpSp>
        <p:nvGrpSpPr>
          <p:cNvPr id="25605" name="组合 7"/>
          <p:cNvGrpSpPr/>
          <p:nvPr>
            <p:custDataLst>
              <p:tags r:id="rId5"/>
            </p:custDataLst>
          </p:nvPr>
        </p:nvGrpSpPr>
        <p:grpSpPr>
          <a:xfrm>
            <a:off x="1038225" y="4244975"/>
            <a:ext cx="5434013" cy="1400175"/>
            <a:chOff x="1038642" y="4245476"/>
            <a:chExt cx="5433392" cy="1400050"/>
          </a:xfrm>
        </p:grpSpPr>
        <p:sp>
          <p:nvSpPr>
            <p:cNvPr id="25606" name="矩形 8"/>
            <p:cNvSpPr/>
            <p:nvPr>
              <p:custDataLst>
                <p:tags r:id="rId6"/>
              </p:custDataLst>
            </p:nvPr>
          </p:nvSpPr>
          <p:spPr>
            <a:xfrm>
              <a:off x="1038642" y="4245476"/>
              <a:ext cx="5433392" cy="1400050"/>
            </a:xfrm>
            <a:prstGeom prst="rect">
              <a:avLst/>
            </a:prstGeom>
            <a:noFill/>
            <a:ln w="12700" cap="flat" cmpd="sng" algn="ctr">
              <a:solidFill>
                <a:srgbClr val="6263C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800" b="0" i="0" u="none" strike="noStrike" kern="1200" cap="none" spc="0" normalizeH="0" baseline="0" noProof="0">
                <a:uLnTx/>
                <a:uFillTx/>
                <a:latin typeface="微软雅黑" panose="020B0503020204020204" pitchFamily="34" charset="-122"/>
                <a:ea typeface="微软雅黑" panose="020B0503020204020204" pitchFamily="34" charset="-122"/>
              </a:endParaRPr>
            </a:p>
          </p:txBody>
        </p:sp>
        <p:sp>
          <p:nvSpPr>
            <p:cNvPr id="25607" name="文本框 9"/>
            <p:cNvSpPr/>
            <p:nvPr>
              <p:custDataLst>
                <p:tags r:id="rId7"/>
              </p:custDataLst>
            </p:nvPr>
          </p:nvSpPr>
          <p:spPr>
            <a:xfrm>
              <a:off x="1184417" y="4427585"/>
              <a:ext cx="5168347" cy="102374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285750" lvl="0" indent="-285750">
                <a:lnSpc>
                  <a:spcPct val="1500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a:t>
              </a:r>
              <a:endParaRPr lang="zh-CN" altLang="en-US" sz="1400">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1000"/>
                                        <p:tgtEl>
                                          <p:spTgt spid="25603"/>
                                        </p:tgtEl>
                                      </p:cBhvr>
                                    </p:animEffect>
                                    <p:anim calcmode="lin" valueType="num">
                                      <p:cBhvr>
                                        <p:cTn id="8" dur="1000" fill="hold"/>
                                        <p:tgtEl>
                                          <p:spTgt spid="25603"/>
                                        </p:tgtEl>
                                        <p:attrNameLst>
                                          <p:attrName>ppt_x</p:attrName>
                                        </p:attrNameLst>
                                      </p:cBhvr>
                                      <p:tavLst>
                                        <p:tav tm="0">
                                          <p:val>
                                            <p:strVal val="#ppt_x"/>
                                          </p:val>
                                        </p:tav>
                                        <p:tav tm="100000">
                                          <p:val>
                                            <p:strVal val="#ppt_x"/>
                                          </p:val>
                                        </p:tav>
                                      </p:tavLst>
                                    </p:anim>
                                    <p:anim calcmode="lin" valueType="num">
                                      <p:cBhvr>
                                        <p:cTn id="9" dur="1000" fill="hold"/>
                                        <p:tgtEl>
                                          <p:spTgt spid="256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5602"/>
                                        </p:tgtEl>
                                        <p:attrNameLst>
                                          <p:attrName>style.visibility</p:attrName>
                                        </p:attrNameLst>
                                      </p:cBhvr>
                                      <p:to>
                                        <p:strVal val="visible"/>
                                      </p:to>
                                    </p:set>
                                    <p:animEffect transition="in" filter="wipe(left)">
                                      <p:cBhvr>
                                        <p:cTn id="13" dur="500"/>
                                        <p:tgtEl>
                                          <p:spTgt spid="2560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5605"/>
                                        </p:tgtEl>
                                        <p:attrNameLst>
                                          <p:attrName>style.visibility</p:attrName>
                                        </p:attrNameLst>
                                      </p:cBhvr>
                                      <p:to>
                                        <p:strVal val="visible"/>
                                      </p:to>
                                    </p:set>
                                    <p:anim calcmode="lin" valueType="num">
                                      <p:cBhvr>
                                        <p:cTn id="17" dur="500" fill="hold"/>
                                        <p:tgtEl>
                                          <p:spTgt spid="25605"/>
                                        </p:tgtEl>
                                        <p:attrNameLst>
                                          <p:attrName>ppt_w</p:attrName>
                                        </p:attrNameLst>
                                      </p:cBhvr>
                                      <p:tavLst>
                                        <p:tav tm="0">
                                          <p:val>
                                            <p:fltVal val="0"/>
                                          </p:val>
                                        </p:tav>
                                        <p:tav tm="100000">
                                          <p:val>
                                            <p:strVal val="#ppt_w"/>
                                          </p:val>
                                        </p:tav>
                                      </p:tavLst>
                                    </p:anim>
                                    <p:anim calcmode="lin" valueType="num">
                                      <p:cBhvr>
                                        <p:cTn id="18" dur="500" fill="hold"/>
                                        <p:tgtEl>
                                          <p:spTgt spid="25605"/>
                                        </p:tgtEl>
                                        <p:attrNameLst>
                                          <p:attrName>ppt_h</p:attrName>
                                        </p:attrNameLst>
                                      </p:cBhvr>
                                      <p:tavLst>
                                        <p:tav tm="0">
                                          <p:val>
                                            <p:fltVal val="0"/>
                                          </p:val>
                                        </p:tav>
                                        <p:tav tm="100000">
                                          <p:val>
                                            <p:strVal val="#ppt_h"/>
                                          </p:val>
                                        </p:tav>
                                      </p:tavLst>
                                    </p:anim>
                                    <p:animEffect transition="in" filter="fade">
                                      <p:cBhvr>
                                        <p:cTn id="19" dur="500"/>
                                        <p:tgtEl>
                                          <p:spTgt spid="25605"/>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5604"/>
                                        </p:tgtEl>
                                        <p:attrNameLst>
                                          <p:attrName>style.visibility</p:attrName>
                                        </p:attrNameLst>
                                      </p:cBhvr>
                                      <p:to>
                                        <p:strVal val="visible"/>
                                      </p:to>
                                    </p:set>
                                    <p:animEffect transition="in" filter="fade">
                                      <p:cBhvr>
                                        <p:cTn id="23" dur="1000"/>
                                        <p:tgtEl>
                                          <p:spTgt spid="25604"/>
                                        </p:tgtEl>
                                      </p:cBhvr>
                                    </p:animEffect>
                                    <p:anim calcmode="lin" valueType="num">
                                      <p:cBhvr>
                                        <p:cTn id="24" dur="1000" fill="hold"/>
                                        <p:tgtEl>
                                          <p:spTgt spid="25604"/>
                                        </p:tgtEl>
                                        <p:attrNameLst>
                                          <p:attrName>ppt_x</p:attrName>
                                        </p:attrNameLst>
                                      </p:cBhvr>
                                      <p:tavLst>
                                        <p:tav tm="0">
                                          <p:val>
                                            <p:strVal val="#ppt_x"/>
                                          </p:val>
                                        </p:tav>
                                        <p:tav tm="100000">
                                          <p:val>
                                            <p:strVal val="#ppt_x"/>
                                          </p:val>
                                        </p:tav>
                                      </p:tavLst>
                                    </p:anim>
                                    <p:anim calcmode="lin" valueType="num">
                                      <p:cBhvr>
                                        <p:cTn id="25" dur="1000" fill="hold"/>
                                        <p:tgtEl>
                                          <p:spTgt spid="256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图片 4"/>
          <p:cNvPicPr>
            <a:picLocks noChangeAspect="1"/>
          </p:cNvPicPr>
          <p:nvPr>
            <p:custDataLst>
              <p:tags r:id="rId1"/>
            </p:custDataLst>
          </p:nvPr>
        </p:nvPicPr>
        <p:blipFill>
          <a:blip r:embed="rId2"/>
          <a:srcRect l="15683" t="1329"/>
          <a:stretch>
            <a:fillRect/>
          </a:stretch>
        </p:blipFill>
        <p:spPr>
          <a:xfrm rot="16200000">
            <a:off x="2662238" y="-2671763"/>
            <a:ext cx="6858000" cy="12201525"/>
          </a:xfrm>
          <a:prstGeom prst="rect">
            <a:avLst/>
          </a:prstGeom>
          <a:noFill/>
          <a:ln cap="flat">
            <a:noFill/>
            <a:prstDash val="solid"/>
            <a:round/>
            <a:headEnd type="none" w="med" len="med"/>
            <a:tailEnd type="none" w="med" len="med"/>
          </a:ln>
        </p:spPr>
      </p:pic>
      <p:sp>
        <p:nvSpPr>
          <p:cNvPr id="8195" name="文本框 1"/>
          <p:cNvSpPr txBox="1"/>
          <p:nvPr>
            <p:custDataLst>
              <p:tags r:id="rId3"/>
            </p:custDataLst>
          </p:nvPr>
        </p:nvSpPr>
        <p:spPr>
          <a:xfrm>
            <a:off x="4625172" y="2123838"/>
            <a:ext cx="2766501"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1"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Bold" pitchFamily="34" charset="-122"/>
                <a:ea typeface="思源黑体 CN Bold" pitchFamily="34" charset="-122"/>
                <a:cs typeface="思源黑体 CN Normal"/>
                <a:sym typeface="+mn-lt"/>
              </a:rPr>
              <a:t>CONTENTS</a:t>
            </a:r>
            <a:endParaRPr kumimoji="1" lang="zh-CN" altLang="en-US" sz="1800" b="0" i="0" u="none" strike="noStrike" kern="1200" cap="none" spc="0" normalizeH="0" baseline="0" noProof="0">
              <a:solidFill>
                <a:schemeClr val="tx1">
                  <a:lumMod val="75000"/>
                  <a:lumOff val="25000"/>
                </a:schemeClr>
              </a:solidFill>
              <a:uLnTx/>
              <a:uFillTx/>
              <a:latin typeface="思源黑体 CN Bold" pitchFamily="34" charset="-122"/>
              <a:ea typeface="思源黑体 CN Bold" pitchFamily="34" charset="-122"/>
              <a:cs typeface="+mn-ea"/>
              <a:sym typeface="+mn-lt"/>
            </a:endParaRPr>
          </a:p>
        </p:txBody>
      </p:sp>
      <p:sp>
        <p:nvSpPr>
          <p:cNvPr id="8196" name="文本框 2"/>
          <p:cNvSpPr txBox="1"/>
          <p:nvPr>
            <p:custDataLst>
              <p:tags r:id="rId4"/>
            </p:custDataLst>
          </p:nvPr>
        </p:nvSpPr>
        <p:spPr>
          <a:xfrm>
            <a:off x="5006684" y="1427310"/>
            <a:ext cx="2003477" cy="92333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1" lang="zh-CN" altLang="en-US" sz="5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Bold" pitchFamily="34" charset="-122"/>
                <a:ea typeface="思源黑体 CN Bold" pitchFamily="34" charset="-122"/>
                <a:cs typeface="思源黑体 CN Normal"/>
                <a:sym typeface="+mn-lt"/>
              </a:rPr>
              <a:t>目录</a:t>
            </a:r>
            <a:endParaRPr kumimoji="1" lang="zh-CN" altLang="en-US" sz="5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Bold" pitchFamily="34" charset="-122"/>
              <a:ea typeface="思源黑体 CN Bold" pitchFamily="34" charset="-122"/>
              <a:cs typeface="思源黑体 CN Normal"/>
              <a:sym typeface="+mn-lt"/>
            </a:endParaRPr>
          </a:p>
        </p:txBody>
      </p:sp>
      <p:grpSp>
        <p:nvGrpSpPr>
          <p:cNvPr id="8197" name="组合 9"/>
          <p:cNvGrpSpPr/>
          <p:nvPr>
            <p:custDataLst>
              <p:tags r:id="rId5"/>
            </p:custDataLst>
          </p:nvPr>
        </p:nvGrpSpPr>
        <p:grpSpPr>
          <a:xfrm>
            <a:off x="3113088" y="2833688"/>
            <a:ext cx="5878512" cy="2860675"/>
            <a:chOff x="3081021" y="2757603"/>
            <a:chExt cx="5878286" cy="2860173"/>
          </a:xfrm>
        </p:grpSpPr>
        <p:grpSp>
          <p:nvGrpSpPr>
            <p:cNvPr id="8198" name="组合 8"/>
            <p:cNvGrpSpPr/>
            <p:nvPr>
              <p:custDataLst>
                <p:tags r:id="rId6"/>
              </p:custDataLst>
            </p:nvPr>
          </p:nvGrpSpPr>
          <p:grpSpPr>
            <a:xfrm>
              <a:off x="3466972" y="2757603"/>
              <a:ext cx="661258" cy="2860173"/>
              <a:chOff x="3379886" y="2767741"/>
              <a:chExt cx="661258" cy="2860173"/>
            </a:xfrm>
          </p:grpSpPr>
          <p:sp>
            <p:nvSpPr>
              <p:cNvPr id="8199" name="椭圆 39"/>
              <p:cNvSpPr/>
              <p:nvPr>
                <p:custDataLst>
                  <p:tags r:id="rId7"/>
                </p:custDataLst>
              </p:nvPr>
            </p:nvSpPr>
            <p:spPr>
              <a:xfrm>
                <a:off x="3379886" y="2767741"/>
                <a:ext cx="661258" cy="661258"/>
              </a:xfrm>
              <a:prstGeom prst="ellipse">
                <a:avLst/>
              </a:prstGeom>
              <a:noFill/>
              <a:ln w="28575" cap="flat" cmpd="sng" algn="ctr">
                <a:solidFill>
                  <a:srgbClr val="F585C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rPr>
                  <a:t>01</a:t>
                </a:r>
                <a:endParaRPr kumimoji="0" lang="zh-CN" altLang="en-US" sz="1800" b="0" i="0" u="none" strike="noStrike" kern="1200" cap="none" spc="0" normalizeH="0" baseline="0" noProof="0">
                  <a:solidFill>
                    <a:schemeClr val="bg1"/>
                  </a:solidFill>
                  <a:uLnTx/>
                  <a:uFillTx/>
                  <a:cs typeface="+mn-ea"/>
                  <a:sym typeface="+mn-lt"/>
                </a:endParaRPr>
              </a:p>
            </p:txBody>
          </p:sp>
          <p:sp>
            <p:nvSpPr>
              <p:cNvPr id="8200" name="文本框 5"/>
              <p:cNvSpPr txBox="1"/>
              <p:nvPr>
                <p:custDataLst>
                  <p:tags r:id="rId8"/>
                </p:custDataLst>
              </p:nvPr>
            </p:nvSpPr>
            <p:spPr>
              <a:xfrm>
                <a:off x="3402739" y="3646714"/>
                <a:ext cx="615553" cy="1981200"/>
              </a:xfrm>
              <a:prstGeom prst="rect">
                <a:avLst/>
              </a:prstGeom>
              <a:noFill/>
              <a:ln w="9525" cap="flat" cmpd="sng" algn="ctr">
                <a:noFill/>
                <a:prstDash val="solid"/>
                <a:round/>
                <a:headEnd type="none" w="med" len="med"/>
                <a:tailEnd type="none" w="med" len="med"/>
              </a:ln>
            </p:spPr>
            <p:txBody>
              <a:bodyPr vert="eaVert"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Arial" panose="020B0604020202020204"/>
                    <a:sym typeface="Wingdings" panose="05000000000000000000" pitchFamily="2" charset="2"/>
                  </a:rPr>
                  <a:t>教学设计</a:t>
                </a:r>
                <a:endParaRPr kumimoji="0" lang="zh-CN" altLang="en-US" sz="2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Arial" panose="020B0604020202020204"/>
                  <a:sym typeface="Wingdings" panose="05000000000000000000" pitchFamily="2" charset="2"/>
                </a:endParaRPr>
              </a:p>
            </p:txBody>
          </p:sp>
        </p:grpSp>
        <p:cxnSp>
          <p:nvCxnSpPr>
            <p:cNvPr id="8201" name="直接连接符 7"/>
            <p:cNvCxnSpPr/>
            <p:nvPr>
              <p:custDataLst>
                <p:tags r:id="rId9"/>
              </p:custDataLst>
            </p:nvPr>
          </p:nvCxnSpPr>
          <p:spPr>
            <a:xfrm flipH="1">
              <a:off x="4528458" y="3064431"/>
              <a:ext cx="0" cy="2246516"/>
            </a:xfrm>
            <a:prstGeom prst="line">
              <a:avLst/>
            </a:prstGeom>
            <a:noFill/>
            <a:ln w="6350" cap="flat">
              <a:solidFill>
                <a:srgbClr val="F585C0"/>
              </a:solidFill>
              <a:prstDash val="solid"/>
              <a:miter lim="800000"/>
              <a:headEnd type="none" w="med" len="med"/>
              <a:tailEnd type="none" w="med" len="med"/>
            </a:ln>
          </p:spPr>
        </p:cxnSp>
        <p:grpSp>
          <p:nvGrpSpPr>
            <p:cNvPr id="8202" name="组合 38"/>
            <p:cNvGrpSpPr/>
            <p:nvPr>
              <p:custDataLst>
                <p:tags r:id="rId10"/>
              </p:custDataLst>
            </p:nvPr>
          </p:nvGrpSpPr>
          <p:grpSpPr>
            <a:xfrm>
              <a:off x="4951539" y="2757603"/>
              <a:ext cx="661258" cy="2860173"/>
              <a:chOff x="3379886" y="2767741"/>
              <a:chExt cx="661258" cy="2860173"/>
            </a:xfrm>
          </p:grpSpPr>
          <p:sp>
            <p:nvSpPr>
              <p:cNvPr id="8203" name="椭圆 48"/>
              <p:cNvSpPr/>
              <p:nvPr>
                <p:custDataLst>
                  <p:tags r:id="rId11"/>
                </p:custDataLst>
              </p:nvPr>
            </p:nvSpPr>
            <p:spPr>
              <a:xfrm>
                <a:off x="3379886" y="2767741"/>
                <a:ext cx="661258" cy="661258"/>
              </a:xfrm>
              <a:prstGeom prst="ellipse">
                <a:avLst/>
              </a:prstGeom>
              <a:noFill/>
              <a:ln w="28575" cap="flat" cmpd="sng" algn="ctr">
                <a:solidFill>
                  <a:srgbClr val="F585C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rPr>
                  <a:t>02</a:t>
                </a:r>
                <a:endParaRPr kumimoji="0" lang="zh-CN" altLang="en-US" sz="1800" b="0" i="0" u="none" strike="noStrike" kern="1200" cap="none" spc="0" normalizeH="0" baseline="0" noProof="0">
                  <a:solidFill>
                    <a:schemeClr val="bg1"/>
                  </a:solidFill>
                  <a:uLnTx/>
                  <a:uFillTx/>
                  <a:cs typeface="+mn-ea"/>
                  <a:sym typeface="+mn-lt"/>
                </a:endParaRPr>
              </a:p>
            </p:txBody>
          </p:sp>
          <p:sp>
            <p:nvSpPr>
              <p:cNvPr id="8204" name="文本框 50"/>
              <p:cNvSpPr txBox="1"/>
              <p:nvPr>
                <p:custDataLst>
                  <p:tags r:id="rId12"/>
                </p:custDataLst>
              </p:nvPr>
            </p:nvSpPr>
            <p:spPr>
              <a:xfrm>
                <a:off x="3402739" y="3646714"/>
                <a:ext cx="615553" cy="1981200"/>
              </a:xfrm>
              <a:prstGeom prst="rect">
                <a:avLst/>
              </a:prstGeom>
              <a:noFill/>
              <a:ln w="9525" cap="flat" cmpd="sng" algn="ctr">
                <a:noFill/>
                <a:prstDash val="solid"/>
                <a:round/>
                <a:headEnd type="none" w="med" len="med"/>
                <a:tailEnd type="none" w="med" len="med"/>
              </a:ln>
            </p:spPr>
            <p:txBody>
              <a:bodyPr vert="eaVert"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Arial" panose="020B0604020202020204"/>
                    <a:sym typeface="Wingdings" panose="05000000000000000000" pitchFamily="2" charset="2"/>
                  </a:rPr>
                  <a:t>教学目标</a:t>
                </a:r>
                <a:endParaRPr kumimoji="0" lang="zh-CN" altLang="en-US" sz="2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Arial" panose="020B0604020202020204"/>
                  <a:sym typeface="Wingdings" panose="05000000000000000000" pitchFamily="2" charset="2"/>
                </a:endParaRPr>
              </a:p>
            </p:txBody>
          </p:sp>
        </p:grpSp>
        <p:cxnSp>
          <p:nvCxnSpPr>
            <p:cNvPr id="8205" name="直接连接符 52"/>
            <p:cNvCxnSpPr/>
            <p:nvPr>
              <p:custDataLst>
                <p:tags r:id="rId13"/>
              </p:custDataLst>
            </p:nvPr>
          </p:nvCxnSpPr>
          <p:spPr>
            <a:xfrm flipH="1">
              <a:off x="6013025" y="3064431"/>
              <a:ext cx="0" cy="2246516"/>
            </a:xfrm>
            <a:prstGeom prst="line">
              <a:avLst/>
            </a:prstGeom>
            <a:noFill/>
            <a:ln w="6350" cap="flat">
              <a:solidFill>
                <a:srgbClr val="F585C0"/>
              </a:solidFill>
              <a:prstDash val="solid"/>
              <a:miter lim="800000"/>
              <a:headEnd type="none" w="med" len="med"/>
              <a:tailEnd type="none" w="med" len="med"/>
            </a:ln>
          </p:spPr>
        </p:cxnSp>
        <p:grpSp>
          <p:nvGrpSpPr>
            <p:cNvPr id="8206" name="组合 53"/>
            <p:cNvGrpSpPr/>
            <p:nvPr>
              <p:custDataLst>
                <p:tags r:id="rId14"/>
              </p:custDataLst>
            </p:nvPr>
          </p:nvGrpSpPr>
          <p:grpSpPr>
            <a:xfrm>
              <a:off x="6413254" y="2757603"/>
              <a:ext cx="661258" cy="2860173"/>
              <a:chOff x="3379886" y="2767741"/>
              <a:chExt cx="661258" cy="2860173"/>
            </a:xfrm>
          </p:grpSpPr>
          <p:sp>
            <p:nvSpPr>
              <p:cNvPr id="8207" name="椭圆 54"/>
              <p:cNvSpPr/>
              <p:nvPr>
                <p:custDataLst>
                  <p:tags r:id="rId15"/>
                </p:custDataLst>
              </p:nvPr>
            </p:nvSpPr>
            <p:spPr>
              <a:xfrm>
                <a:off x="3379886" y="2767741"/>
                <a:ext cx="661258" cy="661258"/>
              </a:xfrm>
              <a:prstGeom prst="ellipse">
                <a:avLst/>
              </a:prstGeom>
              <a:noFill/>
              <a:ln w="28575" cap="flat" cmpd="sng" algn="ctr">
                <a:solidFill>
                  <a:srgbClr val="F585C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rPr>
                  <a:t>03</a:t>
                </a:r>
                <a:endParaRPr kumimoji="0" lang="zh-CN" altLang="en-US" sz="1800" b="0" i="0" u="none" strike="noStrike" kern="1200" cap="none" spc="0" normalizeH="0" baseline="0" noProof="0">
                  <a:solidFill>
                    <a:schemeClr val="bg1"/>
                  </a:solidFill>
                  <a:uLnTx/>
                  <a:uFillTx/>
                  <a:cs typeface="+mn-ea"/>
                  <a:sym typeface="+mn-lt"/>
                </a:endParaRPr>
              </a:p>
            </p:txBody>
          </p:sp>
          <p:sp>
            <p:nvSpPr>
              <p:cNvPr id="8208" name="文本框 55"/>
              <p:cNvSpPr txBox="1"/>
              <p:nvPr>
                <p:custDataLst>
                  <p:tags r:id="rId16"/>
                </p:custDataLst>
              </p:nvPr>
            </p:nvSpPr>
            <p:spPr>
              <a:xfrm>
                <a:off x="3402739" y="3646714"/>
                <a:ext cx="615553" cy="1981200"/>
              </a:xfrm>
              <a:prstGeom prst="rect">
                <a:avLst/>
              </a:prstGeom>
              <a:noFill/>
              <a:ln w="9525" cap="flat" cmpd="sng" algn="ctr">
                <a:noFill/>
                <a:prstDash val="solid"/>
                <a:round/>
                <a:headEnd type="none" w="med" len="med"/>
                <a:tailEnd type="none" w="med" len="med"/>
              </a:ln>
            </p:spPr>
            <p:txBody>
              <a:bodyPr vert="eaVert"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Arial" panose="020B0604020202020204"/>
                    <a:sym typeface="Wingdings" panose="05000000000000000000" pitchFamily="2" charset="2"/>
                  </a:rPr>
                  <a:t>教学过程</a:t>
                </a:r>
                <a:endParaRPr kumimoji="0" lang="zh-CN" altLang="en-US" sz="2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Arial" panose="020B0604020202020204"/>
                  <a:sym typeface="Wingdings" panose="05000000000000000000" pitchFamily="2" charset="2"/>
                </a:endParaRPr>
              </a:p>
            </p:txBody>
          </p:sp>
        </p:grpSp>
        <p:cxnSp>
          <p:nvCxnSpPr>
            <p:cNvPr id="8209" name="直接连接符 56"/>
            <p:cNvCxnSpPr/>
            <p:nvPr>
              <p:custDataLst>
                <p:tags r:id="rId17"/>
              </p:custDataLst>
            </p:nvPr>
          </p:nvCxnSpPr>
          <p:spPr>
            <a:xfrm flipH="1">
              <a:off x="7474740" y="3064431"/>
              <a:ext cx="0" cy="2246516"/>
            </a:xfrm>
            <a:prstGeom prst="line">
              <a:avLst/>
            </a:prstGeom>
            <a:noFill/>
            <a:ln w="6350" cap="flat">
              <a:solidFill>
                <a:srgbClr val="F585C0"/>
              </a:solidFill>
              <a:prstDash val="solid"/>
              <a:miter lim="800000"/>
              <a:headEnd type="none" w="med" len="med"/>
              <a:tailEnd type="none" w="med" len="med"/>
            </a:ln>
          </p:spPr>
        </p:cxnSp>
        <p:grpSp>
          <p:nvGrpSpPr>
            <p:cNvPr id="8210" name="组合 57"/>
            <p:cNvGrpSpPr/>
            <p:nvPr>
              <p:custDataLst>
                <p:tags r:id="rId18"/>
              </p:custDataLst>
            </p:nvPr>
          </p:nvGrpSpPr>
          <p:grpSpPr>
            <a:xfrm>
              <a:off x="7897821" y="2757603"/>
              <a:ext cx="661258" cy="2860173"/>
              <a:chOff x="3379886" y="2767741"/>
              <a:chExt cx="661258" cy="2860173"/>
            </a:xfrm>
          </p:grpSpPr>
          <p:sp>
            <p:nvSpPr>
              <p:cNvPr id="8211" name="椭圆 58"/>
              <p:cNvSpPr/>
              <p:nvPr>
                <p:custDataLst>
                  <p:tags r:id="rId19"/>
                </p:custDataLst>
              </p:nvPr>
            </p:nvSpPr>
            <p:spPr>
              <a:xfrm>
                <a:off x="3379886" y="2767741"/>
                <a:ext cx="661258" cy="661258"/>
              </a:xfrm>
              <a:prstGeom prst="ellipse">
                <a:avLst/>
              </a:prstGeom>
              <a:noFill/>
              <a:ln w="28575" cap="flat" cmpd="sng" algn="ctr">
                <a:solidFill>
                  <a:srgbClr val="F585C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rPr>
                  <a:t>04</a:t>
                </a:r>
                <a:endParaRPr kumimoji="0" lang="zh-CN" altLang="en-US" sz="1800" b="0" i="0" u="none" strike="noStrike" kern="1200" cap="none" spc="0" normalizeH="0" baseline="0" noProof="0">
                  <a:solidFill>
                    <a:schemeClr val="bg1"/>
                  </a:solidFill>
                  <a:uLnTx/>
                  <a:uFillTx/>
                  <a:cs typeface="+mn-ea"/>
                  <a:sym typeface="+mn-lt"/>
                </a:endParaRPr>
              </a:p>
            </p:txBody>
          </p:sp>
          <p:sp>
            <p:nvSpPr>
              <p:cNvPr id="8212" name="文本框 59"/>
              <p:cNvSpPr txBox="1"/>
              <p:nvPr>
                <p:custDataLst>
                  <p:tags r:id="rId20"/>
                </p:custDataLst>
              </p:nvPr>
            </p:nvSpPr>
            <p:spPr>
              <a:xfrm>
                <a:off x="3402739" y="3646714"/>
                <a:ext cx="615553" cy="1981200"/>
              </a:xfrm>
              <a:prstGeom prst="rect">
                <a:avLst/>
              </a:prstGeom>
              <a:noFill/>
              <a:ln w="9525" cap="flat" cmpd="sng" algn="ctr">
                <a:noFill/>
                <a:prstDash val="solid"/>
                <a:round/>
                <a:headEnd type="none" w="med" len="med"/>
                <a:tailEnd type="none" w="med" len="med"/>
              </a:ln>
            </p:spPr>
            <p:txBody>
              <a:bodyPr vert="eaVert"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Arial" panose="020B0604020202020204"/>
                    <a:sym typeface="Wingdings" panose="05000000000000000000" pitchFamily="2" charset="2"/>
                  </a:rPr>
                  <a:t>教学反思</a:t>
                </a:r>
                <a:endParaRPr kumimoji="0" lang="zh-CN" altLang="en-US" sz="2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Arial" panose="020B0604020202020204"/>
                  <a:sym typeface="Wingdings" panose="05000000000000000000" pitchFamily="2" charset="2"/>
                </a:endParaRPr>
              </a:p>
            </p:txBody>
          </p:sp>
        </p:grpSp>
        <p:cxnSp>
          <p:nvCxnSpPr>
            <p:cNvPr id="8213" name="直接连接符 60"/>
            <p:cNvCxnSpPr/>
            <p:nvPr>
              <p:custDataLst>
                <p:tags r:id="rId21"/>
              </p:custDataLst>
            </p:nvPr>
          </p:nvCxnSpPr>
          <p:spPr>
            <a:xfrm flipH="1">
              <a:off x="8959307" y="3064431"/>
              <a:ext cx="0" cy="2246516"/>
            </a:xfrm>
            <a:prstGeom prst="line">
              <a:avLst/>
            </a:prstGeom>
            <a:noFill/>
            <a:ln w="6350" cap="flat">
              <a:solidFill>
                <a:srgbClr val="F585C0"/>
              </a:solidFill>
              <a:prstDash val="solid"/>
              <a:miter lim="800000"/>
              <a:headEnd type="none" w="med" len="med"/>
              <a:tailEnd type="none" w="med" len="med"/>
            </a:ln>
          </p:spPr>
        </p:cxnSp>
        <p:cxnSp>
          <p:nvCxnSpPr>
            <p:cNvPr id="8214" name="直接连接符 61"/>
            <p:cNvCxnSpPr/>
            <p:nvPr>
              <p:custDataLst>
                <p:tags r:id="rId22"/>
              </p:custDataLst>
            </p:nvPr>
          </p:nvCxnSpPr>
          <p:spPr>
            <a:xfrm flipH="1">
              <a:off x="3081021" y="3064431"/>
              <a:ext cx="0" cy="2246516"/>
            </a:xfrm>
            <a:prstGeom prst="line">
              <a:avLst/>
            </a:prstGeom>
            <a:noFill/>
            <a:ln w="6350" cap="flat">
              <a:solidFill>
                <a:srgbClr val="F585C0"/>
              </a:solidFill>
              <a:prstDash val="solid"/>
              <a:miter lim="800000"/>
              <a:headEnd type="none" w="med" len="med"/>
              <a:tailEnd type="none" w="med" len="med"/>
            </a:ln>
          </p:spPr>
        </p:cxnSp>
      </p:grpSp>
      <p:pic>
        <p:nvPicPr>
          <p:cNvPr id="8215" name="图片 62"/>
          <p:cNvPicPr>
            <a:picLocks noChangeAspect="1"/>
          </p:cNvPicPr>
          <p:nvPr>
            <p:custDataLst>
              <p:tags r:id="rId23"/>
            </p:custDataLst>
          </p:nvPr>
        </p:nvPicPr>
        <p:blipFill>
          <a:blip r:embed="rId24"/>
          <a:srcRect l="15973" t="80652" r="43127" b="-847"/>
          <a:stretch>
            <a:fillRect/>
          </a:stretch>
        </p:blipFill>
        <p:spPr>
          <a:xfrm rot="16200000">
            <a:off x="396875" y="4813300"/>
            <a:ext cx="2619375" cy="1939925"/>
          </a:xfrm>
          <a:prstGeom prst="rect">
            <a:avLst/>
          </a:prstGeom>
          <a:noFill/>
          <a:ln cap="flat">
            <a:noFill/>
            <a:prstDash val="solid"/>
            <a:round/>
            <a:headEnd type="none" w="med" len="med"/>
            <a:tailEnd type="none" w="med" len="med"/>
          </a:ln>
        </p:spPr>
      </p:pic>
      <p:pic>
        <p:nvPicPr>
          <p:cNvPr id="8216" name="图片 63"/>
          <p:cNvPicPr>
            <a:picLocks noChangeAspect="1"/>
          </p:cNvPicPr>
          <p:nvPr>
            <p:custDataLst>
              <p:tags r:id="rId25"/>
            </p:custDataLst>
          </p:nvPr>
        </p:nvPicPr>
        <p:blipFill>
          <a:blip r:embed="rId26"/>
          <a:stretch>
            <a:fillRect/>
          </a:stretch>
        </p:blipFill>
        <p:spPr>
          <a:xfrm>
            <a:off x="8591550" y="3843338"/>
            <a:ext cx="3613150" cy="3613150"/>
          </a:xfrm>
          <a:prstGeom prst="rect">
            <a:avLst/>
          </a:prstGeom>
          <a:noFill/>
          <a:ln cap="flat">
            <a:noFill/>
            <a:prstDash val="solid"/>
            <a:round/>
            <a:headEnd type="none" w="med" len="med"/>
            <a:tailEnd type="none" w="med" len="med"/>
          </a:ln>
        </p:spPr>
      </p:pic>
      <p:pic>
        <p:nvPicPr>
          <p:cNvPr id="8217" name="图片 64"/>
          <p:cNvPicPr>
            <a:picLocks noChangeAspect="1"/>
          </p:cNvPicPr>
          <p:nvPr>
            <p:custDataLst>
              <p:tags r:id="rId27"/>
            </p:custDataLst>
          </p:nvPr>
        </p:nvPicPr>
        <p:blipFill>
          <a:blip r:embed="rId28"/>
          <a:srcRect l="59667" t="17493" r="8186" b="68022"/>
          <a:stretch>
            <a:fillRect/>
          </a:stretch>
        </p:blipFill>
        <p:spPr>
          <a:xfrm>
            <a:off x="849313" y="3090863"/>
            <a:ext cx="1068387" cy="722312"/>
          </a:xfrm>
          <a:prstGeom prst="rect">
            <a:avLst/>
          </a:prstGeom>
          <a:noFill/>
          <a:ln cap="flat">
            <a:noFill/>
            <a:prstDash val="solid"/>
            <a:round/>
            <a:headEnd type="none" w="med" len="med"/>
            <a:tailEnd type="none" w="med" len="med"/>
          </a:ln>
        </p:spPr>
      </p:pic>
      <p:sp>
        <p:nvSpPr>
          <p:cNvPr id="8218" name="椭圆 65"/>
          <p:cNvSpPr/>
          <p:nvPr>
            <p:custDataLst>
              <p:tags r:id="rId29"/>
            </p:custDataLst>
          </p:nvPr>
        </p:nvSpPr>
        <p:spPr>
          <a:xfrm>
            <a:off x="1699183" y="682029"/>
            <a:ext cx="958945" cy="958945"/>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pic>
        <p:nvPicPr>
          <p:cNvPr id="8219" name="图片 66"/>
          <p:cNvPicPr>
            <a:picLocks noChangeAspect="1"/>
          </p:cNvPicPr>
          <p:nvPr>
            <p:custDataLst>
              <p:tags r:id="rId30"/>
            </p:custDataLst>
          </p:nvPr>
        </p:nvPicPr>
        <p:blipFill>
          <a:blip r:embed="rId31"/>
          <a:srcRect l="1694" t="40810" r="69288" b="36315"/>
          <a:stretch>
            <a:fillRect/>
          </a:stretch>
        </p:blipFill>
        <p:spPr>
          <a:xfrm>
            <a:off x="2994025" y="5670550"/>
            <a:ext cx="1009650" cy="1193800"/>
          </a:xfrm>
          <a:prstGeom prst="rect">
            <a:avLst/>
          </a:prstGeom>
          <a:noFill/>
          <a:ln cap="flat">
            <a:noFill/>
            <a:prstDash val="solid"/>
            <a:round/>
            <a:headEnd type="none" w="med" len="med"/>
            <a:tailEnd type="none" w="med" len="med"/>
          </a:ln>
        </p:spPr>
      </p:pic>
      <p:pic>
        <p:nvPicPr>
          <p:cNvPr id="8220" name="图片 67"/>
          <p:cNvPicPr>
            <a:picLocks noChangeAspect="1"/>
          </p:cNvPicPr>
          <p:nvPr>
            <p:custDataLst>
              <p:tags r:id="rId32"/>
            </p:custDataLst>
          </p:nvPr>
        </p:nvPicPr>
        <p:blipFill>
          <a:blip r:embed="rId33"/>
          <a:srcRect l="5472" t="8391" r="62382" b="77124"/>
          <a:stretch>
            <a:fillRect/>
          </a:stretch>
        </p:blipFill>
        <p:spPr>
          <a:xfrm>
            <a:off x="8970963" y="1641475"/>
            <a:ext cx="1414462" cy="955675"/>
          </a:xfrm>
          <a:prstGeom prst="rect">
            <a:avLst/>
          </a:prstGeom>
          <a:noFill/>
          <a:ln cap="flat">
            <a:noFill/>
            <a:prstDash val="solid"/>
            <a:round/>
            <a:headEnd type="none" w="med" len="med"/>
            <a:tailEnd type="none" w="med" len="med"/>
          </a:ln>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right)">
                                      <p:cBhvr>
                                        <p:cTn id="7" dur="500"/>
                                        <p:tgtEl>
                                          <p:spTgt spid="819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wipe(right)">
                                      <p:cBhvr>
                                        <p:cTn id="10" dur="500"/>
                                        <p:tgtEl>
                                          <p:spTgt spid="819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8216"/>
                                        </p:tgtEl>
                                        <p:attrNameLst>
                                          <p:attrName>style.visibility</p:attrName>
                                        </p:attrNameLst>
                                      </p:cBhvr>
                                      <p:to>
                                        <p:strVal val="visible"/>
                                      </p:to>
                                    </p:set>
                                    <p:animEffect transition="in" filter="fade">
                                      <p:cBhvr>
                                        <p:cTn id="14" dur="1000"/>
                                        <p:tgtEl>
                                          <p:spTgt spid="8216"/>
                                        </p:tgtEl>
                                      </p:cBhvr>
                                    </p:animEffect>
                                    <p:anim calcmode="lin" valueType="num">
                                      <p:cBhvr>
                                        <p:cTn id="15" dur="1000" fill="hold"/>
                                        <p:tgtEl>
                                          <p:spTgt spid="8216"/>
                                        </p:tgtEl>
                                        <p:attrNameLst>
                                          <p:attrName>ppt_x</p:attrName>
                                        </p:attrNameLst>
                                      </p:cBhvr>
                                      <p:tavLst>
                                        <p:tav tm="0">
                                          <p:val>
                                            <p:strVal val="#ppt_x"/>
                                          </p:val>
                                        </p:tav>
                                        <p:tav tm="100000">
                                          <p:val>
                                            <p:strVal val="#ppt_x"/>
                                          </p:val>
                                        </p:tav>
                                      </p:tavLst>
                                    </p:anim>
                                    <p:anim calcmode="lin" valueType="num">
                                      <p:cBhvr>
                                        <p:cTn id="16" dur="1000" fill="hold"/>
                                        <p:tgtEl>
                                          <p:spTgt spid="82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197"/>
                                        </p:tgtEl>
                                        <p:attrNameLst>
                                          <p:attrName>style.visibility</p:attrName>
                                        </p:attrNameLst>
                                      </p:cBhvr>
                                      <p:to>
                                        <p:strVal val="visible"/>
                                      </p:to>
                                    </p:set>
                                    <p:animEffect transition="in" filter="barn(inVertical)">
                                      <p:cBhvr>
                                        <p:cTn id="21" dur="500"/>
                                        <p:tgtEl>
                                          <p:spTgt spid="819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215"/>
                                        </p:tgtEl>
                                        <p:attrNameLst>
                                          <p:attrName>style.visibility</p:attrName>
                                        </p:attrNameLst>
                                      </p:cBhvr>
                                      <p:to>
                                        <p:strVal val="visible"/>
                                      </p:to>
                                    </p:set>
                                    <p:animEffect transition="in" filter="wipe(down)">
                                      <p:cBhvr>
                                        <p:cTn id="26" dur="500"/>
                                        <p:tgtEl>
                                          <p:spTgt spid="8215"/>
                                        </p:tgtEl>
                                      </p:cBhvr>
                                    </p:animEffect>
                                  </p:childTnLst>
                                </p:cTn>
                              </p:par>
                              <p:par>
                                <p:cTn id="27" presetID="42" presetClass="entr" presetSubtype="0" fill="hold" nodeType="withEffect">
                                  <p:stCondLst>
                                    <p:cond delay="0"/>
                                  </p:stCondLst>
                                  <p:childTnLst>
                                    <p:set>
                                      <p:cBhvr>
                                        <p:cTn id="28" dur="1" fill="hold">
                                          <p:stCondLst>
                                            <p:cond delay="0"/>
                                          </p:stCondLst>
                                        </p:cTn>
                                        <p:tgtEl>
                                          <p:spTgt spid="8219"/>
                                        </p:tgtEl>
                                        <p:attrNameLst>
                                          <p:attrName>style.visibility</p:attrName>
                                        </p:attrNameLst>
                                      </p:cBhvr>
                                      <p:to>
                                        <p:strVal val="visible"/>
                                      </p:to>
                                    </p:set>
                                    <p:animEffect transition="in" filter="fade">
                                      <p:cBhvr>
                                        <p:cTn id="29" dur="1000"/>
                                        <p:tgtEl>
                                          <p:spTgt spid="8219"/>
                                        </p:tgtEl>
                                      </p:cBhvr>
                                    </p:animEffect>
                                    <p:anim calcmode="lin" valueType="num">
                                      <p:cBhvr>
                                        <p:cTn id="30" dur="1000" fill="hold"/>
                                        <p:tgtEl>
                                          <p:spTgt spid="8219"/>
                                        </p:tgtEl>
                                        <p:attrNameLst>
                                          <p:attrName>ppt_x</p:attrName>
                                        </p:attrNameLst>
                                      </p:cBhvr>
                                      <p:tavLst>
                                        <p:tav tm="0">
                                          <p:val>
                                            <p:strVal val="#ppt_x"/>
                                          </p:val>
                                        </p:tav>
                                        <p:tav tm="100000">
                                          <p:val>
                                            <p:strVal val="#ppt_x"/>
                                          </p:val>
                                        </p:tav>
                                      </p:tavLst>
                                    </p:anim>
                                    <p:anim calcmode="lin" valueType="num">
                                      <p:cBhvr>
                                        <p:cTn id="31" dur="1000" fill="hold"/>
                                        <p:tgtEl>
                                          <p:spTgt spid="821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17"/>
                                        </p:tgtEl>
                                        <p:attrNameLst>
                                          <p:attrName>style.visibility</p:attrName>
                                        </p:attrNameLst>
                                      </p:cBhvr>
                                      <p:to>
                                        <p:strVal val="visible"/>
                                      </p:to>
                                    </p:set>
                                    <p:animEffect transition="in" filter="fade">
                                      <p:cBhvr>
                                        <p:cTn id="34" dur="1000"/>
                                        <p:tgtEl>
                                          <p:spTgt spid="8217"/>
                                        </p:tgtEl>
                                      </p:cBhvr>
                                    </p:animEffect>
                                    <p:anim calcmode="lin" valueType="num">
                                      <p:cBhvr>
                                        <p:cTn id="35" dur="1000" fill="hold"/>
                                        <p:tgtEl>
                                          <p:spTgt spid="8217"/>
                                        </p:tgtEl>
                                        <p:attrNameLst>
                                          <p:attrName>ppt_x</p:attrName>
                                        </p:attrNameLst>
                                      </p:cBhvr>
                                      <p:tavLst>
                                        <p:tav tm="0">
                                          <p:val>
                                            <p:strVal val="#ppt_x"/>
                                          </p:val>
                                        </p:tav>
                                        <p:tav tm="100000">
                                          <p:val>
                                            <p:strVal val="#ppt_x"/>
                                          </p:val>
                                        </p:tav>
                                      </p:tavLst>
                                    </p:anim>
                                    <p:anim calcmode="lin" valueType="num">
                                      <p:cBhvr>
                                        <p:cTn id="36" dur="1000" fill="hold"/>
                                        <p:tgtEl>
                                          <p:spTgt spid="821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218"/>
                                        </p:tgtEl>
                                        <p:attrNameLst>
                                          <p:attrName>style.visibility</p:attrName>
                                        </p:attrNameLst>
                                      </p:cBhvr>
                                      <p:to>
                                        <p:strVal val="visible"/>
                                      </p:to>
                                    </p:set>
                                    <p:animEffect transition="in" filter="fade">
                                      <p:cBhvr>
                                        <p:cTn id="39" dur="1000"/>
                                        <p:tgtEl>
                                          <p:spTgt spid="8218"/>
                                        </p:tgtEl>
                                      </p:cBhvr>
                                    </p:animEffect>
                                    <p:anim calcmode="lin" valueType="num">
                                      <p:cBhvr>
                                        <p:cTn id="40" dur="1000" fill="hold"/>
                                        <p:tgtEl>
                                          <p:spTgt spid="8218"/>
                                        </p:tgtEl>
                                        <p:attrNameLst>
                                          <p:attrName>ppt_x</p:attrName>
                                        </p:attrNameLst>
                                      </p:cBhvr>
                                      <p:tavLst>
                                        <p:tav tm="0">
                                          <p:val>
                                            <p:strVal val="#ppt_x"/>
                                          </p:val>
                                        </p:tav>
                                        <p:tav tm="100000">
                                          <p:val>
                                            <p:strVal val="#ppt_x"/>
                                          </p:val>
                                        </p:tav>
                                      </p:tavLst>
                                    </p:anim>
                                    <p:anim calcmode="lin" valueType="num">
                                      <p:cBhvr>
                                        <p:cTn id="41" dur="1000" fill="hold"/>
                                        <p:tgtEl>
                                          <p:spTgt spid="821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220"/>
                                        </p:tgtEl>
                                        <p:attrNameLst>
                                          <p:attrName>style.visibility</p:attrName>
                                        </p:attrNameLst>
                                      </p:cBhvr>
                                      <p:to>
                                        <p:strVal val="visible"/>
                                      </p:to>
                                    </p:set>
                                    <p:animEffect transition="in" filter="fade">
                                      <p:cBhvr>
                                        <p:cTn id="44" dur="1000"/>
                                        <p:tgtEl>
                                          <p:spTgt spid="8220"/>
                                        </p:tgtEl>
                                      </p:cBhvr>
                                    </p:animEffect>
                                    <p:anim calcmode="lin" valueType="num">
                                      <p:cBhvr>
                                        <p:cTn id="45" dur="1000" fill="hold"/>
                                        <p:tgtEl>
                                          <p:spTgt spid="8220"/>
                                        </p:tgtEl>
                                        <p:attrNameLst>
                                          <p:attrName>ppt_x</p:attrName>
                                        </p:attrNameLst>
                                      </p:cBhvr>
                                      <p:tavLst>
                                        <p:tav tm="0">
                                          <p:val>
                                            <p:strVal val="#ppt_x"/>
                                          </p:val>
                                        </p:tav>
                                        <p:tav tm="100000">
                                          <p:val>
                                            <p:strVal val="#ppt_x"/>
                                          </p:val>
                                        </p:tav>
                                      </p:tavLst>
                                    </p:anim>
                                    <p:anim calcmode="lin" valueType="num">
                                      <p:cBhvr>
                                        <p:cTn id="46" dur="1000" fill="hold"/>
                                        <p:tgtEl>
                                          <p:spTgt spid="8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1"/>
      <p:bldP spid="8218"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圆角矩形 43"/>
          <p:cNvSpPr/>
          <p:nvPr>
            <p:custDataLst>
              <p:tags r:id="rId1"/>
            </p:custDataLst>
          </p:nvPr>
        </p:nvSpPr>
        <p:spPr>
          <a:xfrm>
            <a:off x="2176115" y="2137686"/>
            <a:ext cx="1447800" cy="1447800"/>
          </a:xfrm>
          <a:prstGeom prst="roundRect">
            <a:avLst/>
          </a:prstGeom>
          <a:solidFill>
            <a:srgbClr val="F585C0"/>
          </a:solidFill>
          <a:ln w="12700" cap="flat" cmpd="sng" algn="ctr">
            <a:noFill/>
            <a:prstDash val="solid"/>
            <a:miter lim="800000"/>
            <a:headEnd type="none" w="med" len="med"/>
            <a:tailEnd type="none" w="med" len="med"/>
          </a:ln>
          <a:effectLst>
            <a:outerShdw blurRad="76200" dist="38100" dir="5400000" algn="t"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800" b="0" i="0" u="none" strike="noStrike" kern="1200" cap="none" spc="0" normalizeH="0" baseline="0" noProof="0">
              <a:uLnTx/>
              <a:uFillTx/>
              <a:cs typeface="+mn-ea"/>
              <a:sym typeface="+mn-lt"/>
            </a:endParaRPr>
          </a:p>
        </p:txBody>
      </p:sp>
      <p:sp>
        <p:nvSpPr>
          <p:cNvPr id="26627" name="圆角矩形 44"/>
          <p:cNvSpPr/>
          <p:nvPr>
            <p:custDataLst>
              <p:tags r:id="rId2"/>
            </p:custDataLst>
          </p:nvPr>
        </p:nvSpPr>
        <p:spPr>
          <a:xfrm>
            <a:off x="3740270" y="2137686"/>
            <a:ext cx="1447800" cy="1447800"/>
          </a:xfrm>
          <a:prstGeom prst="roundRect">
            <a:avLst/>
          </a:prstGeom>
          <a:solidFill>
            <a:srgbClr val="6263CF"/>
          </a:solidFill>
          <a:ln w="12700" cap="flat" cmpd="sng" algn="ctr">
            <a:noFill/>
            <a:prstDash val="solid"/>
            <a:miter lim="800000"/>
            <a:headEnd type="none" w="med" len="med"/>
            <a:tailEnd type="none" w="med" len="med"/>
          </a:ln>
          <a:effectLst>
            <a:outerShdw blurRad="76200" dist="38100" dir="5400000" algn="t"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800" b="0" i="0" u="none" strike="noStrike" kern="1200" cap="none" spc="0" normalizeH="0" baseline="0" noProof="0">
              <a:uLnTx/>
              <a:uFillTx/>
              <a:cs typeface="+mn-ea"/>
              <a:sym typeface="+mn-lt"/>
            </a:endParaRPr>
          </a:p>
        </p:txBody>
      </p:sp>
      <p:sp>
        <p:nvSpPr>
          <p:cNvPr id="26628" name="圆角矩形 47"/>
          <p:cNvSpPr/>
          <p:nvPr>
            <p:custDataLst>
              <p:tags r:id="rId3"/>
            </p:custDataLst>
          </p:nvPr>
        </p:nvSpPr>
        <p:spPr>
          <a:xfrm>
            <a:off x="2176115" y="3674386"/>
            <a:ext cx="1447800" cy="1447800"/>
          </a:xfrm>
          <a:prstGeom prst="roundRect">
            <a:avLst/>
          </a:prstGeom>
          <a:solidFill>
            <a:srgbClr val="6263CF"/>
          </a:solidFill>
          <a:ln w="12700" cap="flat" cmpd="sng" algn="ctr">
            <a:noFill/>
            <a:prstDash val="solid"/>
            <a:miter lim="800000"/>
            <a:headEnd type="none" w="med" len="med"/>
            <a:tailEnd type="none" w="med" len="med"/>
          </a:ln>
          <a:effectLst>
            <a:outerShdw blurRad="76200" dist="38100" dir="5400000" algn="t"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800" b="0" i="0" u="none" strike="noStrike" kern="1200" cap="none" spc="0" normalizeH="0" baseline="0" noProof="0">
              <a:uLnTx/>
              <a:uFillTx/>
              <a:cs typeface="+mn-ea"/>
              <a:sym typeface="+mn-lt"/>
            </a:endParaRPr>
          </a:p>
        </p:txBody>
      </p:sp>
      <p:sp>
        <p:nvSpPr>
          <p:cNvPr id="26629" name="圆角矩形 48"/>
          <p:cNvSpPr/>
          <p:nvPr>
            <p:custDataLst>
              <p:tags r:id="rId4"/>
            </p:custDataLst>
          </p:nvPr>
        </p:nvSpPr>
        <p:spPr>
          <a:xfrm>
            <a:off x="3740270" y="3674386"/>
            <a:ext cx="1447800" cy="1447800"/>
          </a:xfrm>
          <a:prstGeom prst="roundRect">
            <a:avLst/>
          </a:prstGeom>
          <a:solidFill>
            <a:srgbClr val="F585C0"/>
          </a:solidFill>
          <a:ln w="12700" cap="flat" cmpd="sng" algn="ctr">
            <a:noFill/>
            <a:prstDash val="solid"/>
            <a:miter lim="800000"/>
            <a:headEnd type="none" w="med" len="med"/>
            <a:tailEnd type="none" w="med" len="med"/>
          </a:ln>
          <a:effectLst>
            <a:outerShdw blurRad="76200" dist="38100" dir="5400000" algn="t"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1" lang="zh-CN" altLang="en-US" sz="1800" b="0" i="0" u="none" strike="noStrike" kern="1200" cap="none" spc="0" normalizeH="0" baseline="0" noProof="0">
              <a:uLnTx/>
              <a:uFillTx/>
              <a:cs typeface="+mn-ea"/>
              <a:sym typeface="+mn-lt"/>
            </a:endParaRPr>
          </a:p>
        </p:txBody>
      </p:sp>
      <p:grpSp>
        <p:nvGrpSpPr>
          <p:cNvPr id="26630" name="그룹 137"/>
          <p:cNvGrpSpPr/>
          <p:nvPr>
            <p:custDataLst>
              <p:tags r:id="rId5"/>
            </p:custDataLst>
          </p:nvPr>
        </p:nvGrpSpPr>
        <p:grpSpPr>
          <a:xfrm>
            <a:off x="2708275" y="3946525"/>
            <a:ext cx="390525" cy="361950"/>
            <a:chOff x="769421" y="2905696"/>
            <a:chExt cx="390525" cy="361950"/>
          </a:xfrm>
        </p:grpSpPr>
        <p:sp>
          <p:nvSpPr>
            <p:cNvPr id="26631" name="자유형: 도형 138"/>
            <p:cNvSpPr/>
            <p:nvPr>
              <p:custDataLst>
                <p:tags r:id="rId6"/>
              </p:custDataLst>
            </p:nvPr>
          </p:nvSpPr>
          <p:spPr>
            <a:xfrm>
              <a:off x="992210" y="3039046"/>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097" y="29432"/>
                    <a:pt x="7144" y="24479"/>
                    <a:pt x="7144" y="18288"/>
                  </a:cubicBezTo>
                  <a:cubicBezTo>
                    <a:pt x="7144" y="12097"/>
                    <a:pt x="12097" y="7144"/>
                    <a:pt x="18288" y="7144"/>
                  </a:cubicBezTo>
                  <a:cubicBezTo>
                    <a:pt x="24479" y="7144"/>
                    <a:pt x="29432" y="12192"/>
                    <a:pt x="29432" y="182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sp>
          <p:nvSpPr>
            <p:cNvPr id="26632" name="자유형: 도형 139"/>
            <p:cNvSpPr/>
            <p:nvPr>
              <p:custDataLst>
                <p:tags r:id="rId7"/>
              </p:custDataLst>
            </p:nvPr>
          </p:nvSpPr>
          <p:spPr>
            <a:xfrm>
              <a:off x="1080983" y="317230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097" y="29432"/>
                    <a:pt x="7144" y="24479"/>
                    <a:pt x="7144" y="18288"/>
                  </a:cubicBezTo>
                  <a:cubicBezTo>
                    <a:pt x="7144" y="12097"/>
                    <a:pt x="12097" y="7144"/>
                    <a:pt x="18288" y="7144"/>
                  </a:cubicBezTo>
                  <a:cubicBezTo>
                    <a:pt x="24479" y="7144"/>
                    <a:pt x="29432" y="12097"/>
                    <a:pt x="29432" y="1828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sp>
          <p:nvSpPr>
            <p:cNvPr id="26633" name="자유형: 도형 140"/>
            <p:cNvSpPr/>
            <p:nvPr>
              <p:custDataLst>
                <p:tags r:id="rId8"/>
              </p:custDataLst>
            </p:nvPr>
          </p:nvSpPr>
          <p:spPr>
            <a:xfrm>
              <a:off x="814664" y="2994659"/>
              <a:ext cx="161925" cy="228600"/>
            </a:xfrm>
            <a:custGeom>
              <a:avLst/>
              <a:gdLst>
                <a:gd name="connsiteX0" fmla="*/ 84868 w 161925"/>
                <a:gd name="connsiteY0" fmla="*/ 7144 h 228600"/>
                <a:gd name="connsiteX1" fmla="*/ 7144 w 161925"/>
                <a:gd name="connsiteY1" fmla="*/ 51530 h 228600"/>
                <a:gd name="connsiteX2" fmla="*/ 7144 w 161925"/>
                <a:gd name="connsiteY2" fmla="*/ 184785 h 228600"/>
                <a:gd name="connsiteX3" fmla="*/ 84868 w 161925"/>
                <a:gd name="connsiteY3" fmla="*/ 229172 h 228600"/>
                <a:gd name="connsiteX4" fmla="*/ 162592 w 161925"/>
                <a:gd name="connsiteY4" fmla="*/ 184785 h 228600"/>
                <a:gd name="connsiteX5" fmla="*/ 162592 w 161925"/>
                <a:gd name="connsiteY5" fmla="*/ 51530 h 228600"/>
                <a:gd name="connsiteX6" fmla="*/ 84868 w 161925"/>
                <a:gd name="connsiteY6" fmla="*/ 7144 h 228600"/>
                <a:gd name="connsiteX7" fmla="*/ 140399 w 161925"/>
                <a:gd name="connsiteY7" fmla="*/ 140399 h 228600"/>
                <a:gd name="connsiteX8" fmla="*/ 84868 w 161925"/>
                <a:gd name="connsiteY8" fmla="*/ 162592 h 228600"/>
                <a:gd name="connsiteX9" fmla="*/ 29337 w 161925"/>
                <a:gd name="connsiteY9" fmla="*/ 140399 h 228600"/>
                <a:gd name="connsiteX10" fmla="*/ 29337 w 161925"/>
                <a:gd name="connsiteY10" fmla="*/ 127635 h 228600"/>
                <a:gd name="connsiteX11" fmla="*/ 84868 w 161925"/>
                <a:gd name="connsiteY11" fmla="*/ 140399 h 228600"/>
                <a:gd name="connsiteX12" fmla="*/ 140399 w 161925"/>
                <a:gd name="connsiteY12" fmla="*/ 127635 h 228600"/>
                <a:gd name="connsiteX13" fmla="*/ 140399 w 161925"/>
                <a:gd name="connsiteY13" fmla="*/ 140399 h 228600"/>
                <a:gd name="connsiteX14" fmla="*/ 140399 w 161925"/>
                <a:gd name="connsiteY14" fmla="*/ 96012 h 228600"/>
                <a:gd name="connsiteX15" fmla="*/ 84868 w 161925"/>
                <a:gd name="connsiteY15" fmla="*/ 118205 h 228600"/>
                <a:gd name="connsiteX16" fmla="*/ 29337 w 161925"/>
                <a:gd name="connsiteY16" fmla="*/ 96012 h 228600"/>
                <a:gd name="connsiteX17" fmla="*/ 29337 w 161925"/>
                <a:gd name="connsiteY17" fmla="*/ 83249 h 228600"/>
                <a:gd name="connsiteX18" fmla="*/ 84868 w 161925"/>
                <a:gd name="connsiteY18" fmla="*/ 96012 h 228600"/>
                <a:gd name="connsiteX19" fmla="*/ 140399 w 161925"/>
                <a:gd name="connsiteY19" fmla="*/ 83249 h 228600"/>
                <a:gd name="connsiteX20" fmla="*/ 140399 w 161925"/>
                <a:gd name="connsiteY20" fmla="*/ 96012 h 228600"/>
                <a:gd name="connsiteX21" fmla="*/ 84868 w 161925"/>
                <a:gd name="connsiteY21" fmla="*/ 29337 h 228600"/>
                <a:gd name="connsiteX22" fmla="*/ 140399 w 161925"/>
                <a:gd name="connsiteY22" fmla="*/ 51530 h 228600"/>
                <a:gd name="connsiteX23" fmla="*/ 84868 w 161925"/>
                <a:gd name="connsiteY23" fmla="*/ 73724 h 228600"/>
                <a:gd name="connsiteX24" fmla="*/ 29337 w 161925"/>
                <a:gd name="connsiteY24" fmla="*/ 51530 h 228600"/>
                <a:gd name="connsiteX25" fmla="*/ 84868 w 161925"/>
                <a:gd name="connsiteY25" fmla="*/ 29337 h 228600"/>
                <a:gd name="connsiteX26" fmla="*/ 84868 w 161925"/>
                <a:gd name="connsiteY26" fmla="*/ 206978 h 228600"/>
                <a:gd name="connsiteX27" fmla="*/ 29337 w 161925"/>
                <a:gd name="connsiteY27" fmla="*/ 184785 h 228600"/>
                <a:gd name="connsiteX28" fmla="*/ 29337 w 161925"/>
                <a:gd name="connsiteY28" fmla="*/ 172022 h 228600"/>
                <a:gd name="connsiteX29" fmla="*/ 84868 w 161925"/>
                <a:gd name="connsiteY29" fmla="*/ 184785 h 228600"/>
                <a:gd name="connsiteX30" fmla="*/ 140399 w 161925"/>
                <a:gd name="connsiteY30" fmla="*/ 172022 h 228600"/>
                <a:gd name="connsiteX31" fmla="*/ 140399 w 161925"/>
                <a:gd name="connsiteY31" fmla="*/ 184785 h 228600"/>
                <a:gd name="connsiteX32" fmla="*/ 84868 w 161925"/>
                <a:gd name="connsiteY32" fmla="*/ 20697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228600">
                  <a:moveTo>
                    <a:pt x="84868" y="7144"/>
                  </a:moveTo>
                  <a:cubicBezTo>
                    <a:pt x="40577" y="7144"/>
                    <a:pt x="7144" y="26194"/>
                    <a:pt x="7144" y="51530"/>
                  </a:cubicBezTo>
                  <a:lnTo>
                    <a:pt x="7144" y="184785"/>
                  </a:lnTo>
                  <a:cubicBezTo>
                    <a:pt x="7144" y="210122"/>
                    <a:pt x="40577" y="229172"/>
                    <a:pt x="84868" y="229172"/>
                  </a:cubicBezTo>
                  <a:cubicBezTo>
                    <a:pt x="129159" y="229172"/>
                    <a:pt x="162592" y="210122"/>
                    <a:pt x="162592" y="184785"/>
                  </a:cubicBezTo>
                  <a:lnTo>
                    <a:pt x="162592" y="51530"/>
                  </a:lnTo>
                  <a:cubicBezTo>
                    <a:pt x="162592" y="26289"/>
                    <a:pt x="129159" y="7144"/>
                    <a:pt x="84868" y="7144"/>
                  </a:cubicBezTo>
                  <a:close/>
                  <a:moveTo>
                    <a:pt x="140399" y="140399"/>
                  </a:moveTo>
                  <a:cubicBezTo>
                    <a:pt x="140399" y="149447"/>
                    <a:pt x="118777" y="162592"/>
                    <a:pt x="84868" y="162592"/>
                  </a:cubicBezTo>
                  <a:cubicBezTo>
                    <a:pt x="50959" y="162592"/>
                    <a:pt x="29337" y="149447"/>
                    <a:pt x="29337" y="140399"/>
                  </a:cubicBezTo>
                  <a:lnTo>
                    <a:pt x="29337" y="127635"/>
                  </a:lnTo>
                  <a:cubicBezTo>
                    <a:pt x="43244" y="135541"/>
                    <a:pt x="62675" y="140399"/>
                    <a:pt x="84868" y="140399"/>
                  </a:cubicBezTo>
                  <a:cubicBezTo>
                    <a:pt x="107061" y="140399"/>
                    <a:pt x="126492" y="135636"/>
                    <a:pt x="140399" y="127635"/>
                  </a:cubicBezTo>
                  <a:lnTo>
                    <a:pt x="140399" y="140399"/>
                  </a:lnTo>
                  <a:close/>
                  <a:moveTo>
                    <a:pt x="140399" y="96012"/>
                  </a:moveTo>
                  <a:cubicBezTo>
                    <a:pt x="140399" y="105061"/>
                    <a:pt x="118777" y="118205"/>
                    <a:pt x="84868" y="118205"/>
                  </a:cubicBezTo>
                  <a:cubicBezTo>
                    <a:pt x="50959" y="118205"/>
                    <a:pt x="29337" y="105061"/>
                    <a:pt x="29337" y="96012"/>
                  </a:cubicBezTo>
                  <a:lnTo>
                    <a:pt x="29337" y="83249"/>
                  </a:lnTo>
                  <a:cubicBezTo>
                    <a:pt x="43244" y="91154"/>
                    <a:pt x="62675" y="96012"/>
                    <a:pt x="84868" y="96012"/>
                  </a:cubicBezTo>
                  <a:cubicBezTo>
                    <a:pt x="107061" y="96012"/>
                    <a:pt x="126492" y="91250"/>
                    <a:pt x="140399" y="83249"/>
                  </a:cubicBezTo>
                  <a:lnTo>
                    <a:pt x="140399" y="96012"/>
                  </a:lnTo>
                  <a:close/>
                  <a:moveTo>
                    <a:pt x="84868" y="29337"/>
                  </a:moveTo>
                  <a:cubicBezTo>
                    <a:pt x="118777" y="29337"/>
                    <a:pt x="140399" y="42482"/>
                    <a:pt x="140399" y="51530"/>
                  </a:cubicBezTo>
                  <a:cubicBezTo>
                    <a:pt x="140399" y="60579"/>
                    <a:pt x="118777" y="73724"/>
                    <a:pt x="84868" y="73724"/>
                  </a:cubicBezTo>
                  <a:cubicBezTo>
                    <a:pt x="50959" y="73724"/>
                    <a:pt x="29337" y="60579"/>
                    <a:pt x="29337" y="51530"/>
                  </a:cubicBezTo>
                  <a:cubicBezTo>
                    <a:pt x="29337" y="42482"/>
                    <a:pt x="50959" y="29337"/>
                    <a:pt x="84868" y="29337"/>
                  </a:cubicBezTo>
                  <a:close/>
                  <a:moveTo>
                    <a:pt x="84868" y="206978"/>
                  </a:moveTo>
                  <a:cubicBezTo>
                    <a:pt x="50959" y="206978"/>
                    <a:pt x="29337" y="193834"/>
                    <a:pt x="29337" y="184785"/>
                  </a:cubicBezTo>
                  <a:lnTo>
                    <a:pt x="29337" y="172022"/>
                  </a:lnTo>
                  <a:cubicBezTo>
                    <a:pt x="43244" y="179927"/>
                    <a:pt x="62675" y="184785"/>
                    <a:pt x="84868" y="184785"/>
                  </a:cubicBezTo>
                  <a:cubicBezTo>
                    <a:pt x="107061" y="184785"/>
                    <a:pt x="126492" y="180023"/>
                    <a:pt x="140399" y="172022"/>
                  </a:cubicBezTo>
                  <a:lnTo>
                    <a:pt x="140399" y="184785"/>
                  </a:lnTo>
                  <a:cubicBezTo>
                    <a:pt x="140399" y="193834"/>
                    <a:pt x="118682" y="206978"/>
                    <a:pt x="84868" y="20697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sp>
          <p:nvSpPr>
            <p:cNvPr id="26634" name="자유형: 도형 141"/>
            <p:cNvSpPr/>
            <p:nvPr>
              <p:custDataLst>
                <p:tags r:id="rId9"/>
              </p:custDataLst>
            </p:nvPr>
          </p:nvSpPr>
          <p:spPr>
            <a:xfrm>
              <a:off x="769421" y="2905696"/>
              <a:ext cx="390525" cy="361950"/>
            </a:xfrm>
            <a:custGeom>
              <a:avLst/>
              <a:gdLst>
                <a:gd name="connsiteX0" fmla="*/ 375095 w 390525"/>
                <a:gd name="connsiteY0" fmla="*/ 7144 h 361950"/>
                <a:gd name="connsiteX1" fmla="*/ 18288 w 390525"/>
                <a:gd name="connsiteY1" fmla="*/ 7144 h 361950"/>
                <a:gd name="connsiteX2" fmla="*/ 7144 w 390525"/>
                <a:gd name="connsiteY2" fmla="*/ 18288 h 361950"/>
                <a:gd name="connsiteX3" fmla="*/ 7144 w 390525"/>
                <a:gd name="connsiteY3" fmla="*/ 351377 h 361950"/>
                <a:gd name="connsiteX4" fmla="*/ 18288 w 390525"/>
                <a:gd name="connsiteY4" fmla="*/ 362521 h 361950"/>
                <a:gd name="connsiteX5" fmla="*/ 374999 w 390525"/>
                <a:gd name="connsiteY5" fmla="*/ 362521 h 361950"/>
                <a:gd name="connsiteX6" fmla="*/ 386144 w 390525"/>
                <a:gd name="connsiteY6" fmla="*/ 351377 h 361950"/>
                <a:gd name="connsiteX7" fmla="*/ 386144 w 390525"/>
                <a:gd name="connsiteY7" fmla="*/ 18288 h 361950"/>
                <a:gd name="connsiteX8" fmla="*/ 375095 w 390525"/>
                <a:gd name="connsiteY8" fmla="*/ 7144 h 361950"/>
                <a:gd name="connsiteX9" fmla="*/ 363950 w 390525"/>
                <a:gd name="connsiteY9" fmla="*/ 29337 h 361950"/>
                <a:gd name="connsiteX10" fmla="*/ 363950 w 390525"/>
                <a:gd name="connsiteY10" fmla="*/ 95917 h 361950"/>
                <a:gd name="connsiteX11" fmla="*/ 245745 w 390525"/>
                <a:gd name="connsiteY11" fmla="*/ 95917 h 361950"/>
                <a:gd name="connsiteX12" fmla="*/ 204597 w 390525"/>
                <a:gd name="connsiteY12" fmla="*/ 54769 h 361950"/>
                <a:gd name="connsiteX13" fmla="*/ 196787 w 390525"/>
                <a:gd name="connsiteY13" fmla="*/ 51530 h 361950"/>
                <a:gd name="connsiteX14" fmla="*/ 29432 w 390525"/>
                <a:gd name="connsiteY14" fmla="*/ 51530 h 361950"/>
                <a:gd name="connsiteX15" fmla="*/ 29432 w 390525"/>
                <a:gd name="connsiteY15" fmla="*/ 29337 h 361950"/>
                <a:gd name="connsiteX16" fmla="*/ 363950 w 390525"/>
                <a:gd name="connsiteY16" fmla="*/ 29337 h 361950"/>
                <a:gd name="connsiteX17" fmla="*/ 363950 w 390525"/>
                <a:gd name="connsiteY17" fmla="*/ 340233 h 361950"/>
                <a:gd name="connsiteX18" fmla="*/ 29432 w 390525"/>
                <a:gd name="connsiteY18" fmla="*/ 340233 h 361950"/>
                <a:gd name="connsiteX19" fmla="*/ 29432 w 390525"/>
                <a:gd name="connsiteY19" fmla="*/ 73724 h 361950"/>
                <a:gd name="connsiteX20" fmla="*/ 192119 w 390525"/>
                <a:gd name="connsiteY20" fmla="*/ 73724 h 361950"/>
                <a:gd name="connsiteX21" fmla="*/ 233267 w 390525"/>
                <a:gd name="connsiteY21" fmla="*/ 114871 h 361950"/>
                <a:gd name="connsiteX22" fmla="*/ 241078 w 390525"/>
                <a:gd name="connsiteY22" fmla="*/ 118110 h 361950"/>
                <a:gd name="connsiteX23" fmla="*/ 363950 w 390525"/>
                <a:gd name="connsiteY23" fmla="*/ 118110 h 361950"/>
                <a:gd name="connsiteX24" fmla="*/ 363950 w 390525"/>
                <a:gd name="connsiteY24" fmla="*/ 34023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0525" h="361950">
                  <a:moveTo>
                    <a:pt x="375095" y="7144"/>
                  </a:moveTo>
                  <a:lnTo>
                    <a:pt x="18288" y="7144"/>
                  </a:lnTo>
                  <a:cubicBezTo>
                    <a:pt x="12192" y="7144"/>
                    <a:pt x="7144" y="12097"/>
                    <a:pt x="7144" y="18288"/>
                  </a:cubicBezTo>
                  <a:lnTo>
                    <a:pt x="7144" y="351377"/>
                  </a:lnTo>
                  <a:cubicBezTo>
                    <a:pt x="7144" y="357473"/>
                    <a:pt x="12097" y="362521"/>
                    <a:pt x="18288" y="362521"/>
                  </a:cubicBezTo>
                  <a:lnTo>
                    <a:pt x="374999" y="362521"/>
                  </a:lnTo>
                  <a:cubicBezTo>
                    <a:pt x="381095" y="362521"/>
                    <a:pt x="386144" y="357569"/>
                    <a:pt x="386144" y="351377"/>
                  </a:cubicBezTo>
                  <a:lnTo>
                    <a:pt x="386144" y="18288"/>
                  </a:lnTo>
                  <a:cubicBezTo>
                    <a:pt x="386144" y="12097"/>
                    <a:pt x="381191" y="7144"/>
                    <a:pt x="375095" y="7144"/>
                  </a:cubicBezTo>
                  <a:close/>
                  <a:moveTo>
                    <a:pt x="363950" y="29337"/>
                  </a:moveTo>
                  <a:lnTo>
                    <a:pt x="363950" y="95917"/>
                  </a:lnTo>
                  <a:lnTo>
                    <a:pt x="245745" y="95917"/>
                  </a:lnTo>
                  <a:lnTo>
                    <a:pt x="204597" y="54769"/>
                  </a:lnTo>
                  <a:cubicBezTo>
                    <a:pt x="202502" y="52673"/>
                    <a:pt x="199644" y="51530"/>
                    <a:pt x="196787" y="51530"/>
                  </a:cubicBezTo>
                  <a:lnTo>
                    <a:pt x="29432" y="51530"/>
                  </a:lnTo>
                  <a:lnTo>
                    <a:pt x="29432" y="29337"/>
                  </a:lnTo>
                  <a:lnTo>
                    <a:pt x="363950" y="29337"/>
                  </a:lnTo>
                  <a:close/>
                  <a:moveTo>
                    <a:pt x="363950" y="340233"/>
                  </a:moveTo>
                  <a:lnTo>
                    <a:pt x="29432" y="340233"/>
                  </a:lnTo>
                  <a:lnTo>
                    <a:pt x="29432" y="73724"/>
                  </a:lnTo>
                  <a:lnTo>
                    <a:pt x="192119" y="73724"/>
                  </a:lnTo>
                  <a:lnTo>
                    <a:pt x="233267" y="114871"/>
                  </a:lnTo>
                  <a:cubicBezTo>
                    <a:pt x="235363" y="116967"/>
                    <a:pt x="238220" y="118110"/>
                    <a:pt x="241078" y="118110"/>
                  </a:cubicBezTo>
                  <a:lnTo>
                    <a:pt x="363950" y="118110"/>
                  </a:lnTo>
                  <a:lnTo>
                    <a:pt x="363950" y="34023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sp>
          <p:nvSpPr>
            <p:cNvPr id="26635" name="자유형: 도형 142"/>
            <p:cNvSpPr/>
            <p:nvPr>
              <p:custDataLst>
                <p:tags r:id="rId10"/>
              </p:custDataLst>
            </p:nvPr>
          </p:nvSpPr>
          <p:spPr>
            <a:xfrm>
              <a:off x="1036635" y="3038951"/>
              <a:ext cx="76200" cy="28575"/>
            </a:xfrm>
            <a:custGeom>
              <a:avLst/>
              <a:gdLst>
                <a:gd name="connsiteX0" fmla="*/ 18250 w 76200"/>
                <a:gd name="connsiteY0" fmla="*/ 29337 h 28575"/>
                <a:gd name="connsiteX1" fmla="*/ 62351 w 76200"/>
                <a:gd name="connsiteY1" fmla="*/ 29337 h 28575"/>
                <a:gd name="connsiteX2" fmla="*/ 73686 w 76200"/>
                <a:gd name="connsiteY2" fmla="*/ 19526 h 28575"/>
                <a:gd name="connsiteX3" fmla="*/ 62637 w 76200"/>
                <a:gd name="connsiteY3" fmla="*/ 7144 h 28575"/>
                <a:gd name="connsiteX4" fmla="*/ 18536 w 76200"/>
                <a:gd name="connsiteY4" fmla="*/ 7144 h 28575"/>
                <a:gd name="connsiteX5" fmla="*/ 7201 w 76200"/>
                <a:gd name="connsiteY5" fmla="*/ 16954 h 28575"/>
                <a:gd name="connsiteX6" fmla="*/ 18250 w 76200"/>
                <a:gd name="connsiteY6" fmla="*/ 2933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18250" y="29337"/>
                  </a:moveTo>
                  <a:lnTo>
                    <a:pt x="62351" y="29337"/>
                  </a:lnTo>
                  <a:cubicBezTo>
                    <a:pt x="68066" y="29337"/>
                    <a:pt x="73019" y="25146"/>
                    <a:pt x="73686" y="19526"/>
                  </a:cubicBezTo>
                  <a:cubicBezTo>
                    <a:pt x="74448" y="12859"/>
                    <a:pt x="69209" y="7144"/>
                    <a:pt x="62637" y="7144"/>
                  </a:cubicBezTo>
                  <a:lnTo>
                    <a:pt x="18536" y="7144"/>
                  </a:lnTo>
                  <a:cubicBezTo>
                    <a:pt x="12821" y="7144"/>
                    <a:pt x="7868" y="11335"/>
                    <a:pt x="7201" y="16954"/>
                  </a:cubicBezTo>
                  <a:cubicBezTo>
                    <a:pt x="6534" y="23622"/>
                    <a:pt x="11773" y="29337"/>
                    <a:pt x="18250" y="2933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sp>
          <p:nvSpPr>
            <p:cNvPr id="26636" name="자유형: 도형 143"/>
            <p:cNvSpPr/>
            <p:nvPr>
              <p:custDataLst>
                <p:tags r:id="rId11"/>
              </p:custDataLst>
            </p:nvPr>
          </p:nvSpPr>
          <p:spPr>
            <a:xfrm>
              <a:off x="992232" y="3172110"/>
              <a:ext cx="76200" cy="28575"/>
            </a:xfrm>
            <a:custGeom>
              <a:avLst/>
              <a:gdLst>
                <a:gd name="connsiteX0" fmla="*/ 62653 w 76200"/>
                <a:gd name="connsiteY0" fmla="*/ 7144 h 28575"/>
                <a:gd name="connsiteX1" fmla="*/ 18552 w 76200"/>
                <a:gd name="connsiteY1" fmla="*/ 7144 h 28575"/>
                <a:gd name="connsiteX2" fmla="*/ 7218 w 76200"/>
                <a:gd name="connsiteY2" fmla="*/ 16954 h 28575"/>
                <a:gd name="connsiteX3" fmla="*/ 18267 w 76200"/>
                <a:gd name="connsiteY3" fmla="*/ 29337 h 28575"/>
                <a:gd name="connsiteX4" fmla="*/ 62367 w 76200"/>
                <a:gd name="connsiteY4" fmla="*/ 29337 h 28575"/>
                <a:gd name="connsiteX5" fmla="*/ 73702 w 76200"/>
                <a:gd name="connsiteY5" fmla="*/ 19526 h 28575"/>
                <a:gd name="connsiteX6" fmla="*/ 62653 w 762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28575">
                  <a:moveTo>
                    <a:pt x="62653" y="7144"/>
                  </a:moveTo>
                  <a:lnTo>
                    <a:pt x="18552" y="7144"/>
                  </a:lnTo>
                  <a:cubicBezTo>
                    <a:pt x="12837" y="7144"/>
                    <a:pt x="7884" y="11335"/>
                    <a:pt x="7218" y="16954"/>
                  </a:cubicBezTo>
                  <a:cubicBezTo>
                    <a:pt x="6456" y="23622"/>
                    <a:pt x="11694" y="29337"/>
                    <a:pt x="18267" y="29337"/>
                  </a:cubicBezTo>
                  <a:lnTo>
                    <a:pt x="62367" y="29337"/>
                  </a:lnTo>
                  <a:cubicBezTo>
                    <a:pt x="68082" y="29337"/>
                    <a:pt x="73035" y="25146"/>
                    <a:pt x="73702" y="19526"/>
                  </a:cubicBezTo>
                  <a:cubicBezTo>
                    <a:pt x="74464" y="12859"/>
                    <a:pt x="69225" y="7144"/>
                    <a:pt x="62653" y="714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sp>
          <p:nvSpPr>
            <p:cNvPr id="26637" name="자유형: 도형 144"/>
            <p:cNvSpPr/>
            <p:nvPr>
              <p:custDataLst>
                <p:tags r:id="rId12"/>
              </p:custDataLst>
            </p:nvPr>
          </p:nvSpPr>
          <p:spPr>
            <a:xfrm>
              <a:off x="992232" y="3083337"/>
              <a:ext cx="123825" cy="28575"/>
            </a:xfrm>
            <a:custGeom>
              <a:avLst/>
              <a:gdLst>
                <a:gd name="connsiteX0" fmla="*/ 107135 w 123825"/>
                <a:gd name="connsiteY0" fmla="*/ 7144 h 28575"/>
                <a:gd name="connsiteX1" fmla="*/ 18552 w 123825"/>
                <a:gd name="connsiteY1" fmla="*/ 7144 h 28575"/>
                <a:gd name="connsiteX2" fmla="*/ 7218 w 123825"/>
                <a:gd name="connsiteY2" fmla="*/ 16954 h 28575"/>
                <a:gd name="connsiteX3" fmla="*/ 18267 w 123825"/>
                <a:gd name="connsiteY3" fmla="*/ 29337 h 28575"/>
                <a:gd name="connsiteX4" fmla="*/ 106754 w 123825"/>
                <a:gd name="connsiteY4" fmla="*/ 29337 h 28575"/>
                <a:gd name="connsiteX5" fmla="*/ 118089 w 123825"/>
                <a:gd name="connsiteY5" fmla="*/ 19526 h 28575"/>
                <a:gd name="connsiteX6" fmla="*/ 107135 w 1238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107135" y="7144"/>
                  </a:moveTo>
                  <a:lnTo>
                    <a:pt x="18552" y="7144"/>
                  </a:lnTo>
                  <a:cubicBezTo>
                    <a:pt x="12837" y="7144"/>
                    <a:pt x="7884" y="11335"/>
                    <a:pt x="7218" y="16954"/>
                  </a:cubicBezTo>
                  <a:cubicBezTo>
                    <a:pt x="6456" y="23622"/>
                    <a:pt x="11694" y="29337"/>
                    <a:pt x="18267" y="29337"/>
                  </a:cubicBezTo>
                  <a:lnTo>
                    <a:pt x="106754" y="29337"/>
                  </a:lnTo>
                  <a:cubicBezTo>
                    <a:pt x="112469" y="29337"/>
                    <a:pt x="117422" y="25146"/>
                    <a:pt x="118089" y="19526"/>
                  </a:cubicBezTo>
                  <a:cubicBezTo>
                    <a:pt x="118851" y="12763"/>
                    <a:pt x="113612" y="7144"/>
                    <a:pt x="107135" y="714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sp>
          <p:nvSpPr>
            <p:cNvPr id="26638" name="자유형: 도형 145"/>
            <p:cNvSpPr/>
            <p:nvPr>
              <p:custDataLst>
                <p:tags r:id="rId13"/>
              </p:custDataLst>
            </p:nvPr>
          </p:nvSpPr>
          <p:spPr>
            <a:xfrm>
              <a:off x="992232" y="3127724"/>
              <a:ext cx="123825" cy="28575"/>
            </a:xfrm>
            <a:custGeom>
              <a:avLst/>
              <a:gdLst>
                <a:gd name="connsiteX0" fmla="*/ 107135 w 123825"/>
                <a:gd name="connsiteY0" fmla="*/ 7144 h 28575"/>
                <a:gd name="connsiteX1" fmla="*/ 18552 w 123825"/>
                <a:gd name="connsiteY1" fmla="*/ 7144 h 28575"/>
                <a:gd name="connsiteX2" fmla="*/ 7218 w 123825"/>
                <a:gd name="connsiteY2" fmla="*/ 16954 h 28575"/>
                <a:gd name="connsiteX3" fmla="*/ 18267 w 123825"/>
                <a:gd name="connsiteY3" fmla="*/ 29337 h 28575"/>
                <a:gd name="connsiteX4" fmla="*/ 106754 w 123825"/>
                <a:gd name="connsiteY4" fmla="*/ 29337 h 28575"/>
                <a:gd name="connsiteX5" fmla="*/ 118089 w 123825"/>
                <a:gd name="connsiteY5" fmla="*/ 19526 h 28575"/>
                <a:gd name="connsiteX6" fmla="*/ 107135 w 1238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28575">
                  <a:moveTo>
                    <a:pt x="107135" y="7144"/>
                  </a:moveTo>
                  <a:lnTo>
                    <a:pt x="18552" y="7144"/>
                  </a:lnTo>
                  <a:cubicBezTo>
                    <a:pt x="12837" y="7144"/>
                    <a:pt x="7884" y="11335"/>
                    <a:pt x="7218" y="16954"/>
                  </a:cubicBezTo>
                  <a:cubicBezTo>
                    <a:pt x="6456" y="23622"/>
                    <a:pt x="11694" y="29337"/>
                    <a:pt x="18267" y="29337"/>
                  </a:cubicBezTo>
                  <a:lnTo>
                    <a:pt x="106754" y="29337"/>
                  </a:lnTo>
                  <a:cubicBezTo>
                    <a:pt x="112469" y="29337"/>
                    <a:pt x="117422" y="25146"/>
                    <a:pt x="118089" y="19526"/>
                  </a:cubicBezTo>
                  <a:cubicBezTo>
                    <a:pt x="118851" y="12764"/>
                    <a:pt x="113612" y="7144"/>
                    <a:pt x="107135" y="714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grpSp>
      <p:grpSp>
        <p:nvGrpSpPr>
          <p:cNvPr id="26639" name="그룹 167"/>
          <p:cNvGrpSpPr/>
          <p:nvPr>
            <p:custDataLst>
              <p:tags r:id="rId14"/>
            </p:custDataLst>
          </p:nvPr>
        </p:nvGrpSpPr>
        <p:grpSpPr>
          <a:xfrm>
            <a:off x="4268788" y="3954463"/>
            <a:ext cx="290512" cy="390525"/>
            <a:chOff x="3506630" y="3561589"/>
            <a:chExt cx="290789" cy="390525"/>
          </a:xfrm>
        </p:grpSpPr>
        <p:sp>
          <p:nvSpPr>
            <p:cNvPr id="26640" name="자유형: 도형 168"/>
            <p:cNvSpPr/>
            <p:nvPr>
              <p:custDataLst>
                <p:tags r:id="rId15"/>
              </p:custDataLst>
            </p:nvPr>
          </p:nvSpPr>
          <p:spPr>
            <a:xfrm>
              <a:off x="3506630" y="3591125"/>
              <a:ext cx="247650" cy="247650"/>
            </a:xfrm>
            <a:custGeom>
              <a:avLst/>
              <a:gdLst>
                <a:gd name="connsiteX0" fmla="*/ 127720 w 247650"/>
                <a:gd name="connsiteY0" fmla="*/ 248497 h 247650"/>
                <a:gd name="connsiteX1" fmla="*/ 174488 w 247650"/>
                <a:gd name="connsiteY1" fmla="*/ 238972 h 247650"/>
                <a:gd name="connsiteX2" fmla="*/ 239449 w 247650"/>
                <a:gd name="connsiteY2" fmla="*/ 173345 h 247650"/>
                <a:gd name="connsiteX3" fmla="*/ 238972 w 247650"/>
                <a:gd name="connsiteY3" fmla="*/ 81048 h 247650"/>
                <a:gd name="connsiteX4" fmla="*/ 173345 w 247650"/>
                <a:gd name="connsiteY4" fmla="*/ 16087 h 247650"/>
                <a:gd name="connsiteX5" fmla="*/ 16087 w 247650"/>
                <a:gd name="connsiteY5" fmla="*/ 82191 h 247650"/>
                <a:gd name="connsiteX6" fmla="*/ 82191 w 247650"/>
                <a:gd name="connsiteY6" fmla="*/ 239449 h 247650"/>
                <a:gd name="connsiteX7" fmla="*/ 127720 w 247650"/>
                <a:gd name="connsiteY7" fmla="*/ 248497 h 247650"/>
                <a:gd name="connsiteX8" fmla="*/ 93621 w 247650"/>
                <a:gd name="connsiteY8" fmla="*/ 126006 h 247650"/>
                <a:gd name="connsiteX9" fmla="*/ 153438 w 247650"/>
                <a:gd name="connsiteY9" fmla="*/ 150390 h 247650"/>
                <a:gd name="connsiteX10" fmla="*/ 119148 w 247650"/>
                <a:gd name="connsiteY10" fmla="*/ 203349 h 247650"/>
                <a:gd name="connsiteX11" fmla="*/ 90668 w 247650"/>
                <a:gd name="connsiteY11" fmla="*/ 218779 h 247650"/>
                <a:gd name="connsiteX12" fmla="*/ 81143 w 247650"/>
                <a:gd name="connsiteY12" fmla="*/ 187918 h 247650"/>
                <a:gd name="connsiteX13" fmla="*/ 93621 w 247650"/>
                <a:gd name="connsiteY13" fmla="*/ 126006 h 247650"/>
                <a:gd name="connsiteX14" fmla="*/ 136388 w 247650"/>
                <a:gd name="connsiteY14" fmla="*/ 52282 h 247650"/>
                <a:gd name="connsiteX15" fmla="*/ 164868 w 247650"/>
                <a:gd name="connsiteY15" fmla="*/ 36852 h 247650"/>
                <a:gd name="connsiteX16" fmla="*/ 164868 w 247650"/>
                <a:gd name="connsiteY16" fmla="*/ 36852 h 247650"/>
                <a:gd name="connsiteX17" fmla="*/ 164868 w 247650"/>
                <a:gd name="connsiteY17" fmla="*/ 36852 h 247650"/>
                <a:gd name="connsiteX18" fmla="*/ 174393 w 247650"/>
                <a:gd name="connsiteY18" fmla="*/ 67713 h 247650"/>
                <a:gd name="connsiteX19" fmla="*/ 161820 w 247650"/>
                <a:gd name="connsiteY19" fmla="*/ 129625 h 247650"/>
                <a:gd name="connsiteX20" fmla="*/ 102003 w 247650"/>
                <a:gd name="connsiteY20" fmla="*/ 105241 h 247650"/>
                <a:gd name="connsiteX21" fmla="*/ 136388 w 247650"/>
                <a:gd name="connsiteY21" fmla="*/ 52282 h 247650"/>
                <a:gd name="connsiteX22" fmla="*/ 165820 w 247650"/>
                <a:gd name="connsiteY22" fmla="*/ 218398 h 247650"/>
                <a:gd name="connsiteX23" fmla="*/ 127625 w 247650"/>
                <a:gd name="connsiteY23" fmla="*/ 226114 h 247650"/>
                <a:gd name="connsiteX24" fmla="*/ 135245 w 247650"/>
                <a:gd name="connsiteY24" fmla="*/ 218875 h 247650"/>
                <a:gd name="connsiteX25" fmla="*/ 174202 w 247650"/>
                <a:gd name="connsiteY25" fmla="*/ 158867 h 247650"/>
                <a:gd name="connsiteX26" fmla="*/ 213922 w 247650"/>
                <a:gd name="connsiteY26" fmla="*/ 175060 h 247650"/>
                <a:gd name="connsiteX27" fmla="*/ 165820 w 247650"/>
                <a:gd name="connsiteY27" fmla="*/ 218398 h 247650"/>
                <a:gd name="connsiteX28" fmla="*/ 218303 w 247650"/>
                <a:gd name="connsiteY28" fmla="*/ 89716 h 247650"/>
                <a:gd name="connsiteX29" fmla="*/ 222304 w 247650"/>
                <a:gd name="connsiteY29" fmla="*/ 154295 h 247650"/>
                <a:gd name="connsiteX30" fmla="*/ 182584 w 247650"/>
                <a:gd name="connsiteY30" fmla="*/ 138102 h 247650"/>
                <a:gd name="connsiteX31" fmla="*/ 196777 w 247650"/>
                <a:gd name="connsiteY31" fmla="*/ 67903 h 247650"/>
                <a:gd name="connsiteX32" fmla="*/ 196396 w 247650"/>
                <a:gd name="connsiteY32" fmla="*/ 57426 h 247650"/>
                <a:gd name="connsiteX33" fmla="*/ 218303 w 247650"/>
                <a:gd name="connsiteY33" fmla="*/ 89716 h 247650"/>
                <a:gd name="connsiteX34" fmla="*/ 127816 w 247650"/>
                <a:gd name="connsiteY34" fmla="*/ 29613 h 247650"/>
                <a:gd name="connsiteX35" fmla="*/ 120291 w 247650"/>
                <a:gd name="connsiteY35" fmla="*/ 36757 h 247650"/>
                <a:gd name="connsiteX36" fmla="*/ 81334 w 247650"/>
                <a:gd name="connsiteY36" fmla="*/ 96859 h 247650"/>
                <a:gd name="connsiteX37" fmla="*/ 41614 w 247650"/>
                <a:gd name="connsiteY37" fmla="*/ 80667 h 247650"/>
                <a:gd name="connsiteX38" fmla="*/ 127816 w 247650"/>
                <a:gd name="connsiteY38" fmla="*/ 29613 h 247650"/>
                <a:gd name="connsiteX39" fmla="*/ 33137 w 247650"/>
                <a:gd name="connsiteY39" fmla="*/ 101336 h 247650"/>
                <a:gd name="connsiteX40" fmla="*/ 72856 w 247650"/>
                <a:gd name="connsiteY40" fmla="*/ 117528 h 247650"/>
                <a:gd name="connsiteX41" fmla="*/ 58664 w 247650"/>
                <a:gd name="connsiteY41" fmla="*/ 187728 h 247650"/>
                <a:gd name="connsiteX42" fmla="*/ 59045 w 247650"/>
                <a:gd name="connsiteY42" fmla="*/ 198110 h 247650"/>
                <a:gd name="connsiteX43" fmla="*/ 33137 w 247650"/>
                <a:gd name="connsiteY43" fmla="*/ 10133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7650" h="247650">
                  <a:moveTo>
                    <a:pt x="127720" y="248497"/>
                  </a:moveTo>
                  <a:cubicBezTo>
                    <a:pt x="143532" y="248497"/>
                    <a:pt x="159439" y="245354"/>
                    <a:pt x="174488" y="238972"/>
                  </a:cubicBezTo>
                  <a:cubicBezTo>
                    <a:pt x="204206" y="226494"/>
                    <a:pt x="227257" y="203158"/>
                    <a:pt x="239449" y="173345"/>
                  </a:cubicBezTo>
                  <a:cubicBezTo>
                    <a:pt x="251641" y="143532"/>
                    <a:pt x="251450" y="110766"/>
                    <a:pt x="238972" y="81048"/>
                  </a:cubicBezTo>
                  <a:cubicBezTo>
                    <a:pt x="226495" y="51330"/>
                    <a:pt x="203158" y="28279"/>
                    <a:pt x="173345" y="16087"/>
                  </a:cubicBezTo>
                  <a:cubicBezTo>
                    <a:pt x="111813" y="-9059"/>
                    <a:pt x="41233" y="20659"/>
                    <a:pt x="16087" y="82191"/>
                  </a:cubicBezTo>
                  <a:cubicBezTo>
                    <a:pt x="-9059" y="143722"/>
                    <a:pt x="20659" y="214302"/>
                    <a:pt x="82191" y="239449"/>
                  </a:cubicBezTo>
                  <a:cubicBezTo>
                    <a:pt x="96859" y="245449"/>
                    <a:pt x="112290" y="248497"/>
                    <a:pt x="127720" y="248497"/>
                  </a:cubicBezTo>
                  <a:close/>
                  <a:moveTo>
                    <a:pt x="93621" y="126006"/>
                  </a:moveTo>
                  <a:lnTo>
                    <a:pt x="153438" y="150390"/>
                  </a:lnTo>
                  <a:cubicBezTo>
                    <a:pt x="143627" y="171821"/>
                    <a:pt x="131626" y="190395"/>
                    <a:pt x="119148" y="203349"/>
                  </a:cubicBezTo>
                  <a:cubicBezTo>
                    <a:pt x="105337" y="217636"/>
                    <a:pt x="95240" y="220589"/>
                    <a:pt x="90668" y="218779"/>
                  </a:cubicBezTo>
                  <a:cubicBezTo>
                    <a:pt x="86191" y="216969"/>
                    <a:pt x="80953" y="207730"/>
                    <a:pt x="81143" y="187918"/>
                  </a:cubicBezTo>
                  <a:cubicBezTo>
                    <a:pt x="81238" y="169821"/>
                    <a:pt x="85620" y="148199"/>
                    <a:pt x="93621" y="126006"/>
                  </a:cubicBezTo>
                  <a:close/>
                  <a:moveTo>
                    <a:pt x="136388" y="52282"/>
                  </a:moveTo>
                  <a:cubicBezTo>
                    <a:pt x="150199" y="37995"/>
                    <a:pt x="160296" y="35042"/>
                    <a:pt x="164868" y="36852"/>
                  </a:cubicBezTo>
                  <a:cubicBezTo>
                    <a:pt x="164868" y="36852"/>
                    <a:pt x="164868" y="36852"/>
                    <a:pt x="164868" y="36852"/>
                  </a:cubicBezTo>
                  <a:cubicBezTo>
                    <a:pt x="164868" y="36852"/>
                    <a:pt x="164868" y="36852"/>
                    <a:pt x="164868" y="36852"/>
                  </a:cubicBezTo>
                  <a:cubicBezTo>
                    <a:pt x="169345" y="38661"/>
                    <a:pt x="174583" y="47901"/>
                    <a:pt x="174393" y="67713"/>
                  </a:cubicBezTo>
                  <a:cubicBezTo>
                    <a:pt x="174297" y="85715"/>
                    <a:pt x="169821" y="107432"/>
                    <a:pt x="161820" y="129625"/>
                  </a:cubicBezTo>
                  <a:lnTo>
                    <a:pt x="102003" y="105241"/>
                  </a:lnTo>
                  <a:cubicBezTo>
                    <a:pt x="111909" y="83810"/>
                    <a:pt x="123815" y="65236"/>
                    <a:pt x="136388" y="52282"/>
                  </a:cubicBezTo>
                  <a:close/>
                  <a:moveTo>
                    <a:pt x="165820" y="218398"/>
                  </a:moveTo>
                  <a:cubicBezTo>
                    <a:pt x="153533" y="223542"/>
                    <a:pt x="140579" y="226114"/>
                    <a:pt x="127625" y="226114"/>
                  </a:cubicBezTo>
                  <a:cubicBezTo>
                    <a:pt x="130102" y="223923"/>
                    <a:pt x="132673" y="221542"/>
                    <a:pt x="135245" y="218875"/>
                  </a:cubicBezTo>
                  <a:cubicBezTo>
                    <a:pt x="149628" y="203920"/>
                    <a:pt x="163249" y="182870"/>
                    <a:pt x="174202" y="158867"/>
                  </a:cubicBezTo>
                  <a:lnTo>
                    <a:pt x="213922" y="175060"/>
                  </a:lnTo>
                  <a:cubicBezTo>
                    <a:pt x="203254" y="194491"/>
                    <a:pt x="186489" y="209635"/>
                    <a:pt x="165820" y="218398"/>
                  </a:cubicBezTo>
                  <a:close/>
                  <a:moveTo>
                    <a:pt x="218303" y="89716"/>
                  </a:moveTo>
                  <a:cubicBezTo>
                    <a:pt x="226971" y="110480"/>
                    <a:pt x="228400" y="132959"/>
                    <a:pt x="222304" y="154295"/>
                  </a:cubicBezTo>
                  <a:lnTo>
                    <a:pt x="182584" y="138102"/>
                  </a:lnTo>
                  <a:cubicBezTo>
                    <a:pt x="191633" y="113242"/>
                    <a:pt x="196586" y="88668"/>
                    <a:pt x="196777" y="67903"/>
                  </a:cubicBezTo>
                  <a:cubicBezTo>
                    <a:pt x="196777" y="64284"/>
                    <a:pt x="196681" y="60760"/>
                    <a:pt x="196396" y="57426"/>
                  </a:cubicBezTo>
                  <a:cubicBezTo>
                    <a:pt x="205635" y="66570"/>
                    <a:pt x="213064" y="77428"/>
                    <a:pt x="218303" y="89716"/>
                  </a:cubicBezTo>
                  <a:close/>
                  <a:moveTo>
                    <a:pt x="127816" y="29613"/>
                  </a:moveTo>
                  <a:cubicBezTo>
                    <a:pt x="125339" y="31803"/>
                    <a:pt x="122767" y="34185"/>
                    <a:pt x="120291" y="36757"/>
                  </a:cubicBezTo>
                  <a:cubicBezTo>
                    <a:pt x="105908" y="51711"/>
                    <a:pt x="92287" y="72761"/>
                    <a:pt x="81334" y="96859"/>
                  </a:cubicBezTo>
                  <a:lnTo>
                    <a:pt x="41614" y="80667"/>
                  </a:lnTo>
                  <a:cubicBezTo>
                    <a:pt x="59045" y="48663"/>
                    <a:pt x="92668" y="29613"/>
                    <a:pt x="127816" y="29613"/>
                  </a:cubicBezTo>
                  <a:close/>
                  <a:moveTo>
                    <a:pt x="33137" y="101336"/>
                  </a:moveTo>
                  <a:lnTo>
                    <a:pt x="72856" y="117528"/>
                  </a:lnTo>
                  <a:cubicBezTo>
                    <a:pt x="63808" y="142389"/>
                    <a:pt x="58855" y="166963"/>
                    <a:pt x="58664" y="187728"/>
                  </a:cubicBezTo>
                  <a:cubicBezTo>
                    <a:pt x="58664" y="191347"/>
                    <a:pt x="58759" y="194776"/>
                    <a:pt x="59045" y="198110"/>
                  </a:cubicBezTo>
                  <a:cubicBezTo>
                    <a:pt x="33899" y="173440"/>
                    <a:pt x="23326" y="136388"/>
                    <a:pt x="33137" y="10133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sp>
          <p:nvSpPr>
            <p:cNvPr id="26641" name="자유형: 도형 169"/>
            <p:cNvSpPr/>
            <p:nvPr>
              <p:custDataLst>
                <p:tags r:id="rId16"/>
              </p:custDataLst>
            </p:nvPr>
          </p:nvSpPr>
          <p:spPr>
            <a:xfrm>
              <a:off x="3559294" y="3561589"/>
              <a:ext cx="238125" cy="390525"/>
            </a:xfrm>
            <a:custGeom>
              <a:avLst/>
              <a:gdLst>
                <a:gd name="connsiteX0" fmla="*/ 223837 w 238125"/>
                <a:gd name="connsiteY0" fmla="*/ 94868 h 390525"/>
                <a:gd name="connsiteX1" fmla="*/ 136016 w 238125"/>
                <a:gd name="connsiteY1" fmla="*/ 8000 h 390525"/>
                <a:gd name="connsiteX2" fmla="*/ 121443 w 238125"/>
                <a:gd name="connsiteY2" fmla="*/ 14096 h 390525"/>
                <a:gd name="connsiteX3" fmla="*/ 127539 w 238125"/>
                <a:gd name="connsiteY3" fmla="*/ 28669 h 390525"/>
                <a:gd name="connsiteX4" fmla="*/ 203739 w 238125"/>
                <a:gd name="connsiteY4" fmla="*/ 209835 h 390525"/>
                <a:gd name="connsiteX5" fmla="*/ 22573 w 238125"/>
                <a:gd name="connsiteY5" fmla="*/ 286035 h 390525"/>
                <a:gd name="connsiteX6" fmla="*/ 8000 w 238125"/>
                <a:gd name="connsiteY6" fmla="*/ 292131 h 390525"/>
                <a:gd name="connsiteX7" fmla="*/ 14096 w 238125"/>
                <a:gd name="connsiteY7" fmla="*/ 306704 h 390525"/>
                <a:gd name="connsiteX8" fmla="*/ 63817 w 238125"/>
                <a:gd name="connsiteY8" fmla="*/ 318324 h 390525"/>
                <a:gd name="connsiteX9" fmla="*/ 63817 w 238125"/>
                <a:gd name="connsiteY9" fmla="*/ 363663 h 390525"/>
                <a:gd name="connsiteX10" fmla="*/ 24288 w 238125"/>
                <a:gd name="connsiteY10" fmla="*/ 363663 h 390525"/>
                <a:gd name="connsiteX11" fmla="*/ 13144 w 238125"/>
                <a:gd name="connsiteY11" fmla="*/ 374808 h 390525"/>
                <a:gd name="connsiteX12" fmla="*/ 24288 w 238125"/>
                <a:gd name="connsiteY12" fmla="*/ 385857 h 390525"/>
                <a:gd name="connsiteX13" fmla="*/ 125920 w 238125"/>
                <a:gd name="connsiteY13" fmla="*/ 385857 h 390525"/>
                <a:gd name="connsiteX14" fmla="*/ 137064 w 238125"/>
                <a:gd name="connsiteY14" fmla="*/ 374808 h 390525"/>
                <a:gd name="connsiteX15" fmla="*/ 125920 w 238125"/>
                <a:gd name="connsiteY15" fmla="*/ 363663 h 390525"/>
                <a:gd name="connsiteX16" fmla="*/ 86010 w 238125"/>
                <a:gd name="connsiteY16" fmla="*/ 363663 h 390525"/>
                <a:gd name="connsiteX17" fmla="*/ 86010 w 238125"/>
                <a:gd name="connsiteY17" fmla="*/ 318324 h 390525"/>
                <a:gd name="connsiteX18" fmla="*/ 137635 w 238125"/>
                <a:gd name="connsiteY18" fmla="*/ 306037 h 390525"/>
                <a:gd name="connsiteX19" fmla="*/ 224503 w 238125"/>
                <a:gd name="connsiteY19" fmla="*/ 218217 h 390525"/>
                <a:gd name="connsiteX20" fmla="*/ 223837 w 238125"/>
                <a:gd name="connsiteY20" fmla="*/ 9486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390525">
                  <a:moveTo>
                    <a:pt x="223837" y="94868"/>
                  </a:moveTo>
                  <a:cubicBezTo>
                    <a:pt x="207168" y="55149"/>
                    <a:pt x="175926" y="24288"/>
                    <a:pt x="136016" y="8000"/>
                  </a:cubicBezTo>
                  <a:cubicBezTo>
                    <a:pt x="130301" y="5619"/>
                    <a:pt x="123729" y="8381"/>
                    <a:pt x="121443" y="14096"/>
                  </a:cubicBezTo>
                  <a:cubicBezTo>
                    <a:pt x="119062" y="19811"/>
                    <a:pt x="121824" y="26383"/>
                    <a:pt x="127539" y="28669"/>
                  </a:cubicBezTo>
                  <a:cubicBezTo>
                    <a:pt x="198500" y="57625"/>
                    <a:pt x="232695" y="138873"/>
                    <a:pt x="203739" y="209835"/>
                  </a:cubicBezTo>
                  <a:cubicBezTo>
                    <a:pt x="174783" y="280796"/>
                    <a:pt x="93535" y="314991"/>
                    <a:pt x="22573" y="286035"/>
                  </a:cubicBezTo>
                  <a:cubicBezTo>
                    <a:pt x="16858" y="283654"/>
                    <a:pt x="10286" y="286416"/>
                    <a:pt x="8000" y="292131"/>
                  </a:cubicBezTo>
                  <a:cubicBezTo>
                    <a:pt x="5619" y="297846"/>
                    <a:pt x="8381" y="304418"/>
                    <a:pt x="14096" y="306704"/>
                  </a:cubicBezTo>
                  <a:cubicBezTo>
                    <a:pt x="30193" y="313276"/>
                    <a:pt x="46957" y="317181"/>
                    <a:pt x="63817" y="318324"/>
                  </a:cubicBezTo>
                  <a:lnTo>
                    <a:pt x="63817" y="363663"/>
                  </a:lnTo>
                  <a:lnTo>
                    <a:pt x="24288" y="363663"/>
                  </a:lnTo>
                  <a:cubicBezTo>
                    <a:pt x="18096" y="363568"/>
                    <a:pt x="13144" y="368616"/>
                    <a:pt x="13144" y="374808"/>
                  </a:cubicBezTo>
                  <a:cubicBezTo>
                    <a:pt x="13144" y="380999"/>
                    <a:pt x="18192" y="385952"/>
                    <a:pt x="24288" y="385857"/>
                  </a:cubicBezTo>
                  <a:lnTo>
                    <a:pt x="125920" y="385857"/>
                  </a:lnTo>
                  <a:cubicBezTo>
                    <a:pt x="132111" y="385952"/>
                    <a:pt x="137064" y="380999"/>
                    <a:pt x="137064" y="374808"/>
                  </a:cubicBezTo>
                  <a:cubicBezTo>
                    <a:pt x="137064" y="368616"/>
                    <a:pt x="132016" y="363663"/>
                    <a:pt x="125920" y="363663"/>
                  </a:cubicBezTo>
                  <a:lnTo>
                    <a:pt x="86010" y="363663"/>
                  </a:lnTo>
                  <a:lnTo>
                    <a:pt x="86010" y="318324"/>
                  </a:lnTo>
                  <a:cubicBezTo>
                    <a:pt x="103726" y="317086"/>
                    <a:pt x="121062" y="312990"/>
                    <a:pt x="137635" y="306037"/>
                  </a:cubicBezTo>
                  <a:cubicBezTo>
                    <a:pt x="177354" y="289368"/>
                    <a:pt x="208216" y="258126"/>
                    <a:pt x="224503" y="218217"/>
                  </a:cubicBezTo>
                  <a:cubicBezTo>
                    <a:pt x="240791" y="178402"/>
                    <a:pt x="240505" y="134587"/>
                    <a:pt x="223837" y="9486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grpSp>
      <p:sp>
        <p:nvSpPr>
          <p:cNvPr id="26642" name="자유형: 도형 172"/>
          <p:cNvSpPr/>
          <p:nvPr>
            <p:custDataLst>
              <p:tags r:id="rId17"/>
            </p:custDataLst>
          </p:nvPr>
        </p:nvSpPr>
        <p:spPr>
          <a:xfrm>
            <a:off x="2698239" y="2458361"/>
            <a:ext cx="390525" cy="390525"/>
          </a:xfrm>
          <a:custGeom>
            <a:avLst/>
            <a:gdLst>
              <a:gd name="connsiteX0" fmla="*/ 125540 w 390525"/>
              <a:gd name="connsiteY0" fmla="*/ 335996 h 390525"/>
              <a:gd name="connsiteX1" fmla="*/ 29337 w 390525"/>
              <a:gd name="connsiteY1" fmla="*/ 335996 h 390525"/>
              <a:gd name="connsiteX2" fmla="*/ 29337 w 390525"/>
              <a:gd name="connsiteY2" fmla="*/ 364095 h 390525"/>
              <a:gd name="connsiteX3" fmla="*/ 125540 w 390525"/>
              <a:gd name="connsiteY3" fmla="*/ 364095 h 390525"/>
              <a:gd name="connsiteX4" fmla="*/ 125540 w 390525"/>
              <a:gd name="connsiteY4" fmla="*/ 335996 h 390525"/>
              <a:gd name="connsiteX5" fmla="*/ 314516 w 390525"/>
              <a:gd name="connsiteY5" fmla="*/ 29196 h 390525"/>
              <a:gd name="connsiteX6" fmla="*/ 304514 w 390525"/>
              <a:gd name="connsiteY6" fmla="*/ 17194 h 390525"/>
              <a:gd name="connsiteX7" fmla="*/ 316516 w 390525"/>
              <a:gd name="connsiteY7" fmla="*/ 7193 h 390525"/>
              <a:gd name="connsiteX8" fmla="*/ 375952 w 390525"/>
              <a:gd name="connsiteY8" fmla="*/ 12622 h 390525"/>
              <a:gd name="connsiteX9" fmla="*/ 385382 w 390525"/>
              <a:gd name="connsiteY9" fmla="*/ 27481 h 390525"/>
              <a:gd name="connsiteX10" fmla="*/ 364808 w 390525"/>
              <a:gd name="connsiteY10" fmla="*/ 83583 h 390525"/>
              <a:gd name="connsiteX11" fmla="*/ 350615 w 390525"/>
              <a:gd name="connsiteY11" fmla="*/ 90156 h 390525"/>
              <a:gd name="connsiteX12" fmla="*/ 344043 w 390525"/>
              <a:gd name="connsiteY12" fmla="*/ 75963 h 390525"/>
              <a:gd name="connsiteX13" fmla="*/ 354140 w 390525"/>
              <a:gd name="connsiteY13" fmla="*/ 48436 h 390525"/>
              <a:gd name="connsiteX14" fmla="*/ 24003 w 390525"/>
              <a:gd name="connsiteY14" fmla="*/ 235793 h 390525"/>
              <a:gd name="connsiteX15" fmla="*/ 8954 w 390525"/>
              <a:gd name="connsiteY15" fmla="*/ 231602 h 390525"/>
              <a:gd name="connsiteX16" fmla="*/ 13145 w 390525"/>
              <a:gd name="connsiteY16" fmla="*/ 216552 h 390525"/>
              <a:gd name="connsiteX17" fmla="*/ 339090 w 390525"/>
              <a:gd name="connsiteY17" fmla="*/ 31386 h 390525"/>
              <a:gd name="connsiteX18" fmla="*/ 314516 w 390525"/>
              <a:gd name="connsiteY18" fmla="*/ 29196 h 390525"/>
              <a:gd name="connsiteX19" fmla="*/ 363855 w 390525"/>
              <a:gd name="connsiteY19" fmla="*/ 165022 h 390525"/>
              <a:gd name="connsiteX20" fmla="*/ 266224 w 390525"/>
              <a:gd name="connsiteY20" fmla="*/ 165022 h 390525"/>
              <a:gd name="connsiteX21" fmla="*/ 266224 w 390525"/>
              <a:gd name="connsiteY21" fmla="*/ 364095 h 390525"/>
              <a:gd name="connsiteX22" fmla="*/ 363950 w 390525"/>
              <a:gd name="connsiteY22" fmla="*/ 364095 h 390525"/>
              <a:gd name="connsiteX23" fmla="*/ 363950 w 390525"/>
              <a:gd name="connsiteY23" fmla="*/ 165022 h 390525"/>
              <a:gd name="connsiteX24" fmla="*/ 255080 w 390525"/>
              <a:gd name="connsiteY24" fmla="*/ 142829 h 390525"/>
              <a:gd name="connsiteX25" fmla="*/ 374999 w 390525"/>
              <a:gd name="connsiteY25" fmla="*/ 142829 h 390525"/>
              <a:gd name="connsiteX26" fmla="*/ 386144 w 390525"/>
              <a:gd name="connsiteY26" fmla="*/ 153973 h 390525"/>
              <a:gd name="connsiteX27" fmla="*/ 386144 w 390525"/>
              <a:gd name="connsiteY27" fmla="*/ 375239 h 390525"/>
              <a:gd name="connsiteX28" fmla="*/ 374999 w 390525"/>
              <a:gd name="connsiteY28" fmla="*/ 386383 h 390525"/>
              <a:gd name="connsiteX29" fmla="*/ 18288 w 390525"/>
              <a:gd name="connsiteY29" fmla="*/ 386383 h 390525"/>
              <a:gd name="connsiteX30" fmla="*/ 7144 w 390525"/>
              <a:gd name="connsiteY30" fmla="*/ 375239 h 390525"/>
              <a:gd name="connsiteX31" fmla="*/ 7144 w 390525"/>
              <a:gd name="connsiteY31" fmla="*/ 324947 h 390525"/>
              <a:gd name="connsiteX32" fmla="*/ 18288 w 390525"/>
              <a:gd name="connsiteY32" fmla="*/ 313803 h 390525"/>
              <a:gd name="connsiteX33" fmla="*/ 125635 w 390525"/>
              <a:gd name="connsiteY33" fmla="*/ 313803 h 390525"/>
              <a:gd name="connsiteX34" fmla="*/ 125635 w 390525"/>
              <a:gd name="connsiteY34" fmla="*/ 256081 h 390525"/>
              <a:gd name="connsiteX35" fmla="*/ 136779 w 390525"/>
              <a:gd name="connsiteY35" fmla="*/ 244937 h 390525"/>
              <a:gd name="connsiteX36" fmla="*/ 244126 w 390525"/>
              <a:gd name="connsiteY36" fmla="*/ 244937 h 390525"/>
              <a:gd name="connsiteX37" fmla="*/ 244126 w 390525"/>
              <a:gd name="connsiteY37" fmla="*/ 153878 h 390525"/>
              <a:gd name="connsiteX38" fmla="*/ 255080 w 390525"/>
              <a:gd name="connsiteY38" fmla="*/ 142829 h 390525"/>
              <a:gd name="connsiteX39" fmla="*/ 243935 w 390525"/>
              <a:gd name="connsiteY39" fmla="*/ 364190 h 390525"/>
              <a:gd name="connsiteX40" fmla="*/ 243935 w 390525"/>
              <a:gd name="connsiteY40" fmla="*/ 267225 h 390525"/>
              <a:gd name="connsiteX41" fmla="*/ 147733 w 390525"/>
              <a:gd name="connsiteY41" fmla="*/ 267225 h 390525"/>
              <a:gd name="connsiteX42" fmla="*/ 147733 w 390525"/>
              <a:gd name="connsiteY42" fmla="*/ 364190 h 390525"/>
              <a:gd name="connsiteX43" fmla="*/ 243935 w 390525"/>
              <a:gd name="connsiteY43" fmla="*/ 36419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0525" h="390525">
                <a:moveTo>
                  <a:pt x="125540" y="335996"/>
                </a:moveTo>
                <a:lnTo>
                  <a:pt x="29337" y="335996"/>
                </a:lnTo>
                <a:lnTo>
                  <a:pt x="29337" y="364095"/>
                </a:lnTo>
                <a:lnTo>
                  <a:pt x="125540" y="364095"/>
                </a:lnTo>
                <a:lnTo>
                  <a:pt x="125540" y="335996"/>
                </a:lnTo>
                <a:close/>
                <a:moveTo>
                  <a:pt x="314516" y="29196"/>
                </a:moveTo>
                <a:cubicBezTo>
                  <a:pt x="308420" y="28624"/>
                  <a:pt x="303943" y="23290"/>
                  <a:pt x="304514" y="17194"/>
                </a:cubicBezTo>
                <a:cubicBezTo>
                  <a:pt x="305086" y="11098"/>
                  <a:pt x="310420" y="6621"/>
                  <a:pt x="316516" y="7193"/>
                </a:cubicBezTo>
                <a:lnTo>
                  <a:pt x="375952" y="12622"/>
                </a:lnTo>
                <a:cubicBezTo>
                  <a:pt x="383096" y="13289"/>
                  <a:pt x="387858" y="20623"/>
                  <a:pt x="385382" y="27481"/>
                </a:cubicBezTo>
                <a:lnTo>
                  <a:pt x="364808" y="83583"/>
                </a:lnTo>
                <a:cubicBezTo>
                  <a:pt x="362712" y="89298"/>
                  <a:pt x="356330" y="92251"/>
                  <a:pt x="350615" y="90156"/>
                </a:cubicBezTo>
                <a:cubicBezTo>
                  <a:pt x="344900" y="88060"/>
                  <a:pt x="341948" y="81678"/>
                  <a:pt x="344043" y="75963"/>
                </a:cubicBezTo>
                <a:lnTo>
                  <a:pt x="354140" y="48436"/>
                </a:lnTo>
                <a:lnTo>
                  <a:pt x="24003" y="235793"/>
                </a:lnTo>
                <a:cubicBezTo>
                  <a:pt x="18669" y="238841"/>
                  <a:pt x="11906" y="236936"/>
                  <a:pt x="8954" y="231602"/>
                </a:cubicBezTo>
                <a:cubicBezTo>
                  <a:pt x="6001" y="226268"/>
                  <a:pt x="7811" y="219505"/>
                  <a:pt x="13145" y="216552"/>
                </a:cubicBezTo>
                <a:lnTo>
                  <a:pt x="339090" y="31386"/>
                </a:lnTo>
                <a:lnTo>
                  <a:pt x="314516" y="29196"/>
                </a:lnTo>
                <a:close/>
                <a:moveTo>
                  <a:pt x="363855" y="165022"/>
                </a:moveTo>
                <a:lnTo>
                  <a:pt x="266224" y="165022"/>
                </a:lnTo>
                <a:lnTo>
                  <a:pt x="266224" y="364095"/>
                </a:lnTo>
                <a:lnTo>
                  <a:pt x="363950" y="364095"/>
                </a:lnTo>
                <a:lnTo>
                  <a:pt x="363950" y="165022"/>
                </a:lnTo>
                <a:close/>
                <a:moveTo>
                  <a:pt x="255080" y="142829"/>
                </a:moveTo>
                <a:lnTo>
                  <a:pt x="374999" y="142829"/>
                </a:lnTo>
                <a:cubicBezTo>
                  <a:pt x="381095" y="142829"/>
                  <a:pt x="386144" y="147782"/>
                  <a:pt x="386144" y="153973"/>
                </a:cubicBezTo>
                <a:lnTo>
                  <a:pt x="386144" y="375239"/>
                </a:lnTo>
                <a:cubicBezTo>
                  <a:pt x="386144" y="381335"/>
                  <a:pt x="381191" y="386383"/>
                  <a:pt x="374999" y="386383"/>
                </a:cubicBezTo>
                <a:lnTo>
                  <a:pt x="18288" y="386383"/>
                </a:lnTo>
                <a:cubicBezTo>
                  <a:pt x="12192" y="386383"/>
                  <a:pt x="7144" y="381430"/>
                  <a:pt x="7144" y="375239"/>
                </a:cubicBezTo>
                <a:lnTo>
                  <a:pt x="7144" y="324947"/>
                </a:lnTo>
                <a:cubicBezTo>
                  <a:pt x="7144" y="318851"/>
                  <a:pt x="12097" y="313803"/>
                  <a:pt x="18288" y="313803"/>
                </a:cubicBezTo>
                <a:lnTo>
                  <a:pt x="125635" y="313803"/>
                </a:lnTo>
                <a:lnTo>
                  <a:pt x="125635" y="256081"/>
                </a:lnTo>
                <a:cubicBezTo>
                  <a:pt x="125635" y="249985"/>
                  <a:pt x="130588" y="244937"/>
                  <a:pt x="136779" y="244937"/>
                </a:cubicBezTo>
                <a:lnTo>
                  <a:pt x="244126" y="244937"/>
                </a:lnTo>
                <a:lnTo>
                  <a:pt x="244126" y="153878"/>
                </a:lnTo>
                <a:cubicBezTo>
                  <a:pt x="243935" y="147877"/>
                  <a:pt x="248984" y="142829"/>
                  <a:pt x="255080" y="142829"/>
                </a:cubicBezTo>
                <a:close/>
                <a:moveTo>
                  <a:pt x="243935" y="364190"/>
                </a:moveTo>
                <a:lnTo>
                  <a:pt x="243935" y="267225"/>
                </a:lnTo>
                <a:lnTo>
                  <a:pt x="147733" y="267225"/>
                </a:lnTo>
                <a:lnTo>
                  <a:pt x="147733" y="364190"/>
                </a:lnTo>
                <a:lnTo>
                  <a:pt x="243935" y="36419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grpSp>
        <p:nvGrpSpPr>
          <p:cNvPr id="26643" name="그룹 290"/>
          <p:cNvGrpSpPr/>
          <p:nvPr>
            <p:custDataLst>
              <p:tags r:id="rId18"/>
            </p:custDataLst>
          </p:nvPr>
        </p:nvGrpSpPr>
        <p:grpSpPr>
          <a:xfrm>
            <a:off x="4222750" y="2401888"/>
            <a:ext cx="390525" cy="390525"/>
            <a:chOff x="3472997" y="2905696"/>
            <a:chExt cx="390525" cy="390525"/>
          </a:xfrm>
        </p:grpSpPr>
        <p:sp>
          <p:nvSpPr>
            <p:cNvPr id="26644" name="자유형: 도형 291"/>
            <p:cNvSpPr/>
            <p:nvPr>
              <p:custDataLst>
                <p:tags r:id="rId19"/>
              </p:custDataLst>
            </p:nvPr>
          </p:nvSpPr>
          <p:spPr>
            <a:xfrm>
              <a:off x="3472997" y="2905696"/>
              <a:ext cx="390525" cy="390525"/>
            </a:xfrm>
            <a:custGeom>
              <a:avLst/>
              <a:gdLst>
                <a:gd name="connsiteX0" fmla="*/ 376333 w 390525"/>
                <a:gd name="connsiteY0" fmla="*/ 156591 h 390525"/>
                <a:gd name="connsiteX1" fmla="*/ 334994 w 390525"/>
                <a:gd name="connsiteY1" fmla="*/ 151257 h 390525"/>
                <a:gd name="connsiteX2" fmla="*/ 326517 w 390525"/>
                <a:gd name="connsiteY2" fmla="*/ 130874 h 390525"/>
                <a:gd name="connsiteX3" fmla="*/ 351949 w 390525"/>
                <a:gd name="connsiteY3" fmla="*/ 97917 h 390525"/>
                <a:gd name="connsiteX4" fmla="*/ 350996 w 390525"/>
                <a:gd name="connsiteY4" fmla="*/ 83153 h 390525"/>
                <a:gd name="connsiteX5" fmla="*/ 310134 w 390525"/>
                <a:gd name="connsiteY5" fmla="*/ 42291 h 390525"/>
                <a:gd name="connsiteX6" fmla="*/ 295370 w 390525"/>
                <a:gd name="connsiteY6" fmla="*/ 41338 h 390525"/>
                <a:gd name="connsiteX7" fmla="*/ 262414 w 390525"/>
                <a:gd name="connsiteY7" fmla="*/ 66770 h 390525"/>
                <a:gd name="connsiteX8" fmla="*/ 242030 w 390525"/>
                <a:gd name="connsiteY8" fmla="*/ 58293 h 390525"/>
                <a:gd name="connsiteX9" fmla="*/ 236696 w 390525"/>
                <a:gd name="connsiteY9" fmla="*/ 16954 h 390525"/>
                <a:gd name="connsiteX10" fmla="*/ 225552 w 390525"/>
                <a:gd name="connsiteY10" fmla="*/ 7144 h 390525"/>
                <a:gd name="connsiteX11" fmla="*/ 167735 w 390525"/>
                <a:gd name="connsiteY11" fmla="*/ 7144 h 390525"/>
                <a:gd name="connsiteX12" fmla="*/ 156591 w 390525"/>
                <a:gd name="connsiteY12" fmla="*/ 16954 h 390525"/>
                <a:gd name="connsiteX13" fmla="*/ 151257 w 390525"/>
                <a:gd name="connsiteY13" fmla="*/ 58293 h 390525"/>
                <a:gd name="connsiteX14" fmla="*/ 130873 w 390525"/>
                <a:gd name="connsiteY14" fmla="*/ 66770 h 390525"/>
                <a:gd name="connsiteX15" fmla="*/ 97917 w 390525"/>
                <a:gd name="connsiteY15" fmla="*/ 41338 h 390525"/>
                <a:gd name="connsiteX16" fmla="*/ 83153 w 390525"/>
                <a:gd name="connsiteY16" fmla="*/ 42291 h 390525"/>
                <a:gd name="connsiteX17" fmla="*/ 42291 w 390525"/>
                <a:gd name="connsiteY17" fmla="*/ 83153 h 390525"/>
                <a:gd name="connsiteX18" fmla="*/ 41338 w 390525"/>
                <a:gd name="connsiteY18" fmla="*/ 97917 h 390525"/>
                <a:gd name="connsiteX19" fmla="*/ 66770 w 390525"/>
                <a:gd name="connsiteY19" fmla="*/ 130874 h 390525"/>
                <a:gd name="connsiteX20" fmla="*/ 58293 w 390525"/>
                <a:gd name="connsiteY20" fmla="*/ 151257 h 390525"/>
                <a:gd name="connsiteX21" fmla="*/ 16954 w 390525"/>
                <a:gd name="connsiteY21" fmla="*/ 156591 h 390525"/>
                <a:gd name="connsiteX22" fmla="*/ 7144 w 390525"/>
                <a:gd name="connsiteY22" fmla="*/ 167735 h 390525"/>
                <a:gd name="connsiteX23" fmla="*/ 7144 w 390525"/>
                <a:gd name="connsiteY23" fmla="*/ 225552 h 390525"/>
                <a:gd name="connsiteX24" fmla="*/ 16954 w 390525"/>
                <a:gd name="connsiteY24" fmla="*/ 236696 h 390525"/>
                <a:gd name="connsiteX25" fmla="*/ 58293 w 390525"/>
                <a:gd name="connsiteY25" fmla="*/ 242030 h 390525"/>
                <a:gd name="connsiteX26" fmla="*/ 66770 w 390525"/>
                <a:gd name="connsiteY26" fmla="*/ 262414 h 390525"/>
                <a:gd name="connsiteX27" fmla="*/ 41338 w 390525"/>
                <a:gd name="connsiteY27" fmla="*/ 295370 h 390525"/>
                <a:gd name="connsiteX28" fmla="*/ 42291 w 390525"/>
                <a:gd name="connsiteY28" fmla="*/ 310134 h 390525"/>
                <a:gd name="connsiteX29" fmla="*/ 83153 w 390525"/>
                <a:gd name="connsiteY29" fmla="*/ 350996 h 390525"/>
                <a:gd name="connsiteX30" fmla="*/ 97917 w 390525"/>
                <a:gd name="connsiteY30" fmla="*/ 351949 h 390525"/>
                <a:gd name="connsiteX31" fmla="*/ 130873 w 390525"/>
                <a:gd name="connsiteY31" fmla="*/ 326517 h 390525"/>
                <a:gd name="connsiteX32" fmla="*/ 151257 w 390525"/>
                <a:gd name="connsiteY32" fmla="*/ 334994 h 390525"/>
                <a:gd name="connsiteX33" fmla="*/ 156591 w 390525"/>
                <a:gd name="connsiteY33" fmla="*/ 376333 h 390525"/>
                <a:gd name="connsiteX34" fmla="*/ 167735 w 390525"/>
                <a:gd name="connsiteY34" fmla="*/ 386144 h 390525"/>
                <a:gd name="connsiteX35" fmla="*/ 225552 w 390525"/>
                <a:gd name="connsiteY35" fmla="*/ 386144 h 390525"/>
                <a:gd name="connsiteX36" fmla="*/ 236696 w 390525"/>
                <a:gd name="connsiteY36" fmla="*/ 376333 h 390525"/>
                <a:gd name="connsiteX37" fmla="*/ 242030 w 390525"/>
                <a:gd name="connsiteY37" fmla="*/ 334994 h 390525"/>
                <a:gd name="connsiteX38" fmla="*/ 262414 w 390525"/>
                <a:gd name="connsiteY38" fmla="*/ 326517 h 390525"/>
                <a:gd name="connsiteX39" fmla="*/ 295370 w 390525"/>
                <a:gd name="connsiteY39" fmla="*/ 351949 h 390525"/>
                <a:gd name="connsiteX40" fmla="*/ 310134 w 390525"/>
                <a:gd name="connsiteY40" fmla="*/ 350996 h 390525"/>
                <a:gd name="connsiteX41" fmla="*/ 350996 w 390525"/>
                <a:gd name="connsiteY41" fmla="*/ 310134 h 390525"/>
                <a:gd name="connsiteX42" fmla="*/ 351949 w 390525"/>
                <a:gd name="connsiteY42" fmla="*/ 295370 h 390525"/>
                <a:gd name="connsiteX43" fmla="*/ 326517 w 390525"/>
                <a:gd name="connsiteY43" fmla="*/ 262414 h 390525"/>
                <a:gd name="connsiteX44" fmla="*/ 334994 w 390525"/>
                <a:gd name="connsiteY44" fmla="*/ 242030 h 390525"/>
                <a:gd name="connsiteX45" fmla="*/ 376333 w 390525"/>
                <a:gd name="connsiteY45" fmla="*/ 236696 h 390525"/>
                <a:gd name="connsiteX46" fmla="*/ 386144 w 390525"/>
                <a:gd name="connsiteY46" fmla="*/ 225552 h 390525"/>
                <a:gd name="connsiteX47" fmla="*/ 386144 w 390525"/>
                <a:gd name="connsiteY47" fmla="*/ 167735 h 390525"/>
                <a:gd name="connsiteX48" fmla="*/ 376333 w 390525"/>
                <a:gd name="connsiteY48" fmla="*/ 156591 h 390525"/>
                <a:gd name="connsiteX49" fmla="*/ 363093 w 390525"/>
                <a:gd name="connsiteY49" fmla="*/ 215265 h 390525"/>
                <a:gd name="connsiteX50" fmla="*/ 324421 w 390525"/>
                <a:gd name="connsiteY50" fmla="*/ 220313 h 390525"/>
                <a:gd name="connsiteX51" fmla="*/ 314992 w 390525"/>
                <a:gd name="connsiteY51" fmla="*/ 228505 h 390525"/>
                <a:gd name="connsiteX52" fmla="*/ 302990 w 390525"/>
                <a:gd name="connsiteY52" fmla="*/ 257461 h 390525"/>
                <a:gd name="connsiteX53" fmla="*/ 303847 w 390525"/>
                <a:gd name="connsiteY53" fmla="*/ 269938 h 390525"/>
                <a:gd name="connsiteX54" fmla="*/ 327660 w 390525"/>
                <a:gd name="connsiteY54" fmla="*/ 300895 h 390525"/>
                <a:gd name="connsiteX55" fmla="*/ 300799 w 390525"/>
                <a:gd name="connsiteY55" fmla="*/ 327755 h 390525"/>
                <a:gd name="connsiteX56" fmla="*/ 269843 w 390525"/>
                <a:gd name="connsiteY56" fmla="*/ 303943 h 390525"/>
                <a:gd name="connsiteX57" fmla="*/ 257365 w 390525"/>
                <a:gd name="connsiteY57" fmla="*/ 303086 h 390525"/>
                <a:gd name="connsiteX58" fmla="*/ 228410 w 390525"/>
                <a:gd name="connsiteY58" fmla="*/ 315087 h 390525"/>
                <a:gd name="connsiteX59" fmla="*/ 220218 w 390525"/>
                <a:gd name="connsiteY59" fmla="*/ 324517 h 390525"/>
                <a:gd name="connsiteX60" fmla="*/ 215170 w 390525"/>
                <a:gd name="connsiteY60" fmla="*/ 363188 h 390525"/>
                <a:gd name="connsiteX61" fmla="*/ 177165 w 390525"/>
                <a:gd name="connsiteY61" fmla="*/ 363188 h 390525"/>
                <a:gd name="connsiteX62" fmla="*/ 172117 w 390525"/>
                <a:gd name="connsiteY62" fmla="*/ 324517 h 390525"/>
                <a:gd name="connsiteX63" fmla="*/ 163925 w 390525"/>
                <a:gd name="connsiteY63" fmla="*/ 315087 h 390525"/>
                <a:gd name="connsiteX64" fmla="*/ 134969 w 390525"/>
                <a:gd name="connsiteY64" fmla="*/ 303086 h 390525"/>
                <a:gd name="connsiteX65" fmla="*/ 122491 w 390525"/>
                <a:gd name="connsiteY65" fmla="*/ 303943 h 390525"/>
                <a:gd name="connsiteX66" fmla="*/ 91535 w 390525"/>
                <a:gd name="connsiteY66" fmla="*/ 327755 h 390525"/>
                <a:gd name="connsiteX67" fmla="*/ 64675 w 390525"/>
                <a:gd name="connsiteY67" fmla="*/ 300895 h 390525"/>
                <a:gd name="connsiteX68" fmla="*/ 88487 w 390525"/>
                <a:gd name="connsiteY68" fmla="*/ 269938 h 390525"/>
                <a:gd name="connsiteX69" fmla="*/ 89345 w 390525"/>
                <a:gd name="connsiteY69" fmla="*/ 257461 h 390525"/>
                <a:gd name="connsiteX70" fmla="*/ 77343 w 390525"/>
                <a:gd name="connsiteY70" fmla="*/ 228505 h 390525"/>
                <a:gd name="connsiteX71" fmla="*/ 67913 w 390525"/>
                <a:gd name="connsiteY71" fmla="*/ 220313 h 390525"/>
                <a:gd name="connsiteX72" fmla="*/ 29242 w 390525"/>
                <a:gd name="connsiteY72" fmla="*/ 215265 h 390525"/>
                <a:gd name="connsiteX73" fmla="*/ 29242 w 390525"/>
                <a:gd name="connsiteY73" fmla="*/ 177260 h 390525"/>
                <a:gd name="connsiteX74" fmla="*/ 67913 w 390525"/>
                <a:gd name="connsiteY74" fmla="*/ 172212 h 390525"/>
                <a:gd name="connsiteX75" fmla="*/ 77343 w 390525"/>
                <a:gd name="connsiteY75" fmla="*/ 164021 h 390525"/>
                <a:gd name="connsiteX76" fmla="*/ 89345 w 390525"/>
                <a:gd name="connsiteY76" fmla="*/ 135065 h 390525"/>
                <a:gd name="connsiteX77" fmla="*/ 88487 w 390525"/>
                <a:gd name="connsiteY77" fmla="*/ 122587 h 390525"/>
                <a:gd name="connsiteX78" fmla="*/ 64675 w 390525"/>
                <a:gd name="connsiteY78" fmla="*/ 91630 h 390525"/>
                <a:gd name="connsiteX79" fmla="*/ 91535 w 390525"/>
                <a:gd name="connsiteY79" fmla="*/ 64770 h 390525"/>
                <a:gd name="connsiteX80" fmla="*/ 122491 w 390525"/>
                <a:gd name="connsiteY80" fmla="*/ 88583 h 390525"/>
                <a:gd name="connsiteX81" fmla="*/ 134969 w 390525"/>
                <a:gd name="connsiteY81" fmla="*/ 89440 h 390525"/>
                <a:gd name="connsiteX82" fmla="*/ 163925 w 390525"/>
                <a:gd name="connsiteY82" fmla="*/ 77438 h 390525"/>
                <a:gd name="connsiteX83" fmla="*/ 172117 w 390525"/>
                <a:gd name="connsiteY83" fmla="*/ 68008 h 390525"/>
                <a:gd name="connsiteX84" fmla="*/ 177165 w 390525"/>
                <a:gd name="connsiteY84" fmla="*/ 29337 h 390525"/>
                <a:gd name="connsiteX85" fmla="*/ 215170 w 390525"/>
                <a:gd name="connsiteY85" fmla="*/ 29337 h 390525"/>
                <a:gd name="connsiteX86" fmla="*/ 220218 w 390525"/>
                <a:gd name="connsiteY86" fmla="*/ 68008 h 390525"/>
                <a:gd name="connsiteX87" fmla="*/ 228410 w 390525"/>
                <a:gd name="connsiteY87" fmla="*/ 77438 h 390525"/>
                <a:gd name="connsiteX88" fmla="*/ 257365 w 390525"/>
                <a:gd name="connsiteY88" fmla="*/ 89440 h 390525"/>
                <a:gd name="connsiteX89" fmla="*/ 269843 w 390525"/>
                <a:gd name="connsiteY89" fmla="*/ 88583 h 390525"/>
                <a:gd name="connsiteX90" fmla="*/ 300799 w 390525"/>
                <a:gd name="connsiteY90" fmla="*/ 64770 h 390525"/>
                <a:gd name="connsiteX91" fmla="*/ 327660 w 390525"/>
                <a:gd name="connsiteY91" fmla="*/ 91630 h 390525"/>
                <a:gd name="connsiteX92" fmla="*/ 303847 w 390525"/>
                <a:gd name="connsiteY92" fmla="*/ 122587 h 390525"/>
                <a:gd name="connsiteX93" fmla="*/ 302990 w 390525"/>
                <a:gd name="connsiteY93" fmla="*/ 135065 h 390525"/>
                <a:gd name="connsiteX94" fmla="*/ 314992 w 390525"/>
                <a:gd name="connsiteY94" fmla="*/ 164021 h 390525"/>
                <a:gd name="connsiteX95" fmla="*/ 324421 w 390525"/>
                <a:gd name="connsiteY95" fmla="*/ 172212 h 390525"/>
                <a:gd name="connsiteX96" fmla="*/ 363093 w 390525"/>
                <a:gd name="connsiteY96" fmla="*/ 177260 h 390525"/>
                <a:gd name="connsiteX97" fmla="*/ 363093 w 390525"/>
                <a:gd name="connsiteY97" fmla="*/ 2152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90525" h="390525">
                  <a:moveTo>
                    <a:pt x="376333" y="156591"/>
                  </a:moveTo>
                  <a:lnTo>
                    <a:pt x="334994" y="151257"/>
                  </a:lnTo>
                  <a:cubicBezTo>
                    <a:pt x="332708" y="144209"/>
                    <a:pt x="329851" y="137446"/>
                    <a:pt x="326517" y="130874"/>
                  </a:cubicBezTo>
                  <a:lnTo>
                    <a:pt x="351949" y="97917"/>
                  </a:lnTo>
                  <a:cubicBezTo>
                    <a:pt x="355378" y="93440"/>
                    <a:pt x="354997" y="87154"/>
                    <a:pt x="350996" y="83153"/>
                  </a:cubicBezTo>
                  <a:lnTo>
                    <a:pt x="310134" y="42291"/>
                  </a:lnTo>
                  <a:cubicBezTo>
                    <a:pt x="306134" y="38291"/>
                    <a:pt x="299847" y="37909"/>
                    <a:pt x="295370" y="41338"/>
                  </a:cubicBezTo>
                  <a:lnTo>
                    <a:pt x="262414" y="66770"/>
                  </a:lnTo>
                  <a:cubicBezTo>
                    <a:pt x="255841" y="63437"/>
                    <a:pt x="248984" y="60579"/>
                    <a:pt x="242030" y="58293"/>
                  </a:cubicBezTo>
                  <a:lnTo>
                    <a:pt x="236696" y="16954"/>
                  </a:lnTo>
                  <a:cubicBezTo>
                    <a:pt x="235934" y="11335"/>
                    <a:pt x="231172" y="7144"/>
                    <a:pt x="225552" y="7144"/>
                  </a:cubicBezTo>
                  <a:lnTo>
                    <a:pt x="167735" y="7144"/>
                  </a:lnTo>
                  <a:cubicBezTo>
                    <a:pt x="162115" y="7144"/>
                    <a:pt x="157353" y="11335"/>
                    <a:pt x="156591" y="16954"/>
                  </a:cubicBezTo>
                  <a:lnTo>
                    <a:pt x="151257" y="58293"/>
                  </a:lnTo>
                  <a:cubicBezTo>
                    <a:pt x="144209" y="60579"/>
                    <a:pt x="137446" y="63437"/>
                    <a:pt x="130873" y="66770"/>
                  </a:cubicBezTo>
                  <a:lnTo>
                    <a:pt x="97917" y="41338"/>
                  </a:lnTo>
                  <a:cubicBezTo>
                    <a:pt x="93440" y="37909"/>
                    <a:pt x="87154" y="38291"/>
                    <a:pt x="83153" y="42291"/>
                  </a:cubicBezTo>
                  <a:lnTo>
                    <a:pt x="42291" y="83153"/>
                  </a:lnTo>
                  <a:cubicBezTo>
                    <a:pt x="38290" y="87154"/>
                    <a:pt x="37910" y="93440"/>
                    <a:pt x="41338" y="97917"/>
                  </a:cubicBezTo>
                  <a:lnTo>
                    <a:pt x="66770" y="130874"/>
                  </a:lnTo>
                  <a:cubicBezTo>
                    <a:pt x="63437" y="137446"/>
                    <a:pt x="60579" y="144304"/>
                    <a:pt x="58293" y="151257"/>
                  </a:cubicBezTo>
                  <a:lnTo>
                    <a:pt x="16954" y="156591"/>
                  </a:lnTo>
                  <a:cubicBezTo>
                    <a:pt x="11335" y="157353"/>
                    <a:pt x="7144" y="162116"/>
                    <a:pt x="7144" y="167735"/>
                  </a:cubicBezTo>
                  <a:lnTo>
                    <a:pt x="7144" y="225552"/>
                  </a:lnTo>
                  <a:cubicBezTo>
                    <a:pt x="7144" y="231172"/>
                    <a:pt x="11335" y="235934"/>
                    <a:pt x="16954" y="236696"/>
                  </a:cubicBezTo>
                  <a:lnTo>
                    <a:pt x="58293" y="242030"/>
                  </a:lnTo>
                  <a:cubicBezTo>
                    <a:pt x="60579" y="249079"/>
                    <a:pt x="63437" y="255842"/>
                    <a:pt x="66770" y="262414"/>
                  </a:cubicBezTo>
                  <a:lnTo>
                    <a:pt x="41338" y="295370"/>
                  </a:lnTo>
                  <a:cubicBezTo>
                    <a:pt x="37910" y="299847"/>
                    <a:pt x="38290" y="306134"/>
                    <a:pt x="42291" y="310134"/>
                  </a:cubicBezTo>
                  <a:lnTo>
                    <a:pt x="83153" y="350996"/>
                  </a:lnTo>
                  <a:cubicBezTo>
                    <a:pt x="87154" y="354997"/>
                    <a:pt x="93440" y="355378"/>
                    <a:pt x="97917" y="351949"/>
                  </a:cubicBezTo>
                  <a:lnTo>
                    <a:pt x="130873" y="326517"/>
                  </a:lnTo>
                  <a:cubicBezTo>
                    <a:pt x="137446" y="329851"/>
                    <a:pt x="144304" y="332708"/>
                    <a:pt x="151257" y="334994"/>
                  </a:cubicBezTo>
                  <a:lnTo>
                    <a:pt x="156591" y="376333"/>
                  </a:lnTo>
                  <a:cubicBezTo>
                    <a:pt x="157353" y="381953"/>
                    <a:pt x="162115" y="386144"/>
                    <a:pt x="167735" y="386144"/>
                  </a:cubicBezTo>
                  <a:lnTo>
                    <a:pt x="225552" y="386144"/>
                  </a:lnTo>
                  <a:cubicBezTo>
                    <a:pt x="231172" y="386144"/>
                    <a:pt x="235934" y="381953"/>
                    <a:pt x="236696" y="376333"/>
                  </a:cubicBezTo>
                  <a:lnTo>
                    <a:pt x="242030" y="334994"/>
                  </a:lnTo>
                  <a:cubicBezTo>
                    <a:pt x="249079" y="332708"/>
                    <a:pt x="255841" y="329851"/>
                    <a:pt x="262414" y="326517"/>
                  </a:cubicBezTo>
                  <a:lnTo>
                    <a:pt x="295370" y="351949"/>
                  </a:lnTo>
                  <a:cubicBezTo>
                    <a:pt x="299847" y="355378"/>
                    <a:pt x="306134" y="354997"/>
                    <a:pt x="310134" y="350996"/>
                  </a:cubicBezTo>
                  <a:lnTo>
                    <a:pt x="350996" y="310134"/>
                  </a:lnTo>
                  <a:cubicBezTo>
                    <a:pt x="354997" y="306134"/>
                    <a:pt x="355378" y="299847"/>
                    <a:pt x="351949" y="295370"/>
                  </a:cubicBezTo>
                  <a:lnTo>
                    <a:pt x="326517" y="262414"/>
                  </a:lnTo>
                  <a:cubicBezTo>
                    <a:pt x="329851" y="255842"/>
                    <a:pt x="332708" y="248984"/>
                    <a:pt x="334994" y="242030"/>
                  </a:cubicBezTo>
                  <a:lnTo>
                    <a:pt x="376333" y="236696"/>
                  </a:lnTo>
                  <a:cubicBezTo>
                    <a:pt x="381953" y="235934"/>
                    <a:pt x="386144" y="231172"/>
                    <a:pt x="386144" y="225552"/>
                  </a:cubicBezTo>
                  <a:lnTo>
                    <a:pt x="386144" y="167735"/>
                  </a:lnTo>
                  <a:cubicBezTo>
                    <a:pt x="386048" y="162116"/>
                    <a:pt x="381857" y="157353"/>
                    <a:pt x="376333" y="156591"/>
                  </a:cubicBezTo>
                  <a:close/>
                  <a:moveTo>
                    <a:pt x="363093" y="215265"/>
                  </a:moveTo>
                  <a:lnTo>
                    <a:pt x="324421" y="220313"/>
                  </a:lnTo>
                  <a:cubicBezTo>
                    <a:pt x="319945" y="220885"/>
                    <a:pt x="316230" y="224123"/>
                    <a:pt x="314992" y="228505"/>
                  </a:cubicBezTo>
                  <a:cubicBezTo>
                    <a:pt x="312230" y="238696"/>
                    <a:pt x="308229" y="248412"/>
                    <a:pt x="302990" y="257461"/>
                  </a:cubicBezTo>
                  <a:cubicBezTo>
                    <a:pt x="300704" y="261366"/>
                    <a:pt x="301085" y="266319"/>
                    <a:pt x="303847" y="269938"/>
                  </a:cubicBezTo>
                  <a:lnTo>
                    <a:pt x="327660" y="300895"/>
                  </a:lnTo>
                  <a:lnTo>
                    <a:pt x="300799" y="327755"/>
                  </a:lnTo>
                  <a:lnTo>
                    <a:pt x="269843" y="303943"/>
                  </a:lnTo>
                  <a:cubicBezTo>
                    <a:pt x="266224" y="301180"/>
                    <a:pt x="261366" y="300800"/>
                    <a:pt x="257365" y="303086"/>
                  </a:cubicBezTo>
                  <a:cubicBezTo>
                    <a:pt x="248317" y="308324"/>
                    <a:pt x="238506" y="312325"/>
                    <a:pt x="228410" y="315087"/>
                  </a:cubicBezTo>
                  <a:cubicBezTo>
                    <a:pt x="224028" y="316230"/>
                    <a:pt x="220789" y="319945"/>
                    <a:pt x="220218" y="324517"/>
                  </a:cubicBezTo>
                  <a:lnTo>
                    <a:pt x="215170" y="363188"/>
                  </a:lnTo>
                  <a:lnTo>
                    <a:pt x="177165" y="363188"/>
                  </a:lnTo>
                  <a:lnTo>
                    <a:pt x="172117" y="324517"/>
                  </a:lnTo>
                  <a:cubicBezTo>
                    <a:pt x="171545" y="320040"/>
                    <a:pt x="168307" y="316325"/>
                    <a:pt x="163925" y="315087"/>
                  </a:cubicBezTo>
                  <a:cubicBezTo>
                    <a:pt x="153734" y="312325"/>
                    <a:pt x="144018" y="308324"/>
                    <a:pt x="134969" y="303086"/>
                  </a:cubicBezTo>
                  <a:cubicBezTo>
                    <a:pt x="131064" y="300800"/>
                    <a:pt x="126111" y="301180"/>
                    <a:pt x="122491" y="303943"/>
                  </a:cubicBezTo>
                  <a:lnTo>
                    <a:pt x="91535" y="327755"/>
                  </a:lnTo>
                  <a:lnTo>
                    <a:pt x="64675" y="300895"/>
                  </a:lnTo>
                  <a:lnTo>
                    <a:pt x="88487" y="269938"/>
                  </a:lnTo>
                  <a:cubicBezTo>
                    <a:pt x="91249" y="266319"/>
                    <a:pt x="91630" y="261461"/>
                    <a:pt x="89345" y="257461"/>
                  </a:cubicBezTo>
                  <a:cubicBezTo>
                    <a:pt x="84106" y="248412"/>
                    <a:pt x="80105" y="238601"/>
                    <a:pt x="77343" y="228505"/>
                  </a:cubicBezTo>
                  <a:cubicBezTo>
                    <a:pt x="76200" y="224123"/>
                    <a:pt x="72485" y="220885"/>
                    <a:pt x="67913" y="220313"/>
                  </a:cubicBezTo>
                  <a:lnTo>
                    <a:pt x="29242" y="215265"/>
                  </a:lnTo>
                  <a:lnTo>
                    <a:pt x="29242" y="177260"/>
                  </a:lnTo>
                  <a:lnTo>
                    <a:pt x="67913" y="172212"/>
                  </a:lnTo>
                  <a:cubicBezTo>
                    <a:pt x="72390" y="171641"/>
                    <a:pt x="76105" y="168402"/>
                    <a:pt x="77343" y="164021"/>
                  </a:cubicBezTo>
                  <a:cubicBezTo>
                    <a:pt x="80105" y="153829"/>
                    <a:pt x="84106" y="144113"/>
                    <a:pt x="89345" y="135065"/>
                  </a:cubicBezTo>
                  <a:cubicBezTo>
                    <a:pt x="91630" y="131159"/>
                    <a:pt x="91249" y="126206"/>
                    <a:pt x="88487" y="122587"/>
                  </a:cubicBezTo>
                  <a:lnTo>
                    <a:pt x="64675" y="91630"/>
                  </a:lnTo>
                  <a:lnTo>
                    <a:pt x="91535" y="64770"/>
                  </a:lnTo>
                  <a:lnTo>
                    <a:pt x="122491" y="88583"/>
                  </a:lnTo>
                  <a:cubicBezTo>
                    <a:pt x="126111" y="91345"/>
                    <a:pt x="130969" y="91726"/>
                    <a:pt x="134969" y="89440"/>
                  </a:cubicBezTo>
                  <a:cubicBezTo>
                    <a:pt x="144018" y="84201"/>
                    <a:pt x="153829" y="80200"/>
                    <a:pt x="163925" y="77438"/>
                  </a:cubicBezTo>
                  <a:cubicBezTo>
                    <a:pt x="168307" y="76295"/>
                    <a:pt x="171545" y="72580"/>
                    <a:pt x="172117" y="68008"/>
                  </a:cubicBezTo>
                  <a:lnTo>
                    <a:pt x="177165" y="29337"/>
                  </a:lnTo>
                  <a:lnTo>
                    <a:pt x="215170" y="29337"/>
                  </a:lnTo>
                  <a:lnTo>
                    <a:pt x="220218" y="68008"/>
                  </a:lnTo>
                  <a:cubicBezTo>
                    <a:pt x="220789" y="72485"/>
                    <a:pt x="224028" y="76200"/>
                    <a:pt x="228410" y="77438"/>
                  </a:cubicBezTo>
                  <a:cubicBezTo>
                    <a:pt x="238601" y="80200"/>
                    <a:pt x="248317" y="84201"/>
                    <a:pt x="257365" y="89440"/>
                  </a:cubicBezTo>
                  <a:cubicBezTo>
                    <a:pt x="261271" y="91726"/>
                    <a:pt x="266224" y="91345"/>
                    <a:pt x="269843" y="88583"/>
                  </a:cubicBezTo>
                  <a:lnTo>
                    <a:pt x="300799" y="64770"/>
                  </a:lnTo>
                  <a:lnTo>
                    <a:pt x="327660" y="91630"/>
                  </a:lnTo>
                  <a:lnTo>
                    <a:pt x="303847" y="122587"/>
                  </a:lnTo>
                  <a:cubicBezTo>
                    <a:pt x="301085" y="126206"/>
                    <a:pt x="300704" y="131064"/>
                    <a:pt x="302990" y="135065"/>
                  </a:cubicBezTo>
                  <a:cubicBezTo>
                    <a:pt x="308229" y="144113"/>
                    <a:pt x="312230" y="153924"/>
                    <a:pt x="314992" y="164021"/>
                  </a:cubicBezTo>
                  <a:cubicBezTo>
                    <a:pt x="316135" y="168402"/>
                    <a:pt x="319849" y="171641"/>
                    <a:pt x="324421" y="172212"/>
                  </a:cubicBezTo>
                  <a:lnTo>
                    <a:pt x="363093" y="177260"/>
                  </a:lnTo>
                  <a:lnTo>
                    <a:pt x="363093" y="21526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sp>
          <p:nvSpPr>
            <p:cNvPr id="26645" name="자유형: 도형 292"/>
            <p:cNvSpPr/>
            <p:nvPr>
              <p:custDataLst>
                <p:tags r:id="rId20"/>
              </p:custDataLst>
            </p:nvPr>
          </p:nvSpPr>
          <p:spPr>
            <a:xfrm>
              <a:off x="3565103" y="2997612"/>
              <a:ext cx="200025" cy="200025"/>
            </a:xfrm>
            <a:custGeom>
              <a:avLst/>
              <a:gdLst>
                <a:gd name="connsiteX0" fmla="*/ 104489 w 200025"/>
                <a:gd name="connsiteY0" fmla="*/ 7144 h 200025"/>
                <a:gd name="connsiteX1" fmla="*/ 7144 w 200025"/>
                <a:gd name="connsiteY1" fmla="*/ 104489 h 200025"/>
                <a:gd name="connsiteX2" fmla="*/ 104489 w 200025"/>
                <a:gd name="connsiteY2" fmla="*/ 201835 h 200025"/>
                <a:gd name="connsiteX3" fmla="*/ 201834 w 200025"/>
                <a:gd name="connsiteY3" fmla="*/ 104489 h 200025"/>
                <a:gd name="connsiteX4" fmla="*/ 104489 w 200025"/>
                <a:gd name="connsiteY4" fmla="*/ 7144 h 200025"/>
                <a:gd name="connsiteX5" fmla="*/ 104489 w 200025"/>
                <a:gd name="connsiteY5" fmla="*/ 179451 h 200025"/>
                <a:gd name="connsiteX6" fmla="*/ 29623 w 200025"/>
                <a:gd name="connsiteY6" fmla="*/ 104584 h 200025"/>
                <a:gd name="connsiteX7" fmla="*/ 104489 w 200025"/>
                <a:gd name="connsiteY7" fmla="*/ 29718 h 200025"/>
                <a:gd name="connsiteX8" fmla="*/ 179356 w 200025"/>
                <a:gd name="connsiteY8" fmla="*/ 104584 h 200025"/>
                <a:gd name="connsiteX9" fmla="*/ 104489 w 200025"/>
                <a:gd name="connsiteY9" fmla="*/ 17945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025" h="200025">
                  <a:moveTo>
                    <a:pt x="104489" y="7144"/>
                  </a:moveTo>
                  <a:cubicBezTo>
                    <a:pt x="50768" y="7144"/>
                    <a:pt x="7144" y="50768"/>
                    <a:pt x="7144" y="104489"/>
                  </a:cubicBezTo>
                  <a:cubicBezTo>
                    <a:pt x="7144" y="158210"/>
                    <a:pt x="50768" y="201835"/>
                    <a:pt x="104489" y="201835"/>
                  </a:cubicBezTo>
                  <a:cubicBezTo>
                    <a:pt x="158210" y="201835"/>
                    <a:pt x="201834" y="158210"/>
                    <a:pt x="201834" y="104489"/>
                  </a:cubicBezTo>
                  <a:cubicBezTo>
                    <a:pt x="201834" y="50768"/>
                    <a:pt x="158210" y="7144"/>
                    <a:pt x="104489" y="7144"/>
                  </a:cubicBezTo>
                  <a:close/>
                  <a:moveTo>
                    <a:pt x="104489" y="179451"/>
                  </a:moveTo>
                  <a:cubicBezTo>
                    <a:pt x="63151" y="179451"/>
                    <a:pt x="29623" y="145828"/>
                    <a:pt x="29623" y="104584"/>
                  </a:cubicBezTo>
                  <a:cubicBezTo>
                    <a:pt x="29623" y="63246"/>
                    <a:pt x="63246" y="29718"/>
                    <a:pt x="104489" y="29718"/>
                  </a:cubicBezTo>
                  <a:cubicBezTo>
                    <a:pt x="145732" y="29718"/>
                    <a:pt x="179356" y="63341"/>
                    <a:pt x="179356" y="104584"/>
                  </a:cubicBezTo>
                  <a:cubicBezTo>
                    <a:pt x="179451" y="145828"/>
                    <a:pt x="145828" y="179451"/>
                    <a:pt x="104489" y="17945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sp>
          <p:nvSpPr>
            <p:cNvPr id="26646" name="자유형: 도형 293"/>
            <p:cNvSpPr/>
            <p:nvPr>
              <p:custDataLst>
                <p:tags r:id="rId21"/>
              </p:custDataLst>
            </p:nvPr>
          </p:nvSpPr>
          <p:spPr>
            <a:xfrm>
              <a:off x="3635862" y="3039606"/>
              <a:ext cx="66675" cy="123825"/>
            </a:xfrm>
            <a:custGeom>
              <a:avLst/>
              <a:gdLst>
                <a:gd name="connsiteX0" fmla="*/ 33730 w 66675"/>
                <a:gd name="connsiteY0" fmla="*/ 42017 h 123825"/>
                <a:gd name="connsiteX1" fmla="*/ 48875 w 66675"/>
                <a:gd name="connsiteY1" fmla="*/ 42017 h 123825"/>
                <a:gd name="connsiteX2" fmla="*/ 60305 w 66675"/>
                <a:gd name="connsiteY2" fmla="*/ 31444 h 123825"/>
                <a:gd name="connsiteX3" fmla="*/ 49256 w 66675"/>
                <a:gd name="connsiteY3" fmla="*/ 19824 h 123825"/>
                <a:gd name="connsiteX4" fmla="*/ 44874 w 66675"/>
                <a:gd name="connsiteY4" fmla="*/ 19824 h 123825"/>
                <a:gd name="connsiteX5" fmla="*/ 44874 w 66675"/>
                <a:gd name="connsiteY5" fmla="*/ 18585 h 123825"/>
                <a:gd name="connsiteX6" fmla="*/ 34302 w 66675"/>
                <a:gd name="connsiteY6" fmla="*/ 7155 h 123825"/>
                <a:gd name="connsiteX7" fmla="*/ 22681 w 66675"/>
                <a:gd name="connsiteY7" fmla="*/ 18204 h 123825"/>
                <a:gd name="connsiteX8" fmla="*/ 22681 w 66675"/>
                <a:gd name="connsiteY8" fmla="*/ 23157 h 123825"/>
                <a:gd name="connsiteX9" fmla="*/ 7155 w 66675"/>
                <a:gd name="connsiteY9" fmla="*/ 47256 h 123825"/>
                <a:gd name="connsiteX10" fmla="*/ 33539 w 66675"/>
                <a:gd name="connsiteY10" fmla="*/ 73830 h 123825"/>
                <a:gd name="connsiteX11" fmla="*/ 38112 w 66675"/>
                <a:gd name="connsiteY11" fmla="*/ 77640 h 123825"/>
                <a:gd name="connsiteX12" fmla="*/ 33730 w 66675"/>
                <a:gd name="connsiteY12" fmla="*/ 82593 h 123825"/>
                <a:gd name="connsiteX13" fmla="*/ 18585 w 66675"/>
                <a:gd name="connsiteY13" fmla="*/ 82593 h 123825"/>
                <a:gd name="connsiteX14" fmla="*/ 7155 w 66675"/>
                <a:gd name="connsiteY14" fmla="*/ 93166 h 123825"/>
                <a:gd name="connsiteX15" fmla="*/ 18204 w 66675"/>
                <a:gd name="connsiteY15" fmla="*/ 104787 h 123825"/>
                <a:gd name="connsiteX16" fmla="*/ 22586 w 66675"/>
                <a:gd name="connsiteY16" fmla="*/ 104787 h 123825"/>
                <a:gd name="connsiteX17" fmla="*/ 22586 w 66675"/>
                <a:gd name="connsiteY17" fmla="*/ 106025 h 123825"/>
                <a:gd name="connsiteX18" fmla="*/ 33158 w 66675"/>
                <a:gd name="connsiteY18" fmla="*/ 117455 h 123825"/>
                <a:gd name="connsiteX19" fmla="*/ 44779 w 66675"/>
                <a:gd name="connsiteY19" fmla="*/ 106406 h 123825"/>
                <a:gd name="connsiteX20" fmla="*/ 44779 w 66675"/>
                <a:gd name="connsiteY20" fmla="*/ 101453 h 123825"/>
                <a:gd name="connsiteX21" fmla="*/ 60210 w 66675"/>
                <a:gd name="connsiteY21" fmla="*/ 77355 h 123825"/>
                <a:gd name="connsiteX22" fmla="*/ 33825 w 66675"/>
                <a:gd name="connsiteY22" fmla="*/ 50780 h 123825"/>
                <a:gd name="connsiteX23" fmla="*/ 29253 w 66675"/>
                <a:gd name="connsiteY23" fmla="*/ 46970 h 123825"/>
                <a:gd name="connsiteX24" fmla="*/ 33730 w 66675"/>
                <a:gd name="connsiteY24" fmla="*/ 4201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 h="123825">
                  <a:moveTo>
                    <a:pt x="33730" y="42017"/>
                  </a:moveTo>
                  <a:lnTo>
                    <a:pt x="48875" y="42017"/>
                  </a:lnTo>
                  <a:cubicBezTo>
                    <a:pt x="54875" y="42017"/>
                    <a:pt x="60019" y="37445"/>
                    <a:pt x="60305" y="31444"/>
                  </a:cubicBezTo>
                  <a:cubicBezTo>
                    <a:pt x="60590" y="25062"/>
                    <a:pt x="55542" y="19824"/>
                    <a:pt x="49256" y="19824"/>
                  </a:cubicBezTo>
                  <a:lnTo>
                    <a:pt x="44874" y="19824"/>
                  </a:lnTo>
                  <a:lnTo>
                    <a:pt x="44874" y="18585"/>
                  </a:lnTo>
                  <a:cubicBezTo>
                    <a:pt x="44874" y="12585"/>
                    <a:pt x="40302" y="7441"/>
                    <a:pt x="34302" y="7155"/>
                  </a:cubicBezTo>
                  <a:cubicBezTo>
                    <a:pt x="27920" y="6870"/>
                    <a:pt x="22681" y="11918"/>
                    <a:pt x="22681" y="18204"/>
                  </a:cubicBezTo>
                  <a:lnTo>
                    <a:pt x="22681" y="23157"/>
                  </a:lnTo>
                  <a:cubicBezTo>
                    <a:pt x="13537" y="27348"/>
                    <a:pt x="7155" y="36588"/>
                    <a:pt x="7155" y="47256"/>
                  </a:cubicBezTo>
                  <a:cubicBezTo>
                    <a:pt x="7155" y="61829"/>
                    <a:pt x="18966" y="73735"/>
                    <a:pt x="33539" y="73830"/>
                  </a:cubicBezTo>
                  <a:cubicBezTo>
                    <a:pt x="35825" y="73830"/>
                    <a:pt x="37826" y="75354"/>
                    <a:pt x="38112" y="77640"/>
                  </a:cubicBezTo>
                  <a:cubicBezTo>
                    <a:pt x="38493" y="80307"/>
                    <a:pt x="36397" y="82593"/>
                    <a:pt x="33730" y="82593"/>
                  </a:cubicBezTo>
                  <a:lnTo>
                    <a:pt x="18585" y="82593"/>
                  </a:lnTo>
                  <a:cubicBezTo>
                    <a:pt x="12585" y="82593"/>
                    <a:pt x="7441" y="87165"/>
                    <a:pt x="7155" y="93166"/>
                  </a:cubicBezTo>
                  <a:cubicBezTo>
                    <a:pt x="6870" y="99548"/>
                    <a:pt x="11918" y="104787"/>
                    <a:pt x="18204" y="104787"/>
                  </a:cubicBezTo>
                  <a:lnTo>
                    <a:pt x="22586" y="104787"/>
                  </a:lnTo>
                  <a:lnTo>
                    <a:pt x="22586" y="106025"/>
                  </a:lnTo>
                  <a:cubicBezTo>
                    <a:pt x="22586" y="112026"/>
                    <a:pt x="27158" y="117169"/>
                    <a:pt x="33158" y="117455"/>
                  </a:cubicBezTo>
                  <a:cubicBezTo>
                    <a:pt x="39540" y="117741"/>
                    <a:pt x="44779" y="112692"/>
                    <a:pt x="44779" y="106406"/>
                  </a:cubicBezTo>
                  <a:lnTo>
                    <a:pt x="44779" y="101453"/>
                  </a:lnTo>
                  <a:cubicBezTo>
                    <a:pt x="53923" y="97262"/>
                    <a:pt x="60210" y="88023"/>
                    <a:pt x="60210" y="77355"/>
                  </a:cubicBezTo>
                  <a:cubicBezTo>
                    <a:pt x="60210" y="62781"/>
                    <a:pt x="48398" y="50875"/>
                    <a:pt x="33825" y="50780"/>
                  </a:cubicBezTo>
                  <a:cubicBezTo>
                    <a:pt x="31539" y="50780"/>
                    <a:pt x="29539" y="49256"/>
                    <a:pt x="29253" y="46970"/>
                  </a:cubicBezTo>
                  <a:cubicBezTo>
                    <a:pt x="29063" y="44303"/>
                    <a:pt x="31158" y="42017"/>
                    <a:pt x="33730" y="4201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cs typeface="+mn-ea"/>
                <a:sym typeface="+mn-lt"/>
              </a:endParaRPr>
            </a:p>
          </p:txBody>
        </p:sp>
      </p:grpSp>
      <p:sp>
        <p:nvSpPr>
          <p:cNvPr id="26647" name="文本框 32"/>
          <p:cNvSpPr txBox="1"/>
          <p:nvPr>
            <p:custDataLst>
              <p:tags r:id="rId22"/>
            </p:custDataLst>
          </p:nvPr>
        </p:nvSpPr>
        <p:spPr>
          <a:xfrm>
            <a:off x="2291956" y="2950327"/>
            <a:ext cx="1191745"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rPr>
              <a:t>关键词</a:t>
            </a:r>
            <a:endPar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endParaRPr>
          </a:p>
        </p:txBody>
      </p:sp>
      <p:sp>
        <p:nvSpPr>
          <p:cNvPr id="26648" name="文本框 33"/>
          <p:cNvSpPr txBox="1"/>
          <p:nvPr>
            <p:custDataLst>
              <p:tags r:id="rId23"/>
            </p:custDataLst>
          </p:nvPr>
        </p:nvSpPr>
        <p:spPr>
          <a:xfrm>
            <a:off x="2291956" y="4413945"/>
            <a:ext cx="1191745"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rPr>
              <a:t>关键词</a:t>
            </a:r>
            <a:endPar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endParaRPr>
          </a:p>
        </p:txBody>
      </p:sp>
      <p:sp>
        <p:nvSpPr>
          <p:cNvPr id="26649" name="文本框 34"/>
          <p:cNvSpPr txBox="1"/>
          <p:nvPr>
            <p:custDataLst>
              <p:tags r:id="rId24"/>
            </p:custDataLst>
          </p:nvPr>
        </p:nvSpPr>
        <p:spPr>
          <a:xfrm>
            <a:off x="3840758" y="2952335"/>
            <a:ext cx="1191745"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rPr>
              <a:t>关键词</a:t>
            </a:r>
            <a:endPar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endParaRPr>
          </a:p>
        </p:txBody>
      </p:sp>
      <p:sp>
        <p:nvSpPr>
          <p:cNvPr id="26650" name="文本框 35"/>
          <p:cNvSpPr txBox="1"/>
          <p:nvPr>
            <p:custDataLst>
              <p:tags r:id="rId25"/>
            </p:custDataLst>
          </p:nvPr>
        </p:nvSpPr>
        <p:spPr>
          <a:xfrm>
            <a:off x="3840758" y="4415953"/>
            <a:ext cx="1191745"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rPr>
              <a:t>关键词</a:t>
            </a:r>
            <a:endParaRPr kumimoji="1" lang="zh-CN" altLang="en-US" sz="1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Normal"/>
              <a:ea typeface="思源黑体 CN Normal"/>
              <a:cs typeface="思源黑体 CN Normal"/>
              <a:sym typeface="+mn-lt"/>
            </a:endParaRPr>
          </a:p>
        </p:txBody>
      </p:sp>
      <p:sp>
        <p:nvSpPr>
          <p:cNvPr id="26651" name="文本框 36"/>
          <p:cNvSpPr txBox="1"/>
          <p:nvPr>
            <p:custDataLst>
              <p:tags r:id="rId26"/>
            </p:custDataLst>
          </p:nvPr>
        </p:nvSpPr>
        <p:spPr>
          <a:xfrm>
            <a:off x="5803296" y="2137686"/>
            <a:ext cx="1302125"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26652" name="文本框 37"/>
          <p:cNvSpPr txBox="1"/>
          <p:nvPr>
            <p:custDataLst>
              <p:tags r:id="rId27"/>
            </p:custDataLst>
          </p:nvPr>
        </p:nvSpPr>
        <p:spPr>
          <a:xfrm>
            <a:off x="5803297" y="2415813"/>
            <a:ext cx="4374846" cy="78752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26653" name="文本框 39"/>
          <p:cNvSpPr txBox="1"/>
          <p:nvPr>
            <p:custDataLst>
              <p:tags r:id="rId28"/>
            </p:custDataLst>
          </p:nvPr>
        </p:nvSpPr>
        <p:spPr>
          <a:xfrm>
            <a:off x="5803296" y="3164224"/>
            <a:ext cx="1302125"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26654" name="文本框 40"/>
          <p:cNvSpPr txBox="1"/>
          <p:nvPr>
            <p:custDataLst>
              <p:tags r:id="rId29"/>
            </p:custDataLst>
          </p:nvPr>
        </p:nvSpPr>
        <p:spPr>
          <a:xfrm>
            <a:off x="5803297" y="3442351"/>
            <a:ext cx="4374846" cy="78752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26655" name="文本框 42"/>
          <p:cNvSpPr txBox="1"/>
          <p:nvPr>
            <p:custDataLst>
              <p:tags r:id="rId30"/>
            </p:custDataLst>
          </p:nvPr>
        </p:nvSpPr>
        <p:spPr>
          <a:xfrm>
            <a:off x="5803296" y="4207130"/>
            <a:ext cx="1302125"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26656" name="文本框 43"/>
          <p:cNvSpPr txBox="1"/>
          <p:nvPr>
            <p:custDataLst>
              <p:tags r:id="rId31"/>
            </p:custDataLst>
          </p:nvPr>
        </p:nvSpPr>
        <p:spPr>
          <a:xfrm>
            <a:off x="5803297" y="4485257"/>
            <a:ext cx="4374846" cy="78752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dissolve">
                                      <p:cBhvr>
                                        <p:cTn id="10" dur="500"/>
                                        <p:tgtEl>
                                          <p:spTgt spid="266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628"/>
                                        </p:tgtEl>
                                        <p:attrNameLst>
                                          <p:attrName>style.visibility</p:attrName>
                                        </p:attrNameLst>
                                      </p:cBhvr>
                                      <p:to>
                                        <p:strVal val="visible"/>
                                      </p:to>
                                    </p:set>
                                    <p:animEffect transition="in" filter="dissolve">
                                      <p:cBhvr>
                                        <p:cTn id="13" dur="500"/>
                                        <p:tgtEl>
                                          <p:spTgt spid="2662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629"/>
                                        </p:tgtEl>
                                        <p:attrNameLst>
                                          <p:attrName>style.visibility</p:attrName>
                                        </p:attrNameLst>
                                      </p:cBhvr>
                                      <p:to>
                                        <p:strVal val="visible"/>
                                      </p:to>
                                    </p:set>
                                    <p:animEffect transition="in" filter="dissolve">
                                      <p:cBhvr>
                                        <p:cTn id="16" dur="500"/>
                                        <p:tgtEl>
                                          <p:spTgt spid="26629"/>
                                        </p:tgtEl>
                                      </p:cBhvr>
                                    </p:animEffect>
                                  </p:childTnLst>
                                </p:cTn>
                              </p:par>
                              <p:par>
                                <p:cTn id="17" presetID="9" presetClass="entr" presetSubtype="0" fill="hold" nodeType="withEffect">
                                  <p:stCondLst>
                                    <p:cond delay="0"/>
                                  </p:stCondLst>
                                  <p:childTnLst>
                                    <p:set>
                                      <p:cBhvr>
                                        <p:cTn id="18" dur="1" fill="hold">
                                          <p:stCondLst>
                                            <p:cond delay="0"/>
                                          </p:stCondLst>
                                        </p:cTn>
                                        <p:tgtEl>
                                          <p:spTgt spid="26630"/>
                                        </p:tgtEl>
                                        <p:attrNameLst>
                                          <p:attrName>style.visibility</p:attrName>
                                        </p:attrNameLst>
                                      </p:cBhvr>
                                      <p:to>
                                        <p:strVal val="visible"/>
                                      </p:to>
                                    </p:set>
                                    <p:animEffect transition="in" filter="dissolve">
                                      <p:cBhvr>
                                        <p:cTn id="19" dur="500"/>
                                        <p:tgtEl>
                                          <p:spTgt spid="26630"/>
                                        </p:tgtEl>
                                      </p:cBhvr>
                                    </p:animEffect>
                                  </p:childTnLst>
                                </p:cTn>
                              </p:par>
                              <p:par>
                                <p:cTn id="20" presetID="9" presetClass="entr" presetSubtype="0" fill="hold" nodeType="withEffect">
                                  <p:stCondLst>
                                    <p:cond delay="0"/>
                                  </p:stCondLst>
                                  <p:childTnLst>
                                    <p:set>
                                      <p:cBhvr>
                                        <p:cTn id="21" dur="1" fill="hold">
                                          <p:stCondLst>
                                            <p:cond delay="0"/>
                                          </p:stCondLst>
                                        </p:cTn>
                                        <p:tgtEl>
                                          <p:spTgt spid="26639"/>
                                        </p:tgtEl>
                                        <p:attrNameLst>
                                          <p:attrName>style.visibility</p:attrName>
                                        </p:attrNameLst>
                                      </p:cBhvr>
                                      <p:to>
                                        <p:strVal val="visible"/>
                                      </p:to>
                                    </p:set>
                                    <p:animEffect transition="in" filter="dissolve">
                                      <p:cBhvr>
                                        <p:cTn id="22" dur="500"/>
                                        <p:tgtEl>
                                          <p:spTgt spid="2663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6642"/>
                                        </p:tgtEl>
                                        <p:attrNameLst>
                                          <p:attrName>style.visibility</p:attrName>
                                        </p:attrNameLst>
                                      </p:cBhvr>
                                      <p:to>
                                        <p:strVal val="visible"/>
                                      </p:to>
                                    </p:set>
                                    <p:animEffect transition="in" filter="dissolve">
                                      <p:cBhvr>
                                        <p:cTn id="25" dur="500"/>
                                        <p:tgtEl>
                                          <p:spTgt spid="26642"/>
                                        </p:tgtEl>
                                      </p:cBhvr>
                                    </p:animEffect>
                                  </p:childTnLst>
                                </p:cTn>
                              </p:par>
                              <p:par>
                                <p:cTn id="26" presetID="9" presetClass="entr" presetSubtype="0" fill="hold" nodeType="withEffect">
                                  <p:stCondLst>
                                    <p:cond delay="0"/>
                                  </p:stCondLst>
                                  <p:childTnLst>
                                    <p:set>
                                      <p:cBhvr>
                                        <p:cTn id="27" dur="1" fill="hold">
                                          <p:stCondLst>
                                            <p:cond delay="0"/>
                                          </p:stCondLst>
                                        </p:cTn>
                                        <p:tgtEl>
                                          <p:spTgt spid="26643"/>
                                        </p:tgtEl>
                                        <p:attrNameLst>
                                          <p:attrName>style.visibility</p:attrName>
                                        </p:attrNameLst>
                                      </p:cBhvr>
                                      <p:to>
                                        <p:strVal val="visible"/>
                                      </p:to>
                                    </p:set>
                                    <p:animEffect transition="in" filter="dissolve">
                                      <p:cBhvr>
                                        <p:cTn id="28" dur="500"/>
                                        <p:tgtEl>
                                          <p:spTgt spid="2664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6647"/>
                                        </p:tgtEl>
                                        <p:attrNameLst>
                                          <p:attrName>style.visibility</p:attrName>
                                        </p:attrNameLst>
                                      </p:cBhvr>
                                      <p:to>
                                        <p:strVal val="visible"/>
                                      </p:to>
                                    </p:set>
                                    <p:animEffect transition="in" filter="dissolve">
                                      <p:cBhvr>
                                        <p:cTn id="31" dur="500"/>
                                        <p:tgtEl>
                                          <p:spTgt spid="2664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6648"/>
                                        </p:tgtEl>
                                        <p:attrNameLst>
                                          <p:attrName>style.visibility</p:attrName>
                                        </p:attrNameLst>
                                      </p:cBhvr>
                                      <p:to>
                                        <p:strVal val="visible"/>
                                      </p:to>
                                    </p:set>
                                    <p:animEffect transition="in" filter="dissolve">
                                      <p:cBhvr>
                                        <p:cTn id="34" dur="500"/>
                                        <p:tgtEl>
                                          <p:spTgt spid="2664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6649"/>
                                        </p:tgtEl>
                                        <p:attrNameLst>
                                          <p:attrName>style.visibility</p:attrName>
                                        </p:attrNameLst>
                                      </p:cBhvr>
                                      <p:to>
                                        <p:strVal val="visible"/>
                                      </p:to>
                                    </p:set>
                                    <p:animEffect transition="in" filter="dissolve">
                                      <p:cBhvr>
                                        <p:cTn id="37" dur="500"/>
                                        <p:tgtEl>
                                          <p:spTgt spid="2664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6650"/>
                                        </p:tgtEl>
                                        <p:attrNameLst>
                                          <p:attrName>style.visibility</p:attrName>
                                        </p:attrNameLst>
                                      </p:cBhvr>
                                      <p:to>
                                        <p:strVal val="visible"/>
                                      </p:to>
                                    </p:set>
                                    <p:animEffect transition="in" filter="dissolve">
                                      <p:cBhvr>
                                        <p:cTn id="40" dur="500"/>
                                        <p:tgtEl>
                                          <p:spTgt spid="266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651"/>
                                        </p:tgtEl>
                                        <p:attrNameLst>
                                          <p:attrName>style.visibility</p:attrName>
                                        </p:attrNameLst>
                                      </p:cBhvr>
                                      <p:to>
                                        <p:strVal val="visible"/>
                                      </p:to>
                                    </p:set>
                                    <p:animEffect transition="in" filter="wipe(left)">
                                      <p:cBhvr>
                                        <p:cTn id="45" dur="500"/>
                                        <p:tgtEl>
                                          <p:spTgt spid="2665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6652"/>
                                        </p:tgtEl>
                                        <p:attrNameLst>
                                          <p:attrName>style.visibility</p:attrName>
                                        </p:attrNameLst>
                                      </p:cBhvr>
                                      <p:to>
                                        <p:strVal val="visible"/>
                                      </p:to>
                                    </p:set>
                                    <p:animEffect transition="in" filter="wipe(left)">
                                      <p:cBhvr>
                                        <p:cTn id="48" dur="500"/>
                                        <p:tgtEl>
                                          <p:spTgt spid="2665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6653"/>
                                        </p:tgtEl>
                                        <p:attrNameLst>
                                          <p:attrName>style.visibility</p:attrName>
                                        </p:attrNameLst>
                                      </p:cBhvr>
                                      <p:to>
                                        <p:strVal val="visible"/>
                                      </p:to>
                                    </p:set>
                                    <p:animEffect transition="in" filter="wipe(left)">
                                      <p:cBhvr>
                                        <p:cTn id="51" dur="500"/>
                                        <p:tgtEl>
                                          <p:spTgt spid="2665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6654"/>
                                        </p:tgtEl>
                                        <p:attrNameLst>
                                          <p:attrName>style.visibility</p:attrName>
                                        </p:attrNameLst>
                                      </p:cBhvr>
                                      <p:to>
                                        <p:strVal val="visible"/>
                                      </p:to>
                                    </p:set>
                                    <p:animEffect transition="in" filter="wipe(left)">
                                      <p:cBhvr>
                                        <p:cTn id="54" dur="500"/>
                                        <p:tgtEl>
                                          <p:spTgt spid="2665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6655"/>
                                        </p:tgtEl>
                                        <p:attrNameLst>
                                          <p:attrName>style.visibility</p:attrName>
                                        </p:attrNameLst>
                                      </p:cBhvr>
                                      <p:to>
                                        <p:strVal val="visible"/>
                                      </p:to>
                                    </p:set>
                                    <p:animEffect transition="in" filter="wipe(left)">
                                      <p:cBhvr>
                                        <p:cTn id="57" dur="500"/>
                                        <p:tgtEl>
                                          <p:spTgt spid="266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6656"/>
                                        </p:tgtEl>
                                        <p:attrNameLst>
                                          <p:attrName>style.visibility</p:attrName>
                                        </p:attrNameLst>
                                      </p:cBhvr>
                                      <p:to>
                                        <p:strVal val="visible"/>
                                      </p:to>
                                    </p:set>
                                    <p:animEffect transition="in" filter="wipe(left)">
                                      <p:cBhvr>
                                        <p:cTn id="60" dur="500"/>
                                        <p:tgtEl>
                                          <p:spTgt spid="26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1"/>
      <p:bldP spid="26628" grpId="2"/>
      <p:bldP spid="26629" grpId="3"/>
      <p:bldP spid="26642" grpId="4"/>
      <p:bldP spid="26647" grpId="5"/>
      <p:bldP spid="26648" grpId="6"/>
      <p:bldP spid="26649" grpId="7"/>
      <p:bldP spid="26650" grpId="8"/>
      <p:bldP spid="26651" grpId="9"/>
      <p:bldP spid="26652" grpId="10"/>
      <p:bldP spid="26653" grpId="11"/>
      <p:bldP spid="26654" grpId="12"/>
      <p:bldP spid="26655" grpId="13"/>
      <p:bldP spid="26656" grpId="1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0" name="组合 4"/>
          <p:cNvGrpSpPr/>
          <p:nvPr>
            <p:custDataLst>
              <p:tags r:id="rId1"/>
            </p:custDataLst>
          </p:nvPr>
        </p:nvGrpSpPr>
        <p:grpSpPr>
          <a:xfrm>
            <a:off x="768350" y="1908175"/>
            <a:ext cx="3749675" cy="3821113"/>
            <a:chOff x="1105087" y="1908237"/>
            <a:chExt cx="3749942" cy="3820754"/>
          </a:xfrm>
        </p:grpSpPr>
        <p:sp>
          <p:nvSpPr>
            <p:cNvPr id="27651" name="椭圆 5"/>
            <p:cNvSpPr/>
            <p:nvPr>
              <p:custDataLst>
                <p:tags r:id="rId2"/>
              </p:custDataLst>
            </p:nvPr>
          </p:nvSpPr>
          <p:spPr>
            <a:xfrm>
              <a:off x="1105087" y="2179554"/>
              <a:ext cx="508000" cy="508000"/>
            </a:xfrm>
            <a:prstGeom prst="ellipse">
              <a:avLst/>
            </a:prstGeom>
            <a:solidFill>
              <a:srgbClr val="6263C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1</a:t>
              </a:r>
              <a:endParaRPr kumimoji="0" lang="zh-CN" altLang="en-US" sz="28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sp>
          <p:nvSpPr>
            <p:cNvPr id="27652" name="椭圆 6"/>
            <p:cNvSpPr/>
            <p:nvPr>
              <p:custDataLst>
                <p:tags r:id="rId3"/>
              </p:custDataLst>
            </p:nvPr>
          </p:nvSpPr>
          <p:spPr>
            <a:xfrm>
              <a:off x="1105087" y="4403086"/>
              <a:ext cx="508000" cy="508000"/>
            </a:xfrm>
            <a:prstGeom prst="ellipse">
              <a:avLst/>
            </a:prstGeom>
            <a:solidFill>
              <a:srgbClr val="6263C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2</a:t>
              </a:r>
              <a:endParaRPr kumimoji="0" lang="zh-CN" altLang="en-US" sz="28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nvGrpSpPr>
            <p:cNvPr id="27653" name="组合 7"/>
            <p:cNvGrpSpPr/>
            <p:nvPr>
              <p:custDataLst>
                <p:tags r:id="rId4"/>
              </p:custDataLst>
            </p:nvPr>
          </p:nvGrpSpPr>
          <p:grpSpPr>
            <a:xfrm>
              <a:off x="1850561" y="1908237"/>
              <a:ext cx="3004468" cy="1553492"/>
              <a:chOff x="2733211" y="1969533"/>
              <a:chExt cx="3004468" cy="1553492"/>
            </a:xfrm>
          </p:grpSpPr>
          <p:sp>
            <p:nvSpPr>
              <p:cNvPr id="27654" name="矩形 11"/>
              <p:cNvSpPr/>
              <p:nvPr>
                <p:custDataLst>
                  <p:tags r:id="rId5"/>
                </p:custDataLst>
              </p:nvPr>
            </p:nvSpPr>
            <p:spPr>
              <a:xfrm>
                <a:off x="2733211" y="1969533"/>
                <a:ext cx="1123274" cy="413062"/>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just" hangingPunct="0">
                  <a:lnSpc>
                    <a:spcPct val="150000"/>
                  </a:lnSpc>
                </a:pPr>
                <a:r>
                  <a:rPr lang="zh-CN" altLang="en-US" sz="2000" b="1">
                    <a:latin typeface="微软雅黑" panose="020B0503020204020204" pitchFamily="34" charset="-122"/>
                    <a:sym typeface="思源黑体 CN Normal"/>
                  </a:rPr>
                  <a:t>编辑标题</a:t>
                </a:r>
                <a:endParaRPr lang="zh-CN" altLang="en-US" sz="2000" b="1">
                  <a:latin typeface="微软雅黑" panose="020B0503020204020204" pitchFamily="34" charset="-122"/>
                  <a:sym typeface="思源黑体 CN Normal"/>
                </a:endParaRPr>
              </a:p>
            </p:txBody>
          </p:sp>
          <p:sp>
            <p:nvSpPr>
              <p:cNvPr id="27655" name="矩形 13"/>
              <p:cNvSpPr/>
              <p:nvPr>
                <p:custDataLst>
                  <p:tags r:id="rId6"/>
                </p:custDataLst>
              </p:nvPr>
            </p:nvSpPr>
            <p:spPr>
              <a:xfrm>
                <a:off x="2733211" y="2458503"/>
                <a:ext cx="3004468" cy="1064522"/>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just" hangingPunct="0">
                  <a:lnSpc>
                    <a:spcPct val="150000"/>
                  </a:lnSpc>
                </a:pPr>
                <a:r>
                  <a:rPr lang="zh-CN" altLang="en-US" sz="1600">
                    <a:latin typeface="微软雅黑" panose="020B0503020204020204" pitchFamily="34" charset="-122"/>
                    <a:sym typeface="思源黑体 CN Normal"/>
                  </a:rPr>
                  <a:t>以及标题文案。建议使用源文件内字体，可以一键替换更改文字大小颜色等。更改文字大小。</a:t>
                </a:r>
                <a:endParaRPr lang="zh-CN" altLang="en-US" sz="1600">
                  <a:latin typeface="微软雅黑" panose="020B0503020204020204" pitchFamily="34" charset="-122"/>
                  <a:sym typeface="思源黑体 CN Normal"/>
                </a:endParaRPr>
              </a:p>
            </p:txBody>
          </p:sp>
        </p:grpSp>
        <p:grpSp>
          <p:nvGrpSpPr>
            <p:cNvPr id="27656" name="组合 8"/>
            <p:cNvGrpSpPr/>
            <p:nvPr>
              <p:custDataLst>
                <p:tags r:id="rId7"/>
              </p:custDataLst>
            </p:nvPr>
          </p:nvGrpSpPr>
          <p:grpSpPr>
            <a:xfrm>
              <a:off x="1850561" y="4175499"/>
              <a:ext cx="3004468" cy="1553492"/>
              <a:chOff x="2733211" y="1969533"/>
              <a:chExt cx="3004468" cy="1553492"/>
            </a:xfrm>
          </p:grpSpPr>
          <p:sp>
            <p:nvSpPr>
              <p:cNvPr id="27657" name="矩形 9"/>
              <p:cNvSpPr/>
              <p:nvPr>
                <p:custDataLst>
                  <p:tags r:id="rId8"/>
                </p:custDataLst>
              </p:nvPr>
            </p:nvSpPr>
            <p:spPr>
              <a:xfrm>
                <a:off x="2733211" y="1969533"/>
                <a:ext cx="1123274" cy="413062"/>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just" hangingPunct="0">
                  <a:lnSpc>
                    <a:spcPct val="150000"/>
                  </a:lnSpc>
                </a:pPr>
                <a:r>
                  <a:rPr lang="zh-CN" altLang="en-US" sz="2000" b="1">
                    <a:latin typeface="微软雅黑" panose="020B0503020204020204" pitchFamily="34" charset="-122"/>
                    <a:sym typeface="思源黑体 CN Normal"/>
                  </a:rPr>
                  <a:t>编辑标题</a:t>
                </a:r>
                <a:endParaRPr lang="zh-CN" altLang="en-US" sz="2000" b="1">
                  <a:latin typeface="微软雅黑" panose="020B0503020204020204" pitchFamily="34" charset="-122"/>
                  <a:sym typeface="思源黑体 CN Normal"/>
                </a:endParaRPr>
              </a:p>
            </p:txBody>
          </p:sp>
          <p:sp>
            <p:nvSpPr>
              <p:cNvPr id="27658" name="矩形 10"/>
              <p:cNvSpPr/>
              <p:nvPr>
                <p:custDataLst>
                  <p:tags r:id="rId9"/>
                </p:custDataLst>
              </p:nvPr>
            </p:nvSpPr>
            <p:spPr>
              <a:xfrm>
                <a:off x="2733211" y="2458503"/>
                <a:ext cx="3004468" cy="1064522"/>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just" hangingPunct="0">
                  <a:lnSpc>
                    <a:spcPct val="150000"/>
                  </a:lnSpc>
                </a:pPr>
                <a:r>
                  <a:rPr lang="zh-CN" altLang="en-US" sz="1600">
                    <a:latin typeface="微软雅黑" panose="020B0503020204020204" pitchFamily="34" charset="-122"/>
                    <a:sym typeface="思源黑体 CN Normal"/>
                  </a:rPr>
                  <a:t>以及标题文案。建议使用源文件内字体，可以一键替换更改文字大小颜色等。更改文字大小。</a:t>
                </a:r>
                <a:endParaRPr lang="zh-CN" altLang="en-US" sz="1600">
                  <a:latin typeface="微软雅黑" panose="020B0503020204020204" pitchFamily="34" charset="-122"/>
                  <a:sym typeface="思源黑体 CN Normal"/>
                </a:endParaRPr>
              </a:p>
            </p:txBody>
          </p:sp>
        </p:grpSp>
      </p:grpSp>
      <p:pic>
        <p:nvPicPr>
          <p:cNvPr id="27659" name="图片 14"/>
          <p:cNvPicPr>
            <a:picLocks noChangeAspect="1"/>
          </p:cNvPicPr>
          <p:nvPr>
            <p:custDataLst>
              <p:tags r:id="rId10"/>
            </p:custDataLst>
          </p:nvPr>
        </p:nvPicPr>
        <p:blipFill>
          <a:blip r:embed="rId11"/>
          <a:stretch>
            <a:fillRect/>
          </a:stretch>
        </p:blipFill>
        <p:spPr>
          <a:xfrm>
            <a:off x="4000500" y="2179638"/>
            <a:ext cx="3806825" cy="3806825"/>
          </a:xfrm>
          <a:prstGeom prst="rect">
            <a:avLst/>
          </a:prstGeom>
          <a:noFill/>
          <a:ln cap="flat">
            <a:noFill/>
            <a:prstDash val="solid"/>
            <a:round/>
            <a:headEnd type="none" w="med" len="med"/>
            <a:tailEnd type="none" w="med" len="med"/>
          </a:ln>
        </p:spPr>
      </p:pic>
      <p:grpSp>
        <p:nvGrpSpPr>
          <p:cNvPr id="27660" name="组合 15"/>
          <p:cNvGrpSpPr/>
          <p:nvPr>
            <p:custDataLst>
              <p:tags r:id="rId12"/>
            </p:custDataLst>
          </p:nvPr>
        </p:nvGrpSpPr>
        <p:grpSpPr>
          <a:xfrm>
            <a:off x="7605713" y="1908175"/>
            <a:ext cx="3681412" cy="3821113"/>
            <a:chOff x="1172866" y="1908237"/>
            <a:chExt cx="3682163" cy="3820754"/>
          </a:xfrm>
        </p:grpSpPr>
        <p:sp>
          <p:nvSpPr>
            <p:cNvPr id="27661" name="椭圆 16"/>
            <p:cNvSpPr/>
            <p:nvPr>
              <p:custDataLst>
                <p:tags r:id="rId13"/>
              </p:custDataLst>
            </p:nvPr>
          </p:nvSpPr>
          <p:spPr>
            <a:xfrm>
              <a:off x="1172866" y="2179036"/>
              <a:ext cx="508000" cy="508000"/>
            </a:xfrm>
            <a:prstGeom prst="ellipse">
              <a:avLst/>
            </a:prstGeom>
            <a:solidFill>
              <a:srgbClr val="F585C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3</a:t>
              </a:r>
              <a:endParaRPr kumimoji="0" lang="zh-CN" altLang="en-US" sz="28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sp>
          <p:nvSpPr>
            <p:cNvPr id="27662" name="椭圆 17"/>
            <p:cNvSpPr/>
            <p:nvPr>
              <p:custDataLst>
                <p:tags r:id="rId14"/>
              </p:custDataLst>
            </p:nvPr>
          </p:nvSpPr>
          <p:spPr>
            <a:xfrm>
              <a:off x="1172866" y="4402568"/>
              <a:ext cx="508000" cy="508000"/>
            </a:xfrm>
            <a:prstGeom prst="ellipse">
              <a:avLst/>
            </a:prstGeom>
            <a:solidFill>
              <a:srgbClr val="F585C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8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4</a:t>
              </a:r>
              <a:endParaRPr kumimoji="0" lang="zh-CN" altLang="en-US" sz="2800" b="1" i="0" u="none" strike="noStrike" kern="1200" cap="none" spc="0" normalizeH="0" baseline="0" noProof="0">
                <a:solidFill>
                  <a:schemeClr val="bg1"/>
                </a:solidFill>
                <a:uLnTx/>
                <a:uFillTx/>
                <a:latin typeface="微软雅黑" panose="020B0503020204020204" pitchFamily="34" charset="-122"/>
                <a:ea typeface="微软雅黑" panose="020B0503020204020204" pitchFamily="34" charset="-122"/>
              </a:endParaRPr>
            </a:p>
          </p:txBody>
        </p:sp>
        <p:grpSp>
          <p:nvGrpSpPr>
            <p:cNvPr id="27663" name="组合 18"/>
            <p:cNvGrpSpPr/>
            <p:nvPr>
              <p:custDataLst>
                <p:tags r:id="rId15"/>
              </p:custDataLst>
            </p:nvPr>
          </p:nvGrpSpPr>
          <p:grpSpPr>
            <a:xfrm>
              <a:off x="1850561" y="1908237"/>
              <a:ext cx="3004468" cy="1553492"/>
              <a:chOff x="2733211" y="1969533"/>
              <a:chExt cx="3004468" cy="1553492"/>
            </a:xfrm>
          </p:grpSpPr>
          <p:sp>
            <p:nvSpPr>
              <p:cNvPr id="27664" name="矩形 22"/>
              <p:cNvSpPr/>
              <p:nvPr>
                <p:custDataLst>
                  <p:tags r:id="rId16"/>
                </p:custDataLst>
              </p:nvPr>
            </p:nvSpPr>
            <p:spPr>
              <a:xfrm>
                <a:off x="2733211" y="1969533"/>
                <a:ext cx="1123274" cy="413062"/>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just" hangingPunct="0">
                  <a:lnSpc>
                    <a:spcPct val="150000"/>
                  </a:lnSpc>
                </a:pPr>
                <a:r>
                  <a:rPr lang="zh-CN" altLang="en-US" sz="2000" b="1">
                    <a:latin typeface="微软雅黑" panose="020B0503020204020204" pitchFamily="34" charset="-122"/>
                    <a:sym typeface="思源黑体 CN Normal"/>
                  </a:rPr>
                  <a:t>编辑标题</a:t>
                </a:r>
                <a:endParaRPr lang="zh-CN" altLang="en-US" sz="2000" b="1">
                  <a:latin typeface="微软雅黑" panose="020B0503020204020204" pitchFamily="34" charset="-122"/>
                  <a:sym typeface="思源黑体 CN Normal"/>
                </a:endParaRPr>
              </a:p>
            </p:txBody>
          </p:sp>
          <p:sp>
            <p:nvSpPr>
              <p:cNvPr id="27665" name="矩形 23"/>
              <p:cNvSpPr/>
              <p:nvPr>
                <p:custDataLst>
                  <p:tags r:id="rId17"/>
                </p:custDataLst>
              </p:nvPr>
            </p:nvSpPr>
            <p:spPr>
              <a:xfrm>
                <a:off x="2733211" y="2458503"/>
                <a:ext cx="3004468" cy="1064522"/>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just" hangingPunct="0">
                  <a:lnSpc>
                    <a:spcPct val="150000"/>
                  </a:lnSpc>
                </a:pPr>
                <a:r>
                  <a:rPr lang="zh-CN" altLang="en-US" sz="1600">
                    <a:latin typeface="微软雅黑" panose="020B0503020204020204" pitchFamily="34" charset="-122"/>
                    <a:sym typeface="思源黑体 CN Normal"/>
                  </a:rPr>
                  <a:t>以及标题文案。建议使用源文件内字体，可以一键替换更改文字大小颜色等。更改文字大小。</a:t>
                </a:r>
                <a:endParaRPr lang="zh-CN" altLang="en-US" sz="1600">
                  <a:latin typeface="微软雅黑" panose="020B0503020204020204" pitchFamily="34" charset="-122"/>
                  <a:sym typeface="思源黑体 CN Normal"/>
                </a:endParaRPr>
              </a:p>
            </p:txBody>
          </p:sp>
        </p:grpSp>
        <p:grpSp>
          <p:nvGrpSpPr>
            <p:cNvPr id="27666" name="组合 19"/>
            <p:cNvGrpSpPr/>
            <p:nvPr>
              <p:custDataLst>
                <p:tags r:id="rId18"/>
              </p:custDataLst>
            </p:nvPr>
          </p:nvGrpSpPr>
          <p:grpSpPr>
            <a:xfrm>
              <a:off x="1850561" y="4175499"/>
              <a:ext cx="3004468" cy="1553492"/>
              <a:chOff x="2733211" y="1969533"/>
              <a:chExt cx="3004468" cy="1553492"/>
            </a:xfrm>
          </p:grpSpPr>
          <p:sp>
            <p:nvSpPr>
              <p:cNvPr id="27667" name="矩形 20"/>
              <p:cNvSpPr/>
              <p:nvPr>
                <p:custDataLst>
                  <p:tags r:id="rId19"/>
                </p:custDataLst>
              </p:nvPr>
            </p:nvSpPr>
            <p:spPr>
              <a:xfrm>
                <a:off x="2733211" y="1969533"/>
                <a:ext cx="1123274" cy="413062"/>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just" hangingPunct="0">
                  <a:lnSpc>
                    <a:spcPct val="150000"/>
                  </a:lnSpc>
                </a:pPr>
                <a:r>
                  <a:rPr lang="zh-CN" altLang="en-US" sz="2000" b="1">
                    <a:latin typeface="微软雅黑" panose="020B0503020204020204" pitchFamily="34" charset="-122"/>
                    <a:sym typeface="思源黑体 CN Normal"/>
                  </a:rPr>
                  <a:t>编辑标题</a:t>
                </a:r>
                <a:endParaRPr lang="zh-CN" altLang="en-US" sz="2000" b="1">
                  <a:latin typeface="微软雅黑" panose="020B0503020204020204" pitchFamily="34" charset="-122"/>
                  <a:sym typeface="思源黑体 CN Normal"/>
                </a:endParaRPr>
              </a:p>
            </p:txBody>
          </p:sp>
          <p:sp>
            <p:nvSpPr>
              <p:cNvPr id="27668" name="矩形 21"/>
              <p:cNvSpPr/>
              <p:nvPr>
                <p:custDataLst>
                  <p:tags r:id="rId20"/>
                </p:custDataLst>
              </p:nvPr>
            </p:nvSpPr>
            <p:spPr>
              <a:xfrm>
                <a:off x="2733211" y="2458503"/>
                <a:ext cx="3004468" cy="1064522"/>
              </a:xfrm>
              <a:prstGeom prst="rect">
                <a:avLst/>
              </a:prstGeom>
              <a:noFill/>
              <a:ln cap="flat">
                <a:noFill/>
                <a:prstDash val="solid"/>
                <a:round/>
                <a:headEnd type="none" w="med" len="med"/>
                <a:tailEnd type="none" w="med" len="med"/>
              </a:ln>
            </p:spPr>
            <p:txBody>
              <a:bodyPr wrap="square" lIns="0" tIns="0" rIns="0" bIns="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just" hangingPunct="0">
                  <a:lnSpc>
                    <a:spcPct val="150000"/>
                  </a:lnSpc>
                </a:pPr>
                <a:r>
                  <a:rPr lang="zh-CN" altLang="en-US" sz="1600">
                    <a:latin typeface="微软雅黑" panose="020B0503020204020204" pitchFamily="34" charset="-122"/>
                    <a:sym typeface="思源黑体 CN Normal"/>
                  </a:rPr>
                  <a:t>以及标题文案。建议使用源文件内字体，可以一键替换更改文字大小颜色等。更改文字大小。</a:t>
                </a:r>
                <a:endParaRPr lang="zh-CN" altLang="en-US" sz="1600">
                  <a:latin typeface="微软雅黑" panose="020B0503020204020204" pitchFamily="34" charset="-122"/>
                  <a:sym typeface="思源黑体 CN Normal"/>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659"/>
                                        </p:tgtEl>
                                        <p:attrNameLst>
                                          <p:attrName>style.visibility</p:attrName>
                                        </p:attrNameLst>
                                      </p:cBhvr>
                                      <p:to>
                                        <p:strVal val="visible"/>
                                      </p:to>
                                    </p:set>
                                    <p:anim calcmode="lin" valueType="num">
                                      <p:cBhvr additive="base">
                                        <p:cTn id="7" dur="500" fill="hold"/>
                                        <p:tgtEl>
                                          <p:spTgt spid="27659"/>
                                        </p:tgtEl>
                                        <p:attrNameLst>
                                          <p:attrName>ppt_x</p:attrName>
                                        </p:attrNameLst>
                                      </p:cBhvr>
                                      <p:tavLst>
                                        <p:tav tm="0">
                                          <p:val>
                                            <p:strVal val="#ppt_x"/>
                                          </p:val>
                                        </p:tav>
                                        <p:tav tm="100000">
                                          <p:val>
                                            <p:strVal val="#ppt_x"/>
                                          </p:val>
                                        </p:tav>
                                      </p:tavLst>
                                    </p:anim>
                                    <p:anim calcmode="lin" valueType="num">
                                      <p:cBhvr additive="base">
                                        <p:cTn id="8" dur="500" fill="hold"/>
                                        <p:tgtEl>
                                          <p:spTgt spid="276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7650"/>
                                        </p:tgtEl>
                                        <p:attrNameLst>
                                          <p:attrName>style.visibility</p:attrName>
                                        </p:attrNameLst>
                                      </p:cBhvr>
                                      <p:to>
                                        <p:strVal val="visible"/>
                                      </p:to>
                                    </p:set>
                                    <p:anim calcmode="lin" valueType="num">
                                      <p:cBhvr>
                                        <p:cTn id="12" dur="500" fill="hold"/>
                                        <p:tgtEl>
                                          <p:spTgt spid="27650"/>
                                        </p:tgtEl>
                                        <p:attrNameLst>
                                          <p:attrName>ppt_w</p:attrName>
                                        </p:attrNameLst>
                                      </p:cBhvr>
                                      <p:tavLst>
                                        <p:tav tm="0">
                                          <p:val>
                                            <p:fltVal val="0"/>
                                          </p:val>
                                        </p:tav>
                                        <p:tav tm="100000">
                                          <p:val>
                                            <p:strVal val="#ppt_w"/>
                                          </p:val>
                                        </p:tav>
                                      </p:tavLst>
                                    </p:anim>
                                    <p:anim calcmode="lin" valueType="num">
                                      <p:cBhvr>
                                        <p:cTn id="13" dur="500" fill="hold"/>
                                        <p:tgtEl>
                                          <p:spTgt spid="27650"/>
                                        </p:tgtEl>
                                        <p:attrNameLst>
                                          <p:attrName>ppt_h</p:attrName>
                                        </p:attrNameLst>
                                      </p:cBhvr>
                                      <p:tavLst>
                                        <p:tav tm="0">
                                          <p:val>
                                            <p:fltVal val="0"/>
                                          </p:val>
                                        </p:tav>
                                        <p:tav tm="100000">
                                          <p:val>
                                            <p:strVal val="#ppt_h"/>
                                          </p:val>
                                        </p:tav>
                                      </p:tavLst>
                                    </p:anim>
                                    <p:animEffect transition="in" filter="fade">
                                      <p:cBhvr>
                                        <p:cTn id="14" dur="500"/>
                                        <p:tgtEl>
                                          <p:spTgt spid="27650"/>
                                        </p:tgtEl>
                                      </p:cBhvr>
                                    </p:animEffect>
                                  </p:childTnLst>
                                </p:cTn>
                              </p:par>
                              <p:par>
                                <p:cTn id="15" presetID="53" presetClass="entr" presetSubtype="16" fill="hold" nodeType="withEffect">
                                  <p:stCondLst>
                                    <p:cond delay="0"/>
                                  </p:stCondLst>
                                  <p:childTnLst>
                                    <p:set>
                                      <p:cBhvr>
                                        <p:cTn id="16" dur="1" fill="hold">
                                          <p:stCondLst>
                                            <p:cond delay="0"/>
                                          </p:stCondLst>
                                        </p:cTn>
                                        <p:tgtEl>
                                          <p:spTgt spid="27660"/>
                                        </p:tgtEl>
                                        <p:attrNameLst>
                                          <p:attrName>style.visibility</p:attrName>
                                        </p:attrNameLst>
                                      </p:cBhvr>
                                      <p:to>
                                        <p:strVal val="visible"/>
                                      </p:to>
                                    </p:set>
                                    <p:anim calcmode="lin" valueType="num">
                                      <p:cBhvr>
                                        <p:cTn id="17" dur="500" fill="hold"/>
                                        <p:tgtEl>
                                          <p:spTgt spid="27660"/>
                                        </p:tgtEl>
                                        <p:attrNameLst>
                                          <p:attrName>ppt_w</p:attrName>
                                        </p:attrNameLst>
                                      </p:cBhvr>
                                      <p:tavLst>
                                        <p:tav tm="0">
                                          <p:val>
                                            <p:fltVal val="0"/>
                                          </p:val>
                                        </p:tav>
                                        <p:tav tm="100000">
                                          <p:val>
                                            <p:strVal val="#ppt_w"/>
                                          </p:val>
                                        </p:tav>
                                      </p:tavLst>
                                    </p:anim>
                                    <p:anim calcmode="lin" valueType="num">
                                      <p:cBhvr>
                                        <p:cTn id="18" dur="500" fill="hold"/>
                                        <p:tgtEl>
                                          <p:spTgt spid="27660"/>
                                        </p:tgtEl>
                                        <p:attrNameLst>
                                          <p:attrName>ppt_h</p:attrName>
                                        </p:attrNameLst>
                                      </p:cBhvr>
                                      <p:tavLst>
                                        <p:tav tm="0">
                                          <p:val>
                                            <p:fltVal val="0"/>
                                          </p:val>
                                        </p:tav>
                                        <p:tav tm="100000">
                                          <p:val>
                                            <p:strVal val="#ppt_h"/>
                                          </p:val>
                                        </p:tav>
                                      </p:tavLst>
                                    </p:anim>
                                    <p:animEffect transition="in" filter="fade">
                                      <p:cBhvr>
                                        <p:cTn id="19" dur="5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4" name="组合 4"/>
          <p:cNvGrpSpPr/>
          <p:nvPr>
            <p:custDataLst>
              <p:tags r:id="rId1"/>
            </p:custDataLst>
          </p:nvPr>
        </p:nvGrpSpPr>
        <p:grpSpPr>
          <a:xfrm>
            <a:off x="750888" y="990600"/>
            <a:ext cx="10691812" cy="4845050"/>
            <a:chOff x="750321" y="1469332"/>
            <a:chExt cx="10691358" cy="4844382"/>
          </a:xfrm>
        </p:grpSpPr>
        <p:sp>
          <p:nvSpPr>
            <p:cNvPr id="28675" name="矩形: 圆角 5"/>
            <p:cNvSpPr/>
            <p:nvPr>
              <p:custDataLst>
                <p:tags r:id="rId2"/>
              </p:custDataLst>
            </p:nvPr>
          </p:nvSpPr>
          <p:spPr>
            <a:xfrm>
              <a:off x="750321" y="2409371"/>
              <a:ext cx="10691358" cy="3904343"/>
            </a:xfrm>
            <a:prstGeom prst="roundRect">
              <a:avLst/>
            </a:prstGeom>
            <a:noFill/>
            <a:ln w="12700" cap="flat" cmpd="sng" algn="ctr">
              <a:solidFill>
                <a:srgbClr val="F585C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000" b="0" i="0" u="none" strike="noStrike" kern="1200" cap="none" spc="0" normalizeH="0" baseline="0" noProof="0">
                <a:solidFill>
                  <a:schemeClr val="tx1"/>
                </a:solidFill>
                <a:uLnTx/>
                <a:uFillTx/>
                <a:latin typeface="微软雅黑" panose="020B0503020204020204" pitchFamily="34" charset="-122"/>
                <a:ea typeface="微软雅黑" panose="020B0503020204020204" pitchFamily="34" charset="-122"/>
              </a:endParaRPr>
            </a:p>
          </p:txBody>
        </p:sp>
        <p:pic>
          <p:nvPicPr>
            <p:cNvPr id="28676" name="图片 6"/>
            <p:cNvPicPr>
              <a:picLocks noChangeAspect="1"/>
            </p:cNvPicPr>
            <p:nvPr>
              <p:custDataLst>
                <p:tags r:id="rId3"/>
              </p:custDataLst>
            </p:nvPr>
          </p:nvPicPr>
          <p:blipFill>
            <a:blip r:embed="rId4"/>
            <a:stretch>
              <a:fillRect/>
            </a:stretch>
          </p:blipFill>
          <p:spPr>
            <a:xfrm>
              <a:off x="3962400" y="1469332"/>
              <a:ext cx="4267200" cy="2061506"/>
            </a:xfrm>
            <a:prstGeom prst="rect">
              <a:avLst/>
            </a:prstGeom>
            <a:noFill/>
            <a:ln cap="flat">
              <a:noFill/>
              <a:prstDash val="solid"/>
              <a:round/>
              <a:headEnd type="none" w="med" len="med"/>
              <a:tailEnd type="none" w="med" len="med"/>
            </a:ln>
          </p:spPr>
        </p:pic>
      </p:grpSp>
      <p:sp>
        <p:nvSpPr>
          <p:cNvPr id="28677" name="矩形 7"/>
          <p:cNvSpPr/>
          <p:nvPr>
            <p:custDataLst>
              <p:tags r:id="rId5"/>
            </p:custDataLst>
          </p:nvPr>
        </p:nvSpPr>
        <p:spPr>
          <a:xfrm>
            <a:off x="5000160" y="1755837"/>
            <a:ext cx="2779497" cy="488724"/>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ctr" defTabSz="914400" rtl="0" eaLnBrk="1" fontAlgn="auto" latinLnBrk="0" hangingPunct="0">
              <a:lnSpc>
                <a:spcPct val="15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F585C0"/>
                </a:solidFill>
                <a:uLnTx/>
                <a:uFillTx/>
                <a:latin typeface="微软雅黑" panose="020B0503020204020204" pitchFamily="34" charset="-122"/>
                <a:ea typeface="微软雅黑" panose="020B0503020204020204" pitchFamily="34" charset="-122"/>
                <a:cs typeface="思源黑体 CN Normal"/>
                <a:sym typeface="+mn-lt"/>
              </a:rPr>
              <a:t>输入标题文本</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F585C0"/>
              </a:solidFill>
              <a:uLnTx/>
              <a:uFillTx/>
              <a:latin typeface="微软雅黑" panose="020B0503020204020204" pitchFamily="34" charset="-122"/>
              <a:ea typeface="微软雅黑" panose="020B0503020204020204" pitchFamily="34" charset="-122"/>
              <a:cs typeface="思源黑体 CN Normal"/>
              <a:sym typeface="+mn-lt"/>
            </a:endParaRPr>
          </a:p>
        </p:txBody>
      </p:sp>
      <p:sp>
        <p:nvSpPr>
          <p:cNvPr id="28678" name="矩形 8"/>
          <p:cNvSpPr/>
          <p:nvPr>
            <p:custDataLst>
              <p:tags r:id="rId6"/>
            </p:custDataLst>
          </p:nvPr>
        </p:nvSpPr>
        <p:spPr>
          <a:xfrm>
            <a:off x="1364345" y="3043092"/>
            <a:ext cx="9463312" cy="938334"/>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914400" rtl="0" eaLnBrk="1" fontAlgn="auto" latinLnBrk="0" hangingPunct="1">
              <a:lnSpc>
                <a:spcPct val="120000"/>
              </a:lnSpc>
              <a:spcBef>
                <a:spcPts val="60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微软雅黑" panose="020B0503020204020204" pitchFamily="34" charset="-122"/>
                <a:ea typeface="微软雅黑" panose="020B0503020204020204" pitchFamily="34" charset="-122"/>
                <a:cs typeface="思源黑体 CN Normal"/>
                <a:sym typeface="+mn-lt"/>
              </a:rPr>
              <a:t>点击添加主要文字内容点击添加主要文字内容点击添加主要文字内容点击添加主要文字内容点击添加主要文字内容点击添加主要文字内容点击添加主要文字内容点击添加主要文字内容</a:t>
            </a:r>
            <a:endParaRPr kumimoji="0" lang="en-US" altLang="zh-CN" sz="1600" b="0" i="0" u="none" strike="noStrike" kern="1200" cap="none" spc="0" normalizeH="0" baseline="0" noProof="0">
              <a:solidFill>
                <a:schemeClr val="tx1">
                  <a:lumMod val="65000"/>
                  <a:lumOff val="35000"/>
                </a:schemeClr>
              </a:solidFill>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ts val="600"/>
              </a:spcBef>
              <a:spcAft>
                <a:spcPct val="0"/>
              </a:spcAft>
              <a:buClrTx/>
              <a:buSzTx/>
              <a:buFontTx/>
              <a:buNone/>
            </a:pPr>
            <a:endParaRPr kumimoji="0" lang="en-US" altLang="zh-CN" sz="1600" b="0" i="0" u="none" strike="noStrike" kern="1200" cap="none" spc="0" normalizeH="0" baseline="0" noProof="0">
              <a:solidFill>
                <a:schemeClr val="tx1">
                  <a:lumMod val="65000"/>
                  <a:lumOff val="35000"/>
                </a:schemeClr>
              </a:solidFill>
              <a:uLnTx/>
              <a:uFillTx/>
              <a:latin typeface="微软雅黑" panose="020B0503020204020204" pitchFamily="34" charset="-122"/>
              <a:ea typeface="微软雅黑" panose="020B0503020204020204" pitchFamily="34" charset="-122"/>
              <a:cs typeface="+mn-ea"/>
              <a:sym typeface="+mn-lt"/>
            </a:endParaRPr>
          </a:p>
        </p:txBody>
      </p:sp>
      <p:sp>
        <p:nvSpPr>
          <p:cNvPr id="28679" name="矩形 9"/>
          <p:cNvSpPr/>
          <p:nvPr>
            <p:custDataLst>
              <p:tags r:id="rId7"/>
            </p:custDataLst>
          </p:nvPr>
        </p:nvSpPr>
        <p:spPr>
          <a:xfrm>
            <a:off x="1364345" y="4131663"/>
            <a:ext cx="6415312" cy="1233799"/>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914400" rtl="0" eaLnBrk="1" fontAlgn="auto" latinLnBrk="0" hangingPunct="1">
              <a:lnSpc>
                <a:spcPct val="120000"/>
              </a:lnSpc>
              <a:spcBef>
                <a:spcPts val="60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微软雅黑" panose="020B0503020204020204" pitchFamily="34" charset="-122"/>
                <a:ea typeface="微软雅黑" panose="020B0503020204020204" pitchFamily="34" charset="-122"/>
                <a:cs typeface="思源黑体 CN Normal"/>
                <a:sym typeface="+mn-lt"/>
              </a:rPr>
              <a:t>点击添加主要文字内容点击添加主要文字内容点击添加主要文字内容点击添加主要文字内容点击添加主要文字内容点击添加主要文字内容点击添加主要文字内容点击添加主要文字内容</a:t>
            </a:r>
            <a:endParaRPr kumimoji="0" lang="en-US" altLang="zh-CN" sz="1600" b="0" i="0" u="none" strike="noStrike" kern="1200" cap="none" spc="0" normalizeH="0" baseline="0" noProof="0">
              <a:solidFill>
                <a:schemeClr val="tx1">
                  <a:lumMod val="65000"/>
                  <a:lumOff val="35000"/>
                </a:schemeClr>
              </a:solidFill>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ts val="600"/>
              </a:spcBef>
              <a:spcAft>
                <a:spcPct val="0"/>
              </a:spcAft>
              <a:buClrTx/>
              <a:buSzTx/>
              <a:buFontTx/>
              <a:buNone/>
            </a:pPr>
            <a:endParaRPr kumimoji="0" lang="en-US" altLang="zh-CN" sz="1600" b="0" i="0" u="none" strike="noStrike" kern="1200" cap="none" spc="0" normalizeH="0" baseline="0" noProof="0">
              <a:solidFill>
                <a:schemeClr val="tx1">
                  <a:lumMod val="65000"/>
                  <a:lumOff val="35000"/>
                </a:schemeClr>
              </a:solidFill>
              <a:uLnTx/>
              <a:uFillTx/>
              <a:latin typeface="微软雅黑" panose="020B0503020204020204" pitchFamily="34" charset="-122"/>
              <a:ea typeface="微软雅黑" panose="020B0503020204020204" pitchFamily="34" charset="-122"/>
              <a:cs typeface="+mn-ea"/>
              <a:sym typeface="+mn-lt"/>
            </a:endParaRPr>
          </a:p>
        </p:txBody>
      </p:sp>
      <p:pic>
        <p:nvPicPr>
          <p:cNvPr id="28680" name="图片 10"/>
          <p:cNvPicPr>
            <a:picLocks noChangeAspect="1"/>
          </p:cNvPicPr>
          <p:nvPr>
            <p:custDataLst>
              <p:tags r:id="rId8"/>
            </p:custDataLst>
          </p:nvPr>
        </p:nvPicPr>
        <p:blipFill>
          <a:blip r:embed="rId9"/>
          <a:stretch>
            <a:fillRect/>
          </a:stretch>
        </p:blipFill>
        <p:spPr>
          <a:xfrm>
            <a:off x="8955088" y="3573463"/>
            <a:ext cx="2354262" cy="2354262"/>
          </a:xfrm>
          <a:prstGeom prst="rect">
            <a:avLst/>
          </a:prstGeom>
          <a:noFill/>
          <a:ln cap="flat">
            <a:noFill/>
            <a:prstDash val="solid"/>
            <a:round/>
            <a:headEnd type="none" w="med" len="med"/>
            <a:tailEnd type="none" w="med" len="med"/>
          </a:ln>
        </p:spPr>
      </p:pic>
      <p:pic>
        <p:nvPicPr>
          <p:cNvPr id="28681" name="图片 11"/>
          <p:cNvPicPr>
            <a:picLocks noChangeAspect="1"/>
          </p:cNvPicPr>
          <p:nvPr>
            <p:custDataLst>
              <p:tags r:id="rId10"/>
            </p:custDataLst>
          </p:nvPr>
        </p:nvPicPr>
        <p:blipFill>
          <a:blip r:embed="rId11"/>
          <a:stretch>
            <a:fillRect/>
          </a:stretch>
        </p:blipFill>
        <p:spPr>
          <a:xfrm>
            <a:off x="8012113" y="4513263"/>
            <a:ext cx="874712" cy="874712"/>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500" fill="hold"/>
                                        <p:tgtEl>
                                          <p:spTgt spid="28677"/>
                                        </p:tgtEl>
                                        <p:attrNameLst>
                                          <p:attrName>ppt_w</p:attrName>
                                        </p:attrNameLst>
                                      </p:cBhvr>
                                      <p:tavLst>
                                        <p:tav tm="0">
                                          <p:val>
                                            <p:fltVal val="0"/>
                                          </p:val>
                                        </p:tav>
                                        <p:tav tm="100000">
                                          <p:val>
                                            <p:strVal val="#ppt_w"/>
                                          </p:val>
                                        </p:tav>
                                      </p:tavLst>
                                    </p:anim>
                                    <p:anim calcmode="lin" valueType="num">
                                      <p:cBhvr>
                                        <p:cTn id="8" dur="500" fill="hold"/>
                                        <p:tgtEl>
                                          <p:spTgt spid="28677"/>
                                        </p:tgtEl>
                                        <p:attrNameLst>
                                          <p:attrName>ppt_h</p:attrName>
                                        </p:attrNameLst>
                                      </p:cBhvr>
                                      <p:tavLst>
                                        <p:tav tm="0">
                                          <p:val>
                                            <p:fltVal val="0"/>
                                          </p:val>
                                        </p:tav>
                                        <p:tav tm="100000">
                                          <p:val>
                                            <p:strVal val="#ppt_h"/>
                                          </p:val>
                                        </p:tav>
                                      </p:tavLst>
                                    </p:anim>
                                    <p:animEffect transition="in" filter="fade">
                                      <p:cBhvr>
                                        <p:cTn id="9" dur="500"/>
                                        <p:tgtEl>
                                          <p:spTgt spid="28677"/>
                                        </p:tgtEl>
                                      </p:cBhvr>
                                    </p:animEffect>
                                  </p:childTnLst>
                                </p:cTn>
                              </p:par>
                              <p:par>
                                <p:cTn id="10" presetID="53" presetClass="entr" presetSubtype="16" fill="hold" nodeType="with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p:cTn id="12" dur="500" fill="hold"/>
                                        <p:tgtEl>
                                          <p:spTgt spid="28674"/>
                                        </p:tgtEl>
                                        <p:attrNameLst>
                                          <p:attrName>ppt_w</p:attrName>
                                        </p:attrNameLst>
                                      </p:cBhvr>
                                      <p:tavLst>
                                        <p:tav tm="0">
                                          <p:val>
                                            <p:fltVal val="0"/>
                                          </p:val>
                                        </p:tav>
                                        <p:tav tm="100000">
                                          <p:val>
                                            <p:strVal val="#ppt_w"/>
                                          </p:val>
                                        </p:tav>
                                      </p:tavLst>
                                    </p:anim>
                                    <p:anim calcmode="lin" valueType="num">
                                      <p:cBhvr>
                                        <p:cTn id="13" dur="500" fill="hold"/>
                                        <p:tgtEl>
                                          <p:spTgt spid="28674"/>
                                        </p:tgtEl>
                                        <p:attrNameLst>
                                          <p:attrName>ppt_h</p:attrName>
                                        </p:attrNameLst>
                                      </p:cBhvr>
                                      <p:tavLst>
                                        <p:tav tm="0">
                                          <p:val>
                                            <p:fltVal val="0"/>
                                          </p:val>
                                        </p:tav>
                                        <p:tav tm="100000">
                                          <p:val>
                                            <p:strVal val="#ppt_h"/>
                                          </p:val>
                                        </p:tav>
                                      </p:tavLst>
                                    </p:anim>
                                    <p:animEffect transition="in" filter="fade">
                                      <p:cBhvr>
                                        <p:cTn id="14" dur="500"/>
                                        <p:tgtEl>
                                          <p:spTgt spid="28674"/>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8680"/>
                                        </p:tgtEl>
                                        <p:attrNameLst>
                                          <p:attrName>style.visibility</p:attrName>
                                        </p:attrNameLst>
                                      </p:cBhvr>
                                      <p:to>
                                        <p:strVal val="visible"/>
                                      </p:to>
                                    </p:set>
                                    <p:anim calcmode="lin" valueType="num">
                                      <p:cBhvr>
                                        <p:cTn id="18" dur="500" fill="hold"/>
                                        <p:tgtEl>
                                          <p:spTgt spid="28680"/>
                                        </p:tgtEl>
                                        <p:attrNameLst>
                                          <p:attrName>ppt_w</p:attrName>
                                        </p:attrNameLst>
                                      </p:cBhvr>
                                      <p:tavLst>
                                        <p:tav tm="0">
                                          <p:val>
                                            <p:fltVal val="0"/>
                                          </p:val>
                                        </p:tav>
                                        <p:tav tm="100000">
                                          <p:val>
                                            <p:strVal val="#ppt_w"/>
                                          </p:val>
                                        </p:tav>
                                      </p:tavLst>
                                    </p:anim>
                                    <p:anim calcmode="lin" valueType="num">
                                      <p:cBhvr>
                                        <p:cTn id="19" dur="500" fill="hold"/>
                                        <p:tgtEl>
                                          <p:spTgt spid="28680"/>
                                        </p:tgtEl>
                                        <p:attrNameLst>
                                          <p:attrName>ppt_h</p:attrName>
                                        </p:attrNameLst>
                                      </p:cBhvr>
                                      <p:tavLst>
                                        <p:tav tm="0">
                                          <p:val>
                                            <p:fltVal val="0"/>
                                          </p:val>
                                        </p:tav>
                                        <p:tav tm="100000">
                                          <p:val>
                                            <p:strVal val="#ppt_h"/>
                                          </p:val>
                                        </p:tav>
                                      </p:tavLst>
                                    </p:anim>
                                    <p:animEffect transition="in" filter="fade">
                                      <p:cBhvr>
                                        <p:cTn id="20" dur="500"/>
                                        <p:tgtEl>
                                          <p:spTgt spid="28680"/>
                                        </p:tgtEl>
                                      </p:cBhvr>
                                    </p:animEffect>
                                  </p:childTnLst>
                                </p:cTn>
                              </p:par>
                              <p:par>
                                <p:cTn id="21" presetID="53" presetClass="entr" presetSubtype="16" fill="hold" nodeType="withEffect">
                                  <p:stCondLst>
                                    <p:cond delay="0"/>
                                  </p:stCondLst>
                                  <p:childTnLst>
                                    <p:set>
                                      <p:cBhvr>
                                        <p:cTn id="22" dur="1" fill="hold">
                                          <p:stCondLst>
                                            <p:cond delay="0"/>
                                          </p:stCondLst>
                                        </p:cTn>
                                        <p:tgtEl>
                                          <p:spTgt spid="28681"/>
                                        </p:tgtEl>
                                        <p:attrNameLst>
                                          <p:attrName>style.visibility</p:attrName>
                                        </p:attrNameLst>
                                      </p:cBhvr>
                                      <p:to>
                                        <p:strVal val="visible"/>
                                      </p:to>
                                    </p:set>
                                    <p:anim calcmode="lin" valueType="num">
                                      <p:cBhvr>
                                        <p:cTn id="23" dur="500" fill="hold"/>
                                        <p:tgtEl>
                                          <p:spTgt spid="28681"/>
                                        </p:tgtEl>
                                        <p:attrNameLst>
                                          <p:attrName>ppt_w</p:attrName>
                                        </p:attrNameLst>
                                      </p:cBhvr>
                                      <p:tavLst>
                                        <p:tav tm="0">
                                          <p:val>
                                            <p:fltVal val="0"/>
                                          </p:val>
                                        </p:tav>
                                        <p:tav tm="100000">
                                          <p:val>
                                            <p:strVal val="#ppt_w"/>
                                          </p:val>
                                        </p:tav>
                                      </p:tavLst>
                                    </p:anim>
                                    <p:anim calcmode="lin" valueType="num">
                                      <p:cBhvr>
                                        <p:cTn id="24" dur="500" fill="hold"/>
                                        <p:tgtEl>
                                          <p:spTgt spid="28681"/>
                                        </p:tgtEl>
                                        <p:attrNameLst>
                                          <p:attrName>ppt_h</p:attrName>
                                        </p:attrNameLst>
                                      </p:cBhvr>
                                      <p:tavLst>
                                        <p:tav tm="0">
                                          <p:val>
                                            <p:fltVal val="0"/>
                                          </p:val>
                                        </p:tav>
                                        <p:tav tm="100000">
                                          <p:val>
                                            <p:strVal val="#ppt_h"/>
                                          </p:val>
                                        </p:tav>
                                      </p:tavLst>
                                    </p:anim>
                                    <p:animEffect transition="in" filter="fade">
                                      <p:cBhvr>
                                        <p:cTn id="25" dur="500"/>
                                        <p:tgtEl>
                                          <p:spTgt spid="28681"/>
                                        </p:tgtEl>
                                      </p:cBhvr>
                                    </p:animEffect>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28678"/>
                                        </p:tgtEl>
                                        <p:attrNameLst>
                                          <p:attrName>style.visibility</p:attrName>
                                        </p:attrNameLst>
                                      </p:cBhvr>
                                      <p:to>
                                        <p:strVal val="visible"/>
                                      </p:to>
                                    </p:set>
                                    <p:animEffect transition="in" filter="fade">
                                      <p:cBhvr>
                                        <p:cTn id="29" dur="1000"/>
                                        <p:tgtEl>
                                          <p:spTgt spid="28678"/>
                                        </p:tgtEl>
                                      </p:cBhvr>
                                    </p:animEffect>
                                    <p:anim calcmode="lin" valueType="num">
                                      <p:cBhvr>
                                        <p:cTn id="30" dur="1000" fill="hold"/>
                                        <p:tgtEl>
                                          <p:spTgt spid="28678"/>
                                        </p:tgtEl>
                                        <p:attrNameLst>
                                          <p:attrName>ppt_x</p:attrName>
                                        </p:attrNameLst>
                                      </p:cBhvr>
                                      <p:tavLst>
                                        <p:tav tm="0">
                                          <p:val>
                                            <p:strVal val="#ppt_x"/>
                                          </p:val>
                                        </p:tav>
                                        <p:tav tm="100000">
                                          <p:val>
                                            <p:strVal val="#ppt_x"/>
                                          </p:val>
                                        </p:tav>
                                      </p:tavLst>
                                    </p:anim>
                                    <p:anim calcmode="lin" valueType="num">
                                      <p:cBhvr>
                                        <p:cTn id="31" dur="1000" fill="hold"/>
                                        <p:tgtEl>
                                          <p:spTgt spid="28678"/>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28679"/>
                                        </p:tgtEl>
                                        <p:attrNameLst>
                                          <p:attrName>style.visibility</p:attrName>
                                        </p:attrNameLst>
                                      </p:cBhvr>
                                      <p:to>
                                        <p:strVal val="visible"/>
                                      </p:to>
                                    </p:set>
                                    <p:animEffect transition="in" filter="fade">
                                      <p:cBhvr>
                                        <p:cTn id="35" dur="1000"/>
                                        <p:tgtEl>
                                          <p:spTgt spid="28679"/>
                                        </p:tgtEl>
                                      </p:cBhvr>
                                    </p:animEffect>
                                    <p:anim calcmode="lin" valueType="num">
                                      <p:cBhvr>
                                        <p:cTn id="36" dur="1000" fill="hold"/>
                                        <p:tgtEl>
                                          <p:spTgt spid="28679"/>
                                        </p:tgtEl>
                                        <p:attrNameLst>
                                          <p:attrName>ppt_x</p:attrName>
                                        </p:attrNameLst>
                                      </p:cBhvr>
                                      <p:tavLst>
                                        <p:tav tm="0">
                                          <p:val>
                                            <p:strVal val="#ppt_x"/>
                                          </p:val>
                                        </p:tav>
                                        <p:tav tm="100000">
                                          <p:val>
                                            <p:strVal val="#ppt_x"/>
                                          </p:val>
                                        </p:tav>
                                      </p:tavLst>
                                    </p:anim>
                                    <p:anim calcmode="lin" valueType="num">
                                      <p:cBhvr>
                                        <p:cTn id="37" dur="1000" fill="hold"/>
                                        <p:tgtEl>
                                          <p:spTgt spid="286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1"/>
      <p:bldP spid="28679"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图片 2"/>
          <p:cNvPicPr>
            <a:picLocks noChangeAspect="1"/>
          </p:cNvPicPr>
          <p:nvPr>
            <p:custDataLst>
              <p:tags r:id="rId1"/>
            </p:custDataLst>
          </p:nvPr>
        </p:nvPicPr>
        <p:blipFill>
          <a:blip r:embed="rId2"/>
          <a:srcRect l="14551" t="928" r="780"/>
          <a:stretch>
            <a:fillRect/>
          </a:stretch>
        </p:blipFill>
        <p:spPr>
          <a:xfrm rot="16200000">
            <a:off x="2655094" y="-2678906"/>
            <a:ext cx="6881812" cy="12192000"/>
          </a:xfrm>
          <a:prstGeom prst="rect">
            <a:avLst/>
          </a:prstGeom>
          <a:noFill/>
          <a:ln cap="flat">
            <a:noFill/>
            <a:prstDash val="solid"/>
            <a:round/>
            <a:headEnd type="none" w="med" len="med"/>
            <a:tailEnd type="none" w="med" len="med"/>
          </a:ln>
        </p:spPr>
      </p:pic>
      <p:sp>
        <p:nvSpPr>
          <p:cNvPr id="30723" name="椭圆 23"/>
          <p:cNvSpPr/>
          <p:nvPr>
            <p:custDataLst>
              <p:tags r:id="rId3"/>
            </p:custDataLst>
          </p:nvPr>
        </p:nvSpPr>
        <p:spPr>
          <a:xfrm>
            <a:off x="1441176" y="579900"/>
            <a:ext cx="958945" cy="958945"/>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30724" name="椭圆 24"/>
          <p:cNvSpPr/>
          <p:nvPr>
            <p:custDataLst>
              <p:tags r:id="rId4"/>
            </p:custDataLst>
          </p:nvPr>
        </p:nvSpPr>
        <p:spPr>
          <a:xfrm>
            <a:off x="9989697" y="4019551"/>
            <a:ext cx="900000" cy="900000"/>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30725" name="椭圆 25"/>
          <p:cNvSpPr/>
          <p:nvPr>
            <p:custDataLst>
              <p:tags r:id="rId5"/>
            </p:custDataLst>
          </p:nvPr>
        </p:nvSpPr>
        <p:spPr>
          <a:xfrm>
            <a:off x="3417305" y="5394889"/>
            <a:ext cx="360000" cy="360000"/>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30726" name="文本框 710"/>
          <p:cNvSpPr txBox="1"/>
          <p:nvPr>
            <p:custDataLst>
              <p:tags r:id="rId6"/>
            </p:custDataLst>
          </p:nvPr>
        </p:nvSpPr>
        <p:spPr>
          <a:xfrm>
            <a:off x="2491423" y="2438121"/>
            <a:ext cx="7152005" cy="129266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7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汉仪菱心体简" pitchFamily="2" charset="-122"/>
                <a:ea typeface="汉仪菱心体简" pitchFamily="2" charset="-122"/>
                <a:cs typeface="思源黑体 CN Normal"/>
                <a:sym typeface="+mn-lt"/>
              </a:rPr>
              <a:t>感谢您的观看</a:t>
            </a:r>
            <a:endParaRPr kumimoji="0" lang="zh-CN" altLang="en-US" sz="78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汉仪菱心体简" pitchFamily="2" charset="-122"/>
              <a:ea typeface="汉仪菱心体简" pitchFamily="2" charset="-122"/>
              <a:cs typeface="思源黑体 CN Normal"/>
              <a:sym typeface="+mn-lt"/>
            </a:endParaRPr>
          </a:p>
        </p:txBody>
      </p:sp>
      <p:sp>
        <p:nvSpPr>
          <p:cNvPr id="30727" name="文本框 711"/>
          <p:cNvSpPr txBox="1"/>
          <p:nvPr>
            <p:custDataLst>
              <p:tags r:id="rId7"/>
            </p:custDataLst>
          </p:nvPr>
        </p:nvSpPr>
        <p:spPr>
          <a:xfrm>
            <a:off x="3134227" y="1947901"/>
            <a:ext cx="5855423" cy="369332"/>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Medium" pitchFamily="34" charset="-122"/>
                <a:ea typeface="思源黑体 CN Medium" pitchFamily="34" charset="-122"/>
                <a:cs typeface="思源黑体 CN Normal"/>
                <a:sym typeface="+mn-lt"/>
              </a:rPr>
              <a:t>WORK SUMMARY OR REPORT ON WORK</a:t>
            </a:r>
            <a:endParaRPr kumimoji="0" lang="zh-CN" altLang="en-US" sz="1800" b="0" i="0" u="none" strike="noStrike" kern="1200" cap="none" spc="0" normalizeH="0" baseline="0" noProof="0">
              <a:solidFill>
                <a:schemeClr val="tx1">
                  <a:lumMod val="75000"/>
                  <a:lumOff val="25000"/>
                </a:schemeClr>
              </a:solidFill>
              <a:uLnTx/>
              <a:uFillTx/>
              <a:latin typeface="思源黑体 CN Medium" pitchFamily="34" charset="-122"/>
              <a:ea typeface="思源黑体 CN Medium" pitchFamily="34" charset="-122"/>
              <a:cs typeface="+mn-ea"/>
              <a:sym typeface="+mn-lt"/>
            </a:endParaRPr>
          </a:p>
        </p:txBody>
      </p:sp>
      <p:sp>
        <p:nvSpPr>
          <p:cNvPr id="30728" name="文本框 713"/>
          <p:cNvSpPr txBox="1"/>
          <p:nvPr>
            <p:custDataLst>
              <p:tags r:id="rId8"/>
            </p:custDataLst>
          </p:nvPr>
        </p:nvSpPr>
        <p:spPr>
          <a:xfrm>
            <a:off x="2761035" y="3983023"/>
            <a:ext cx="6601806" cy="338554"/>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a:t>
            </a: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教学设计</a:t>
            </a: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a:t>
            </a: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教学目标</a:t>
            </a: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a:t>
            </a: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数学模板</a:t>
            </a: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a:t>
            </a: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课程汇报</a:t>
            </a: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Medium" pitchFamily="34" charset="-122"/>
                <a:ea typeface="思源黑体 CN Medium" pitchFamily="34" charset="-122"/>
                <a:cs typeface="思源黑体 CN Normal"/>
                <a:sym typeface="+mn-lt"/>
              </a:rPr>
              <a:t>】</a:t>
            </a:r>
            <a:endParaRPr kumimoji="0" lang="zh-CN" altLang="en-US" sz="1600" b="0" i="0" u="none" strike="noStrike" kern="1200" cap="none" spc="0" normalizeH="0" baseline="0" noProof="0">
              <a:solidFill>
                <a:schemeClr val="bg1"/>
              </a:solidFill>
              <a:uLnTx/>
              <a:uFillTx/>
              <a:latin typeface="思源黑体 CN Medium" pitchFamily="34" charset="-122"/>
              <a:ea typeface="思源黑体 CN Medium" pitchFamily="34" charset="-122"/>
              <a:cs typeface="+mn-ea"/>
              <a:sym typeface="+mn-lt"/>
            </a:endParaRPr>
          </a:p>
        </p:txBody>
      </p:sp>
      <p:cxnSp>
        <p:nvCxnSpPr>
          <p:cNvPr id="30729" name="直接连接符 714"/>
          <p:cNvCxnSpPr/>
          <p:nvPr>
            <p:custDataLst>
              <p:tags r:id="rId9"/>
            </p:custDataLst>
          </p:nvPr>
        </p:nvCxnSpPr>
        <p:spPr>
          <a:xfrm>
            <a:off x="3021013" y="3836988"/>
            <a:ext cx="6081712" cy="0"/>
          </a:xfrm>
          <a:prstGeom prst="line">
            <a:avLst/>
          </a:prstGeom>
          <a:noFill/>
          <a:ln w="76200" cap="flat">
            <a:solidFill>
              <a:srgbClr val="F585C0"/>
            </a:solidFill>
            <a:prstDash val="solid"/>
            <a:miter lim="800000"/>
            <a:headEnd type="none" w="med" len="med"/>
            <a:tailEnd type="none" w="med" len="med"/>
          </a:ln>
        </p:spPr>
      </p:cxnSp>
      <p:grpSp>
        <p:nvGrpSpPr>
          <p:cNvPr id="30730" name="组合 3"/>
          <p:cNvGrpSpPr/>
          <p:nvPr>
            <p:custDataLst>
              <p:tags r:id="rId10"/>
            </p:custDataLst>
          </p:nvPr>
        </p:nvGrpSpPr>
        <p:grpSpPr>
          <a:xfrm>
            <a:off x="4200525" y="5284788"/>
            <a:ext cx="3790950" cy="381000"/>
            <a:chOff x="4368999" y="5278040"/>
            <a:chExt cx="3790597" cy="380218"/>
          </a:xfrm>
        </p:grpSpPr>
        <p:sp>
          <p:nvSpPr>
            <p:cNvPr id="30731" name="文本框 712"/>
            <p:cNvSpPr/>
            <p:nvPr>
              <p:custDataLst>
                <p:tags r:id="rId11"/>
              </p:custDataLst>
            </p:nvPr>
          </p:nvSpPr>
          <p:spPr>
            <a:xfrm>
              <a:off x="4368999" y="5278040"/>
              <a:ext cx="1800493" cy="36933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r>
                <a:rPr lang="zh-CN" altLang="en-US">
                  <a:latin typeface="汉仪菱心体简" pitchFamily="2" charset="-122"/>
                  <a:sym typeface="思源黑体 CN Normal"/>
                </a:rPr>
                <a:t>汇报人：</a:t>
              </a:r>
              <a:r>
                <a:rPr lang="en-US" altLang="zh-CN">
                  <a:latin typeface="汉仪菱心体简" pitchFamily="2" charset="-122"/>
                  <a:sym typeface="思源黑体 CN Normal"/>
                </a:rPr>
                <a:t>PPT</a:t>
              </a:r>
              <a:r>
                <a:rPr>
                  <a:latin typeface="汉仪菱心体简" pitchFamily="2" charset="-122"/>
                  <a:sym typeface="思源黑体 CN Normal"/>
                </a:rPr>
                <a:t>汇</a:t>
              </a:r>
              <a:endParaRPr>
                <a:latin typeface="汉仪菱心体简" pitchFamily="2" charset="-122"/>
                <a:sym typeface="思源黑体 CN Normal"/>
              </a:endParaRPr>
            </a:p>
          </p:txBody>
        </p:sp>
        <p:sp>
          <p:nvSpPr>
            <p:cNvPr id="30732" name="文本框 715"/>
            <p:cNvSpPr/>
            <p:nvPr>
              <p:custDataLst>
                <p:tags r:id="rId12"/>
              </p:custDataLst>
            </p:nvPr>
          </p:nvSpPr>
          <p:spPr>
            <a:xfrm>
              <a:off x="6214833" y="5288926"/>
              <a:ext cx="1944763" cy="369332"/>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r>
                <a:rPr lang="zh-CN" altLang="en-US">
                  <a:latin typeface="汉仪菱心体简" pitchFamily="2" charset="-122"/>
                  <a:sym typeface="思源黑体 CN Normal"/>
                </a:rPr>
                <a:t>汇报时间：</a:t>
              </a:r>
              <a:r>
                <a:rPr lang="en-US" altLang="zh-CN">
                  <a:latin typeface="汉仪菱心体简" pitchFamily="2" charset="-122"/>
                  <a:sym typeface="思源黑体 CN Normal"/>
                </a:rPr>
                <a:t>XXX</a:t>
              </a:r>
              <a:endParaRPr lang="zh-CN" altLang="en-US">
                <a:latin typeface="汉仪菱心体简" pitchFamily="2" charset="-122"/>
                <a:sym typeface="思源黑体 CN Normal"/>
              </a:endParaRPr>
            </a:p>
          </p:txBody>
        </p:sp>
      </p:grpSp>
      <p:sp>
        <p:nvSpPr>
          <p:cNvPr id="30733" name="PA-文本框 88"/>
          <p:cNvSpPr txBox="1"/>
          <p:nvPr>
            <p:custDataLst>
              <p:tags r:id="rId13"/>
            </p:custDataLst>
          </p:nvPr>
        </p:nvSpPr>
        <p:spPr>
          <a:xfrm>
            <a:off x="3272169" y="4389835"/>
            <a:ext cx="5579539" cy="456279"/>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ctr" defTabSz="914400" rtl="0" eaLnBrk="1" fontAlgn="auto" latinLnBrk="0" hangingPunct="0">
              <a:lnSpc>
                <a:spcPct val="150000"/>
              </a:lnSpc>
              <a:spcBef>
                <a:spcPct val="0"/>
              </a:spcBef>
              <a:spcAft>
                <a:spcPct val="0"/>
              </a:spcAft>
              <a:buClrTx/>
              <a:buSzTx/>
              <a:buFontTx/>
              <a:buNone/>
            </a:pPr>
            <a:r>
              <a:rPr kumimoji="0" lang="en-US" altLang="zh-CN" sz="105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pitchFamily="34" charset="-122"/>
                <a:ea typeface="思源黑体 CN" pitchFamily="34" charset="-122"/>
                <a:cs typeface="思源黑体 CN Normal"/>
                <a:sym typeface="+mn-lt"/>
              </a:rPr>
              <a:t>Click here to enter your text,change the color or size of the text. Click here to enter your text,change the color or size of the text.</a:t>
            </a:r>
            <a:endParaRPr kumimoji="0" lang="en-US" altLang="zh-CN" sz="105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pitchFamily="34" charset="-122"/>
              <a:ea typeface="思源黑体 CN" pitchFamily="34" charset="-122"/>
              <a:cs typeface="思源黑体 CN Normal"/>
              <a:sym typeface="+mn-lt"/>
            </a:endParaRPr>
          </a:p>
        </p:txBody>
      </p:sp>
      <p:pic>
        <p:nvPicPr>
          <p:cNvPr id="30734" name="图片 34"/>
          <p:cNvPicPr>
            <a:picLocks noChangeAspect="1"/>
          </p:cNvPicPr>
          <p:nvPr>
            <p:custDataLst>
              <p:tags r:id="rId14"/>
            </p:custDataLst>
          </p:nvPr>
        </p:nvPicPr>
        <p:blipFill>
          <a:blip r:embed="rId15"/>
          <a:srcRect l="15973" t="80652" r="43127" b="-847"/>
          <a:stretch>
            <a:fillRect/>
          </a:stretch>
        </p:blipFill>
        <p:spPr>
          <a:xfrm rot="16200000">
            <a:off x="10443369" y="5203031"/>
            <a:ext cx="2101850" cy="1557338"/>
          </a:xfrm>
          <a:prstGeom prst="rect">
            <a:avLst/>
          </a:prstGeom>
          <a:noFill/>
          <a:ln cap="flat">
            <a:noFill/>
            <a:prstDash val="solid"/>
            <a:round/>
            <a:headEnd type="none" w="med" len="med"/>
            <a:tailEnd type="none" w="med" len="med"/>
          </a:ln>
        </p:spPr>
      </p:pic>
      <p:pic>
        <p:nvPicPr>
          <p:cNvPr id="30735" name="图片 7"/>
          <p:cNvPicPr>
            <a:picLocks noChangeAspect="1"/>
          </p:cNvPicPr>
          <p:nvPr>
            <p:custDataLst>
              <p:tags r:id="rId16"/>
            </p:custDataLst>
          </p:nvPr>
        </p:nvPicPr>
        <p:blipFill>
          <a:blip r:embed="rId17"/>
          <a:stretch>
            <a:fillRect/>
          </a:stretch>
        </p:blipFill>
        <p:spPr>
          <a:xfrm>
            <a:off x="8382000" y="4200525"/>
            <a:ext cx="3113088" cy="3113088"/>
          </a:xfrm>
          <a:prstGeom prst="rect">
            <a:avLst/>
          </a:prstGeom>
          <a:noFill/>
          <a:ln cap="flat">
            <a:noFill/>
            <a:prstDash val="solid"/>
            <a:round/>
            <a:headEnd type="none" w="med" len="med"/>
            <a:tailEnd type="none" w="med" len="med"/>
          </a:ln>
        </p:spPr>
      </p:pic>
      <p:pic>
        <p:nvPicPr>
          <p:cNvPr id="30736" name="图片 9"/>
          <p:cNvPicPr>
            <a:picLocks noChangeAspect="1"/>
          </p:cNvPicPr>
          <p:nvPr>
            <p:custDataLst>
              <p:tags r:id="rId18"/>
            </p:custDataLst>
          </p:nvPr>
        </p:nvPicPr>
        <p:blipFill>
          <a:blip r:embed="rId19"/>
          <a:srcRect l="5472" t="8391" r="62382" b="77124"/>
          <a:stretch>
            <a:fillRect/>
          </a:stretch>
        </p:blipFill>
        <p:spPr>
          <a:xfrm>
            <a:off x="7307263" y="338138"/>
            <a:ext cx="1873250" cy="1266825"/>
          </a:xfrm>
          <a:prstGeom prst="rect">
            <a:avLst/>
          </a:prstGeom>
          <a:noFill/>
          <a:ln cap="flat">
            <a:noFill/>
            <a:prstDash val="solid"/>
            <a:round/>
            <a:headEnd type="none" w="med" len="med"/>
            <a:tailEnd type="none" w="med" len="med"/>
          </a:ln>
        </p:spPr>
      </p:pic>
      <p:pic>
        <p:nvPicPr>
          <p:cNvPr id="30737" name="图片 5"/>
          <p:cNvPicPr>
            <a:picLocks noChangeAspect="1"/>
          </p:cNvPicPr>
          <p:nvPr>
            <p:custDataLst>
              <p:tags r:id="rId20"/>
            </p:custDataLst>
          </p:nvPr>
        </p:nvPicPr>
        <p:blipFill>
          <a:blip r:embed="rId21"/>
          <a:srcRect b="19840"/>
          <a:stretch>
            <a:fillRect/>
          </a:stretch>
        </p:blipFill>
        <p:spPr>
          <a:xfrm rot="16200000">
            <a:off x="541338" y="3019425"/>
            <a:ext cx="4311650" cy="5184775"/>
          </a:xfrm>
          <a:prstGeom prst="rect">
            <a:avLst/>
          </a:prstGeom>
          <a:noFill/>
          <a:ln cap="flat">
            <a:noFill/>
            <a:prstDash val="solid"/>
            <a:round/>
            <a:headEnd type="none" w="med" len="med"/>
            <a:tailEnd type="none" w="med" len="med"/>
          </a:ln>
        </p:spPr>
      </p:pic>
      <p:pic>
        <p:nvPicPr>
          <p:cNvPr id="30738" name="图片 13"/>
          <p:cNvPicPr>
            <a:picLocks noChangeAspect="1"/>
          </p:cNvPicPr>
          <p:nvPr>
            <p:custDataLst>
              <p:tags r:id="rId22"/>
            </p:custDataLst>
          </p:nvPr>
        </p:nvPicPr>
        <p:blipFill>
          <a:blip r:embed="rId23"/>
          <a:srcRect l="1694" t="40810" r="69288" b="36315"/>
          <a:stretch>
            <a:fillRect/>
          </a:stretch>
        </p:blipFill>
        <p:spPr>
          <a:xfrm flipH="1">
            <a:off x="7234238" y="5761038"/>
            <a:ext cx="1009650" cy="1193800"/>
          </a:xfrm>
          <a:prstGeom prst="rect">
            <a:avLst/>
          </a:prstGeom>
          <a:noFill/>
          <a:ln cap="flat">
            <a:noFill/>
            <a:prstDash val="solid"/>
            <a:round/>
            <a:headEnd type="none" w="med" len="med"/>
            <a:tailEnd type="none" w="med" len="med"/>
          </a:ln>
        </p:spPr>
      </p:pic>
      <p:pic>
        <p:nvPicPr>
          <p:cNvPr id="30739" name="图片 46"/>
          <p:cNvPicPr>
            <a:picLocks noChangeAspect="1"/>
          </p:cNvPicPr>
          <p:nvPr>
            <p:custDataLst>
              <p:tags r:id="rId24"/>
            </p:custDataLst>
          </p:nvPr>
        </p:nvPicPr>
        <p:blipFill>
          <a:blip r:embed="rId25"/>
          <a:srcRect l="83522" t="39355" r="8" b="45997"/>
          <a:stretch>
            <a:fillRect/>
          </a:stretch>
        </p:blipFill>
        <p:spPr>
          <a:xfrm>
            <a:off x="852488" y="2497138"/>
            <a:ext cx="923925" cy="1231900"/>
          </a:xfrm>
          <a:prstGeom prst="rect">
            <a:avLst/>
          </a:prstGeom>
          <a:noFill/>
          <a:ln cap="flat">
            <a:noFill/>
            <a:prstDash val="solid"/>
            <a:miter lim="1000000"/>
            <a:headEnd type="none" w="med" len="med"/>
            <a:tailEnd type="none" w="med" len="med"/>
          </a:ln>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ppt_x"/>
                                          </p:val>
                                        </p:tav>
                                        <p:tav tm="100000">
                                          <p:val>
                                            <p:strVal val="#ppt_x"/>
                                          </p:val>
                                        </p:tav>
                                      </p:tavLst>
                                    </p:anim>
                                    <p:anim calcmode="lin" valueType="num">
                                      <p:cBhvr additive="base">
                                        <p:cTn id="8" dur="500" fill="hold"/>
                                        <p:tgtEl>
                                          <p:spTgt spid="307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36"/>
                                        </p:tgtEl>
                                        <p:attrNameLst>
                                          <p:attrName>style.visibility</p:attrName>
                                        </p:attrNameLst>
                                      </p:cBhvr>
                                      <p:to>
                                        <p:strVal val="visible"/>
                                      </p:to>
                                    </p:set>
                                    <p:anim calcmode="lin" valueType="num">
                                      <p:cBhvr additive="base">
                                        <p:cTn id="11" dur="500" fill="hold"/>
                                        <p:tgtEl>
                                          <p:spTgt spid="30736"/>
                                        </p:tgtEl>
                                        <p:attrNameLst>
                                          <p:attrName>ppt_x</p:attrName>
                                        </p:attrNameLst>
                                      </p:cBhvr>
                                      <p:tavLst>
                                        <p:tav tm="0">
                                          <p:val>
                                            <p:strVal val="#ppt_x"/>
                                          </p:val>
                                        </p:tav>
                                        <p:tav tm="100000">
                                          <p:val>
                                            <p:strVal val="#ppt_x"/>
                                          </p:val>
                                        </p:tav>
                                      </p:tavLst>
                                    </p:anim>
                                    <p:anim calcmode="lin" valueType="num">
                                      <p:cBhvr additive="base">
                                        <p:cTn id="12" dur="500" fill="hold"/>
                                        <p:tgtEl>
                                          <p:spTgt spid="307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barn(inVertical)">
                                      <p:cBhvr>
                                        <p:cTn id="17" dur="500"/>
                                        <p:tgtEl>
                                          <p:spTgt spid="30726"/>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30727"/>
                                        </p:tgtEl>
                                        <p:attrNameLst>
                                          <p:attrName>style.visibility</p:attrName>
                                        </p:attrNameLst>
                                      </p:cBhvr>
                                      <p:to>
                                        <p:strVal val="visible"/>
                                      </p:to>
                                    </p:set>
                                    <p:animEffect transition="in" filter="fade">
                                      <p:cBhvr>
                                        <p:cTn id="22" dur="2000"/>
                                        <p:tgtEl>
                                          <p:spTgt spid="30727"/>
                                        </p:tgtEl>
                                      </p:cBhvr>
                                    </p:animEffect>
                                    <p:anim calcmode="lin" valueType="num">
                                      <p:cBhvr>
                                        <p:cTn id="23" dur="2000" fill="hold"/>
                                        <p:tgtEl>
                                          <p:spTgt spid="30727"/>
                                        </p:tgtEl>
                                        <p:attrNameLst>
                                          <p:attrName>ppt_w</p:attrName>
                                        </p:attrNameLst>
                                      </p:cBhvr>
                                      <p:tavLst>
                                        <p:tav tm="0" fmla="#ppt_w*sin(2.5*pi*$)">
                                          <p:val>
                                            <p:fltVal val="0"/>
                                          </p:val>
                                        </p:tav>
                                        <p:tav tm="100000">
                                          <p:val>
                                            <p:fltVal val="1"/>
                                          </p:val>
                                        </p:tav>
                                      </p:tavLst>
                                    </p:anim>
                                    <p:anim calcmode="lin" valueType="num">
                                      <p:cBhvr>
                                        <p:cTn id="24" dur="2000" fill="hold"/>
                                        <p:tgtEl>
                                          <p:spTgt spid="3072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30728"/>
                                        </p:tgtEl>
                                        <p:attrNameLst>
                                          <p:attrName>style.visibility</p:attrName>
                                        </p:attrNameLst>
                                      </p:cBhvr>
                                      <p:to>
                                        <p:strVal val="visible"/>
                                      </p:to>
                                    </p:set>
                                    <p:animEffect transition="in" filter="fade">
                                      <p:cBhvr>
                                        <p:cTn id="27" dur="2000"/>
                                        <p:tgtEl>
                                          <p:spTgt spid="30728"/>
                                        </p:tgtEl>
                                      </p:cBhvr>
                                    </p:animEffect>
                                    <p:anim calcmode="lin" valueType="num">
                                      <p:cBhvr>
                                        <p:cTn id="28" dur="2000" fill="hold"/>
                                        <p:tgtEl>
                                          <p:spTgt spid="30728"/>
                                        </p:tgtEl>
                                        <p:attrNameLst>
                                          <p:attrName>ppt_w</p:attrName>
                                        </p:attrNameLst>
                                      </p:cBhvr>
                                      <p:tavLst>
                                        <p:tav tm="0" fmla="#ppt_w*sin(2.5*pi*$)">
                                          <p:val>
                                            <p:fltVal val="0"/>
                                          </p:val>
                                        </p:tav>
                                        <p:tav tm="100000">
                                          <p:val>
                                            <p:fltVal val="1"/>
                                          </p:val>
                                        </p:tav>
                                      </p:tavLst>
                                    </p:anim>
                                    <p:anim calcmode="lin" valueType="num">
                                      <p:cBhvr>
                                        <p:cTn id="29" dur="2000" fill="hold"/>
                                        <p:tgtEl>
                                          <p:spTgt spid="30728"/>
                                        </p:tgtEl>
                                        <p:attrNameLst>
                                          <p:attrName>ppt_h</p:attrName>
                                        </p:attrNameLst>
                                      </p:cBhvr>
                                      <p:tavLst>
                                        <p:tav tm="0">
                                          <p:val>
                                            <p:strVal val="#ppt_h"/>
                                          </p:val>
                                        </p:tav>
                                        <p:tav tm="100000">
                                          <p:val>
                                            <p:strVal val="#ppt_h"/>
                                          </p:val>
                                        </p:tav>
                                      </p:tavLst>
                                    </p:anim>
                                  </p:childTnLst>
                                </p:cTn>
                              </p:par>
                              <p:par>
                                <p:cTn id="30" presetID="22" presetClass="entr" presetSubtype="4" fill="hold" nodeType="withEffect">
                                  <p:stCondLst>
                                    <p:cond delay="0"/>
                                  </p:stCondLst>
                                  <p:childTnLst>
                                    <p:set>
                                      <p:cBhvr>
                                        <p:cTn id="31" dur="1" fill="hold">
                                          <p:stCondLst>
                                            <p:cond delay="0"/>
                                          </p:stCondLst>
                                        </p:cTn>
                                        <p:tgtEl>
                                          <p:spTgt spid="30729"/>
                                        </p:tgtEl>
                                        <p:attrNameLst>
                                          <p:attrName>style.visibility</p:attrName>
                                        </p:attrNameLst>
                                      </p:cBhvr>
                                      <p:to>
                                        <p:strVal val="visible"/>
                                      </p:to>
                                    </p:set>
                                    <p:animEffect transition="in" filter="wipe(down)">
                                      <p:cBhvr>
                                        <p:cTn id="32" dur="500"/>
                                        <p:tgtEl>
                                          <p:spTgt spid="3072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0733"/>
                                        </p:tgtEl>
                                        <p:attrNameLst>
                                          <p:attrName>style.visibility</p:attrName>
                                        </p:attrNameLst>
                                      </p:cBhvr>
                                      <p:to>
                                        <p:strVal val="visible"/>
                                      </p:to>
                                    </p:set>
                                    <p:animEffect transition="in" filter="fade">
                                      <p:cBhvr>
                                        <p:cTn id="37" dur="1000"/>
                                        <p:tgtEl>
                                          <p:spTgt spid="30733"/>
                                        </p:tgtEl>
                                      </p:cBhvr>
                                    </p:animEffect>
                                    <p:anim calcmode="lin" valueType="num">
                                      <p:cBhvr>
                                        <p:cTn id="38" dur="1000" fill="hold"/>
                                        <p:tgtEl>
                                          <p:spTgt spid="30733"/>
                                        </p:tgtEl>
                                        <p:attrNameLst>
                                          <p:attrName>ppt_x</p:attrName>
                                        </p:attrNameLst>
                                      </p:cBhvr>
                                      <p:tavLst>
                                        <p:tav tm="0">
                                          <p:val>
                                            <p:strVal val="#ppt_x"/>
                                          </p:val>
                                        </p:tav>
                                        <p:tav tm="100000">
                                          <p:val>
                                            <p:strVal val="#ppt_x"/>
                                          </p:val>
                                        </p:tav>
                                      </p:tavLst>
                                    </p:anim>
                                    <p:anim calcmode="lin" valueType="num">
                                      <p:cBhvr>
                                        <p:cTn id="39" dur="1000" fill="hold"/>
                                        <p:tgtEl>
                                          <p:spTgt spid="3073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0730"/>
                                        </p:tgtEl>
                                        <p:attrNameLst>
                                          <p:attrName>style.visibility</p:attrName>
                                        </p:attrNameLst>
                                      </p:cBhvr>
                                      <p:to>
                                        <p:strVal val="visible"/>
                                      </p:to>
                                    </p:set>
                                    <p:animEffect transition="in" filter="fade">
                                      <p:cBhvr>
                                        <p:cTn id="44" dur="1000"/>
                                        <p:tgtEl>
                                          <p:spTgt spid="30730"/>
                                        </p:tgtEl>
                                      </p:cBhvr>
                                    </p:animEffect>
                                    <p:anim calcmode="lin" valueType="num">
                                      <p:cBhvr>
                                        <p:cTn id="45" dur="1000" fill="hold"/>
                                        <p:tgtEl>
                                          <p:spTgt spid="30730"/>
                                        </p:tgtEl>
                                        <p:attrNameLst>
                                          <p:attrName>ppt_x</p:attrName>
                                        </p:attrNameLst>
                                      </p:cBhvr>
                                      <p:tavLst>
                                        <p:tav tm="0">
                                          <p:val>
                                            <p:strVal val="#ppt_x"/>
                                          </p:val>
                                        </p:tav>
                                        <p:tav tm="100000">
                                          <p:val>
                                            <p:strVal val="#ppt_x"/>
                                          </p:val>
                                        </p:tav>
                                      </p:tavLst>
                                    </p:anim>
                                    <p:anim calcmode="lin" valueType="num">
                                      <p:cBhvr>
                                        <p:cTn id="46" dur="1000" fill="hold"/>
                                        <p:tgtEl>
                                          <p:spTgt spid="3073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0737"/>
                                        </p:tgtEl>
                                        <p:attrNameLst>
                                          <p:attrName>style.visibility</p:attrName>
                                        </p:attrNameLst>
                                      </p:cBhvr>
                                      <p:to>
                                        <p:strVal val="visible"/>
                                      </p:to>
                                    </p:set>
                                    <p:animEffect transition="in" filter="wipe(down)">
                                      <p:cBhvr>
                                        <p:cTn id="51" dur="500"/>
                                        <p:tgtEl>
                                          <p:spTgt spid="30737"/>
                                        </p:tgtEl>
                                      </p:cBhvr>
                                    </p:animEffect>
                                  </p:childTnLst>
                                </p:cTn>
                              </p:par>
                              <p:par>
                                <p:cTn id="52" presetID="22" presetClass="entr" presetSubtype="4" fill="hold" nodeType="withEffect">
                                  <p:stCondLst>
                                    <p:cond delay="0"/>
                                  </p:stCondLst>
                                  <p:childTnLst>
                                    <p:set>
                                      <p:cBhvr>
                                        <p:cTn id="53" dur="1" fill="hold">
                                          <p:stCondLst>
                                            <p:cond delay="0"/>
                                          </p:stCondLst>
                                        </p:cTn>
                                        <p:tgtEl>
                                          <p:spTgt spid="30735"/>
                                        </p:tgtEl>
                                        <p:attrNameLst>
                                          <p:attrName>style.visibility</p:attrName>
                                        </p:attrNameLst>
                                      </p:cBhvr>
                                      <p:to>
                                        <p:strVal val="visible"/>
                                      </p:to>
                                    </p:set>
                                    <p:animEffect transition="in" filter="wipe(down)">
                                      <p:cBhvr>
                                        <p:cTn id="54" dur="500"/>
                                        <p:tgtEl>
                                          <p:spTgt spid="30735"/>
                                        </p:tgtEl>
                                      </p:cBhvr>
                                    </p:animEffect>
                                  </p:childTnLst>
                                </p:cTn>
                              </p:par>
                              <p:par>
                                <p:cTn id="55" presetID="22" presetClass="entr" presetSubtype="4" fill="hold" nodeType="withEffect">
                                  <p:stCondLst>
                                    <p:cond delay="0"/>
                                  </p:stCondLst>
                                  <p:childTnLst>
                                    <p:set>
                                      <p:cBhvr>
                                        <p:cTn id="56" dur="1" fill="hold">
                                          <p:stCondLst>
                                            <p:cond delay="0"/>
                                          </p:stCondLst>
                                        </p:cTn>
                                        <p:tgtEl>
                                          <p:spTgt spid="30734"/>
                                        </p:tgtEl>
                                        <p:attrNameLst>
                                          <p:attrName>style.visibility</p:attrName>
                                        </p:attrNameLst>
                                      </p:cBhvr>
                                      <p:to>
                                        <p:strVal val="visible"/>
                                      </p:to>
                                    </p:set>
                                    <p:animEffect transition="in" filter="wipe(down)">
                                      <p:cBhvr>
                                        <p:cTn id="57" dur="500"/>
                                        <p:tgtEl>
                                          <p:spTgt spid="30734"/>
                                        </p:tgtEl>
                                      </p:cBhvr>
                                    </p:animEffect>
                                  </p:childTnLst>
                                </p:cTn>
                              </p:par>
                              <p:par>
                                <p:cTn id="58" presetID="10" presetClass="entr" presetSubtype="0" fill="hold" nodeType="withEffect">
                                  <p:stCondLst>
                                    <p:cond delay="0"/>
                                  </p:stCondLst>
                                  <p:childTnLst>
                                    <p:set>
                                      <p:cBhvr>
                                        <p:cTn id="59" dur="1" fill="hold">
                                          <p:stCondLst>
                                            <p:cond delay="0"/>
                                          </p:stCondLst>
                                        </p:cTn>
                                        <p:tgtEl>
                                          <p:spTgt spid="30738"/>
                                        </p:tgtEl>
                                        <p:attrNameLst>
                                          <p:attrName>style.visibility</p:attrName>
                                        </p:attrNameLst>
                                      </p:cBhvr>
                                      <p:to>
                                        <p:strVal val="visible"/>
                                      </p:to>
                                    </p:set>
                                    <p:animEffect transition="in" filter="fade">
                                      <p:cBhvr>
                                        <p:cTn id="60" dur="5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6" grpId="1"/>
      <p:bldP spid="30727" grpId="2"/>
      <p:bldP spid="30728" grpId="3"/>
      <p:bldP spid="30733" grpId="4"/>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6667" y="3067089"/>
            <a:ext cx="447627" cy="4928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4" tIns="45712" rIns="91424" bIns="45712" anchor="ctr"/>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模板下载：</a:t>
            </a:r>
            <a:r>
              <a:rPr lang="en-US" altLang="zh-CN" sz="105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5" b="1" dirty="0">
                <a:solidFill>
                  <a:srgbClr val="FFC000"/>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行业</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dirty="0">
                <a:solidFill>
                  <a:srgbClr val="4A452A"/>
                </a:solidFill>
                <a:latin typeface="微软雅黑" panose="020B0503020204020204" pitchFamily="34" charset="-122"/>
                <a:ea typeface="微软雅黑" panose="020B0503020204020204" pitchFamily="34" charset="-122"/>
              </a:rPr>
              <a:t>工作</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5" b="1" dirty="0">
                <a:solidFill>
                  <a:srgbClr val="4A452A"/>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节日</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 PPT</a:t>
            </a:r>
            <a:r>
              <a:rPr lang="zh-CN" altLang="en-US" sz="1055" b="1" dirty="0">
                <a:solidFill>
                  <a:srgbClr val="4A452A"/>
                </a:solidFill>
                <a:latin typeface="微软雅黑" panose="020B0503020204020204" pitchFamily="34" charset="-122"/>
                <a:ea typeface="微软雅黑" panose="020B0503020204020204" pitchFamily="34" charset="-122"/>
              </a:rPr>
              <a:t>背景图片</a:t>
            </a:r>
            <a:r>
              <a:rPr lang="en-US" altLang="zh-CN" sz="1055" b="1" dirty="0">
                <a:solidFill>
                  <a:srgbClr val="4A452A"/>
                </a:solidFill>
                <a:latin typeface="微软雅黑" panose="020B0503020204020204" pitchFamily="34" charset="-122"/>
                <a:ea typeface="微软雅黑" panose="020B0503020204020204" pitchFamily="34" charset="-122"/>
              </a:rPr>
              <a:t>:   </a:t>
            </a:r>
            <a:endParaRPr lang="en-US" altLang="zh-CN" sz="105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5"/>
          <a:stretch>
            <a:fillRect/>
          </a:stretch>
        </p:blipFill>
        <p:spPr>
          <a:xfrm>
            <a:off x="4269743" y="478896"/>
            <a:ext cx="2857192" cy="1428596"/>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图片 5"/>
          <p:cNvPicPr>
            <a:picLocks noChangeAspect="1"/>
          </p:cNvPicPr>
          <p:nvPr>
            <p:custDataLst>
              <p:tags r:id="rId1"/>
            </p:custDataLst>
          </p:nvPr>
        </p:nvPicPr>
        <p:blipFill>
          <a:blip r:embed="rId2"/>
          <a:srcRect l="15325"/>
          <a:stretch>
            <a:fillRect/>
          </a:stretch>
        </p:blipFill>
        <p:spPr>
          <a:xfrm rot="16200000">
            <a:off x="2655093" y="-2670968"/>
            <a:ext cx="6881813" cy="12192000"/>
          </a:xfrm>
          <a:prstGeom prst="rect">
            <a:avLst/>
          </a:prstGeom>
          <a:noFill/>
          <a:ln cap="flat">
            <a:noFill/>
            <a:prstDash val="solid"/>
            <a:round/>
            <a:headEnd type="none" w="med" len="med"/>
            <a:tailEnd type="none" w="med" len="med"/>
          </a:ln>
        </p:spPr>
      </p:pic>
      <p:sp>
        <p:nvSpPr>
          <p:cNvPr id="9219" name="椭圆 23"/>
          <p:cNvSpPr/>
          <p:nvPr>
            <p:custDataLst>
              <p:tags r:id="rId3"/>
            </p:custDataLst>
          </p:nvPr>
        </p:nvSpPr>
        <p:spPr>
          <a:xfrm>
            <a:off x="3418110" y="5109518"/>
            <a:ext cx="456279" cy="456279"/>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9220" name="椭圆 24"/>
          <p:cNvSpPr/>
          <p:nvPr>
            <p:custDataLst>
              <p:tags r:id="rId4"/>
            </p:custDataLst>
          </p:nvPr>
        </p:nvSpPr>
        <p:spPr>
          <a:xfrm>
            <a:off x="9615421" y="305008"/>
            <a:ext cx="691069" cy="691069"/>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9221" name="文本框 27"/>
          <p:cNvSpPr txBox="1"/>
          <p:nvPr>
            <p:custDataLst>
              <p:tags r:id="rId5"/>
            </p:custDataLst>
          </p:nvPr>
        </p:nvSpPr>
        <p:spPr>
          <a:xfrm flipH="1">
            <a:off x="3329852" y="2722996"/>
            <a:ext cx="5557696" cy="132343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汉仪菱心体简" pitchFamily="2" charset="-122"/>
                <a:ea typeface="汉仪菱心体简" pitchFamily="2" charset="-122"/>
                <a:cs typeface="思源黑体 CN Normal"/>
                <a:sym typeface="+mn-lt"/>
              </a:rPr>
              <a:t>教学设计</a:t>
            </a:r>
            <a:endParaRPr kumimoji="0" lang="zh-CN" altLang="en-US" sz="80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汉仪菱心体简" pitchFamily="2" charset="-122"/>
              <a:ea typeface="汉仪菱心体简" pitchFamily="2" charset="-122"/>
              <a:cs typeface="思源黑体 CN Normal"/>
              <a:sym typeface="+mn-lt"/>
            </a:endParaRPr>
          </a:p>
        </p:txBody>
      </p:sp>
      <p:cxnSp>
        <p:nvCxnSpPr>
          <p:cNvPr id="9222" name="直接连接符 29"/>
          <p:cNvCxnSpPr/>
          <p:nvPr>
            <p:custDataLst>
              <p:tags r:id="rId6"/>
            </p:custDataLst>
          </p:nvPr>
        </p:nvCxnSpPr>
        <p:spPr>
          <a:xfrm>
            <a:off x="3509963" y="4056063"/>
            <a:ext cx="5195887" cy="0"/>
          </a:xfrm>
          <a:prstGeom prst="line">
            <a:avLst/>
          </a:prstGeom>
          <a:noFill/>
          <a:ln w="95250" cap="flat">
            <a:solidFill>
              <a:srgbClr val="F585C0"/>
            </a:solidFill>
            <a:prstDash val="solid"/>
            <a:miter lim="800000"/>
            <a:headEnd type="none" w="med" len="med"/>
            <a:tailEnd type="none" w="med" len="med"/>
          </a:ln>
        </p:spPr>
      </p:cxnSp>
      <p:sp>
        <p:nvSpPr>
          <p:cNvPr id="9223" name="PA-文本框 88"/>
          <p:cNvSpPr txBox="1"/>
          <p:nvPr>
            <p:custDataLst>
              <p:tags r:id="rId7"/>
            </p:custDataLst>
          </p:nvPr>
        </p:nvSpPr>
        <p:spPr>
          <a:xfrm>
            <a:off x="3716743" y="4358615"/>
            <a:ext cx="4783915" cy="456279"/>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ctr" defTabSz="914400" rtl="0" eaLnBrk="1" fontAlgn="auto" latinLnBrk="0" hangingPunct="0">
              <a:lnSpc>
                <a:spcPct val="150000"/>
              </a:lnSpc>
              <a:spcBef>
                <a:spcPct val="0"/>
              </a:spcBef>
              <a:spcAft>
                <a:spcPct val="0"/>
              </a:spcAft>
              <a:buClrTx/>
              <a:buSzTx/>
              <a:buFontTx/>
              <a:buNone/>
            </a:pPr>
            <a:r>
              <a:rPr kumimoji="0" lang="en-US" altLang="zh-CN" sz="105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pitchFamily="34" charset="-122"/>
                <a:ea typeface="思源黑体 CN" pitchFamily="34" charset="-122"/>
                <a:cs typeface="思源黑体 CN Normal"/>
                <a:sym typeface="+mn-lt"/>
              </a:rPr>
              <a:t>Click here to enter your text,change the color or size of the text. Click here to enter your text,change the color or size of the text.</a:t>
            </a:r>
            <a:endParaRPr kumimoji="0" lang="en-US" altLang="zh-CN" sz="105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pitchFamily="34" charset="-122"/>
              <a:ea typeface="思源黑体 CN" pitchFamily="34" charset="-122"/>
              <a:cs typeface="思源黑体 CN Normal"/>
              <a:sym typeface="+mn-lt"/>
            </a:endParaRPr>
          </a:p>
        </p:txBody>
      </p:sp>
      <p:grpSp>
        <p:nvGrpSpPr>
          <p:cNvPr id="9224" name="组合 7"/>
          <p:cNvGrpSpPr/>
          <p:nvPr>
            <p:custDataLst>
              <p:tags r:id="rId8"/>
            </p:custDataLst>
          </p:nvPr>
        </p:nvGrpSpPr>
        <p:grpSpPr>
          <a:xfrm>
            <a:off x="4965700" y="1760538"/>
            <a:ext cx="2286000" cy="668337"/>
            <a:chOff x="6748174" y="1981200"/>
            <a:chExt cx="2286000" cy="667821"/>
          </a:xfrm>
        </p:grpSpPr>
        <p:sp>
          <p:nvSpPr>
            <p:cNvPr id="9225" name="矩形: 圆角 6"/>
            <p:cNvSpPr/>
            <p:nvPr>
              <p:custDataLst>
                <p:tags r:id="rId9"/>
              </p:custDataLst>
            </p:nvPr>
          </p:nvSpPr>
          <p:spPr>
            <a:xfrm>
              <a:off x="6748174" y="1981200"/>
              <a:ext cx="2286000" cy="667821"/>
            </a:xfrm>
            <a:prstGeom prst="roundRect">
              <a:avLst>
                <a:gd name="adj" fmla="val 50000"/>
              </a:avLst>
            </a:prstGeom>
            <a:solidFill>
              <a:srgbClr val="F585C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6" name="文本框 3"/>
            <p:cNvSpPr/>
            <p:nvPr>
              <p:custDataLst>
                <p:tags r:id="rId10"/>
              </p:custDataLst>
            </p:nvPr>
          </p:nvSpPr>
          <p:spPr>
            <a:xfrm>
              <a:off x="6941651" y="2038846"/>
              <a:ext cx="1899046" cy="584775"/>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r>
                <a:rPr lang="en-US" altLang="zh-CN" sz="3200" b="1" i="1">
                  <a:solidFill>
                    <a:schemeClr val="bg1"/>
                  </a:solidFill>
                  <a:latin typeface="思源黑体 CN Bold" pitchFamily="34" charset="-122"/>
                  <a:sym typeface="思源黑体 CN Normal"/>
                </a:rPr>
                <a:t>PART </a:t>
              </a:r>
              <a:r>
                <a:rPr lang="en-US" altLang="zh-CN" sz="3200" b="1">
                  <a:solidFill>
                    <a:schemeClr val="bg1"/>
                  </a:solidFill>
                  <a:latin typeface="思源黑体 CN Bold" pitchFamily="34" charset="-122"/>
                  <a:sym typeface="思源黑体 CN Normal"/>
                </a:rPr>
                <a:t>01</a:t>
              </a:r>
              <a:endParaRPr lang="zh-CN" altLang="en-US" sz="3200" b="1">
                <a:solidFill>
                  <a:schemeClr val="bg1"/>
                </a:solidFill>
                <a:latin typeface="思源黑体 CN Bold" pitchFamily="34" charset="-122"/>
                <a:sym typeface="思源黑体 CN Normal"/>
              </a:endParaRPr>
            </a:p>
          </p:txBody>
        </p:sp>
      </p:grpSp>
      <p:pic>
        <p:nvPicPr>
          <p:cNvPr id="9227" name="图片 28"/>
          <p:cNvPicPr>
            <a:picLocks noChangeAspect="1"/>
          </p:cNvPicPr>
          <p:nvPr>
            <p:custDataLst>
              <p:tags r:id="rId11"/>
            </p:custDataLst>
          </p:nvPr>
        </p:nvPicPr>
        <p:blipFill>
          <a:blip r:embed="rId12"/>
          <a:srcRect b="19840"/>
          <a:stretch>
            <a:fillRect/>
          </a:stretch>
        </p:blipFill>
        <p:spPr>
          <a:xfrm rot="16200000">
            <a:off x="834232" y="2820194"/>
            <a:ext cx="4554537" cy="5476875"/>
          </a:xfrm>
          <a:prstGeom prst="rect">
            <a:avLst/>
          </a:prstGeom>
          <a:noFill/>
          <a:ln cap="flat">
            <a:noFill/>
            <a:prstDash val="solid"/>
            <a:round/>
            <a:headEnd type="none" w="med" len="med"/>
            <a:tailEnd type="none" w="med" len="med"/>
          </a:ln>
        </p:spPr>
      </p:pic>
      <p:pic>
        <p:nvPicPr>
          <p:cNvPr id="9228" name="图片 30"/>
          <p:cNvPicPr>
            <a:picLocks noChangeAspect="1"/>
          </p:cNvPicPr>
          <p:nvPr>
            <p:custDataLst>
              <p:tags r:id="rId13"/>
            </p:custDataLst>
          </p:nvPr>
        </p:nvPicPr>
        <p:blipFill>
          <a:blip r:embed="rId14"/>
          <a:srcRect b="23073"/>
          <a:stretch>
            <a:fillRect/>
          </a:stretch>
        </p:blipFill>
        <p:spPr>
          <a:xfrm>
            <a:off x="7907338" y="3992563"/>
            <a:ext cx="3786187" cy="2913062"/>
          </a:xfrm>
          <a:prstGeom prst="rect">
            <a:avLst/>
          </a:prstGeom>
          <a:noFill/>
          <a:ln cap="flat">
            <a:noFill/>
            <a:prstDash val="solid"/>
            <a:round/>
            <a:headEnd type="none" w="med" len="med"/>
            <a:tailEnd type="none" w="med" len="med"/>
          </a:ln>
        </p:spPr>
      </p:pic>
      <p:pic>
        <p:nvPicPr>
          <p:cNvPr id="9229" name="图片 32"/>
          <p:cNvPicPr>
            <a:picLocks noChangeAspect="1"/>
          </p:cNvPicPr>
          <p:nvPr>
            <p:custDataLst>
              <p:tags r:id="rId15"/>
            </p:custDataLst>
          </p:nvPr>
        </p:nvPicPr>
        <p:blipFill>
          <a:blip r:embed="rId16"/>
          <a:srcRect l="83522" t="39355" r="8" b="45997"/>
          <a:stretch>
            <a:fillRect/>
          </a:stretch>
        </p:blipFill>
        <p:spPr>
          <a:xfrm>
            <a:off x="-65087" y="3051175"/>
            <a:ext cx="923925" cy="1231900"/>
          </a:xfrm>
          <a:prstGeom prst="rect">
            <a:avLst/>
          </a:prstGeom>
          <a:noFill/>
          <a:ln cap="flat">
            <a:noFill/>
            <a:prstDash val="solid"/>
            <a:miter lim="1000000"/>
            <a:headEnd type="none" w="med" len="med"/>
            <a:tailEnd type="none" w="med" len="med"/>
          </a:ln>
        </p:spPr>
      </p:pic>
      <p:pic>
        <p:nvPicPr>
          <p:cNvPr id="9230" name="图片 34"/>
          <p:cNvPicPr>
            <a:picLocks noChangeAspect="1"/>
          </p:cNvPicPr>
          <p:nvPr>
            <p:custDataLst>
              <p:tags r:id="rId17"/>
            </p:custDataLst>
          </p:nvPr>
        </p:nvPicPr>
        <p:blipFill>
          <a:blip r:embed="rId18"/>
          <a:srcRect l="5472" t="8391" r="62382" b="77124"/>
          <a:stretch>
            <a:fillRect/>
          </a:stretch>
        </p:blipFill>
        <p:spPr>
          <a:xfrm>
            <a:off x="9775825" y="1989138"/>
            <a:ext cx="1873250" cy="1266825"/>
          </a:xfrm>
          <a:prstGeom prst="rect">
            <a:avLst/>
          </a:prstGeom>
          <a:noFill/>
          <a:ln cap="flat">
            <a:noFill/>
            <a:prstDash val="solid"/>
            <a:round/>
            <a:headEnd type="none" w="med" len="med"/>
            <a:tailEnd type="none" w="med" len="med"/>
          </a:ln>
        </p:spPr>
      </p:pic>
      <p:pic>
        <p:nvPicPr>
          <p:cNvPr id="9231" name="图片 35"/>
          <p:cNvPicPr>
            <a:picLocks noChangeAspect="1"/>
          </p:cNvPicPr>
          <p:nvPr>
            <p:custDataLst>
              <p:tags r:id="rId19"/>
            </p:custDataLst>
          </p:nvPr>
        </p:nvPicPr>
        <p:blipFill>
          <a:blip r:embed="rId20"/>
          <a:srcRect l="59667" t="17493" r="8186" b="68022"/>
          <a:stretch>
            <a:fillRect/>
          </a:stretch>
        </p:blipFill>
        <p:spPr>
          <a:xfrm>
            <a:off x="2659063" y="304800"/>
            <a:ext cx="1701800" cy="1150938"/>
          </a:xfrm>
          <a:prstGeom prst="rect">
            <a:avLst/>
          </a:prstGeom>
          <a:noFill/>
          <a:ln cap="flat">
            <a:noFill/>
            <a:prstDash val="solid"/>
            <a:round/>
            <a:headEnd type="none" w="med" len="med"/>
            <a:tailEnd type="none" w="med" len="med"/>
          </a:ln>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arn(inVertical)">
                                      <p:cBhvr>
                                        <p:cTn id="7" dur="500"/>
                                        <p:tgtEl>
                                          <p:spTgt spid="922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fade">
                                      <p:cBhvr>
                                        <p:cTn id="10" dur="1000"/>
                                        <p:tgtEl>
                                          <p:spTgt spid="9221"/>
                                        </p:tgtEl>
                                      </p:cBhvr>
                                    </p:animEffect>
                                    <p:anim calcmode="lin" valueType="num">
                                      <p:cBhvr>
                                        <p:cTn id="11" dur="1000" fill="hold"/>
                                        <p:tgtEl>
                                          <p:spTgt spid="9221"/>
                                        </p:tgtEl>
                                        <p:attrNameLst>
                                          <p:attrName>ppt_x</p:attrName>
                                        </p:attrNameLst>
                                      </p:cBhvr>
                                      <p:tavLst>
                                        <p:tav tm="0">
                                          <p:val>
                                            <p:strVal val="#ppt_x"/>
                                          </p:val>
                                        </p:tav>
                                        <p:tav tm="100000">
                                          <p:val>
                                            <p:strVal val="#ppt_x"/>
                                          </p:val>
                                        </p:tav>
                                      </p:tavLst>
                                    </p:anim>
                                    <p:anim calcmode="lin" valueType="num">
                                      <p:cBhvr>
                                        <p:cTn id="12" dur="1000" fill="hold"/>
                                        <p:tgtEl>
                                          <p:spTgt spid="9221"/>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fade">
                                      <p:cBhvr>
                                        <p:cTn id="15" dur="1000"/>
                                        <p:tgtEl>
                                          <p:spTgt spid="9222"/>
                                        </p:tgtEl>
                                      </p:cBhvr>
                                    </p:animEffect>
                                    <p:anim calcmode="lin" valueType="num">
                                      <p:cBhvr>
                                        <p:cTn id="16" dur="1000" fill="hold"/>
                                        <p:tgtEl>
                                          <p:spTgt spid="9222"/>
                                        </p:tgtEl>
                                        <p:attrNameLst>
                                          <p:attrName>ppt_x</p:attrName>
                                        </p:attrNameLst>
                                      </p:cBhvr>
                                      <p:tavLst>
                                        <p:tav tm="0">
                                          <p:val>
                                            <p:strVal val="#ppt_x"/>
                                          </p:val>
                                        </p:tav>
                                        <p:tav tm="100000">
                                          <p:val>
                                            <p:strVal val="#ppt_x"/>
                                          </p:val>
                                        </p:tav>
                                      </p:tavLst>
                                    </p:anim>
                                    <p:anim calcmode="lin" valueType="num">
                                      <p:cBhvr>
                                        <p:cTn id="17" dur="1000" fill="hold"/>
                                        <p:tgtEl>
                                          <p:spTgt spid="922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223"/>
                                        </p:tgtEl>
                                        <p:attrNameLst>
                                          <p:attrName>style.visibility</p:attrName>
                                        </p:attrNameLst>
                                      </p:cBhvr>
                                      <p:to>
                                        <p:strVal val="visible"/>
                                      </p:to>
                                    </p:set>
                                    <p:animEffect transition="in" filter="fade">
                                      <p:cBhvr>
                                        <p:cTn id="20" dur="1000"/>
                                        <p:tgtEl>
                                          <p:spTgt spid="9223"/>
                                        </p:tgtEl>
                                      </p:cBhvr>
                                    </p:animEffect>
                                    <p:anim calcmode="lin" valueType="num">
                                      <p:cBhvr>
                                        <p:cTn id="21" dur="1000" fill="hold"/>
                                        <p:tgtEl>
                                          <p:spTgt spid="9223"/>
                                        </p:tgtEl>
                                        <p:attrNameLst>
                                          <p:attrName>ppt_x</p:attrName>
                                        </p:attrNameLst>
                                      </p:cBhvr>
                                      <p:tavLst>
                                        <p:tav tm="0">
                                          <p:val>
                                            <p:strVal val="#ppt_x"/>
                                          </p:val>
                                        </p:tav>
                                        <p:tav tm="100000">
                                          <p:val>
                                            <p:strVal val="#ppt_x"/>
                                          </p:val>
                                        </p:tav>
                                      </p:tavLst>
                                    </p:anim>
                                    <p:anim calcmode="lin" valueType="num">
                                      <p:cBhvr>
                                        <p:cTn id="22" dur="1000" fill="hold"/>
                                        <p:tgtEl>
                                          <p:spTgt spid="9223"/>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9228"/>
                                        </p:tgtEl>
                                        <p:attrNameLst>
                                          <p:attrName>style.visibility</p:attrName>
                                        </p:attrNameLst>
                                      </p:cBhvr>
                                      <p:to>
                                        <p:strVal val="visible"/>
                                      </p:to>
                                    </p:set>
                                    <p:animEffect transition="in" filter="wipe(down)">
                                      <p:cBhvr>
                                        <p:cTn id="26" dur="500"/>
                                        <p:tgtEl>
                                          <p:spTgt spid="922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227"/>
                                        </p:tgtEl>
                                        <p:attrNameLst>
                                          <p:attrName>style.visibility</p:attrName>
                                        </p:attrNameLst>
                                      </p:cBhvr>
                                      <p:to>
                                        <p:strVal val="visible"/>
                                      </p:to>
                                    </p:set>
                                    <p:animEffect transition="in" filter="barn(inVertical)">
                                      <p:cBhvr>
                                        <p:cTn id="31" dur="500"/>
                                        <p:tgtEl>
                                          <p:spTgt spid="9227"/>
                                        </p:tgtEl>
                                      </p:cBhvr>
                                    </p:animEffect>
                                  </p:childTnLst>
                                </p:cTn>
                              </p:par>
                              <p:par>
                                <p:cTn id="32" presetID="42" presetClass="entr" presetSubtype="0" fill="hold" nodeType="withEffect">
                                  <p:stCondLst>
                                    <p:cond delay="0"/>
                                  </p:stCondLst>
                                  <p:childTnLst>
                                    <p:set>
                                      <p:cBhvr>
                                        <p:cTn id="33" dur="1" fill="hold">
                                          <p:stCondLst>
                                            <p:cond delay="0"/>
                                          </p:stCondLst>
                                        </p:cTn>
                                        <p:tgtEl>
                                          <p:spTgt spid="9230"/>
                                        </p:tgtEl>
                                        <p:attrNameLst>
                                          <p:attrName>style.visibility</p:attrName>
                                        </p:attrNameLst>
                                      </p:cBhvr>
                                      <p:to>
                                        <p:strVal val="visible"/>
                                      </p:to>
                                    </p:set>
                                    <p:animEffect transition="in" filter="fade">
                                      <p:cBhvr>
                                        <p:cTn id="34" dur="1000"/>
                                        <p:tgtEl>
                                          <p:spTgt spid="9230"/>
                                        </p:tgtEl>
                                      </p:cBhvr>
                                    </p:animEffect>
                                    <p:anim calcmode="lin" valueType="num">
                                      <p:cBhvr>
                                        <p:cTn id="35" dur="1000" fill="hold"/>
                                        <p:tgtEl>
                                          <p:spTgt spid="9230"/>
                                        </p:tgtEl>
                                        <p:attrNameLst>
                                          <p:attrName>ppt_x</p:attrName>
                                        </p:attrNameLst>
                                      </p:cBhvr>
                                      <p:tavLst>
                                        <p:tav tm="0">
                                          <p:val>
                                            <p:strVal val="#ppt_x"/>
                                          </p:val>
                                        </p:tav>
                                        <p:tav tm="100000">
                                          <p:val>
                                            <p:strVal val="#ppt_x"/>
                                          </p:val>
                                        </p:tav>
                                      </p:tavLst>
                                    </p:anim>
                                    <p:anim calcmode="lin" valueType="num">
                                      <p:cBhvr>
                                        <p:cTn id="36" dur="1000" fill="hold"/>
                                        <p:tgtEl>
                                          <p:spTgt spid="923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220"/>
                                        </p:tgtEl>
                                        <p:attrNameLst>
                                          <p:attrName>style.visibility</p:attrName>
                                        </p:attrNameLst>
                                      </p:cBhvr>
                                      <p:to>
                                        <p:strVal val="visible"/>
                                      </p:to>
                                    </p:set>
                                    <p:animEffect transition="in" filter="fade">
                                      <p:cBhvr>
                                        <p:cTn id="39" dur="1000"/>
                                        <p:tgtEl>
                                          <p:spTgt spid="9220"/>
                                        </p:tgtEl>
                                      </p:cBhvr>
                                    </p:animEffect>
                                    <p:anim calcmode="lin" valueType="num">
                                      <p:cBhvr>
                                        <p:cTn id="40" dur="1000" fill="hold"/>
                                        <p:tgtEl>
                                          <p:spTgt spid="9220"/>
                                        </p:tgtEl>
                                        <p:attrNameLst>
                                          <p:attrName>ppt_x</p:attrName>
                                        </p:attrNameLst>
                                      </p:cBhvr>
                                      <p:tavLst>
                                        <p:tav tm="0">
                                          <p:val>
                                            <p:strVal val="#ppt_x"/>
                                          </p:val>
                                        </p:tav>
                                        <p:tav tm="100000">
                                          <p:val>
                                            <p:strVal val="#ppt_x"/>
                                          </p:val>
                                        </p:tav>
                                      </p:tavLst>
                                    </p:anim>
                                    <p:anim calcmode="lin" valueType="num">
                                      <p:cBhvr>
                                        <p:cTn id="41" dur="1000" fill="hold"/>
                                        <p:tgtEl>
                                          <p:spTgt spid="922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231"/>
                                        </p:tgtEl>
                                        <p:attrNameLst>
                                          <p:attrName>style.visibility</p:attrName>
                                        </p:attrNameLst>
                                      </p:cBhvr>
                                      <p:to>
                                        <p:strVal val="visible"/>
                                      </p:to>
                                    </p:set>
                                    <p:animEffect transition="in" filter="fade">
                                      <p:cBhvr>
                                        <p:cTn id="44" dur="1000"/>
                                        <p:tgtEl>
                                          <p:spTgt spid="9231"/>
                                        </p:tgtEl>
                                      </p:cBhvr>
                                    </p:animEffect>
                                    <p:anim calcmode="lin" valueType="num">
                                      <p:cBhvr>
                                        <p:cTn id="45" dur="1000" fill="hold"/>
                                        <p:tgtEl>
                                          <p:spTgt spid="9231"/>
                                        </p:tgtEl>
                                        <p:attrNameLst>
                                          <p:attrName>ppt_x</p:attrName>
                                        </p:attrNameLst>
                                      </p:cBhvr>
                                      <p:tavLst>
                                        <p:tav tm="0">
                                          <p:val>
                                            <p:strVal val="#ppt_x"/>
                                          </p:val>
                                        </p:tav>
                                        <p:tav tm="100000">
                                          <p:val>
                                            <p:strVal val="#ppt_x"/>
                                          </p:val>
                                        </p:tav>
                                      </p:tavLst>
                                    </p:anim>
                                    <p:anim calcmode="lin" valueType="num">
                                      <p:cBhvr>
                                        <p:cTn id="46" dur="1000" fill="hold"/>
                                        <p:tgtEl>
                                          <p:spTgt spid="923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229"/>
                                        </p:tgtEl>
                                        <p:attrNameLst>
                                          <p:attrName>style.visibility</p:attrName>
                                        </p:attrNameLst>
                                      </p:cBhvr>
                                      <p:to>
                                        <p:strVal val="visible"/>
                                      </p:to>
                                    </p:set>
                                    <p:animEffect transition="in" filter="fade">
                                      <p:cBhvr>
                                        <p:cTn id="49" dur="1000"/>
                                        <p:tgtEl>
                                          <p:spTgt spid="9229"/>
                                        </p:tgtEl>
                                      </p:cBhvr>
                                    </p:animEffect>
                                    <p:anim calcmode="lin" valueType="num">
                                      <p:cBhvr>
                                        <p:cTn id="50" dur="1000" fill="hold"/>
                                        <p:tgtEl>
                                          <p:spTgt spid="9229"/>
                                        </p:tgtEl>
                                        <p:attrNameLst>
                                          <p:attrName>ppt_x</p:attrName>
                                        </p:attrNameLst>
                                      </p:cBhvr>
                                      <p:tavLst>
                                        <p:tav tm="0">
                                          <p:val>
                                            <p:strVal val="#ppt_x"/>
                                          </p:val>
                                        </p:tav>
                                        <p:tav tm="100000">
                                          <p:val>
                                            <p:strVal val="#ppt_x"/>
                                          </p:val>
                                        </p:tav>
                                      </p:tavLst>
                                    </p:anim>
                                    <p:anim calcmode="lin" valueType="num">
                                      <p:cBhvr>
                                        <p:cTn id="51" dur="1000" fill="hold"/>
                                        <p:tgtEl>
                                          <p:spTgt spid="9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1"/>
      <p:bldP spid="9223"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56"/>
          <p:cNvPicPr>
            <a:picLocks noChangeAspect="1"/>
          </p:cNvPicPr>
          <p:nvPr>
            <p:custDataLst>
              <p:tags r:id="rId1"/>
            </p:custDataLst>
          </p:nvPr>
        </p:nvPicPr>
        <p:blipFill>
          <a:blip r:embed="rId2"/>
          <a:stretch>
            <a:fillRect/>
          </a:stretch>
        </p:blipFill>
        <p:spPr>
          <a:xfrm>
            <a:off x="744538" y="1382713"/>
            <a:ext cx="8047037" cy="4865687"/>
          </a:xfrm>
          <a:prstGeom prst="rect">
            <a:avLst/>
          </a:prstGeom>
          <a:noFill/>
          <a:ln cap="flat">
            <a:noFill/>
            <a:prstDash val="solid"/>
            <a:round/>
            <a:headEnd type="none" w="med" len="med"/>
            <a:tailEnd type="none" w="med" len="med"/>
          </a:ln>
        </p:spPr>
      </p:pic>
      <p:grpSp>
        <p:nvGrpSpPr>
          <p:cNvPr id="10243" name="组合 57"/>
          <p:cNvGrpSpPr/>
          <p:nvPr>
            <p:custDataLst>
              <p:tags r:id="rId3"/>
            </p:custDataLst>
          </p:nvPr>
        </p:nvGrpSpPr>
        <p:grpSpPr>
          <a:xfrm>
            <a:off x="1563688" y="2754313"/>
            <a:ext cx="6096000" cy="2700337"/>
            <a:chOff x="1347900" y="2624319"/>
            <a:chExt cx="6096000" cy="2700200"/>
          </a:xfrm>
        </p:grpSpPr>
        <p:sp>
          <p:nvSpPr>
            <p:cNvPr id="10244" name="文本框 58"/>
            <p:cNvSpPr txBox="1"/>
            <p:nvPr>
              <p:custDataLst>
                <p:tags r:id="rId4"/>
              </p:custDataLst>
            </p:nvPr>
          </p:nvSpPr>
          <p:spPr>
            <a:xfrm>
              <a:off x="1347900" y="3429000"/>
              <a:ext cx="6096000" cy="1895519"/>
            </a:xfrm>
            <a:prstGeom prst="rect">
              <a:avLst/>
            </a:prstGeom>
            <a:noFill/>
            <a:ln w="9525" cap="flat" cmpd="sng" algn="ctr">
              <a:noFill/>
              <a:prstDash val="solid"/>
              <a:round/>
              <a:headEnd type="none" w="med" len="med"/>
              <a:tailEnd type="none" w="med" len="med"/>
            </a:ln>
          </p:spPr>
          <p:txBody>
            <a:bodyPr wrap="square">
              <a:spAutoFit/>
            </a:bodyPr>
            <a:lstStyle/>
            <a:p>
              <a:pPr marL="285750" marR="0" lvl="0" indent="-285750" algn="l" defTabSz="914400" rtl="0" eaLnBrk="1" fontAlgn="auto" latinLnBrk="0" hangingPunct="1">
                <a:lnSpc>
                  <a:spcPct val="150000"/>
                </a:lnSpc>
                <a:spcBef>
                  <a:spcPct val="0"/>
                </a:spcBef>
                <a:spcAft>
                  <a:spcPct val="0"/>
                </a:spcAft>
                <a:buClrTx/>
                <a:buSzTx/>
                <a:buFont typeface="Arial" panose="020B0604020202020204" pitchFamily="34" charset="0"/>
                <a:buChar char="•"/>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Normal"/>
                  <a:sym typeface="+mn-lt"/>
                </a:rPr>
                <a:t>输入标题内容，在此处添加文字说明，简要说明即可，在此处添加文字说明，简要说明即可，在此处添加文字说明。</a:t>
              </a:r>
              <a:endParaRPr kumimoji="0" lang="en-US" altLang="zh-CN" sz="1600" b="0" i="0" u="none" strike="noStrike" kern="1200" cap="none" spc="0" normalizeH="0" baseline="0" noProof="0">
                <a:uLnTx/>
                <a:uFillTx/>
                <a:latin typeface="微软雅黑" panose="020B0503020204020204" pitchFamily="34" charset="-122"/>
                <a:ea typeface="微软雅黑" panose="020B0503020204020204" pitchFamily="34" charset="-122"/>
                <a:cs typeface="+mn-ea"/>
                <a:sym typeface="+mn-lt"/>
              </a:endParaRPr>
            </a:p>
            <a:p>
              <a:pPr marL="285750" marR="0" lvl="0" indent="-285750" algn="l" defTabSz="914400" rtl="0" eaLnBrk="1" fontAlgn="auto" latinLnBrk="0" hangingPunct="1">
                <a:lnSpc>
                  <a:spcPct val="150000"/>
                </a:lnSpc>
                <a:spcBef>
                  <a:spcPct val="0"/>
                </a:spcBef>
                <a:spcAft>
                  <a:spcPct val="0"/>
                </a:spcAft>
                <a:buClrTx/>
                <a:buSzTx/>
                <a:buFont typeface="Arial" panose="020B0604020202020204" pitchFamily="34" charset="0"/>
                <a:buChar char="•"/>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Normal"/>
                  <a:sym typeface="+mn-lt"/>
                </a:rPr>
                <a:t>输入标题内容，在此处添加文字说明，简要说明即可，在此处添加文字说明，简要说明即可，在此处添加文字说明。</a:t>
              </a:r>
              <a:endParaRPr kumimoji="0" lang="zh-CN" altLang="en-US" sz="1600" b="0" i="0" u="none" strike="noStrike" kern="1200" cap="none" spc="150" normalizeH="0" baseline="0" noProof="0">
                <a:uLnTx/>
                <a:uFillTx/>
                <a:latin typeface="微软雅黑" panose="020B0503020204020204" pitchFamily="34" charset="-122"/>
                <a:ea typeface="微软雅黑" panose="020B0503020204020204" pitchFamily="34" charset="-122"/>
                <a:cs typeface="+mn-ea"/>
                <a:sym typeface="+mn-lt"/>
              </a:endParaRPr>
            </a:p>
            <a:p>
              <a:pPr marL="285750" marR="0" lvl="0" indent="-285750" algn="l" defTabSz="914400" rtl="0" eaLnBrk="1" fontAlgn="auto" latinLnBrk="0" hangingPunct="1">
                <a:lnSpc>
                  <a:spcPct val="150000"/>
                </a:lnSpc>
                <a:spcBef>
                  <a:spcPct val="0"/>
                </a:spcBef>
                <a:spcAft>
                  <a:spcPct val="0"/>
                </a:spcAft>
                <a:buClrTx/>
                <a:buSzTx/>
                <a:buFont typeface="Arial" panose="020B0604020202020204" pitchFamily="34" charset="0"/>
                <a:buChar char="•"/>
              </a:pPr>
              <a:endParaRPr kumimoji="0" lang="zh-CN" altLang="en-US" sz="1600" b="0" i="0" u="none" strike="noStrike" kern="1200" cap="none" spc="150" normalizeH="0" baseline="0" noProof="0">
                <a:uLnTx/>
                <a:uFillTx/>
                <a:latin typeface="微软雅黑" panose="020B0503020204020204" pitchFamily="34" charset="-122"/>
                <a:ea typeface="微软雅黑" panose="020B0503020204020204" pitchFamily="34" charset="-122"/>
                <a:cs typeface="+mn-ea"/>
                <a:sym typeface="+mn-lt"/>
              </a:endParaRPr>
            </a:p>
          </p:txBody>
        </p:sp>
        <p:grpSp>
          <p:nvGrpSpPr>
            <p:cNvPr id="10245" name="组合 59"/>
            <p:cNvGrpSpPr/>
            <p:nvPr>
              <p:custDataLst>
                <p:tags r:id="rId5"/>
              </p:custDataLst>
            </p:nvPr>
          </p:nvGrpSpPr>
          <p:grpSpPr>
            <a:xfrm>
              <a:off x="1435688" y="2624319"/>
              <a:ext cx="4452522" cy="433705"/>
              <a:chOff x="1049020" y="2647315"/>
              <a:chExt cx="4452522" cy="433705"/>
            </a:xfrm>
          </p:grpSpPr>
          <p:grpSp>
            <p:nvGrpSpPr>
              <p:cNvPr id="10246" name="组合 60"/>
              <p:cNvGrpSpPr/>
              <p:nvPr>
                <p:custDataLst>
                  <p:tags r:id="rId6"/>
                </p:custDataLst>
              </p:nvPr>
            </p:nvGrpSpPr>
            <p:grpSpPr>
              <a:xfrm>
                <a:off x="1049020" y="2647315"/>
                <a:ext cx="1975485" cy="433705"/>
                <a:chOff x="2433" y="3895"/>
                <a:chExt cx="3111" cy="683"/>
              </a:xfrm>
            </p:grpSpPr>
            <p:sp>
              <p:nvSpPr>
                <p:cNvPr id="10247" name="剪去单角的矩形 6"/>
                <p:cNvSpPr/>
                <p:nvPr>
                  <p:custDataLst>
                    <p:tags r:id="rId7"/>
                  </p:custDataLst>
                </p:nvPr>
              </p:nvSpPr>
              <p:spPr>
                <a:xfrm>
                  <a:off x="2630" y="3897"/>
                  <a:ext cx="2914" cy="681"/>
                </a:xfrm>
                <a:prstGeom prst="snip1Rect">
                  <a:avLst/>
                </a:prstGeom>
                <a:solidFill>
                  <a:srgbClr val="F585C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微软雅黑" panose="020B0503020204020204" pitchFamily="34" charset="-122"/>
                    <a:ea typeface="微软雅黑" panose="020B0503020204020204" pitchFamily="34" charset="-122"/>
                  </a:endParaRPr>
                </a:p>
              </p:txBody>
            </p:sp>
            <p:sp>
              <p:nvSpPr>
                <p:cNvPr id="10248" name="矩形 63"/>
                <p:cNvSpPr/>
                <p:nvPr>
                  <p:custDataLst>
                    <p:tags r:id="rId8"/>
                  </p:custDataLst>
                </p:nvPr>
              </p:nvSpPr>
              <p:spPr>
                <a:xfrm>
                  <a:off x="2433" y="3895"/>
                  <a:ext cx="2820" cy="62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lgn="just"/>
                  <a:r>
                    <a:rPr lang="zh-CN" altLang="en-US" sz="2000" b="1">
                      <a:solidFill>
                        <a:schemeClr val="bg1"/>
                      </a:solidFill>
                      <a:latin typeface="微软雅黑" panose="020B0503020204020204" pitchFamily="34" charset="-122"/>
                      <a:ea typeface="三极正极黑简体" charset="-122"/>
                    </a:rPr>
                    <a:t>    编辑标题</a:t>
                  </a:r>
                  <a:endParaRPr lang="zh-CN" altLang="en-US" sz="2000" b="1">
                    <a:solidFill>
                      <a:schemeClr val="bg1"/>
                    </a:solidFill>
                    <a:latin typeface="微软雅黑" panose="020B0503020204020204" pitchFamily="34" charset="-122"/>
                    <a:ea typeface="三极正极黑简体" charset="-122"/>
                  </a:endParaRPr>
                </a:p>
              </p:txBody>
            </p:sp>
          </p:grpSp>
          <p:sp>
            <p:nvSpPr>
              <p:cNvPr id="10249" name="文本框 61"/>
              <p:cNvSpPr/>
              <p:nvPr>
                <p:custDataLst>
                  <p:tags r:id="rId9"/>
                </p:custDataLst>
              </p:nvPr>
            </p:nvSpPr>
            <p:spPr>
              <a:xfrm>
                <a:off x="3000921" y="2677160"/>
                <a:ext cx="2500621" cy="400110"/>
              </a:xfrm>
              <a:prstGeom prst="rect">
                <a:avLst/>
              </a:prstGeom>
              <a:noFill/>
              <a:ln cap="flat">
                <a:noFill/>
                <a:prstDash val="solid"/>
                <a:round/>
                <a:headEnd type="none" w="med" len="med"/>
                <a:tailEnd type="none" w="med" len="med"/>
              </a:ln>
            </p:spPr>
            <p:txBody>
              <a:bodyPr wrap="none" anchor="t" anchorCtr="0"/>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r>
                  <a:rPr lang="zh-CN" altLang="en-US" sz="2000" b="1">
                    <a:effectLst/>
                    <a:latin typeface="微软雅黑" panose="020B0503020204020204" pitchFamily="34" charset="-122"/>
                    <a:sym typeface="思源黑体 CN Normal"/>
                  </a:rPr>
                  <a:t>请您在此处编辑标题</a:t>
                </a:r>
                <a:endParaRPr lang="zh-CN" altLang="en-US" sz="2000" b="1">
                  <a:effectLst/>
                  <a:latin typeface="微软雅黑" panose="020B0503020204020204" pitchFamily="34" charset="-122"/>
                  <a:sym typeface="思源黑体 CN Normal"/>
                </a:endParaRPr>
              </a:p>
            </p:txBody>
          </p:sp>
        </p:grpSp>
      </p:grpSp>
      <p:pic>
        <p:nvPicPr>
          <p:cNvPr id="10250" name="图片 64"/>
          <p:cNvPicPr>
            <a:picLocks noChangeAspect="1"/>
          </p:cNvPicPr>
          <p:nvPr>
            <p:custDataLst>
              <p:tags r:id="rId10"/>
            </p:custDataLst>
          </p:nvPr>
        </p:nvPicPr>
        <p:blipFill>
          <a:blip r:embed="rId11"/>
          <a:stretch>
            <a:fillRect/>
          </a:stretch>
        </p:blipFill>
        <p:spPr>
          <a:xfrm>
            <a:off x="7443788" y="1778000"/>
            <a:ext cx="4651375" cy="46513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down)">
                                      <p:cBhvr>
                                        <p:cTn id="11" dur="500"/>
                                        <p:tgtEl>
                                          <p:spTgt spid="102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0250"/>
                                        </p:tgtEl>
                                        <p:attrNameLst>
                                          <p:attrName>style.visibility</p:attrName>
                                        </p:attrNameLst>
                                      </p:cBhvr>
                                      <p:to>
                                        <p:strVal val="visible"/>
                                      </p:to>
                                    </p:set>
                                    <p:animEffect transition="in" filter="fade">
                                      <p:cBhvr>
                                        <p:cTn id="15" dur="1000"/>
                                        <p:tgtEl>
                                          <p:spTgt spid="10250"/>
                                        </p:tgtEl>
                                      </p:cBhvr>
                                    </p:animEffect>
                                    <p:anim calcmode="lin" valueType="num">
                                      <p:cBhvr>
                                        <p:cTn id="16" dur="1000" fill="hold"/>
                                        <p:tgtEl>
                                          <p:spTgt spid="10250"/>
                                        </p:tgtEl>
                                        <p:attrNameLst>
                                          <p:attrName>ppt_x</p:attrName>
                                        </p:attrNameLst>
                                      </p:cBhvr>
                                      <p:tavLst>
                                        <p:tav tm="0">
                                          <p:val>
                                            <p:strVal val="#ppt_x"/>
                                          </p:val>
                                        </p:tav>
                                        <p:tav tm="100000">
                                          <p:val>
                                            <p:strVal val="#ppt_x"/>
                                          </p:val>
                                        </p:tav>
                                      </p:tavLst>
                                    </p:anim>
                                    <p:anim calcmode="lin" valueType="num">
                                      <p:cBhvr>
                                        <p:cTn id="17" dur="1000" fill="hold"/>
                                        <p:tgtEl>
                                          <p:spTgt spid="10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5"/>
          <p:cNvSpPr/>
          <p:nvPr>
            <p:custDataLst>
              <p:tags r:id="rId1"/>
            </p:custDataLst>
          </p:nvPr>
        </p:nvSpPr>
        <p:spPr>
          <a:xfrm flipH="1">
            <a:off x="1334279" y="1897094"/>
            <a:ext cx="977095" cy="879226"/>
          </a:xfrm>
          <a:prstGeom prst="rect">
            <a:avLst/>
          </a:prstGeom>
          <a:solidFill>
            <a:srgbClr val="F585C0"/>
          </a:solidFill>
          <a:ln w="12700" cap="flat" cmpd="sng" algn="ctr">
            <a:noFill/>
            <a:prstDash val="solid"/>
            <a:miter lim="800000"/>
            <a:headEnd type="none" w="med" len="med"/>
            <a:tailEnd type="none" w="med" len="med"/>
          </a:ln>
          <a:effectLst>
            <a:outerShdw blurRad="63500" dist="38100" dir="5400000" algn="t"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lumMod val="95000"/>
                </a:schemeClr>
              </a:solidFill>
              <a:uLnTx/>
              <a:uFillTx/>
              <a:cs typeface="+mn-ea"/>
              <a:sym typeface="+mn-lt"/>
            </a:endParaRPr>
          </a:p>
        </p:txBody>
      </p:sp>
      <p:sp>
        <p:nvSpPr>
          <p:cNvPr id="11267" name="矩形 6"/>
          <p:cNvSpPr/>
          <p:nvPr>
            <p:custDataLst>
              <p:tags r:id="rId2"/>
            </p:custDataLst>
          </p:nvPr>
        </p:nvSpPr>
        <p:spPr>
          <a:xfrm flipH="1">
            <a:off x="4137350" y="1897094"/>
            <a:ext cx="977095" cy="879226"/>
          </a:xfrm>
          <a:prstGeom prst="rect">
            <a:avLst/>
          </a:prstGeom>
          <a:solidFill>
            <a:srgbClr val="6263CF"/>
          </a:solidFill>
          <a:ln w="12700" cap="flat" cmpd="sng" algn="ctr">
            <a:noFill/>
            <a:prstDash val="solid"/>
            <a:miter lim="800000"/>
            <a:headEnd type="none" w="med" len="med"/>
            <a:tailEnd type="none" w="med" len="med"/>
          </a:ln>
          <a:effectLst>
            <a:outerShdw blurRad="63500" dist="38100" dir="5400000" algn="t"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lumMod val="95000"/>
                </a:schemeClr>
              </a:solidFill>
              <a:uLnTx/>
              <a:uFillTx/>
              <a:cs typeface="+mn-ea"/>
              <a:sym typeface="+mn-lt"/>
            </a:endParaRPr>
          </a:p>
        </p:txBody>
      </p:sp>
      <p:sp>
        <p:nvSpPr>
          <p:cNvPr id="11268" name="矩形 7"/>
          <p:cNvSpPr/>
          <p:nvPr>
            <p:custDataLst>
              <p:tags r:id="rId3"/>
            </p:custDataLst>
          </p:nvPr>
        </p:nvSpPr>
        <p:spPr>
          <a:xfrm flipH="1">
            <a:off x="6940421" y="1897094"/>
            <a:ext cx="977095" cy="879226"/>
          </a:xfrm>
          <a:prstGeom prst="rect">
            <a:avLst/>
          </a:prstGeom>
          <a:solidFill>
            <a:srgbClr val="F585C0"/>
          </a:solidFill>
          <a:ln w="12700" cap="flat" cmpd="sng" algn="ctr">
            <a:noFill/>
            <a:prstDash val="solid"/>
            <a:miter lim="800000"/>
            <a:headEnd type="none" w="med" len="med"/>
            <a:tailEnd type="none" w="med" len="med"/>
          </a:ln>
          <a:effectLst>
            <a:outerShdw blurRad="63500" dist="38100" dir="5400000" algn="t"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lumMod val="95000"/>
                </a:schemeClr>
              </a:solidFill>
              <a:uLnTx/>
              <a:uFillTx/>
              <a:cs typeface="+mn-ea"/>
              <a:sym typeface="+mn-lt"/>
            </a:endParaRPr>
          </a:p>
        </p:txBody>
      </p:sp>
      <p:sp>
        <p:nvSpPr>
          <p:cNvPr id="11269" name="矩形 8"/>
          <p:cNvSpPr/>
          <p:nvPr>
            <p:custDataLst>
              <p:tags r:id="rId4"/>
            </p:custDataLst>
          </p:nvPr>
        </p:nvSpPr>
        <p:spPr>
          <a:xfrm flipH="1">
            <a:off x="9743492" y="1897094"/>
            <a:ext cx="977095" cy="879226"/>
          </a:xfrm>
          <a:prstGeom prst="rect">
            <a:avLst/>
          </a:prstGeom>
          <a:solidFill>
            <a:srgbClr val="6263CF"/>
          </a:solidFill>
          <a:ln w="12700" cap="flat" cmpd="sng" algn="ctr">
            <a:noFill/>
            <a:prstDash val="solid"/>
            <a:miter lim="800000"/>
            <a:headEnd type="none" w="med" len="med"/>
            <a:tailEnd type="none" w="med" len="med"/>
          </a:ln>
          <a:effectLst>
            <a:outerShdw blurRad="63500" dist="38100" dir="5400000" algn="t"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bg1">
                  <a:lumMod val="95000"/>
                </a:schemeClr>
              </a:solidFill>
              <a:uLnTx/>
              <a:uFillTx/>
              <a:cs typeface="+mn-ea"/>
              <a:sym typeface="+mn-lt"/>
            </a:endParaRPr>
          </a:p>
        </p:txBody>
      </p:sp>
      <p:sp>
        <p:nvSpPr>
          <p:cNvPr id="11270" name="KSO_Shape"/>
          <p:cNvSpPr/>
          <p:nvPr>
            <p:custDataLst>
              <p:tags r:id="rId5"/>
            </p:custDataLst>
          </p:nvPr>
        </p:nvSpPr>
        <p:spPr bwMode="auto">
          <a:xfrm>
            <a:off x="9959508" y="2099518"/>
            <a:ext cx="513822" cy="500116"/>
          </a:xfrm>
          <a:custGeom>
            <a:avLst/>
            <a:gdLst>
              <a:gd name="T0" fmla="*/ 666817 w 2390775"/>
              <a:gd name="T1" fmla="*/ 1651200 h 2327275"/>
              <a:gd name="T2" fmla="*/ 566198 w 2390775"/>
              <a:gd name="T3" fmla="*/ 1648988 h 2327275"/>
              <a:gd name="T4" fmla="*/ 521900 w 2390775"/>
              <a:gd name="T5" fmla="*/ 1642352 h 2327275"/>
              <a:gd name="T6" fmla="*/ 451657 w 2390775"/>
              <a:gd name="T7" fmla="*/ 1625606 h 2327275"/>
              <a:gd name="T8" fmla="*/ 414954 w 2390775"/>
              <a:gd name="T9" fmla="*/ 1611703 h 2327275"/>
              <a:gd name="T10" fmla="*/ 386794 w 2390775"/>
              <a:gd name="T11" fmla="*/ 1596536 h 2327275"/>
              <a:gd name="T12" fmla="*/ 361480 w 2390775"/>
              <a:gd name="T13" fmla="*/ 1577261 h 2327275"/>
              <a:gd name="T14" fmla="*/ 340280 w 2390775"/>
              <a:gd name="T15" fmla="*/ 1553247 h 2327275"/>
              <a:gd name="T16" fmla="*/ 888937 w 2390775"/>
              <a:gd name="T17" fmla="*/ 1206621 h 2327275"/>
              <a:gd name="T18" fmla="*/ 1840488 w 2390775"/>
              <a:gd name="T19" fmla="*/ 1219287 h 2327275"/>
              <a:gd name="T20" fmla="*/ 1623069 w 2390775"/>
              <a:gd name="T21" fmla="*/ 1586618 h 2327275"/>
              <a:gd name="T22" fmla="*/ 1603447 w 2390775"/>
              <a:gd name="T23" fmla="*/ 1604668 h 2327275"/>
              <a:gd name="T24" fmla="*/ 1586041 w 2390775"/>
              <a:gd name="T25" fmla="*/ 1615435 h 2327275"/>
              <a:gd name="T26" fmla="*/ 1564203 w 2390775"/>
              <a:gd name="T27" fmla="*/ 1624302 h 2327275"/>
              <a:gd name="T28" fmla="*/ 1537619 w 2390775"/>
              <a:gd name="T29" fmla="*/ 1631584 h 2327275"/>
              <a:gd name="T30" fmla="*/ 1504706 w 2390775"/>
              <a:gd name="T31" fmla="*/ 1636335 h 2327275"/>
              <a:gd name="T32" fmla="*/ 1344252 w 2390775"/>
              <a:gd name="T33" fmla="*/ 1642035 h 2327275"/>
              <a:gd name="T34" fmla="*/ 1310389 w 2390775"/>
              <a:gd name="T35" fmla="*/ 991605 h 2327275"/>
              <a:gd name="T36" fmla="*/ 441594 w 2390775"/>
              <a:gd name="T37" fmla="*/ 1195662 h 2327275"/>
              <a:gd name="T38" fmla="*/ 81238 w 2390775"/>
              <a:gd name="T39" fmla="*/ 1104844 h 2327275"/>
              <a:gd name="T40" fmla="*/ 72704 w 2390775"/>
              <a:gd name="T41" fmla="*/ 1075414 h 2327275"/>
              <a:gd name="T42" fmla="*/ 71439 w 2390775"/>
              <a:gd name="T43" fmla="*/ 1055795 h 2327275"/>
              <a:gd name="T44" fmla="*/ 73335 w 2390775"/>
              <a:gd name="T45" fmla="*/ 1033327 h 2327275"/>
              <a:gd name="T46" fmla="*/ 79342 w 2390775"/>
              <a:gd name="T47" fmla="*/ 1007378 h 2327275"/>
              <a:gd name="T48" fmla="*/ 89773 w 2390775"/>
              <a:gd name="T49" fmla="*/ 977316 h 2327275"/>
              <a:gd name="T50" fmla="*/ 110320 w 2390775"/>
              <a:gd name="T51" fmla="*/ 933964 h 2327275"/>
              <a:gd name="T52" fmla="*/ 509555 w 2390775"/>
              <a:gd name="T53" fmla="*/ 642520 h 2327275"/>
              <a:gd name="T54" fmla="*/ 1847476 w 2390775"/>
              <a:gd name="T55" fmla="*/ 860382 h 2327275"/>
              <a:gd name="T56" fmla="*/ 1866124 w 2390775"/>
              <a:gd name="T57" fmla="*/ 899590 h 2327275"/>
              <a:gd name="T58" fmla="*/ 1881611 w 2390775"/>
              <a:gd name="T59" fmla="*/ 941329 h 2327275"/>
              <a:gd name="T60" fmla="*/ 1899627 w 2390775"/>
              <a:gd name="T61" fmla="*/ 1008363 h 2327275"/>
              <a:gd name="T62" fmla="*/ 1904368 w 2390775"/>
              <a:gd name="T63" fmla="*/ 1046940 h 2327275"/>
              <a:gd name="T64" fmla="*/ 1904052 w 2390775"/>
              <a:gd name="T65" fmla="*/ 1078876 h 2327275"/>
              <a:gd name="T66" fmla="*/ 1898679 w 2390775"/>
              <a:gd name="T67" fmla="*/ 1110496 h 2327275"/>
              <a:gd name="T68" fmla="*/ 1886036 w 2390775"/>
              <a:gd name="T69" fmla="*/ 1139903 h 2327275"/>
              <a:gd name="T70" fmla="*/ 1704931 w 2390775"/>
              <a:gd name="T71" fmla="*/ 607105 h 2327275"/>
              <a:gd name="T72" fmla="*/ 1269206 w 2390775"/>
              <a:gd name="T73" fmla="*/ 633 h 2327275"/>
              <a:gd name="T74" fmla="*/ 1298604 w 2390775"/>
              <a:gd name="T75" fmla="*/ 7913 h 2327275"/>
              <a:gd name="T76" fmla="*/ 1316622 w 2390775"/>
              <a:gd name="T77" fmla="*/ 16460 h 2327275"/>
              <a:gd name="T78" fmla="*/ 1334957 w 2390775"/>
              <a:gd name="T79" fmla="*/ 29437 h 2327275"/>
              <a:gd name="T80" fmla="*/ 1354556 w 2390775"/>
              <a:gd name="T81" fmla="*/ 47796 h 2327275"/>
              <a:gd name="T82" fmla="*/ 1374787 w 2390775"/>
              <a:gd name="T83" fmla="*/ 71853 h 2327275"/>
              <a:gd name="T84" fmla="*/ 1402289 w 2390775"/>
              <a:gd name="T85" fmla="*/ 111420 h 2327275"/>
              <a:gd name="T86" fmla="*/ 1454131 w 2390775"/>
              <a:gd name="T87" fmla="*/ 603311 h 2327275"/>
              <a:gd name="T88" fmla="*/ 851305 w 2390775"/>
              <a:gd name="T89" fmla="*/ 0 h 2327275"/>
              <a:gd name="T90" fmla="*/ 776986 w 2390775"/>
              <a:gd name="T91" fmla="*/ 648844 h 2327275"/>
              <a:gd name="T92" fmla="*/ 537523 w 2390775"/>
              <a:gd name="T93" fmla="*/ 174396 h 2327275"/>
              <a:gd name="T94" fmla="*/ 561912 w 2390775"/>
              <a:gd name="T95" fmla="*/ 138631 h 2327275"/>
              <a:gd name="T96" fmla="*/ 590420 w 2390775"/>
              <a:gd name="T97" fmla="*/ 103815 h 2327275"/>
              <a:gd name="T98" fmla="*/ 639199 w 2390775"/>
              <a:gd name="T99" fmla="*/ 54439 h 2327275"/>
              <a:gd name="T100" fmla="*/ 670241 w 2390775"/>
              <a:gd name="T101" fmla="*/ 30701 h 2327275"/>
              <a:gd name="T102" fmla="*/ 698115 w 2390775"/>
              <a:gd name="T103" fmla="*/ 15192 h 2327275"/>
              <a:gd name="T104" fmla="*/ 728206 w 2390775"/>
              <a:gd name="T105" fmla="*/ 4114 h 2327275"/>
              <a:gd name="T106" fmla="*/ 759565 w 2390775"/>
              <a:gd name="T107" fmla="*/ 0 h 23272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0775" h="2327275">
                <a:moveTo>
                  <a:pt x="1115616" y="1514475"/>
                </a:moveTo>
                <a:lnTo>
                  <a:pt x="1116013" y="2073275"/>
                </a:lnTo>
                <a:lnTo>
                  <a:pt x="959557" y="2072879"/>
                </a:lnTo>
                <a:lnTo>
                  <a:pt x="836855" y="2072482"/>
                </a:lnTo>
                <a:lnTo>
                  <a:pt x="750685" y="2072085"/>
                </a:lnTo>
                <a:lnTo>
                  <a:pt x="737978" y="2071689"/>
                </a:lnTo>
                <a:lnTo>
                  <a:pt x="724080" y="2070896"/>
                </a:lnTo>
                <a:lnTo>
                  <a:pt x="710579" y="2069706"/>
                </a:lnTo>
                <a:lnTo>
                  <a:pt x="696680" y="2067723"/>
                </a:lnTo>
                <a:lnTo>
                  <a:pt x="682782" y="2065740"/>
                </a:lnTo>
                <a:lnTo>
                  <a:pt x="668487" y="2063757"/>
                </a:lnTo>
                <a:lnTo>
                  <a:pt x="654985" y="2061377"/>
                </a:lnTo>
                <a:lnTo>
                  <a:pt x="641087" y="2058998"/>
                </a:lnTo>
                <a:lnTo>
                  <a:pt x="614482" y="2053049"/>
                </a:lnTo>
                <a:lnTo>
                  <a:pt x="589465" y="2046703"/>
                </a:lnTo>
                <a:lnTo>
                  <a:pt x="566830" y="2040358"/>
                </a:lnTo>
                <a:lnTo>
                  <a:pt x="556903" y="2037185"/>
                </a:lnTo>
                <a:lnTo>
                  <a:pt x="547769" y="2034012"/>
                </a:lnTo>
                <a:lnTo>
                  <a:pt x="529503" y="2026874"/>
                </a:lnTo>
                <a:lnTo>
                  <a:pt x="520767" y="2022908"/>
                </a:lnTo>
                <a:lnTo>
                  <a:pt x="512031" y="2018149"/>
                </a:lnTo>
                <a:lnTo>
                  <a:pt x="502898" y="2013786"/>
                </a:lnTo>
                <a:lnTo>
                  <a:pt x="493765" y="2009027"/>
                </a:lnTo>
                <a:lnTo>
                  <a:pt x="485426" y="2003871"/>
                </a:lnTo>
                <a:lnTo>
                  <a:pt x="477087" y="1998319"/>
                </a:lnTo>
                <a:lnTo>
                  <a:pt x="468747" y="1992370"/>
                </a:lnTo>
                <a:lnTo>
                  <a:pt x="461203" y="1986421"/>
                </a:lnTo>
                <a:lnTo>
                  <a:pt x="453658" y="1979679"/>
                </a:lnTo>
                <a:lnTo>
                  <a:pt x="446113" y="1972541"/>
                </a:lnTo>
                <a:lnTo>
                  <a:pt x="439362" y="1965402"/>
                </a:lnTo>
                <a:lnTo>
                  <a:pt x="433009" y="1957470"/>
                </a:lnTo>
                <a:lnTo>
                  <a:pt x="427052" y="1949538"/>
                </a:lnTo>
                <a:lnTo>
                  <a:pt x="421890" y="1941210"/>
                </a:lnTo>
                <a:lnTo>
                  <a:pt x="400050" y="1903930"/>
                </a:lnTo>
                <a:lnTo>
                  <a:pt x="616864" y="1518045"/>
                </a:lnTo>
                <a:lnTo>
                  <a:pt x="1115616" y="1514475"/>
                </a:lnTo>
                <a:close/>
                <a:moveTo>
                  <a:pt x="1644538" y="1244600"/>
                </a:moveTo>
                <a:lnTo>
                  <a:pt x="1644538" y="1533950"/>
                </a:lnTo>
                <a:lnTo>
                  <a:pt x="1919386" y="1532757"/>
                </a:lnTo>
                <a:lnTo>
                  <a:pt x="2309813" y="1530372"/>
                </a:lnTo>
                <a:lnTo>
                  <a:pt x="2054824" y="1965986"/>
                </a:lnTo>
                <a:lnTo>
                  <a:pt x="2049263" y="1974333"/>
                </a:lnTo>
                <a:lnTo>
                  <a:pt x="2043703" y="1983077"/>
                </a:lnTo>
                <a:lnTo>
                  <a:pt x="2036951" y="1991423"/>
                </a:lnTo>
                <a:lnTo>
                  <a:pt x="2029802" y="1999373"/>
                </a:lnTo>
                <a:lnTo>
                  <a:pt x="2021858" y="2006924"/>
                </a:lnTo>
                <a:lnTo>
                  <a:pt x="2017092" y="2010501"/>
                </a:lnTo>
                <a:lnTo>
                  <a:pt x="2012326" y="2014078"/>
                </a:lnTo>
                <a:lnTo>
                  <a:pt x="2007162" y="2017656"/>
                </a:lnTo>
                <a:lnTo>
                  <a:pt x="2001999" y="2020835"/>
                </a:lnTo>
                <a:lnTo>
                  <a:pt x="1996439" y="2024412"/>
                </a:lnTo>
                <a:lnTo>
                  <a:pt x="1990481" y="2027592"/>
                </a:lnTo>
                <a:lnTo>
                  <a:pt x="1984126" y="2030772"/>
                </a:lnTo>
                <a:lnTo>
                  <a:pt x="1977771" y="2033554"/>
                </a:lnTo>
                <a:lnTo>
                  <a:pt x="1970622" y="2036336"/>
                </a:lnTo>
                <a:lnTo>
                  <a:pt x="1963075" y="2038721"/>
                </a:lnTo>
                <a:lnTo>
                  <a:pt x="1955132" y="2041503"/>
                </a:lnTo>
                <a:lnTo>
                  <a:pt x="1947188" y="2043490"/>
                </a:lnTo>
                <a:lnTo>
                  <a:pt x="1938450" y="2045875"/>
                </a:lnTo>
                <a:lnTo>
                  <a:pt x="1929712" y="2047862"/>
                </a:lnTo>
                <a:lnTo>
                  <a:pt x="1919783" y="2049452"/>
                </a:lnTo>
                <a:lnTo>
                  <a:pt x="1909853" y="2051042"/>
                </a:lnTo>
                <a:lnTo>
                  <a:pt x="1899527" y="2052632"/>
                </a:lnTo>
                <a:lnTo>
                  <a:pt x="1888406" y="2053824"/>
                </a:lnTo>
                <a:lnTo>
                  <a:pt x="1877285" y="2055017"/>
                </a:lnTo>
                <a:lnTo>
                  <a:pt x="1864972" y="2055812"/>
                </a:lnTo>
                <a:lnTo>
                  <a:pt x="1839155" y="2057004"/>
                </a:lnTo>
                <a:lnTo>
                  <a:pt x="1687036" y="2060979"/>
                </a:lnTo>
                <a:lnTo>
                  <a:pt x="1642552" y="2062171"/>
                </a:lnTo>
                <a:lnTo>
                  <a:pt x="1644140" y="2327275"/>
                </a:lnTo>
                <a:lnTo>
                  <a:pt x="1273175" y="1801439"/>
                </a:lnTo>
                <a:lnTo>
                  <a:pt x="1644538" y="1244600"/>
                </a:lnTo>
                <a:close/>
                <a:moveTo>
                  <a:pt x="639492" y="806450"/>
                </a:moveTo>
                <a:lnTo>
                  <a:pt x="939800" y="1403808"/>
                </a:lnTo>
                <a:lnTo>
                  <a:pt x="688684" y="1261221"/>
                </a:lnTo>
                <a:lnTo>
                  <a:pt x="554200" y="1500720"/>
                </a:lnTo>
                <a:lnTo>
                  <a:pt x="363781" y="1841500"/>
                </a:lnTo>
                <a:lnTo>
                  <a:pt x="111078" y="1404603"/>
                </a:lnTo>
                <a:lnTo>
                  <a:pt x="106318" y="1395865"/>
                </a:lnTo>
                <a:lnTo>
                  <a:pt x="101954" y="1386730"/>
                </a:lnTo>
                <a:lnTo>
                  <a:pt x="97987" y="1376403"/>
                </a:lnTo>
                <a:lnTo>
                  <a:pt x="94813" y="1366473"/>
                </a:lnTo>
                <a:lnTo>
                  <a:pt x="92036" y="1355750"/>
                </a:lnTo>
                <a:lnTo>
                  <a:pt x="91243" y="1349792"/>
                </a:lnTo>
                <a:lnTo>
                  <a:pt x="90449" y="1344231"/>
                </a:lnTo>
                <a:lnTo>
                  <a:pt x="90053" y="1337877"/>
                </a:lnTo>
                <a:lnTo>
                  <a:pt x="89656" y="1331919"/>
                </a:lnTo>
                <a:lnTo>
                  <a:pt x="89656" y="1325167"/>
                </a:lnTo>
                <a:lnTo>
                  <a:pt x="89656" y="1318415"/>
                </a:lnTo>
                <a:lnTo>
                  <a:pt x="90053" y="1311265"/>
                </a:lnTo>
                <a:lnTo>
                  <a:pt x="90846" y="1304116"/>
                </a:lnTo>
                <a:lnTo>
                  <a:pt x="92036" y="1296967"/>
                </a:lnTo>
                <a:lnTo>
                  <a:pt x="93226" y="1289421"/>
                </a:lnTo>
                <a:lnTo>
                  <a:pt x="95210" y="1281080"/>
                </a:lnTo>
                <a:lnTo>
                  <a:pt x="97193" y="1272739"/>
                </a:lnTo>
                <a:lnTo>
                  <a:pt x="99574" y="1264398"/>
                </a:lnTo>
                <a:lnTo>
                  <a:pt x="101954" y="1255263"/>
                </a:lnTo>
                <a:lnTo>
                  <a:pt x="105127" y="1246128"/>
                </a:lnTo>
                <a:lnTo>
                  <a:pt x="108698" y="1236596"/>
                </a:lnTo>
                <a:lnTo>
                  <a:pt x="112665" y="1226666"/>
                </a:lnTo>
                <a:lnTo>
                  <a:pt x="116632" y="1216737"/>
                </a:lnTo>
                <a:lnTo>
                  <a:pt x="121392" y="1206013"/>
                </a:lnTo>
                <a:lnTo>
                  <a:pt x="126550" y="1195289"/>
                </a:lnTo>
                <a:lnTo>
                  <a:pt x="138451" y="1172253"/>
                </a:lnTo>
                <a:lnTo>
                  <a:pt x="209462" y="1038006"/>
                </a:lnTo>
                <a:lnTo>
                  <a:pt x="230884" y="998685"/>
                </a:lnTo>
                <a:lnTo>
                  <a:pt x="0" y="869205"/>
                </a:lnTo>
                <a:lnTo>
                  <a:pt x="639492" y="806450"/>
                </a:lnTo>
                <a:close/>
                <a:moveTo>
                  <a:pt x="2139688" y="762000"/>
                </a:moveTo>
                <a:lnTo>
                  <a:pt x="2216641" y="898525"/>
                </a:lnTo>
                <a:lnTo>
                  <a:pt x="2276537" y="1004887"/>
                </a:lnTo>
                <a:lnTo>
                  <a:pt x="2318583" y="1079897"/>
                </a:lnTo>
                <a:lnTo>
                  <a:pt x="2324533" y="1091406"/>
                </a:lnTo>
                <a:lnTo>
                  <a:pt x="2330483" y="1103709"/>
                </a:lnTo>
                <a:lnTo>
                  <a:pt x="2336432" y="1116409"/>
                </a:lnTo>
                <a:lnTo>
                  <a:pt x="2341986" y="1129109"/>
                </a:lnTo>
                <a:lnTo>
                  <a:pt x="2347142" y="1141809"/>
                </a:lnTo>
                <a:lnTo>
                  <a:pt x="2352299" y="1155303"/>
                </a:lnTo>
                <a:lnTo>
                  <a:pt x="2357059" y="1168400"/>
                </a:lnTo>
                <a:lnTo>
                  <a:pt x="2361422" y="1181497"/>
                </a:lnTo>
                <a:lnTo>
                  <a:pt x="2369355" y="1207690"/>
                </a:lnTo>
                <a:lnTo>
                  <a:pt x="2376099" y="1232297"/>
                </a:lnTo>
                <a:lnTo>
                  <a:pt x="2382048" y="1255315"/>
                </a:lnTo>
                <a:lnTo>
                  <a:pt x="2384032" y="1265634"/>
                </a:lnTo>
                <a:lnTo>
                  <a:pt x="2385618" y="1275556"/>
                </a:lnTo>
                <a:lnTo>
                  <a:pt x="2388395" y="1294606"/>
                </a:lnTo>
                <a:lnTo>
                  <a:pt x="2389188" y="1304528"/>
                </a:lnTo>
                <a:lnTo>
                  <a:pt x="2389982" y="1314053"/>
                </a:lnTo>
                <a:lnTo>
                  <a:pt x="2390378" y="1323975"/>
                </a:lnTo>
                <a:lnTo>
                  <a:pt x="2390775" y="1334294"/>
                </a:lnTo>
                <a:lnTo>
                  <a:pt x="2390378" y="1344215"/>
                </a:lnTo>
                <a:lnTo>
                  <a:pt x="2389585" y="1354137"/>
                </a:lnTo>
                <a:lnTo>
                  <a:pt x="2388792" y="1364059"/>
                </a:lnTo>
                <a:lnTo>
                  <a:pt x="2387205" y="1373981"/>
                </a:lnTo>
                <a:lnTo>
                  <a:pt x="2385222" y="1384300"/>
                </a:lnTo>
                <a:lnTo>
                  <a:pt x="2382842" y="1393825"/>
                </a:lnTo>
                <a:lnTo>
                  <a:pt x="2379272" y="1403350"/>
                </a:lnTo>
                <a:lnTo>
                  <a:pt x="2375702" y="1412478"/>
                </a:lnTo>
                <a:lnTo>
                  <a:pt x="2371735" y="1421606"/>
                </a:lnTo>
                <a:lnTo>
                  <a:pt x="2366975" y="1430734"/>
                </a:lnTo>
                <a:lnTo>
                  <a:pt x="2345556" y="1467644"/>
                </a:lnTo>
                <a:lnTo>
                  <a:pt x="1902485" y="1470025"/>
                </a:lnTo>
                <a:lnTo>
                  <a:pt x="1654175" y="1038225"/>
                </a:lnTo>
                <a:lnTo>
                  <a:pt x="2139688" y="762000"/>
                </a:lnTo>
                <a:close/>
                <a:moveTo>
                  <a:pt x="1068388" y="0"/>
                </a:moveTo>
                <a:lnTo>
                  <a:pt x="1572620" y="0"/>
                </a:lnTo>
                <a:lnTo>
                  <a:pt x="1582538" y="0"/>
                </a:lnTo>
                <a:lnTo>
                  <a:pt x="1592853" y="794"/>
                </a:lnTo>
                <a:lnTo>
                  <a:pt x="1603565" y="2384"/>
                </a:lnTo>
                <a:lnTo>
                  <a:pt x="1613879" y="4767"/>
                </a:lnTo>
                <a:lnTo>
                  <a:pt x="1624591" y="7946"/>
                </a:lnTo>
                <a:lnTo>
                  <a:pt x="1629748" y="9932"/>
                </a:lnTo>
                <a:lnTo>
                  <a:pt x="1635302" y="11919"/>
                </a:lnTo>
                <a:lnTo>
                  <a:pt x="1640856" y="14700"/>
                </a:lnTo>
                <a:lnTo>
                  <a:pt x="1646807" y="17481"/>
                </a:lnTo>
                <a:lnTo>
                  <a:pt x="1652361" y="20659"/>
                </a:lnTo>
                <a:lnTo>
                  <a:pt x="1657915" y="24235"/>
                </a:lnTo>
                <a:lnTo>
                  <a:pt x="1663866" y="27810"/>
                </a:lnTo>
                <a:lnTo>
                  <a:pt x="1669420" y="32181"/>
                </a:lnTo>
                <a:lnTo>
                  <a:pt x="1675371" y="36948"/>
                </a:lnTo>
                <a:lnTo>
                  <a:pt x="1681322" y="41716"/>
                </a:lnTo>
                <a:lnTo>
                  <a:pt x="1687273" y="47675"/>
                </a:lnTo>
                <a:lnTo>
                  <a:pt x="1693620" y="53634"/>
                </a:lnTo>
                <a:lnTo>
                  <a:pt x="1699968" y="59991"/>
                </a:lnTo>
                <a:lnTo>
                  <a:pt x="1706315" y="66745"/>
                </a:lnTo>
                <a:lnTo>
                  <a:pt x="1712663" y="73896"/>
                </a:lnTo>
                <a:lnTo>
                  <a:pt x="1719010" y="81445"/>
                </a:lnTo>
                <a:lnTo>
                  <a:pt x="1725358" y="90185"/>
                </a:lnTo>
                <a:lnTo>
                  <a:pt x="1732102" y="98926"/>
                </a:lnTo>
                <a:lnTo>
                  <a:pt x="1739243" y="108063"/>
                </a:lnTo>
                <a:lnTo>
                  <a:pt x="1745987" y="117996"/>
                </a:lnTo>
                <a:lnTo>
                  <a:pt x="1759873" y="139847"/>
                </a:lnTo>
                <a:lnTo>
                  <a:pt x="1840010" y="268569"/>
                </a:lnTo>
                <a:lnTo>
                  <a:pt x="1863417" y="306709"/>
                </a:lnTo>
                <a:lnTo>
                  <a:pt x="2090738" y="171233"/>
                </a:lnTo>
                <a:lnTo>
                  <a:pt x="1824935" y="757238"/>
                </a:lnTo>
                <a:lnTo>
                  <a:pt x="1158047" y="718303"/>
                </a:lnTo>
                <a:lnTo>
                  <a:pt x="1407188" y="572100"/>
                </a:lnTo>
                <a:lnTo>
                  <a:pt x="1267145" y="335711"/>
                </a:lnTo>
                <a:lnTo>
                  <a:pt x="1068388" y="0"/>
                </a:lnTo>
                <a:close/>
                <a:moveTo>
                  <a:pt x="953254" y="0"/>
                </a:moveTo>
                <a:lnTo>
                  <a:pt x="996186" y="0"/>
                </a:lnTo>
                <a:lnTo>
                  <a:pt x="1222376" y="381372"/>
                </a:lnTo>
                <a:lnTo>
                  <a:pt x="975117" y="814388"/>
                </a:lnTo>
                <a:lnTo>
                  <a:pt x="490538" y="534318"/>
                </a:lnTo>
                <a:lnTo>
                  <a:pt x="569247" y="398851"/>
                </a:lnTo>
                <a:lnTo>
                  <a:pt x="630863" y="293180"/>
                </a:lnTo>
                <a:lnTo>
                  <a:pt x="674591" y="218891"/>
                </a:lnTo>
                <a:lnTo>
                  <a:pt x="681349" y="207768"/>
                </a:lnTo>
                <a:lnTo>
                  <a:pt x="689299" y="196645"/>
                </a:lnTo>
                <a:lnTo>
                  <a:pt x="697249" y="185521"/>
                </a:lnTo>
                <a:lnTo>
                  <a:pt x="705200" y="174001"/>
                </a:lnTo>
                <a:lnTo>
                  <a:pt x="713945" y="162877"/>
                </a:lnTo>
                <a:lnTo>
                  <a:pt x="722691" y="151754"/>
                </a:lnTo>
                <a:lnTo>
                  <a:pt x="731834" y="141028"/>
                </a:lnTo>
                <a:lnTo>
                  <a:pt x="740977" y="130302"/>
                </a:lnTo>
                <a:lnTo>
                  <a:pt x="759263" y="110439"/>
                </a:lnTo>
                <a:lnTo>
                  <a:pt x="777549" y="92165"/>
                </a:lnTo>
                <a:lnTo>
                  <a:pt x="794245" y="75480"/>
                </a:lnTo>
                <a:lnTo>
                  <a:pt x="802195" y="68329"/>
                </a:lnTo>
                <a:lnTo>
                  <a:pt x="809748" y="61973"/>
                </a:lnTo>
                <a:lnTo>
                  <a:pt x="824854" y="50452"/>
                </a:lnTo>
                <a:lnTo>
                  <a:pt x="832804" y="44493"/>
                </a:lnTo>
                <a:lnTo>
                  <a:pt x="841152" y="38534"/>
                </a:lnTo>
                <a:lnTo>
                  <a:pt x="849500" y="33370"/>
                </a:lnTo>
                <a:lnTo>
                  <a:pt x="857848" y="28206"/>
                </a:lnTo>
                <a:lnTo>
                  <a:pt x="866991" y="23438"/>
                </a:lnTo>
                <a:lnTo>
                  <a:pt x="876134" y="19068"/>
                </a:lnTo>
                <a:lnTo>
                  <a:pt x="884880" y="14699"/>
                </a:lnTo>
                <a:lnTo>
                  <a:pt x="894420" y="11123"/>
                </a:lnTo>
                <a:lnTo>
                  <a:pt x="903961" y="7945"/>
                </a:lnTo>
                <a:lnTo>
                  <a:pt x="913899" y="5164"/>
                </a:lnTo>
                <a:lnTo>
                  <a:pt x="923439" y="2781"/>
                </a:lnTo>
                <a:lnTo>
                  <a:pt x="933377" y="1192"/>
                </a:lnTo>
                <a:lnTo>
                  <a:pt x="943316" y="397"/>
                </a:lnTo>
                <a:lnTo>
                  <a:pt x="95325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260" b="0" i="0" u="none" strike="noStrike" kern="1200" cap="none" spc="0" normalizeH="0" baseline="0" noProof="0">
              <a:solidFill>
                <a:schemeClr val="bg1">
                  <a:lumMod val="95000"/>
                </a:schemeClr>
              </a:solidFill>
              <a:uLnTx/>
              <a:uFillTx/>
              <a:cs typeface="+mn-ea"/>
              <a:sym typeface="+mn-lt"/>
            </a:endParaRPr>
          </a:p>
        </p:txBody>
      </p:sp>
      <p:sp>
        <p:nvSpPr>
          <p:cNvPr id="11271" name="KSO_Shape"/>
          <p:cNvSpPr/>
          <p:nvPr>
            <p:custDataLst>
              <p:tags r:id="rId6"/>
            </p:custDataLst>
          </p:nvPr>
        </p:nvSpPr>
        <p:spPr bwMode="auto">
          <a:xfrm>
            <a:off x="7196321" y="2029887"/>
            <a:ext cx="454896" cy="577034"/>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260" b="0" i="0" u="none" strike="noStrike" kern="1200" cap="none" spc="0" normalizeH="0" baseline="0" noProof="0">
              <a:solidFill>
                <a:schemeClr val="bg1">
                  <a:lumMod val="95000"/>
                </a:schemeClr>
              </a:solidFill>
              <a:uLnTx/>
              <a:uFillTx/>
              <a:cs typeface="+mn-ea"/>
              <a:sym typeface="+mn-lt"/>
            </a:endParaRPr>
          </a:p>
        </p:txBody>
      </p:sp>
      <p:sp>
        <p:nvSpPr>
          <p:cNvPr id="11272" name="Freeform 11383"/>
          <p:cNvSpPr>
            <a:spLocks noEditPoints="1"/>
          </p:cNvSpPr>
          <p:nvPr>
            <p:custDataLst>
              <p:tags r:id="rId7"/>
            </p:custDataLst>
          </p:nvPr>
        </p:nvSpPr>
        <p:spPr bwMode="auto">
          <a:xfrm>
            <a:off x="4673289" y="2049576"/>
            <a:ext cx="120929" cy="167739"/>
          </a:xfrm>
          <a:custGeom>
            <a:avLst/>
            <a:gdLst>
              <a:gd name="T0" fmla="*/ 111 w 248"/>
              <a:gd name="T1" fmla="*/ 0 h 342"/>
              <a:gd name="T2" fmla="*/ 75 w 248"/>
              <a:gd name="T3" fmla="*/ 10 h 342"/>
              <a:gd name="T4" fmla="*/ 45 w 248"/>
              <a:gd name="T5" fmla="*/ 28 h 342"/>
              <a:gd name="T6" fmla="*/ 20 w 248"/>
              <a:gd name="T7" fmla="*/ 57 h 342"/>
              <a:gd name="T8" fmla="*/ 5 w 248"/>
              <a:gd name="T9" fmla="*/ 91 h 342"/>
              <a:gd name="T10" fmla="*/ 0 w 248"/>
              <a:gd name="T11" fmla="*/ 129 h 342"/>
              <a:gd name="T12" fmla="*/ 2 w 248"/>
              <a:gd name="T13" fmla="*/ 155 h 342"/>
              <a:gd name="T14" fmla="*/ 14 w 248"/>
              <a:gd name="T15" fmla="*/ 192 h 342"/>
              <a:gd name="T16" fmla="*/ 36 w 248"/>
              <a:gd name="T17" fmla="*/ 222 h 342"/>
              <a:gd name="T18" fmla="*/ 54 w 248"/>
              <a:gd name="T19" fmla="*/ 265 h 342"/>
              <a:gd name="T20" fmla="*/ 58 w 248"/>
              <a:gd name="T21" fmla="*/ 280 h 342"/>
              <a:gd name="T22" fmla="*/ 60 w 248"/>
              <a:gd name="T23" fmla="*/ 311 h 342"/>
              <a:gd name="T24" fmla="*/ 70 w 248"/>
              <a:gd name="T25" fmla="*/ 328 h 342"/>
              <a:gd name="T26" fmla="*/ 78 w 248"/>
              <a:gd name="T27" fmla="*/ 334 h 342"/>
              <a:gd name="T28" fmla="*/ 108 w 248"/>
              <a:gd name="T29" fmla="*/ 342 h 342"/>
              <a:gd name="T30" fmla="*/ 130 w 248"/>
              <a:gd name="T31" fmla="*/ 342 h 342"/>
              <a:gd name="T32" fmla="*/ 171 w 248"/>
              <a:gd name="T33" fmla="*/ 333 h 342"/>
              <a:gd name="T34" fmla="*/ 172 w 248"/>
              <a:gd name="T35" fmla="*/ 331 h 342"/>
              <a:gd name="T36" fmla="*/ 184 w 248"/>
              <a:gd name="T37" fmla="*/ 318 h 342"/>
              <a:gd name="T38" fmla="*/ 190 w 248"/>
              <a:gd name="T39" fmla="*/ 292 h 342"/>
              <a:gd name="T40" fmla="*/ 189 w 248"/>
              <a:gd name="T41" fmla="*/ 275 h 342"/>
              <a:gd name="T42" fmla="*/ 210 w 248"/>
              <a:gd name="T43" fmla="*/ 224 h 342"/>
              <a:gd name="T44" fmla="*/ 225 w 248"/>
              <a:gd name="T45" fmla="*/ 203 h 342"/>
              <a:gd name="T46" fmla="*/ 242 w 248"/>
              <a:gd name="T47" fmla="*/ 168 h 342"/>
              <a:gd name="T48" fmla="*/ 248 w 248"/>
              <a:gd name="T49" fmla="*/ 129 h 342"/>
              <a:gd name="T50" fmla="*/ 245 w 248"/>
              <a:gd name="T51" fmla="*/ 103 h 342"/>
              <a:gd name="T52" fmla="*/ 233 w 248"/>
              <a:gd name="T53" fmla="*/ 68 h 342"/>
              <a:gd name="T54" fmla="*/ 211 w 248"/>
              <a:gd name="T55" fmla="*/ 38 h 342"/>
              <a:gd name="T56" fmla="*/ 182 w 248"/>
              <a:gd name="T57" fmla="*/ 15 h 342"/>
              <a:gd name="T58" fmla="*/ 148 w 248"/>
              <a:gd name="T59" fmla="*/ 2 h 342"/>
              <a:gd name="T60" fmla="*/ 124 w 248"/>
              <a:gd name="T61" fmla="*/ 0 h 342"/>
              <a:gd name="T62" fmla="*/ 109 w 248"/>
              <a:gd name="T63" fmla="*/ 207 h 342"/>
              <a:gd name="T64" fmla="*/ 71 w 248"/>
              <a:gd name="T65" fmla="*/ 190 h 342"/>
              <a:gd name="T66" fmla="*/ 47 w 248"/>
              <a:gd name="T67" fmla="*/ 158 h 342"/>
              <a:gd name="T68" fmla="*/ 40 w 248"/>
              <a:gd name="T69" fmla="*/ 134 h 342"/>
              <a:gd name="T70" fmla="*/ 40 w 248"/>
              <a:gd name="T71" fmla="*/ 115 h 342"/>
              <a:gd name="T72" fmla="*/ 45 w 248"/>
              <a:gd name="T73" fmla="*/ 91 h 342"/>
              <a:gd name="T74" fmla="*/ 64 w 248"/>
              <a:gd name="T75" fmla="*/ 64 h 342"/>
              <a:gd name="T76" fmla="*/ 91 w 248"/>
              <a:gd name="T77" fmla="*/ 45 h 342"/>
              <a:gd name="T78" fmla="*/ 114 w 248"/>
              <a:gd name="T79" fmla="*/ 39 h 342"/>
              <a:gd name="T80" fmla="*/ 139 w 248"/>
              <a:gd name="T81" fmla="*/ 40 h 342"/>
              <a:gd name="T82" fmla="*/ 178 w 248"/>
              <a:gd name="T83" fmla="*/ 58 h 342"/>
              <a:gd name="T84" fmla="*/ 203 w 248"/>
              <a:gd name="T85" fmla="*/ 94 h 342"/>
              <a:gd name="T86" fmla="*/ 209 w 248"/>
              <a:gd name="T87" fmla="*/ 124 h 342"/>
              <a:gd name="T88" fmla="*/ 207 w 248"/>
              <a:gd name="T89" fmla="*/ 141 h 342"/>
              <a:gd name="T90" fmla="*/ 198 w 248"/>
              <a:gd name="T91" fmla="*/ 164 h 342"/>
              <a:gd name="T92" fmla="*/ 171 w 248"/>
              <a:gd name="T93" fmla="*/ 194 h 342"/>
              <a:gd name="T94" fmla="*/ 148 w 248"/>
              <a:gd name="T95" fmla="*/ 205 h 342"/>
              <a:gd name="T96" fmla="*/ 124 w 248"/>
              <a:gd name="T97" fmla="*/ 2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342">
                <a:moveTo>
                  <a:pt x="124" y="0"/>
                </a:moveTo>
                <a:lnTo>
                  <a:pt x="124" y="0"/>
                </a:lnTo>
                <a:lnTo>
                  <a:pt x="111" y="0"/>
                </a:lnTo>
                <a:lnTo>
                  <a:pt x="99" y="2"/>
                </a:lnTo>
                <a:lnTo>
                  <a:pt x="87" y="5"/>
                </a:lnTo>
                <a:lnTo>
                  <a:pt x="75" y="10"/>
                </a:lnTo>
                <a:lnTo>
                  <a:pt x="65" y="15"/>
                </a:lnTo>
                <a:lnTo>
                  <a:pt x="54" y="22"/>
                </a:lnTo>
                <a:lnTo>
                  <a:pt x="45" y="28"/>
                </a:lnTo>
                <a:lnTo>
                  <a:pt x="36" y="38"/>
                </a:lnTo>
                <a:lnTo>
                  <a:pt x="28" y="47"/>
                </a:lnTo>
                <a:lnTo>
                  <a:pt x="20" y="57"/>
                </a:lnTo>
                <a:lnTo>
                  <a:pt x="14" y="68"/>
                </a:lnTo>
                <a:lnTo>
                  <a:pt x="9" y="79"/>
                </a:lnTo>
                <a:lnTo>
                  <a:pt x="5" y="91"/>
                </a:lnTo>
                <a:lnTo>
                  <a:pt x="2" y="103"/>
                </a:lnTo>
                <a:lnTo>
                  <a:pt x="0" y="116"/>
                </a:lnTo>
                <a:lnTo>
                  <a:pt x="0" y="129"/>
                </a:lnTo>
                <a:lnTo>
                  <a:pt x="0" y="129"/>
                </a:lnTo>
                <a:lnTo>
                  <a:pt x="0" y="142"/>
                </a:lnTo>
                <a:lnTo>
                  <a:pt x="2" y="155"/>
                </a:lnTo>
                <a:lnTo>
                  <a:pt x="5" y="168"/>
                </a:lnTo>
                <a:lnTo>
                  <a:pt x="9" y="180"/>
                </a:lnTo>
                <a:lnTo>
                  <a:pt x="14" y="192"/>
                </a:lnTo>
                <a:lnTo>
                  <a:pt x="20" y="202"/>
                </a:lnTo>
                <a:lnTo>
                  <a:pt x="28" y="213"/>
                </a:lnTo>
                <a:lnTo>
                  <a:pt x="36" y="222"/>
                </a:lnTo>
                <a:lnTo>
                  <a:pt x="36" y="222"/>
                </a:lnTo>
                <a:lnTo>
                  <a:pt x="48" y="247"/>
                </a:lnTo>
                <a:lnTo>
                  <a:pt x="54" y="265"/>
                </a:lnTo>
                <a:lnTo>
                  <a:pt x="57" y="275"/>
                </a:lnTo>
                <a:lnTo>
                  <a:pt x="58" y="280"/>
                </a:lnTo>
                <a:lnTo>
                  <a:pt x="58" y="280"/>
                </a:lnTo>
                <a:lnTo>
                  <a:pt x="56" y="292"/>
                </a:lnTo>
                <a:lnTo>
                  <a:pt x="57" y="303"/>
                </a:lnTo>
                <a:lnTo>
                  <a:pt x="60" y="311"/>
                </a:lnTo>
                <a:lnTo>
                  <a:pt x="62" y="317"/>
                </a:lnTo>
                <a:lnTo>
                  <a:pt x="66" y="324"/>
                </a:lnTo>
                <a:lnTo>
                  <a:pt x="70" y="328"/>
                </a:lnTo>
                <a:lnTo>
                  <a:pt x="75" y="331"/>
                </a:lnTo>
                <a:lnTo>
                  <a:pt x="75" y="331"/>
                </a:lnTo>
                <a:lnTo>
                  <a:pt x="78" y="334"/>
                </a:lnTo>
                <a:lnTo>
                  <a:pt x="86" y="337"/>
                </a:lnTo>
                <a:lnTo>
                  <a:pt x="100" y="341"/>
                </a:lnTo>
                <a:lnTo>
                  <a:pt x="108" y="342"/>
                </a:lnTo>
                <a:lnTo>
                  <a:pt x="118" y="342"/>
                </a:lnTo>
                <a:lnTo>
                  <a:pt x="118" y="342"/>
                </a:lnTo>
                <a:lnTo>
                  <a:pt x="130" y="342"/>
                </a:lnTo>
                <a:lnTo>
                  <a:pt x="143" y="339"/>
                </a:lnTo>
                <a:lnTo>
                  <a:pt x="156" y="337"/>
                </a:lnTo>
                <a:lnTo>
                  <a:pt x="171" y="333"/>
                </a:lnTo>
                <a:lnTo>
                  <a:pt x="171" y="333"/>
                </a:lnTo>
                <a:lnTo>
                  <a:pt x="172" y="331"/>
                </a:lnTo>
                <a:lnTo>
                  <a:pt x="172" y="331"/>
                </a:lnTo>
                <a:lnTo>
                  <a:pt x="176" y="329"/>
                </a:lnTo>
                <a:lnTo>
                  <a:pt x="180" y="325"/>
                </a:lnTo>
                <a:lnTo>
                  <a:pt x="184" y="318"/>
                </a:lnTo>
                <a:lnTo>
                  <a:pt x="188" y="312"/>
                </a:lnTo>
                <a:lnTo>
                  <a:pt x="190" y="303"/>
                </a:lnTo>
                <a:lnTo>
                  <a:pt x="190" y="292"/>
                </a:lnTo>
                <a:lnTo>
                  <a:pt x="189" y="280"/>
                </a:lnTo>
                <a:lnTo>
                  <a:pt x="189" y="280"/>
                </a:lnTo>
                <a:lnTo>
                  <a:pt x="189" y="275"/>
                </a:lnTo>
                <a:lnTo>
                  <a:pt x="192" y="265"/>
                </a:lnTo>
                <a:lnTo>
                  <a:pt x="198" y="248"/>
                </a:lnTo>
                <a:lnTo>
                  <a:pt x="210" y="224"/>
                </a:lnTo>
                <a:lnTo>
                  <a:pt x="210" y="224"/>
                </a:lnTo>
                <a:lnTo>
                  <a:pt x="218" y="214"/>
                </a:lnTo>
                <a:lnTo>
                  <a:pt x="225" y="203"/>
                </a:lnTo>
                <a:lnTo>
                  <a:pt x="232" y="193"/>
                </a:lnTo>
                <a:lnTo>
                  <a:pt x="239" y="181"/>
                </a:lnTo>
                <a:lnTo>
                  <a:pt x="242" y="168"/>
                </a:lnTo>
                <a:lnTo>
                  <a:pt x="245" y="156"/>
                </a:lnTo>
                <a:lnTo>
                  <a:pt x="248" y="143"/>
                </a:lnTo>
                <a:lnTo>
                  <a:pt x="248" y="129"/>
                </a:lnTo>
                <a:lnTo>
                  <a:pt x="248" y="129"/>
                </a:lnTo>
                <a:lnTo>
                  <a:pt x="248" y="116"/>
                </a:lnTo>
                <a:lnTo>
                  <a:pt x="245" y="103"/>
                </a:lnTo>
                <a:lnTo>
                  <a:pt x="242" y="91"/>
                </a:lnTo>
                <a:lnTo>
                  <a:pt x="239" y="79"/>
                </a:lnTo>
                <a:lnTo>
                  <a:pt x="233" y="68"/>
                </a:lnTo>
                <a:lnTo>
                  <a:pt x="227" y="57"/>
                </a:lnTo>
                <a:lnTo>
                  <a:pt x="220" y="47"/>
                </a:lnTo>
                <a:lnTo>
                  <a:pt x="211" y="38"/>
                </a:lnTo>
                <a:lnTo>
                  <a:pt x="203" y="28"/>
                </a:lnTo>
                <a:lnTo>
                  <a:pt x="193" y="22"/>
                </a:lnTo>
                <a:lnTo>
                  <a:pt x="182" y="15"/>
                </a:lnTo>
                <a:lnTo>
                  <a:pt x="172" y="10"/>
                </a:lnTo>
                <a:lnTo>
                  <a:pt x="160" y="5"/>
                </a:lnTo>
                <a:lnTo>
                  <a:pt x="148" y="2"/>
                </a:lnTo>
                <a:lnTo>
                  <a:pt x="137" y="0"/>
                </a:lnTo>
                <a:lnTo>
                  <a:pt x="124" y="0"/>
                </a:lnTo>
                <a:lnTo>
                  <a:pt x="124" y="0"/>
                </a:lnTo>
                <a:close/>
                <a:moveTo>
                  <a:pt x="124" y="209"/>
                </a:moveTo>
                <a:lnTo>
                  <a:pt x="124" y="209"/>
                </a:lnTo>
                <a:lnTo>
                  <a:pt x="109" y="207"/>
                </a:lnTo>
                <a:lnTo>
                  <a:pt x="96" y="203"/>
                </a:lnTo>
                <a:lnTo>
                  <a:pt x="83" y="198"/>
                </a:lnTo>
                <a:lnTo>
                  <a:pt x="71" y="190"/>
                </a:lnTo>
                <a:lnTo>
                  <a:pt x="61" y="181"/>
                </a:lnTo>
                <a:lnTo>
                  <a:pt x="53" y="169"/>
                </a:lnTo>
                <a:lnTo>
                  <a:pt x="47" y="158"/>
                </a:lnTo>
                <a:lnTo>
                  <a:pt x="41" y="145"/>
                </a:lnTo>
                <a:lnTo>
                  <a:pt x="41" y="145"/>
                </a:lnTo>
                <a:lnTo>
                  <a:pt x="40" y="134"/>
                </a:lnTo>
                <a:lnTo>
                  <a:pt x="39" y="124"/>
                </a:lnTo>
                <a:lnTo>
                  <a:pt x="39" y="124"/>
                </a:lnTo>
                <a:lnTo>
                  <a:pt x="40" y="115"/>
                </a:lnTo>
                <a:lnTo>
                  <a:pt x="41" y="107"/>
                </a:lnTo>
                <a:lnTo>
                  <a:pt x="43" y="99"/>
                </a:lnTo>
                <a:lnTo>
                  <a:pt x="45" y="91"/>
                </a:lnTo>
                <a:lnTo>
                  <a:pt x="49" y="83"/>
                </a:lnTo>
                <a:lnTo>
                  <a:pt x="53" y="77"/>
                </a:lnTo>
                <a:lnTo>
                  <a:pt x="64" y="64"/>
                </a:lnTo>
                <a:lnTo>
                  <a:pt x="77" y="53"/>
                </a:lnTo>
                <a:lnTo>
                  <a:pt x="83" y="49"/>
                </a:lnTo>
                <a:lnTo>
                  <a:pt x="91" y="45"/>
                </a:lnTo>
                <a:lnTo>
                  <a:pt x="99" y="43"/>
                </a:lnTo>
                <a:lnTo>
                  <a:pt x="107" y="40"/>
                </a:lnTo>
                <a:lnTo>
                  <a:pt x="114" y="39"/>
                </a:lnTo>
                <a:lnTo>
                  <a:pt x="124" y="39"/>
                </a:lnTo>
                <a:lnTo>
                  <a:pt x="124" y="39"/>
                </a:lnTo>
                <a:lnTo>
                  <a:pt x="139" y="40"/>
                </a:lnTo>
                <a:lnTo>
                  <a:pt x="154" y="44"/>
                </a:lnTo>
                <a:lnTo>
                  <a:pt x="167" y="51"/>
                </a:lnTo>
                <a:lnTo>
                  <a:pt x="178" y="58"/>
                </a:lnTo>
                <a:lnTo>
                  <a:pt x="189" y="69"/>
                </a:lnTo>
                <a:lnTo>
                  <a:pt x="197" y="81"/>
                </a:lnTo>
                <a:lnTo>
                  <a:pt x="203" y="94"/>
                </a:lnTo>
                <a:lnTo>
                  <a:pt x="207" y="108"/>
                </a:lnTo>
                <a:lnTo>
                  <a:pt x="207" y="108"/>
                </a:lnTo>
                <a:lnTo>
                  <a:pt x="209" y="124"/>
                </a:lnTo>
                <a:lnTo>
                  <a:pt x="209" y="124"/>
                </a:lnTo>
                <a:lnTo>
                  <a:pt x="209" y="132"/>
                </a:lnTo>
                <a:lnTo>
                  <a:pt x="207" y="141"/>
                </a:lnTo>
                <a:lnTo>
                  <a:pt x="205" y="149"/>
                </a:lnTo>
                <a:lnTo>
                  <a:pt x="202" y="156"/>
                </a:lnTo>
                <a:lnTo>
                  <a:pt x="198" y="164"/>
                </a:lnTo>
                <a:lnTo>
                  <a:pt x="194" y="171"/>
                </a:lnTo>
                <a:lnTo>
                  <a:pt x="184" y="184"/>
                </a:lnTo>
                <a:lnTo>
                  <a:pt x="171" y="194"/>
                </a:lnTo>
                <a:lnTo>
                  <a:pt x="164" y="198"/>
                </a:lnTo>
                <a:lnTo>
                  <a:pt x="156" y="201"/>
                </a:lnTo>
                <a:lnTo>
                  <a:pt x="148" y="205"/>
                </a:lnTo>
                <a:lnTo>
                  <a:pt x="141" y="206"/>
                </a:lnTo>
                <a:lnTo>
                  <a:pt x="133" y="207"/>
                </a:lnTo>
                <a:lnTo>
                  <a:pt x="124" y="209"/>
                </a:lnTo>
                <a:lnTo>
                  <a:pt x="124" y="209"/>
                </a:ln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700" b="0" i="0" u="none" strike="noStrike" kern="1200" cap="none" spc="0" normalizeH="0" baseline="0" noProof="0">
              <a:solidFill>
                <a:schemeClr val="bg1">
                  <a:lumMod val="95000"/>
                </a:schemeClr>
              </a:solidFill>
              <a:uLnTx/>
              <a:uFillTx/>
              <a:cs typeface="+mn-ea"/>
              <a:sym typeface="+mn-lt"/>
            </a:endParaRPr>
          </a:p>
        </p:txBody>
      </p:sp>
      <p:sp>
        <p:nvSpPr>
          <p:cNvPr id="11273" name="Freeform 11384"/>
          <p:cNvSpPr/>
          <p:nvPr>
            <p:custDataLst>
              <p:tags r:id="rId8"/>
            </p:custDataLst>
          </p:nvPr>
        </p:nvSpPr>
        <p:spPr bwMode="auto">
          <a:xfrm>
            <a:off x="4714248" y="2223167"/>
            <a:ext cx="37059" cy="31207"/>
          </a:xfrm>
          <a:custGeom>
            <a:avLst/>
            <a:gdLst>
              <a:gd name="T0" fmla="*/ 49 w 76"/>
              <a:gd name="T1" fmla="*/ 63 h 63"/>
              <a:gd name="T2" fmla="*/ 70 w 76"/>
              <a:gd name="T3" fmla="*/ 43 h 63"/>
              <a:gd name="T4" fmla="*/ 76 w 76"/>
              <a:gd name="T5" fmla="*/ 0 h 63"/>
              <a:gd name="T6" fmla="*/ 72 w 76"/>
              <a:gd name="T7" fmla="*/ 2 h 63"/>
              <a:gd name="T8" fmla="*/ 72 w 76"/>
              <a:gd name="T9" fmla="*/ 2 h 63"/>
              <a:gd name="T10" fmla="*/ 61 w 76"/>
              <a:gd name="T11" fmla="*/ 4 h 63"/>
              <a:gd name="T12" fmla="*/ 51 w 76"/>
              <a:gd name="T13" fmla="*/ 7 h 63"/>
              <a:gd name="T14" fmla="*/ 36 w 76"/>
              <a:gd name="T15" fmla="*/ 7 h 63"/>
              <a:gd name="T16" fmla="*/ 36 w 76"/>
              <a:gd name="T17" fmla="*/ 7 h 63"/>
              <a:gd name="T18" fmla="*/ 19 w 76"/>
              <a:gd name="T19" fmla="*/ 5 h 63"/>
              <a:gd name="T20" fmla="*/ 4 w 76"/>
              <a:gd name="T21" fmla="*/ 2 h 63"/>
              <a:gd name="T22" fmla="*/ 0 w 76"/>
              <a:gd name="T23" fmla="*/ 0 h 63"/>
              <a:gd name="T24" fmla="*/ 2 w 76"/>
              <a:gd name="T25" fmla="*/ 45 h 63"/>
              <a:gd name="T26" fmla="*/ 23 w 76"/>
              <a:gd name="T27" fmla="*/ 63 h 63"/>
              <a:gd name="T28" fmla="*/ 49 w 76"/>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62">
                <a:moveTo>
                  <a:pt x="49" y="63"/>
                </a:moveTo>
                <a:lnTo>
                  <a:pt x="70" y="43"/>
                </a:lnTo>
                <a:lnTo>
                  <a:pt x="76" y="0"/>
                </a:lnTo>
                <a:lnTo>
                  <a:pt x="72" y="2"/>
                </a:lnTo>
                <a:lnTo>
                  <a:pt x="72" y="2"/>
                </a:lnTo>
                <a:lnTo>
                  <a:pt x="61" y="4"/>
                </a:lnTo>
                <a:lnTo>
                  <a:pt x="51" y="7"/>
                </a:lnTo>
                <a:lnTo>
                  <a:pt x="36" y="7"/>
                </a:lnTo>
                <a:lnTo>
                  <a:pt x="36" y="7"/>
                </a:lnTo>
                <a:lnTo>
                  <a:pt x="19" y="5"/>
                </a:lnTo>
                <a:lnTo>
                  <a:pt x="4" y="2"/>
                </a:lnTo>
                <a:lnTo>
                  <a:pt x="0" y="0"/>
                </a:lnTo>
                <a:lnTo>
                  <a:pt x="2" y="45"/>
                </a:lnTo>
                <a:lnTo>
                  <a:pt x="23" y="63"/>
                </a:lnTo>
                <a:lnTo>
                  <a:pt x="49" y="63"/>
                </a:ln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700" b="0" i="0" u="none" strike="noStrike" kern="1200" cap="none" spc="0" normalizeH="0" baseline="0" noProof="0">
              <a:solidFill>
                <a:schemeClr val="bg1">
                  <a:lumMod val="95000"/>
                </a:schemeClr>
              </a:solidFill>
              <a:uLnTx/>
              <a:uFillTx/>
              <a:cs typeface="+mn-ea"/>
              <a:sym typeface="+mn-lt"/>
            </a:endParaRPr>
          </a:p>
        </p:txBody>
      </p:sp>
      <p:sp>
        <p:nvSpPr>
          <p:cNvPr id="11274" name="Freeform 11385"/>
          <p:cNvSpPr/>
          <p:nvPr>
            <p:custDataLst>
              <p:tags r:id="rId9"/>
            </p:custDataLst>
          </p:nvPr>
        </p:nvSpPr>
        <p:spPr bwMode="auto">
          <a:xfrm>
            <a:off x="4612823" y="2115892"/>
            <a:ext cx="23405" cy="17554"/>
          </a:xfrm>
          <a:custGeom>
            <a:avLst/>
            <a:gdLst>
              <a:gd name="T0" fmla="*/ 47 w 49"/>
              <a:gd name="T1" fmla="*/ 17 h 33"/>
              <a:gd name="T2" fmla="*/ 47 w 49"/>
              <a:gd name="T3" fmla="*/ 17 h 33"/>
              <a:gd name="T4" fmla="*/ 48 w 49"/>
              <a:gd name="T5" fmla="*/ 9 h 33"/>
              <a:gd name="T6" fmla="*/ 49 w 49"/>
              <a:gd name="T7" fmla="*/ 0 h 33"/>
              <a:gd name="T8" fmla="*/ 0 w 49"/>
              <a:gd name="T9" fmla="*/ 0 h 33"/>
              <a:gd name="T10" fmla="*/ 0 w 49"/>
              <a:gd name="T11" fmla="*/ 33 h 33"/>
              <a:gd name="T12" fmla="*/ 49 w 49"/>
              <a:gd name="T13" fmla="*/ 33 h 33"/>
              <a:gd name="T14" fmla="*/ 49 w 49"/>
              <a:gd name="T15" fmla="*/ 33 h 33"/>
              <a:gd name="T16" fmla="*/ 48 w 49"/>
              <a:gd name="T17" fmla="*/ 26 h 33"/>
              <a:gd name="T18" fmla="*/ 47 w 49"/>
              <a:gd name="T19" fmla="*/ 17 h 33"/>
              <a:gd name="T20" fmla="*/ 47 w 49"/>
              <a:gd name="T21"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3">
                <a:moveTo>
                  <a:pt x="47" y="17"/>
                </a:moveTo>
                <a:lnTo>
                  <a:pt x="47" y="17"/>
                </a:lnTo>
                <a:lnTo>
                  <a:pt x="48" y="9"/>
                </a:lnTo>
                <a:lnTo>
                  <a:pt x="49" y="0"/>
                </a:lnTo>
                <a:lnTo>
                  <a:pt x="0" y="0"/>
                </a:lnTo>
                <a:lnTo>
                  <a:pt x="0" y="33"/>
                </a:lnTo>
                <a:lnTo>
                  <a:pt x="49" y="33"/>
                </a:lnTo>
                <a:lnTo>
                  <a:pt x="49" y="33"/>
                </a:lnTo>
                <a:lnTo>
                  <a:pt x="48" y="26"/>
                </a:lnTo>
                <a:lnTo>
                  <a:pt x="47" y="17"/>
                </a:lnTo>
                <a:lnTo>
                  <a:pt x="47" y="17"/>
                </a:ln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700" b="0" i="0" u="none" strike="noStrike" kern="1200" cap="none" spc="0" normalizeH="0" baseline="0" noProof="0">
              <a:solidFill>
                <a:schemeClr val="bg1">
                  <a:lumMod val="95000"/>
                </a:schemeClr>
              </a:solidFill>
              <a:uLnTx/>
              <a:uFillTx/>
              <a:cs typeface="+mn-ea"/>
              <a:sym typeface="+mn-lt"/>
            </a:endParaRPr>
          </a:p>
        </p:txBody>
      </p:sp>
      <p:sp>
        <p:nvSpPr>
          <p:cNvPr id="11275" name="Freeform 11386"/>
          <p:cNvSpPr/>
          <p:nvPr>
            <p:custDataLst>
              <p:tags r:id="rId10"/>
            </p:custDataLst>
          </p:nvPr>
        </p:nvSpPr>
        <p:spPr bwMode="auto">
          <a:xfrm>
            <a:off x="4829327" y="2115892"/>
            <a:ext cx="23405" cy="17554"/>
          </a:xfrm>
          <a:custGeom>
            <a:avLst/>
            <a:gdLst>
              <a:gd name="T0" fmla="*/ 0 w 49"/>
              <a:gd name="T1" fmla="*/ 0 h 33"/>
              <a:gd name="T2" fmla="*/ 0 w 49"/>
              <a:gd name="T3" fmla="*/ 0 h 33"/>
              <a:gd name="T4" fmla="*/ 1 w 49"/>
              <a:gd name="T5" fmla="*/ 9 h 33"/>
              <a:gd name="T6" fmla="*/ 2 w 49"/>
              <a:gd name="T7" fmla="*/ 17 h 33"/>
              <a:gd name="T8" fmla="*/ 2 w 49"/>
              <a:gd name="T9" fmla="*/ 17 h 33"/>
              <a:gd name="T10" fmla="*/ 1 w 49"/>
              <a:gd name="T11" fmla="*/ 26 h 33"/>
              <a:gd name="T12" fmla="*/ 0 w 49"/>
              <a:gd name="T13" fmla="*/ 33 h 33"/>
              <a:gd name="T14" fmla="*/ 49 w 49"/>
              <a:gd name="T15" fmla="*/ 33 h 33"/>
              <a:gd name="T16" fmla="*/ 49 w 49"/>
              <a:gd name="T17" fmla="*/ 0 h 33"/>
              <a:gd name="T18" fmla="*/ 0 w 4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3">
                <a:moveTo>
                  <a:pt x="0" y="0"/>
                </a:moveTo>
                <a:lnTo>
                  <a:pt x="0" y="0"/>
                </a:lnTo>
                <a:lnTo>
                  <a:pt x="1" y="9"/>
                </a:lnTo>
                <a:lnTo>
                  <a:pt x="2" y="17"/>
                </a:lnTo>
                <a:lnTo>
                  <a:pt x="2" y="17"/>
                </a:lnTo>
                <a:lnTo>
                  <a:pt x="1" y="26"/>
                </a:lnTo>
                <a:lnTo>
                  <a:pt x="0" y="33"/>
                </a:lnTo>
                <a:lnTo>
                  <a:pt x="49" y="33"/>
                </a:lnTo>
                <a:lnTo>
                  <a:pt x="49" y="0"/>
                </a:lnTo>
                <a:lnTo>
                  <a:pt x="0" y="0"/>
                </a:ln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700" b="0" i="0" u="none" strike="noStrike" kern="1200" cap="none" spc="0" normalizeH="0" baseline="0" noProof="0">
              <a:solidFill>
                <a:schemeClr val="bg1">
                  <a:lumMod val="95000"/>
                </a:schemeClr>
              </a:solidFill>
              <a:uLnTx/>
              <a:uFillTx/>
              <a:cs typeface="+mn-ea"/>
              <a:sym typeface="+mn-lt"/>
            </a:endParaRPr>
          </a:p>
        </p:txBody>
      </p:sp>
      <p:sp>
        <p:nvSpPr>
          <p:cNvPr id="11276" name="Freeform 11387"/>
          <p:cNvSpPr/>
          <p:nvPr>
            <p:custDataLst>
              <p:tags r:id="rId11"/>
            </p:custDataLst>
          </p:nvPr>
        </p:nvSpPr>
        <p:spPr bwMode="auto">
          <a:xfrm>
            <a:off x="4729853" y="2000815"/>
            <a:ext cx="17554" cy="27306"/>
          </a:xfrm>
          <a:custGeom>
            <a:avLst/>
            <a:gdLst>
              <a:gd name="T0" fmla="*/ 34 w 34"/>
              <a:gd name="T1" fmla="*/ 57 h 57"/>
              <a:gd name="T2" fmla="*/ 34 w 34"/>
              <a:gd name="T3" fmla="*/ 0 h 57"/>
              <a:gd name="T4" fmla="*/ 0 w 34"/>
              <a:gd name="T5" fmla="*/ 0 h 57"/>
              <a:gd name="T6" fmla="*/ 0 w 34"/>
              <a:gd name="T7" fmla="*/ 54 h 57"/>
              <a:gd name="T8" fmla="*/ 0 w 34"/>
              <a:gd name="T9" fmla="*/ 54 h 57"/>
              <a:gd name="T10" fmla="*/ 6 w 34"/>
              <a:gd name="T11" fmla="*/ 54 h 57"/>
              <a:gd name="T12" fmla="*/ 6 w 34"/>
              <a:gd name="T13" fmla="*/ 54 h 57"/>
              <a:gd name="T14" fmla="*/ 20 w 34"/>
              <a:gd name="T15" fmla="*/ 54 h 57"/>
              <a:gd name="T16" fmla="*/ 34 w 34"/>
              <a:gd name="T17" fmla="*/ 57 h 57"/>
              <a:gd name="T18" fmla="*/ 34 w 34"/>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7">
                <a:moveTo>
                  <a:pt x="34" y="57"/>
                </a:moveTo>
                <a:lnTo>
                  <a:pt x="34" y="0"/>
                </a:lnTo>
                <a:lnTo>
                  <a:pt x="0" y="0"/>
                </a:lnTo>
                <a:lnTo>
                  <a:pt x="0" y="54"/>
                </a:lnTo>
                <a:lnTo>
                  <a:pt x="0" y="54"/>
                </a:lnTo>
                <a:lnTo>
                  <a:pt x="6" y="54"/>
                </a:lnTo>
                <a:lnTo>
                  <a:pt x="6" y="54"/>
                </a:lnTo>
                <a:lnTo>
                  <a:pt x="20" y="54"/>
                </a:lnTo>
                <a:lnTo>
                  <a:pt x="34" y="57"/>
                </a:lnTo>
                <a:lnTo>
                  <a:pt x="34" y="57"/>
                </a:ln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700" b="0" i="0" u="none" strike="noStrike" kern="1200" cap="none" spc="0" normalizeH="0" baseline="0" noProof="0">
              <a:solidFill>
                <a:schemeClr val="bg1">
                  <a:lumMod val="95000"/>
                </a:schemeClr>
              </a:solidFill>
              <a:uLnTx/>
              <a:uFillTx/>
              <a:cs typeface="+mn-ea"/>
              <a:sym typeface="+mn-lt"/>
            </a:endParaRPr>
          </a:p>
        </p:txBody>
      </p:sp>
      <p:sp>
        <p:nvSpPr>
          <p:cNvPr id="11277" name="Freeform 11388"/>
          <p:cNvSpPr/>
          <p:nvPr>
            <p:custDataLst>
              <p:tags r:id="rId12"/>
            </p:custDataLst>
          </p:nvPr>
        </p:nvSpPr>
        <p:spPr bwMode="auto">
          <a:xfrm>
            <a:off x="4640130" y="2033972"/>
            <a:ext cx="29258" cy="29257"/>
          </a:xfrm>
          <a:custGeom>
            <a:avLst/>
            <a:gdLst>
              <a:gd name="T0" fmla="*/ 61 w 61"/>
              <a:gd name="T1" fmla="*/ 38 h 62"/>
              <a:gd name="T2" fmla="*/ 23 w 61"/>
              <a:gd name="T3" fmla="*/ 0 h 62"/>
              <a:gd name="T4" fmla="*/ 0 w 61"/>
              <a:gd name="T5" fmla="*/ 25 h 62"/>
              <a:gd name="T6" fmla="*/ 38 w 61"/>
              <a:gd name="T7" fmla="*/ 62 h 62"/>
              <a:gd name="T8" fmla="*/ 38 w 61"/>
              <a:gd name="T9" fmla="*/ 62 h 62"/>
              <a:gd name="T10" fmla="*/ 48 w 61"/>
              <a:gd name="T11" fmla="*/ 49 h 62"/>
              <a:gd name="T12" fmla="*/ 61 w 61"/>
              <a:gd name="T13" fmla="*/ 38 h 62"/>
              <a:gd name="T14" fmla="*/ 61 w 61"/>
              <a:gd name="T15" fmla="*/ 38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2">
                <a:moveTo>
                  <a:pt x="61" y="38"/>
                </a:moveTo>
                <a:lnTo>
                  <a:pt x="23" y="0"/>
                </a:lnTo>
                <a:lnTo>
                  <a:pt x="0" y="25"/>
                </a:lnTo>
                <a:lnTo>
                  <a:pt x="38" y="62"/>
                </a:lnTo>
                <a:lnTo>
                  <a:pt x="38" y="62"/>
                </a:lnTo>
                <a:lnTo>
                  <a:pt x="48" y="49"/>
                </a:lnTo>
                <a:lnTo>
                  <a:pt x="61" y="38"/>
                </a:lnTo>
                <a:lnTo>
                  <a:pt x="61" y="38"/>
                </a:ln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700" b="0" i="0" u="none" strike="noStrike" kern="1200" cap="none" spc="0" normalizeH="0" baseline="0" noProof="0">
              <a:solidFill>
                <a:schemeClr val="bg1">
                  <a:lumMod val="95000"/>
                </a:schemeClr>
              </a:solidFill>
              <a:uLnTx/>
              <a:uFillTx/>
              <a:cs typeface="+mn-ea"/>
              <a:sym typeface="+mn-lt"/>
            </a:endParaRPr>
          </a:p>
        </p:txBody>
      </p:sp>
      <p:sp>
        <p:nvSpPr>
          <p:cNvPr id="11278" name="Freeform 11389"/>
          <p:cNvSpPr/>
          <p:nvPr>
            <p:custDataLst>
              <p:tags r:id="rId13"/>
            </p:custDataLst>
          </p:nvPr>
        </p:nvSpPr>
        <p:spPr bwMode="auto">
          <a:xfrm>
            <a:off x="4796169" y="2033972"/>
            <a:ext cx="27306" cy="29257"/>
          </a:xfrm>
          <a:custGeom>
            <a:avLst/>
            <a:gdLst>
              <a:gd name="T0" fmla="*/ 0 w 58"/>
              <a:gd name="T1" fmla="*/ 35 h 60"/>
              <a:gd name="T2" fmla="*/ 0 w 58"/>
              <a:gd name="T3" fmla="*/ 35 h 60"/>
              <a:gd name="T4" fmla="*/ 13 w 58"/>
              <a:gd name="T5" fmla="*/ 47 h 60"/>
              <a:gd name="T6" fmla="*/ 23 w 58"/>
              <a:gd name="T7" fmla="*/ 60 h 60"/>
              <a:gd name="T8" fmla="*/ 58 w 58"/>
              <a:gd name="T9" fmla="*/ 25 h 60"/>
              <a:gd name="T10" fmla="*/ 34 w 58"/>
              <a:gd name="T11" fmla="*/ 0 h 60"/>
              <a:gd name="T12" fmla="*/ 0 w 58"/>
              <a:gd name="T13" fmla="*/ 35 h 60"/>
            </a:gdLst>
            <a:ahLst/>
            <a:cxnLst>
              <a:cxn ang="0">
                <a:pos x="T0" y="T1"/>
              </a:cxn>
              <a:cxn ang="0">
                <a:pos x="T2" y="T3"/>
              </a:cxn>
              <a:cxn ang="0">
                <a:pos x="T4" y="T5"/>
              </a:cxn>
              <a:cxn ang="0">
                <a:pos x="T6" y="T7"/>
              </a:cxn>
              <a:cxn ang="0">
                <a:pos x="T8" y="T9"/>
              </a:cxn>
              <a:cxn ang="0">
                <a:pos x="T10" y="T11"/>
              </a:cxn>
              <a:cxn ang="0">
                <a:pos x="T12" y="T13"/>
              </a:cxn>
            </a:cxnLst>
            <a:rect l="0" t="0" r="r" b="b"/>
            <a:pathLst>
              <a:path w="57" h="60">
                <a:moveTo>
                  <a:pt x="0" y="35"/>
                </a:moveTo>
                <a:lnTo>
                  <a:pt x="0" y="35"/>
                </a:lnTo>
                <a:lnTo>
                  <a:pt x="13" y="47"/>
                </a:lnTo>
                <a:lnTo>
                  <a:pt x="23" y="60"/>
                </a:lnTo>
                <a:lnTo>
                  <a:pt x="58" y="25"/>
                </a:lnTo>
                <a:lnTo>
                  <a:pt x="34" y="0"/>
                </a:lnTo>
                <a:lnTo>
                  <a:pt x="0" y="35"/>
                </a:ln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700" b="0" i="0" u="none" strike="noStrike" kern="1200" cap="none" spc="0" normalizeH="0" baseline="0" noProof="0">
              <a:solidFill>
                <a:schemeClr val="bg1">
                  <a:lumMod val="95000"/>
                </a:schemeClr>
              </a:solidFill>
              <a:uLnTx/>
              <a:uFillTx/>
              <a:cs typeface="+mn-ea"/>
              <a:sym typeface="+mn-lt"/>
            </a:endParaRPr>
          </a:p>
        </p:txBody>
      </p:sp>
      <p:sp>
        <p:nvSpPr>
          <p:cNvPr id="11279" name="Freeform 11390"/>
          <p:cNvSpPr/>
          <p:nvPr>
            <p:custDataLst>
              <p:tags r:id="rId14"/>
            </p:custDataLst>
          </p:nvPr>
        </p:nvSpPr>
        <p:spPr bwMode="auto">
          <a:xfrm>
            <a:off x="4376816" y="2143198"/>
            <a:ext cx="397898" cy="472011"/>
          </a:xfrm>
          <a:custGeom>
            <a:avLst/>
            <a:gdLst>
              <a:gd name="T0" fmla="*/ 812 w 815"/>
              <a:gd name="T1" fmla="*/ 776 h 971"/>
              <a:gd name="T2" fmla="*/ 787 w 815"/>
              <a:gd name="T3" fmla="*/ 706 h 971"/>
              <a:gd name="T4" fmla="*/ 743 w 815"/>
              <a:gd name="T5" fmla="*/ 657 h 971"/>
              <a:gd name="T6" fmla="*/ 682 w 815"/>
              <a:gd name="T7" fmla="*/ 629 h 971"/>
              <a:gd name="T8" fmla="*/ 612 w 815"/>
              <a:gd name="T9" fmla="*/ 613 h 971"/>
              <a:gd name="T10" fmla="*/ 542 w 815"/>
              <a:gd name="T11" fmla="*/ 592 h 971"/>
              <a:gd name="T12" fmla="*/ 508 w 815"/>
              <a:gd name="T13" fmla="*/ 559 h 971"/>
              <a:gd name="T14" fmla="*/ 503 w 815"/>
              <a:gd name="T15" fmla="*/ 498 h 971"/>
              <a:gd name="T16" fmla="*/ 522 w 815"/>
              <a:gd name="T17" fmla="*/ 464 h 971"/>
              <a:gd name="T18" fmla="*/ 568 w 815"/>
              <a:gd name="T19" fmla="*/ 397 h 971"/>
              <a:gd name="T20" fmla="*/ 605 w 815"/>
              <a:gd name="T21" fmla="*/ 363 h 971"/>
              <a:gd name="T22" fmla="*/ 616 w 815"/>
              <a:gd name="T23" fmla="*/ 316 h 971"/>
              <a:gd name="T24" fmla="*/ 608 w 815"/>
              <a:gd name="T25" fmla="*/ 265 h 971"/>
              <a:gd name="T26" fmla="*/ 586 w 815"/>
              <a:gd name="T27" fmla="*/ 252 h 971"/>
              <a:gd name="T28" fmla="*/ 590 w 815"/>
              <a:gd name="T29" fmla="*/ 169 h 971"/>
              <a:gd name="T30" fmla="*/ 586 w 815"/>
              <a:gd name="T31" fmla="*/ 90 h 971"/>
              <a:gd name="T32" fmla="*/ 563 w 815"/>
              <a:gd name="T33" fmla="*/ 55 h 971"/>
              <a:gd name="T34" fmla="*/ 546 w 815"/>
              <a:gd name="T35" fmla="*/ 50 h 971"/>
              <a:gd name="T36" fmla="*/ 514 w 815"/>
              <a:gd name="T37" fmla="*/ 51 h 971"/>
              <a:gd name="T38" fmla="*/ 487 w 815"/>
              <a:gd name="T39" fmla="*/ 43 h 971"/>
              <a:gd name="T40" fmla="*/ 464 w 815"/>
              <a:gd name="T41" fmla="*/ 15 h 971"/>
              <a:gd name="T42" fmla="*/ 441 w 815"/>
              <a:gd name="T43" fmla="*/ 0 h 971"/>
              <a:gd name="T44" fmla="*/ 402 w 815"/>
              <a:gd name="T45" fmla="*/ 10 h 971"/>
              <a:gd name="T46" fmla="*/ 321 w 815"/>
              <a:gd name="T47" fmla="*/ 28 h 971"/>
              <a:gd name="T48" fmla="*/ 283 w 815"/>
              <a:gd name="T49" fmla="*/ 36 h 971"/>
              <a:gd name="T50" fmla="*/ 260 w 815"/>
              <a:gd name="T51" fmla="*/ 47 h 971"/>
              <a:gd name="T52" fmla="*/ 235 w 815"/>
              <a:gd name="T53" fmla="*/ 76 h 971"/>
              <a:gd name="T54" fmla="*/ 225 w 815"/>
              <a:gd name="T55" fmla="*/ 109 h 971"/>
              <a:gd name="T56" fmla="*/ 219 w 815"/>
              <a:gd name="T57" fmla="*/ 175 h 971"/>
              <a:gd name="T58" fmla="*/ 208 w 815"/>
              <a:gd name="T59" fmla="*/ 259 h 971"/>
              <a:gd name="T60" fmla="*/ 193 w 815"/>
              <a:gd name="T61" fmla="*/ 288 h 971"/>
              <a:gd name="T62" fmla="*/ 192 w 815"/>
              <a:gd name="T63" fmla="*/ 315 h 971"/>
              <a:gd name="T64" fmla="*/ 197 w 815"/>
              <a:gd name="T65" fmla="*/ 345 h 971"/>
              <a:gd name="T66" fmla="*/ 214 w 815"/>
              <a:gd name="T67" fmla="*/ 369 h 971"/>
              <a:gd name="T68" fmla="*/ 240 w 815"/>
              <a:gd name="T69" fmla="*/ 392 h 971"/>
              <a:gd name="T70" fmla="*/ 278 w 815"/>
              <a:gd name="T71" fmla="*/ 450 h 971"/>
              <a:gd name="T72" fmla="*/ 295 w 815"/>
              <a:gd name="T73" fmla="*/ 471 h 971"/>
              <a:gd name="T74" fmla="*/ 311 w 815"/>
              <a:gd name="T75" fmla="*/ 478 h 971"/>
              <a:gd name="T76" fmla="*/ 290 w 815"/>
              <a:gd name="T77" fmla="*/ 579 h 971"/>
              <a:gd name="T78" fmla="*/ 242 w 815"/>
              <a:gd name="T79" fmla="*/ 605 h 971"/>
              <a:gd name="T80" fmla="*/ 125 w 815"/>
              <a:gd name="T81" fmla="*/ 636 h 971"/>
              <a:gd name="T82" fmla="*/ 56 w 815"/>
              <a:gd name="T83" fmla="*/ 665 h 971"/>
              <a:gd name="T84" fmla="*/ 20 w 815"/>
              <a:gd name="T85" fmla="*/ 706 h 971"/>
              <a:gd name="T86" fmla="*/ 9 w 815"/>
              <a:gd name="T87" fmla="*/ 741 h 971"/>
              <a:gd name="T88" fmla="*/ 0 w 815"/>
              <a:gd name="T89" fmla="*/ 817 h 971"/>
              <a:gd name="T90" fmla="*/ 0 w 815"/>
              <a:gd name="T91" fmla="*/ 830 h 971"/>
              <a:gd name="T92" fmla="*/ 5 w 815"/>
              <a:gd name="T93" fmla="*/ 849 h 971"/>
              <a:gd name="T94" fmla="*/ 37 w 815"/>
              <a:gd name="T95" fmla="*/ 886 h 971"/>
              <a:gd name="T96" fmla="*/ 93 w 815"/>
              <a:gd name="T97" fmla="*/ 919 h 971"/>
              <a:gd name="T98" fmla="*/ 214 w 815"/>
              <a:gd name="T99" fmla="*/ 954 h 971"/>
              <a:gd name="T100" fmla="*/ 260 w 815"/>
              <a:gd name="T101" fmla="*/ 960 h 971"/>
              <a:gd name="T102" fmla="*/ 407 w 815"/>
              <a:gd name="T103" fmla="*/ 971 h 971"/>
              <a:gd name="T104" fmla="*/ 445 w 815"/>
              <a:gd name="T105" fmla="*/ 946 h 971"/>
              <a:gd name="T106" fmla="*/ 529 w 815"/>
              <a:gd name="T107" fmla="*/ 963 h 971"/>
              <a:gd name="T108" fmla="*/ 675 w 815"/>
              <a:gd name="T109" fmla="*/ 937 h 971"/>
              <a:gd name="T110" fmla="*/ 747 w 815"/>
              <a:gd name="T111" fmla="*/ 904 h 971"/>
              <a:gd name="T112" fmla="*/ 798 w 815"/>
              <a:gd name="T113" fmla="*/ 865 h 971"/>
              <a:gd name="T114" fmla="*/ 812 w 815"/>
              <a:gd name="T115" fmla="*/ 839 h 971"/>
              <a:gd name="T116" fmla="*/ 815 w 815"/>
              <a:gd name="T117" fmla="*/ 824 h 971"/>
              <a:gd name="T118" fmla="*/ 815 w 815"/>
              <a:gd name="T119" fmla="*/ 822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5" h="971">
                <a:moveTo>
                  <a:pt x="815" y="822"/>
                </a:moveTo>
                <a:lnTo>
                  <a:pt x="815" y="822"/>
                </a:lnTo>
                <a:lnTo>
                  <a:pt x="815" y="798"/>
                </a:lnTo>
                <a:lnTo>
                  <a:pt x="812" y="776"/>
                </a:lnTo>
                <a:lnTo>
                  <a:pt x="808" y="757"/>
                </a:lnTo>
                <a:lnTo>
                  <a:pt x="802" y="738"/>
                </a:lnTo>
                <a:lnTo>
                  <a:pt x="795" y="721"/>
                </a:lnTo>
                <a:lnTo>
                  <a:pt x="787" y="706"/>
                </a:lnTo>
                <a:lnTo>
                  <a:pt x="778" y="691"/>
                </a:lnTo>
                <a:lnTo>
                  <a:pt x="768" y="680"/>
                </a:lnTo>
                <a:lnTo>
                  <a:pt x="756" y="668"/>
                </a:lnTo>
                <a:lnTo>
                  <a:pt x="743" y="657"/>
                </a:lnTo>
                <a:lnTo>
                  <a:pt x="729" y="649"/>
                </a:lnTo>
                <a:lnTo>
                  <a:pt x="714" y="642"/>
                </a:lnTo>
                <a:lnTo>
                  <a:pt x="699" y="634"/>
                </a:lnTo>
                <a:lnTo>
                  <a:pt x="682" y="629"/>
                </a:lnTo>
                <a:lnTo>
                  <a:pt x="665" y="623"/>
                </a:lnTo>
                <a:lnTo>
                  <a:pt x="646" y="619"/>
                </a:lnTo>
                <a:lnTo>
                  <a:pt x="646" y="619"/>
                </a:lnTo>
                <a:lnTo>
                  <a:pt x="612" y="613"/>
                </a:lnTo>
                <a:lnTo>
                  <a:pt x="582" y="606"/>
                </a:lnTo>
                <a:lnTo>
                  <a:pt x="568" y="602"/>
                </a:lnTo>
                <a:lnTo>
                  <a:pt x="555" y="597"/>
                </a:lnTo>
                <a:lnTo>
                  <a:pt x="542" y="592"/>
                </a:lnTo>
                <a:lnTo>
                  <a:pt x="531" y="587"/>
                </a:lnTo>
                <a:lnTo>
                  <a:pt x="522" y="579"/>
                </a:lnTo>
                <a:lnTo>
                  <a:pt x="514" y="570"/>
                </a:lnTo>
                <a:lnTo>
                  <a:pt x="508" y="559"/>
                </a:lnTo>
                <a:lnTo>
                  <a:pt x="504" y="548"/>
                </a:lnTo>
                <a:lnTo>
                  <a:pt x="501" y="533"/>
                </a:lnTo>
                <a:lnTo>
                  <a:pt x="501" y="518"/>
                </a:lnTo>
                <a:lnTo>
                  <a:pt x="503" y="498"/>
                </a:lnTo>
                <a:lnTo>
                  <a:pt x="508" y="477"/>
                </a:lnTo>
                <a:lnTo>
                  <a:pt x="508" y="477"/>
                </a:lnTo>
                <a:lnTo>
                  <a:pt x="516" y="471"/>
                </a:lnTo>
                <a:lnTo>
                  <a:pt x="522" y="464"/>
                </a:lnTo>
                <a:lnTo>
                  <a:pt x="535" y="448"/>
                </a:lnTo>
                <a:lnTo>
                  <a:pt x="547" y="431"/>
                </a:lnTo>
                <a:lnTo>
                  <a:pt x="558" y="414"/>
                </a:lnTo>
                <a:lnTo>
                  <a:pt x="568" y="397"/>
                </a:lnTo>
                <a:lnTo>
                  <a:pt x="581" y="382"/>
                </a:lnTo>
                <a:lnTo>
                  <a:pt x="589" y="375"/>
                </a:lnTo>
                <a:lnTo>
                  <a:pt x="597" y="369"/>
                </a:lnTo>
                <a:lnTo>
                  <a:pt x="605" y="363"/>
                </a:lnTo>
                <a:lnTo>
                  <a:pt x="614" y="360"/>
                </a:lnTo>
                <a:lnTo>
                  <a:pt x="614" y="360"/>
                </a:lnTo>
                <a:lnTo>
                  <a:pt x="616" y="336"/>
                </a:lnTo>
                <a:lnTo>
                  <a:pt x="616" y="316"/>
                </a:lnTo>
                <a:lnTo>
                  <a:pt x="614" y="272"/>
                </a:lnTo>
                <a:lnTo>
                  <a:pt x="614" y="272"/>
                </a:lnTo>
                <a:lnTo>
                  <a:pt x="612" y="268"/>
                </a:lnTo>
                <a:lnTo>
                  <a:pt x="608" y="265"/>
                </a:lnTo>
                <a:lnTo>
                  <a:pt x="601" y="263"/>
                </a:lnTo>
                <a:lnTo>
                  <a:pt x="592" y="259"/>
                </a:lnTo>
                <a:lnTo>
                  <a:pt x="589" y="256"/>
                </a:lnTo>
                <a:lnTo>
                  <a:pt x="586" y="252"/>
                </a:lnTo>
                <a:lnTo>
                  <a:pt x="586" y="252"/>
                </a:lnTo>
                <a:lnTo>
                  <a:pt x="586" y="226"/>
                </a:lnTo>
                <a:lnTo>
                  <a:pt x="588" y="198"/>
                </a:lnTo>
                <a:lnTo>
                  <a:pt x="590" y="169"/>
                </a:lnTo>
                <a:lnTo>
                  <a:pt x="592" y="141"/>
                </a:lnTo>
                <a:lnTo>
                  <a:pt x="590" y="114"/>
                </a:lnTo>
                <a:lnTo>
                  <a:pt x="588" y="102"/>
                </a:lnTo>
                <a:lnTo>
                  <a:pt x="586" y="90"/>
                </a:lnTo>
                <a:lnTo>
                  <a:pt x="582" y="80"/>
                </a:lnTo>
                <a:lnTo>
                  <a:pt x="577" y="71"/>
                </a:lnTo>
                <a:lnTo>
                  <a:pt x="571" y="62"/>
                </a:lnTo>
                <a:lnTo>
                  <a:pt x="563" y="55"/>
                </a:lnTo>
                <a:lnTo>
                  <a:pt x="563" y="55"/>
                </a:lnTo>
                <a:lnTo>
                  <a:pt x="558" y="53"/>
                </a:lnTo>
                <a:lnTo>
                  <a:pt x="552" y="50"/>
                </a:lnTo>
                <a:lnTo>
                  <a:pt x="546" y="50"/>
                </a:lnTo>
                <a:lnTo>
                  <a:pt x="541" y="49"/>
                </a:lnTo>
                <a:lnTo>
                  <a:pt x="541" y="49"/>
                </a:lnTo>
                <a:lnTo>
                  <a:pt x="514" y="51"/>
                </a:lnTo>
                <a:lnTo>
                  <a:pt x="514" y="51"/>
                </a:lnTo>
                <a:lnTo>
                  <a:pt x="505" y="50"/>
                </a:lnTo>
                <a:lnTo>
                  <a:pt x="496" y="47"/>
                </a:lnTo>
                <a:lnTo>
                  <a:pt x="496" y="47"/>
                </a:lnTo>
                <a:lnTo>
                  <a:pt x="487" y="43"/>
                </a:lnTo>
                <a:lnTo>
                  <a:pt x="481" y="37"/>
                </a:lnTo>
                <a:lnTo>
                  <a:pt x="475" y="29"/>
                </a:lnTo>
                <a:lnTo>
                  <a:pt x="470" y="21"/>
                </a:lnTo>
                <a:lnTo>
                  <a:pt x="464" y="15"/>
                </a:lnTo>
                <a:lnTo>
                  <a:pt x="458" y="8"/>
                </a:lnTo>
                <a:lnTo>
                  <a:pt x="450" y="3"/>
                </a:lnTo>
                <a:lnTo>
                  <a:pt x="447" y="2"/>
                </a:lnTo>
                <a:lnTo>
                  <a:pt x="441" y="0"/>
                </a:lnTo>
                <a:lnTo>
                  <a:pt x="441" y="0"/>
                </a:lnTo>
                <a:lnTo>
                  <a:pt x="418" y="0"/>
                </a:lnTo>
                <a:lnTo>
                  <a:pt x="418" y="0"/>
                </a:lnTo>
                <a:lnTo>
                  <a:pt x="402" y="10"/>
                </a:lnTo>
                <a:lnTo>
                  <a:pt x="386" y="16"/>
                </a:lnTo>
                <a:lnTo>
                  <a:pt x="371" y="20"/>
                </a:lnTo>
                <a:lnTo>
                  <a:pt x="354" y="23"/>
                </a:lnTo>
                <a:lnTo>
                  <a:pt x="321" y="28"/>
                </a:lnTo>
                <a:lnTo>
                  <a:pt x="306" y="30"/>
                </a:lnTo>
                <a:lnTo>
                  <a:pt x="290" y="34"/>
                </a:lnTo>
                <a:lnTo>
                  <a:pt x="290" y="34"/>
                </a:lnTo>
                <a:lnTo>
                  <a:pt x="283" y="36"/>
                </a:lnTo>
                <a:lnTo>
                  <a:pt x="283" y="36"/>
                </a:lnTo>
                <a:lnTo>
                  <a:pt x="275" y="40"/>
                </a:lnTo>
                <a:lnTo>
                  <a:pt x="268" y="43"/>
                </a:lnTo>
                <a:lnTo>
                  <a:pt x="260" y="47"/>
                </a:lnTo>
                <a:lnTo>
                  <a:pt x="255" y="53"/>
                </a:lnTo>
                <a:lnTo>
                  <a:pt x="248" y="58"/>
                </a:lnTo>
                <a:lnTo>
                  <a:pt x="244" y="63"/>
                </a:lnTo>
                <a:lnTo>
                  <a:pt x="235" y="76"/>
                </a:lnTo>
                <a:lnTo>
                  <a:pt x="235" y="76"/>
                </a:lnTo>
                <a:lnTo>
                  <a:pt x="231" y="87"/>
                </a:lnTo>
                <a:lnTo>
                  <a:pt x="227" y="97"/>
                </a:lnTo>
                <a:lnTo>
                  <a:pt x="225" y="109"/>
                </a:lnTo>
                <a:lnTo>
                  <a:pt x="223" y="122"/>
                </a:lnTo>
                <a:lnTo>
                  <a:pt x="221" y="148"/>
                </a:lnTo>
                <a:lnTo>
                  <a:pt x="219" y="175"/>
                </a:lnTo>
                <a:lnTo>
                  <a:pt x="219" y="175"/>
                </a:lnTo>
                <a:lnTo>
                  <a:pt x="221" y="249"/>
                </a:lnTo>
                <a:lnTo>
                  <a:pt x="221" y="249"/>
                </a:lnTo>
                <a:lnTo>
                  <a:pt x="213" y="254"/>
                </a:lnTo>
                <a:lnTo>
                  <a:pt x="208" y="259"/>
                </a:lnTo>
                <a:lnTo>
                  <a:pt x="202" y="265"/>
                </a:lnTo>
                <a:lnTo>
                  <a:pt x="198" y="272"/>
                </a:lnTo>
                <a:lnTo>
                  <a:pt x="196" y="280"/>
                </a:lnTo>
                <a:lnTo>
                  <a:pt x="193" y="288"/>
                </a:lnTo>
                <a:lnTo>
                  <a:pt x="192" y="297"/>
                </a:lnTo>
                <a:lnTo>
                  <a:pt x="192" y="305"/>
                </a:lnTo>
                <a:lnTo>
                  <a:pt x="192" y="305"/>
                </a:lnTo>
                <a:lnTo>
                  <a:pt x="192" y="315"/>
                </a:lnTo>
                <a:lnTo>
                  <a:pt x="192" y="326"/>
                </a:lnTo>
                <a:lnTo>
                  <a:pt x="195" y="335"/>
                </a:lnTo>
                <a:lnTo>
                  <a:pt x="197" y="345"/>
                </a:lnTo>
                <a:lnTo>
                  <a:pt x="197" y="345"/>
                </a:lnTo>
                <a:lnTo>
                  <a:pt x="200" y="352"/>
                </a:lnTo>
                <a:lnTo>
                  <a:pt x="204" y="358"/>
                </a:lnTo>
                <a:lnTo>
                  <a:pt x="209" y="363"/>
                </a:lnTo>
                <a:lnTo>
                  <a:pt x="214" y="369"/>
                </a:lnTo>
                <a:lnTo>
                  <a:pt x="227" y="379"/>
                </a:lnTo>
                <a:lnTo>
                  <a:pt x="234" y="384"/>
                </a:lnTo>
                <a:lnTo>
                  <a:pt x="240" y="392"/>
                </a:lnTo>
                <a:lnTo>
                  <a:pt x="240" y="392"/>
                </a:lnTo>
                <a:lnTo>
                  <a:pt x="247" y="401"/>
                </a:lnTo>
                <a:lnTo>
                  <a:pt x="253" y="410"/>
                </a:lnTo>
                <a:lnTo>
                  <a:pt x="266" y="431"/>
                </a:lnTo>
                <a:lnTo>
                  <a:pt x="278" y="450"/>
                </a:lnTo>
                <a:lnTo>
                  <a:pt x="283" y="459"/>
                </a:lnTo>
                <a:lnTo>
                  <a:pt x="290" y="465"/>
                </a:lnTo>
                <a:lnTo>
                  <a:pt x="290" y="465"/>
                </a:lnTo>
                <a:lnTo>
                  <a:pt x="295" y="471"/>
                </a:lnTo>
                <a:lnTo>
                  <a:pt x="300" y="474"/>
                </a:lnTo>
                <a:lnTo>
                  <a:pt x="306" y="477"/>
                </a:lnTo>
                <a:lnTo>
                  <a:pt x="311" y="478"/>
                </a:lnTo>
                <a:lnTo>
                  <a:pt x="311" y="478"/>
                </a:lnTo>
                <a:lnTo>
                  <a:pt x="311" y="555"/>
                </a:lnTo>
                <a:lnTo>
                  <a:pt x="311" y="555"/>
                </a:lnTo>
                <a:lnTo>
                  <a:pt x="302" y="568"/>
                </a:lnTo>
                <a:lnTo>
                  <a:pt x="290" y="579"/>
                </a:lnTo>
                <a:lnTo>
                  <a:pt x="290" y="579"/>
                </a:lnTo>
                <a:lnTo>
                  <a:pt x="275" y="589"/>
                </a:lnTo>
                <a:lnTo>
                  <a:pt x="260" y="599"/>
                </a:lnTo>
                <a:lnTo>
                  <a:pt x="242" y="605"/>
                </a:lnTo>
                <a:lnTo>
                  <a:pt x="223" y="612"/>
                </a:lnTo>
                <a:lnTo>
                  <a:pt x="184" y="622"/>
                </a:lnTo>
                <a:lnTo>
                  <a:pt x="145" y="631"/>
                </a:lnTo>
                <a:lnTo>
                  <a:pt x="125" y="636"/>
                </a:lnTo>
                <a:lnTo>
                  <a:pt x="107" y="642"/>
                </a:lnTo>
                <a:lnTo>
                  <a:pt x="89" y="648"/>
                </a:lnTo>
                <a:lnTo>
                  <a:pt x="72" y="656"/>
                </a:lnTo>
                <a:lnTo>
                  <a:pt x="56" y="665"/>
                </a:lnTo>
                <a:lnTo>
                  <a:pt x="42" y="677"/>
                </a:lnTo>
                <a:lnTo>
                  <a:pt x="30" y="690"/>
                </a:lnTo>
                <a:lnTo>
                  <a:pt x="25" y="698"/>
                </a:lnTo>
                <a:lnTo>
                  <a:pt x="20" y="706"/>
                </a:lnTo>
                <a:lnTo>
                  <a:pt x="20" y="706"/>
                </a:lnTo>
                <a:lnTo>
                  <a:pt x="14" y="717"/>
                </a:lnTo>
                <a:lnTo>
                  <a:pt x="12" y="729"/>
                </a:lnTo>
                <a:lnTo>
                  <a:pt x="9" y="741"/>
                </a:lnTo>
                <a:lnTo>
                  <a:pt x="8" y="755"/>
                </a:lnTo>
                <a:lnTo>
                  <a:pt x="5" y="784"/>
                </a:lnTo>
                <a:lnTo>
                  <a:pt x="3" y="800"/>
                </a:lnTo>
                <a:lnTo>
                  <a:pt x="0" y="817"/>
                </a:lnTo>
                <a:lnTo>
                  <a:pt x="0" y="818"/>
                </a:lnTo>
                <a:lnTo>
                  <a:pt x="0" y="818"/>
                </a:lnTo>
                <a:lnTo>
                  <a:pt x="0" y="828"/>
                </a:lnTo>
                <a:lnTo>
                  <a:pt x="0" y="830"/>
                </a:lnTo>
                <a:lnTo>
                  <a:pt x="0" y="830"/>
                </a:lnTo>
                <a:lnTo>
                  <a:pt x="0" y="830"/>
                </a:lnTo>
                <a:lnTo>
                  <a:pt x="1" y="839"/>
                </a:lnTo>
                <a:lnTo>
                  <a:pt x="5" y="849"/>
                </a:lnTo>
                <a:lnTo>
                  <a:pt x="10" y="858"/>
                </a:lnTo>
                <a:lnTo>
                  <a:pt x="18" y="868"/>
                </a:lnTo>
                <a:lnTo>
                  <a:pt x="26" y="877"/>
                </a:lnTo>
                <a:lnTo>
                  <a:pt x="37" y="886"/>
                </a:lnTo>
                <a:lnTo>
                  <a:pt x="48" y="895"/>
                </a:lnTo>
                <a:lnTo>
                  <a:pt x="61" y="903"/>
                </a:lnTo>
                <a:lnTo>
                  <a:pt x="77" y="911"/>
                </a:lnTo>
                <a:lnTo>
                  <a:pt x="93" y="919"/>
                </a:lnTo>
                <a:lnTo>
                  <a:pt x="110" y="925"/>
                </a:lnTo>
                <a:lnTo>
                  <a:pt x="128" y="932"/>
                </a:lnTo>
                <a:lnTo>
                  <a:pt x="168" y="945"/>
                </a:lnTo>
                <a:lnTo>
                  <a:pt x="214" y="954"/>
                </a:lnTo>
                <a:lnTo>
                  <a:pt x="214" y="954"/>
                </a:lnTo>
                <a:lnTo>
                  <a:pt x="215" y="954"/>
                </a:lnTo>
                <a:lnTo>
                  <a:pt x="215" y="954"/>
                </a:lnTo>
                <a:lnTo>
                  <a:pt x="260" y="960"/>
                </a:lnTo>
                <a:lnTo>
                  <a:pt x="307" y="966"/>
                </a:lnTo>
                <a:lnTo>
                  <a:pt x="356" y="969"/>
                </a:lnTo>
                <a:lnTo>
                  <a:pt x="407" y="971"/>
                </a:lnTo>
                <a:lnTo>
                  <a:pt x="407" y="971"/>
                </a:lnTo>
                <a:lnTo>
                  <a:pt x="450" y="969"/>
                </a:lnTo>
                <a:lnTo>
                  <a:pt x="450" y="969"/>
                </a:lnTo>
                <a:lnTo>
                  <a:pt x="448" y="958"/>
                </a:lnTo>
                <a:lnTo>
                  <a:pt x="445" y="946"/>
                </a:lnTo>
                <a:lnTo>
                  <a:pt x="450" y="969"/>
                </a:lnTo>
                <a:lnTo>
                  <a:pt x="450" y="969"/>
                </a:lnTo>
                <a:lnTo>
                  <a:pt x="488" y="967"/>
                </a:lnTo>
                <a:lnTo>
                  <a:pt x="529" y="963"/>
                </a:lnTo>
                <a:lnTo>
                  <a:pt x="576" y="958"/>
                </a:lnTo>
                <a:lnTo>
                  <a:pt x="627" y="949"/>
                </a:lnTo>
                <a:lnTo>
                  <a:pt x="652" y="943"/>
                </a:lnTo>
                <a:lnTo>
                  <a:pt x="675" y="937"/>
                </a:lnTo>
                <a:lnTo>
                  <a:pt x="697" y="930"/>
                </a:lnTo>
                <a:lnTo>
                  <a:pt x="717" y="922"/>
                </a:lnTo>
                <a:lnTo>
                  <a:pt x="734" y="915"/>
                </a:lnTo>
                <a:lnTo>
                  <a:pt x="747" y="904"/>
                </a:lnTo>
                <a:lnTo>
                  <a:pt x="747" y="904"/>
                </a:lnTo>
                <a:lnTo>
                  <a:pt x="768" y="892"/>
                </a:lnTo>
                <a:lnTo>
                  <a:pt x="785" y="879"/>
                </a:lnTo>
                <a:lnTo>
                  <a:pt x="798" y="865"/>
                </a:lnTo>
                <a:lnTo>
                  <a:pt x="803" y="858"/>
                </a:lnTo>
                <a:lnTo>
                  <a:pt x="808" y="851"/>
                </a:lnTo>
                <a:lnTo>
                  <a:pt x="808" y="851"/>
                </a:lnTo>
                <a:lnTo>
                  <a:pt x="812" y="839"/>
                </a:lnTo>
                <a:lnTo>
                  <a:pt x="815" y="828"/>
                </a:lnTo>
                <a:lnTo>
                  <a:pt x="815" y="828"/>
                </a:lnTo>
                <a:lnTo>
                  <a:pt x="815" y="828"/>
                </a:lnTo>
                <a:lnTo>
                  <a:pt x="815" y="824"/>
                </a:lnTo>
                <a:lnTo>
                  <a:pt x="815" y="823"/>
                </a:lnTo>
                <a:lnTo>
                  <a:pt x="815" y="823"/>
                </a:lnTo>
                <a:lnTo>
                  <a:pt x="815" y="822"/>
                </a:lnTo>
                <a:lnTo>
                  <a:pt x="815" y="822"/>
                </a:ln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700" b="0" i="0" u="none" strike="noStrike" kern="1200" cap="none" spc="0" normalizeH="0" baseline="0" noProof="0">
              <a:solidFill>
                <a:schemeClr val="bg1">
                  <a:lumMod val="95000"/>
                </a:schemeClr>
              </a:solidFill>
              <a:uLnTx/>
              <a:uFillTx/>
              <a:cs typeface="+mn-ea"/>
              <a:sym typeface="+mn-lt"/>
            </a:endParaRPr>
          </a:p>
        </p:txBody>
      </p:sp>
      <p:sp>
        <p:nvSpPr>
          <p:cNvPr id="11280" name="Freeform 11391"/>
          <p:cNvSpPr/>
          <p:nvPr>
            <p:custDataLst>
              <p:tags r:id="rId15"/>
            </p:custDataLst>
          </p:nvPr>
        </p:nvSpPr>
        <p:spPr bwMode="auto">
          <a:xfrm>
            <a:off x="4710347" y="2090536"/>
            <a:ext cx="44861" cy="42910"/>
          </a:xfrm>
          <a:custGeom>
            <a:avLst/>
            <a:gdLst>
              <a:gd name="T0" fmla="*/ 85 w 90"/>
              <a:gd name="T1" fmla="*/ 35 h 90"/>
              <a:gd name="T2" fmla="*/ 55 w 90"/>
              <a:gd name="T3" fmla="*/ 35 h 90"/>
              <a:gd name="T4" fmla="*/ 55 w 90"/>
              <a:gd name="T5" fmla="*/ 5 h 90"/>
              <a:gd name="T6" fmla="*/ 55 w 90"/>
              <a:gd name="T7" fmla="*/ 5 h 90"/>
              <a:gd name="T8" fmla="*/ 55 w 90"/>
              <a:gd name="T9" fmla="*/ 3 h 90"/>
              <a:gd name="T10" fmla="*/ 53 w 90"/>
              <a:gd name="T11" fmla="*/ 1 h 90"/>
              <a:gd name="T12" fmla="*/ 52 w 90"/>
              <a:gd name="T13" fmla="*/ 0 h 90"/>
              <a:gd name="T14" fmla="*/ 50 w 90"/>
              <a:gd name="T15" fmla="*/ 0 h 90"/>
              <a:gd name="T16" fmla="*/ 40 w 90"/>
              <a:gd name="T17" fmla="*/ 0 h 90"/>
              <a:gd name="T18" fmla="*/ 40 w 90"/>
              <a:gd name="T19" fmla="*/ 0 h 90"/>
              <a:gd name="T20" fmla="*/ 39 w 90"/>
              <a:gd name="T21" fmla="*/ 0 h 90"/>
              <a:gd name="T22" fmla="*/ 36 w 90"/>
              <a:gd name="T23" fmla="*/ 1 h 90"/>
              <a:gd name="T24" fmla="*/ 35 w 90"/>
              <a:gd name="T25" fmla="*/ 3 h 90"/>
              <a:gd name="T26" fmla="*/ 35 w 90"/>
              <a:gd name="T27" fmla="*/ 5 h 90"/>
              <a:gd name="T28" fmla="*/ 35 w 90"/>
              <a:gd name="T29" fmla="*/ 35 h 90"/>
              <a:gd name="T30" fmla="*/ 5 w 90"/>
              <a:gd name="T31" fmla="*/ 35 h 90"/>
              <a:gd name="T32" fmla="*/ 5 w 90"/>
              <a:gd name="T33" fmla="*/ 35 h 90"/>
              <a:gd name="T34" fmla="*/ 4 w 90"/>
              <a:gd name="T35" fmla="*/ 35 h 90"/>
              <a:gd name="T36" fmla="*/ 1 w 90"/>
              <a:gd name="T37" fmla="*/ 37 h 90"/>
              <a:gd name="T38" fmla="*/ 1 w 90"/>
              <a:gd name="T39" fmla="*/ 38 h 90"/>
              <a:gd name="T40" fmla="*/ 0 w 90"/>
              <a:gd name="T41" fmla="*/ 40 h 90"/>
              <a:gd name="T42" fmla="*/ 0 w 90"/>
              <a:gd name="T43" fmla="*/ 50 h 90"/>
              <a:gd name="T44" fmla="*/ 0 w 90"/>
              <a:gd name="T45" fmla="*/ 50 h 90"/>
              <a:gd name="T46" fmla="*/ 1 w 90"/>
              <a:gd name="T47" fmla="*/ 51 h 90"/>
              <a:gd name="T48" fmla="*/ 1 w 90"/>
              <a:gd name="T49" fmla="*/ 54 h 90"/>
              <a:gd name="T50" fmla="*/ 4 w 90"/>
              <a:gd name="T51" fmla="*/ 54 h 90"/>
              <a:gd name="T52" fmla="*/ 5 w 90"/>
              <a:gd name="T53" fmla="*/ 55 h 90"/>
              <a:gd name="T54" fmla="*/ 35 w 90"/>
              <a:gd name="T55" fmla="*/ 55 h 90"/>
              <a:gd name="T56" fmla="*/ 35 w 90"/>
              <a:gd name="T57" fmla="*/ 85 h 90"/>
              <a:gd name="T58" fmla="*/ 35 w 90"/>
              <a:gd name="T59" fmla="*/ 85 h 90"/>
              <a:gd name="T60" fmla="*/ 35 w 90"/>
              <a:gd name="T61" fmla="*/ 86 h 90"/>
              <a:gd name="T62" fmla="*/ 36 w 90"/>
              <a:gd name="T63" fmla="*/ 89 h 90"/>
              <a:gd name="T64" fmla="*/ 39 w 90"/>
              <a:gd name="T65" fmla="*/ 89 h 90"/>
              <a:gd name="T66" fmla="*/ 40 w 90"/>
              <a:gd name="T67" fmla="*/ 90 h 90"/>
              <a:gd name="T68" fmla="*/ 50 w 90"/>
              <a:gd name="T69" fmla="*/ 90 h 90"/>
              <a:gd name="T70" fmla="*/ 50 w 90"/>
              <a:gd name="T71" fmla="*/ 90 h 90"/>
              <a:gd name="T72" fmla="*/ 52 w 90"/>
              <a:gd name="T73" fmla="*/ 89 h 90"/>
              <a:gd name="T74" fmla="*/ 53 w 90"/>
              <a:gd name="T75" fmla="*/ 89 h 90"/>
              <a:gd name="T76" fmla="*/ 55 w 90"/>
              <a:gd name="T77" fmla="*/ 86 h 90"/>
              <a:gd name="T78" fmla="*/ 55 w 90"/>
              <a:gd name="T79" fmla="*/ 85 h 90"/>
              <a:gd name="T80" fmla="*/ 55 w 90"/>
              <a:gd name="T81" fmla="*/ 55 h 90"/>
              <a:gd name="T82" fmla="*/ 85 w 90"/>
              <a:gd name="T83" fmla="*/ 55 h 90"/>
              <a:gd name="T84" fmla="*/ 85 w 90"/>
              <a:gd name="T85" fmla="*/ 55 h 90"/>
              <a:gd name="T86" fmla="*/ 87 w 90"/>
              <a:gd name="T87" fmla="*/ 54 h 90"/>
              <a:gd name="T88" fmla="*/ 89 w 90"/>
              <a:gd name="T89" fmla="*/ 54 h 90"/>
              <a:gd name="T90" fmla="*/ 90 w 90"/>
              <a:gd name="T91" fmla="*/ 51 h 90"/>
              <a:gd name="T92" fmla="*/ 90 w 90"/>
              <a:gd name="T93" fmla="*/ 50 h 90"/>
              <a:gd name="T94" fmla="*/ 90 w 90"/>
              <a:gd name="T95" fmla="*/ 40 h 90"/>
              <a:gd name="T96" fmla="*/ 90 w 90"/>
              <a:gd name="T97" fmla="*/ 40 h 90"/>
              <a:gd name="T98" fmla="*/ 90 w 90"/>
              <a:gd name="T99" fmla="*/ 38 h 90"/>
              <a:gd name="T100" fmla="*/ 89 w 90"/>
              <a:gd name="T101" fmla="*/ 37 h 90"/>
              <a:gd name="T102" fmla="*/ 87 w 90"/>
              <a:gd name="T103" fmla="*/ 35 h 90"/>
              <a:gd name="T104" fmla="*/ 85 w 90"/>
              <a:gd name="T105" fmla="*/ 35 h 90"/>
              <a:gd name="T106" fmla="*/ 85 w 90"/>
              <a:gd name="T107" fmla="*/ 3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90">
                <a:moveTo>
                  <a:pt x="85" y="35"/>
                </a:moveTo>
                <a:lnTo>
                  <a:pt x="55" y="35"/>
                </a:lnTo>
                <a:lnTo>
                  <a:pt x="55" y="5"/>
                </a:lnTo>
                <a:lnTo>
                  <a:pt x="55" y="5"/>
                </a:lnTo>
                <a:lnTo>
                  <a:pt x="55" y="3"/>
                </a:lnTo>
                <a:lnTo>
                  <a:pt x="53" y="1"/>
                </a:lnTo>
                <a:lnTo>
                  <a:pt x="52" y="0"/>
                </a:lnTo>
                <a:lnTo>
                  <a:pt x="50" y="0"/>
                </a:lnTo>
                <a:lnTo>
                  <a:pt x="40" y="0"/>
                </a:lnTo>
                <a:lnTo>
                  <a:pt x="40" y="0"/>
                </a:lnTo>
                <a:lnTo>
                  <a:pt x="39" y="0"/>
                </a:lnTo>
                <a:lnTo>
                  <a:pt x="36" y="1"/>
                </a:lnTo>
                <a:lnTo>
                  <a:pt x="35" y="3"/>
                </a:lnTo>
                <a:lnTo>
                  <a:pt x="35" y="5"/>
                </a:lnTo>
                <a:lnTo>
                  <a:pt x="35" y="35"/>
                </a:lnTo>
                <a:lnTo>
                  <a:pt x="5" y="35"/>
                </a:lnTo>
                <a:lnTo>
                  <a:pt x="5" y="35"/>
                </a:lnTo>
                <a:lnTo>
                  <a:pt x="4" y="35"/>
                </a:lnTo>
                <a:lnTo>
                  <a:pt x="1" y="37"/>
                </a:lnTo>
                <a:lnTo>
                  <a:pt x="1" y="38"/>
                </a:lnTo>
                <a:lnTo>
                  <a:pt x="0" y="40"/>
                </a:lnTo>
                <a:lnTo>
                  <a:pt x="0" y="50"/>
                </a:lnTo>
                <a:lnTo>
                  <a:pt x="0" y="50"/>
                </a:lnTo>
                <a:lnTo>
                  <a:pt x="1" y="51"/>
                </a:lnTo>
                <a:lnTo>
                  <a:pt x="1" y="54"/>
                </a:lnTo>
                <a:lnTo>
                  <a:pt x="4" y="54"/>
                </a:lnTo>
                <a:lnTo>
                  <a:pt x="5" y="55"/>
                </a:lnTo>
                <a:lnTo>
                  <a:pt x="35" y="55"/>
                </a:lnTo>
                <a:lnTo>
                  <a:pt x="35" y="85"/>
                </a:lnTo>
                <a:lnTo>
                  <a:pt x="35" y="85"/>
                </a:lnTo>
                <a:lnTo>
                  <a:pt x="35" y="86"/>
                </a:lnTo>
                <a:lnTo>
                  <a:pt x="36" y="89"/>
                </a:lnTo>
                <a:lnTo>
                  <a:pt x="39" y="89"/>
                </a:lnTo>
                <a:lnTo>
                  <a:pt x="40" y="90"/>
                </a:lnTo>
                <a:lnTo>
                  <a:pt x="50" y="90"/>
                </a:lnTo>
                <a:lnTo>
                  <a:pt x="50" y="90"/>
                </a:lnTo>
                <a:lnTo>
                  <a:pt x="52" y="89"/>
                </a:lnTo>
                <a:lnTo>
                  <a:pt x="53" y="89"/>
                </a:lnTo>
                <a:lnTo>
                  <a:pt x="55" y="86"/>
                </a:lnTo>
                <a:lnTo>
                  <a:pt x="55" y="85"/>
                </a:lnTo>
                <a:lnTo>
                  <a:pt x="55" y="55"/>
                </a:lnTo>
                <a:lnTo>
                  <a:pt x="85" y="55"/>
                </a:lnTo>
                <a:lnTo>
                  <a:pt x="85" y="55"/>
                </a:lnTo>
                <a:lnTo>
                  <a:pt x="87" y="54"/>
                </a:lnTo>
                <a:lnTo>
                  <a:pt x="89" y="54"/>
                </a:lnTo>
                <a:lnTo>
                  <a:pt x="90" y="51"/>
                </a:lnTo>
                <a:lnTo>
                  <a:pt x="90" y="50"/>
                </a:lnTo>
                <a:lnTo>
                  <a:pt x="90" y="40"/>
                </a:lnTo>
                <a:lnTo>
                  <a:pt x="90" y="40"/>
                </a:lnTo>
                <a:lnTo>
                  <a:pt x="90" y="38"/>
                </a:lnTo>
                <a:lnTo>
                  <a:pt x="89" y="37"/>
                </a:lnTo>
                <a:lnTo>
                  <a:pt x="87" y="35"/>
                </a:lnTo>
                <a:lnTo>
                  <a:pt x="85" y="35"/>
                </a:lnTo>
                <a:lnTo>
                  <a:pt x="85" y="35"/>
                </a:lnTo>
                <a:close/>
              </a:path>
            </a:pathLst>
          </a:custGeom>
          <a:solidFill>
            <a:schemeClr val="bg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700" b="0" i="0" u="none" strike="noStrike" kern="1200" cap="none" spc="0" normalizeH="0" baseline="0" noProof="0">
              <a:solidFill>
                <a:schemeClr val="bg1">
                  <a:lumMod val="95000"/>
                </a:schemeClr>
              </a:solidFill>
              <a:uLnTx/>
              <a:uFillTx/>
              <a:cs typeface="+mn-ea"/>
              <a:sym typeface="+mn-lt"/>
            </a:endParaRPr>
          </a:p>
        </p:txBody>
      </p:sp>
      <p:sp>
        <p:nvSpPr>
          <p:cNvPr id="11281" name="Freeform 163"/>
          <p:cNvSpPr>
            <a:spLocks noEditPoints="1"/>
          </p:cNvSpPr>
          <p:nvPr>
            <p:custDataLst>
              <p:tags r:id="rId16"/>
            </p:custDataLst>
          </p:nvPr>
        </p:nvSpPr>
        <p:spPr bwMode="auto">
          <a:xfrm>
            <a:off x="1539683" y="2070330"/>
            <a:ext cx="537716" cy="537710"/>
          </a:xfrm>
          <a:custGeom>
            <a:avLst/>
            <a:gdLst>
              <a:gd name="T0" fmla="*/ 0 w 140"/>
              <a:gd name="T1" fmla="*/ 63 h 140"/>
              <a:gd name="T2" fmla="*/ 128 w 140"/>
              <a:gd name="T3" fmla="*/ 30 h 140"/>
              <a:gd name="T4" fmla="*/ 139 w 140"/>
              <a:gd name="T5" fmla="*/ 26 h 140"/>
              <a:gd name="T6" fmla="*/ 135 w 140"/>
              <a:gd name="T7" fmla="*/ 59 h 140"/>
              <a:gd name="T8" fmla="*/ 106 w 140"/>
              <a:gd name="T9" fmla="*/ 45 h 140"/>
              <a:gd name="T10" fmla="*/ 70 w 140"/>
              <a:gd name="T11" fmla="*/ 14 h 140"/>
              <a:gd name="T12" fmla="*/ 126 w 140"/>
              <a:gd name="T13" fmla="*/ 75 h 140"/>
              <a:gd name="T14" fmla="*/ 24 w 140"/>
              <a:gd name="T15" fmla="*/ 102 h 140"/>
              <a:gd name="T16" fmla="*/ 33 w 140"/>
              <a:gd name="T17" fmla="*/ 92 h 140"/>
              <a:gd name="T18" fmla="*/ 1 w 140"/>
              <a:gd name="T19" fmla="*/ 84 h 140"/>
              <a:gd name="T20" fmla="*/ 4 w 140"/>
              <a:gd name="T21" fmla="*/ 116 h 140"/>
              <a:gd name="T22" fmla="*/ 70 w 140"/>
              <a:gd name="T23" fmla="*/ 140 h 140"/>
              <a:gd name="T24" fmla="*/ 126 w 140"/>
              <a:gd name="T25" fmla="*/ 75 h 140"/>
              <a:gd name="T26" fmla="*/ 101 w 140"/>
              <a:gd name="T27" fmla="*/ 68 h 140"/>
              <a:gd name="T28" fmla="*/ 38 w 140"/>
              <a:gd name="T29" fmla="*/ 68 h 140"/>
              <a:gd name="T30" fmla="*/ 74 w 140"/>
              <a:gd name="T31" fmla="*/ 49 h 140"/>
              <a:gd name="T32" fmla="*/ 68 w 140"/>
              <a:gd name="T33" fmla="*/ 46 h 140"/>
              <a:gd name="T34" fmla="*/ 61 w 140"/>
              <a:gd name="T35" fmla="*/ 53 h 140"/>
              <a:gd name="T36" fmla="*/ 60 w 140"/>
              <a:gd name="T37" fmla="*/ 65 h 140"/>
              <a:gd name="T38" fmla="*/ 66 w 140"/>
              <a:gd name="T39" fmla="*/ 70 h 140"/>
              <a:gd name="T40" fmla="*/ 68 w 140"/>
              <a:gd name="T41" fmla="*/ 80 h 140"/>
              <a:gd name="T42" fmla="*/ 64 w 140"/>
              <a:gd name="T43" fmla="*/ 74 h 140"/>
              <a:gd name="T44" fmla="*/ 60 w 140"/>
              <a:gd name="T45" fmla="*/ 82 h 140"/>
              <a:gd name="T46" fmla="*/ 68 w 140"/>
              <a:gd name="T47" fmla="*/ 91 h 140"/>
              <a:gd name="T48" fmla="*/ 74 w 140"/>
              <a:gd name="T49" fmla="*/ 87 h 140"/>
              <a:gd name="T50" fmla="*/ 85 w 140"/>
              <a:gd name="T51" fmla="*/ 77 h 140"/>
              <a:gd name="T52" fmla="*/ 78 w 140"/>
              <a:gd name="T53" fmla="*/ 67 h 140"/>
              <a:gd name="T54" fmla="*/ 74 w 140"/>
              <a:gd name="T55" fmla="*/ 65 h 140"/>
              <a:gd name="T56" fmla="*/ 76 w 140"/>
              <a:gd name="T57" fmla="*/ 58 h 140"/>
              <a:gd name="T58" fmla="*/ 83 w 140"/>
              <a:gd name="T59" fmla="*/ 61 h 140"/>
              <a:gd name="T60" fmla="*/ 74 w 140"/>
              <a:gd name="T61" fmla="*/ 49 h 140"/>
              <a:gd name="T62" fmla="*/ 77 w 140"/>
              <a:gd name="T63" fmla="*/ 79 h 140"/>
              <a:gd name="T64" fmla="*/ 77 w 140"/>
              <a:gd name="T65" fmla="*/ 74 h 140"/>
              <a:gd name="T66" fmla="*/ 75 w 140"/>
              <a:gd name="T67" fmla="*/ 72 h 140"/>
              <a:gd name="T68" fmla="*/ 74 w 140"/>
              <a:gd name="T69" fmla="*/ 81 h 140"/>
              <a:gd name="T70" fmla="*/ 65 w 140"/>
              <a:gd name="T71" fmla="*/ 59 h 140"/>
              <a:gd name="T72" fmla="*/ 68 w 140"/>
              <a:gd name="T73" fmla="*/ 64 h 140"/>
              <a:gd name="T74" fmla="*/ 65 w 140"/>
              <a:gd name="T75"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0">
                <a:moveTo>
                  <a:pt x="14" y="65"/>
                </a:moveTo>
                <a:cubicBezTo>
                  <a:pt x="0" y="63"/>
                  <a:pt x="0" y="63"/>
                  <a:pt x="0" y="63"/>
                </a:cubicBezTo>
                <a:cubicBezTo>
                  <a:pt x="3" y="27"/>
                  <a:pt x="34" y="0"/>
                  <a:pt x="70" y="0"/>
                </a:cubicBezTo>
                <a:cubicBezTo>
                  <a:pt x="94" y="0"/>
                  <a:pt x="115" y="12"/>
                  <a:pt x="128" y="30"/>
                </a:cubicBezTo>
                <a:cubicBezTo>
                  <a:pt x="136" y="24"/>
                  <a:pt x="136" y="24"/>
                  <a:pt x="136" y="24"/>
                </a:cubicBezTo>
                <a:cubicBezTo>
                  <a:pt x="137" y="23"/>
                  <a:pt x="139" y="24"/>
                  <a:pt x="139" y="26"/>
                </a:cubicBezTo>
                <a:cubicBezTo>
                  <a:pt x="139" y="56"/>
                  <a:pt x="139" y="56"/>
                  <a:pt x="139" y="56"/>
                </a:cubicBezTo>
                <a:cubicBezTo>
                  <a:pt x="139" y="58"/>
                  <a:pt x="137" y="59"/>
                  <a:pt x="135" y="59"/>
                </a:cubicBezTo>
                <a:cubicBezTo>
                  <a:pt x="107" y="48"/>
                  <a:pt x="107" y="48"/>
                  <a:pt x="107" y="48"/>
                </a:cubicBezTo>
                <a:cubicBezTo>
                  <a:pt x="105" y="47"/>
                  <a:pt x="104" y="46"/>
                  <a:pt x="106" y="45"/>
                </a:cubicBezTo>
                <a:cubicBezTo>
                  <a:pt x="116" y="38"/>
                  <a:pt x="116" y="38"/>
                  <a:pt x="116" y="38"/>
                </a:cubicBezTo>
                <a:cubicBezTo>
                  <a:pt x="106" y="23"/>
                  <a:pt x="89" y="14"/>
                  <a:pt x="70" y="14"/>
                </a:cubicBezTo>
                <a:cubicBezTo>
                  <a:pt x="41" y="14"/>
                  <a:pt x="17" y="36"/>
                  <a:pt x="14" y="65"/>
                </a:cubicBezTo>
                <a:close/>
                <a:moveTo>
                  <a:pt x="126" y="75"/>
                </a:moveTo>
                <a:cubicBezTo>
                  <a:pt x="123" y="104"/>
                  <a:pt x="99" y="126"/>
                  <a:pt x="70" y="126"/>
                </a:cubicBezTo>
                <a:cubicBezTo>
                  <a:pt x="51" y="126"/>
                  <a:pt x="34" y="116"/>
                  <a:pt x="24" y="102"/>
                </a:cubicBezTo>
                <a:cubicBezTo>
                  <a:pt x="34" y="95"/>
                  <a:pt x="34" y="95"/>
                  <a:pt x="34" y="95"/>
                </a:cubicBezTo>
                <a:cubicBezTo>
                  <a:pt x="36" y="94"/>
                  <a:pt x="35" y="93"/>
                  <a:pt x="33" y="92"/>
                </a:cubicBezTo>
                <a:cubicBezTo>
                  <a:pt x="5" y="81"/>
                  <a:pt x="5" y="81"/>
                  <a:pt x="5" y="81"/>
                </a:cubicBezTo>
                <a:cubicBezTo>
                  <a:pt x="3" y="81"/>
                  <a:pt x="1" y="82"/>
                  <a:pt x="1" y="84"/>
                </a:cubicBezTo>
                <a:cubicBezTo>
                  <a:pt x="1" y="114"/>
                  <a:pt x="1" y="114"/>
                  <a:pt x="1" y="114"/>
                </a:cubicBezTo>
                <a:cubicBezTo>
                  <a:pt x="1" y="116"/>
                  <a:pt x="3" y="117"/>
                  <a:pt x="4" y="116"/>
                </a:cubicBezTo>
                <a:cubicBezTo>
                  <a:pt x="12" y="110"/>
                  <a:pt x="12" y="110"/>
                  <a:pt x="12" y="110"/>
                </a:cubicBezTo>
                <a:cubicBezTo>
                  <a:pt x="25" y="128"/>
                  <a:pt x="46" y="140"/>
                  <a:pt x="70" y="140"/>
                </a:cubicBezTo>
                <a:cubicBezTo>
                  <a:pt x="106" y="140"/>
                  <a:pt x="137" y="113"/>
                  <a:pt x="140" y="77"/>
                </a:cubicBezTo>
                <a:lnTo>
                  <a:pt x="126" y="75"/>
                </a:lnTo>
                <a:close/>
                <a:moveTo>
                  <a:pt x="70" y="36"/>
                </a:moveTo>
                <a:cubicBezTo>
                  <a:pt x="87" y="36"/>
                  <a:pt x="101" y="50"/>
                  <a:pt x="101" y="68"/>
                </a:cubicBezTo>
                <a:cubicBezTo>
                  <a:pt x="101" y="85"/>
                  <a:pt x="87" y="99"/>
                  <a:pt x="70" y="99"/>
                </a:cubicBezTo>
                <a:cubicBezTo>
                  <a:pt x="52" y="99"/>
                  <a:pt x="38" y="85"/>
                  <a:pt x="38" y="68"/>
                </a:cubicBezTo>
                <a:cubicBezTo>
                  <a:pt x="38" y="50"/>
                  <a:pt x="52" y="36"/>
                  <a:pt x="70" y="36"/>
                </a:cubicBezTo>
                <a:close/>
                <a:moveTo>
                  <a:pt x="74" y="49"/>
                </a:moveTo>
                <a:cubicBezTo>
                  <a:pt x="74" y="46"/>
                  <a:pt x="74" y="46"/>
                  <a:pt x="74" y="46"/>
                </a:cubicBezTo>
                <a:cubicBezTo>
                  <a:pt x="68" y="46"/>
                  <a:pt x="68" y="46"/>
                  <a:pt x="68" y="46"/>
                </a:cubicBezTo>
                <a:cubicBezTo>
                  <a:pt x="68" y="49"/>
                  <a:pt x="68" y="49"/>
                  <a:pt x="68" y="49"/>
                </a:cubicBezTo>
                <a:cubicBezTo>
                  <a:pt x="64" y="50"/>
                  <a:pt x="62" y="51"/>
                  <a:pt x="61" y="53"/>
                </a:cubicBezTo>
                <a:cubicBezTo>
                  <a:pt x="59" y="55"/>
                  <a:pt x="58" y="57"/>
                  <a:pt x="58" y="59"/>
                </a:cubicBezTo>
                <a:cubicBezTo>
                  <a:pt x="58" y="61"/>
                  <a:pt x="58" y="63"/>
                  <a:pt x="60" y="65"/>
                </a:cubicBezTo>
                <a:cubicBezTo>
                  <a:pt x="61" y="67"/>
                  <a:pt x="63" y="68"/>
                  <a:pt x="65" y="69"/>
                </a:cubicBezTo>
                <a:cubicBezTo>
                  <a:pt x="65" y="69"/>
                  <a:pt x="66" y="69"/>
                  <a:pt x="66" y="70"/>
                </a:cubicBezTo>
                <a:cubicBezTo>
                  <a:pt x="67" y="70"/>
                  <a:pt x="67" y="70"/>
                  <a:pt x="68" y="70"/>
                </a:cubicBezTo>
                <a:cubicBezTo>
                  <a:pt x="68" y="80"/>
                  <a:pt x="68" y="80"/>
                  <a:pt x="68" y="80"/>
                </a:cubicBezTo>
                <a:cubicBezTo>
                  <a:pt x="67" y="80"/>
                  <a:pt x="66" y="79"/>
                  <a:pt x="65" y="78"/>
                </a:cubicBezTo>
                <a:cubicBezTo>
                  <a:pt x="64" y="77"/>
                  <a:pt x="64" y="76"/>
                  <a:pt x="64" y="74"/>
                </a:cubicBezTo>
                <a:cubicBezTo>
                  <a:pt x="57" y="74"/>
                  <a:pt x="57" y="74"/>
                  <a:pt x="57" y="74"/>
                </a:cubicBezTo>
                <a:cubicBezTo>
                  <a:pt x="57" y="77"/>
                  <a:pt x="58" y="80"/>
                  <a:pt x="60" y="82"/>
                </a:cubicBezTo>
                <a:cubicBezTo>
                  <a:pt x="61" y="85"/>
                  <a:pt x="64" y="86"/>
                  <a:pt x="68" y="87"/>
                </a:cubicBezTo>
                <a:cubicBezTo>
                  <a:pt x="68" y="91"/>
                  <a:pt x="68" y="91"/>
                  <a:pt x="68" y="91"/>
                </a:cubicBezTo>
                <a:cubicBezTo>
                  <a:pt x="74" y="91"/>
                  <a:pt x="74" y="91"/>
                  <a:pt x="74" y="91"/>
                </a:cubicBezTo>
                <a:cubicBezTo>
                  <a:pt x="74" y="87"/>
                  <a:pt x="74" y="87"/>
                  <a:pt x="74" y="87"/>
                </a:cubicBezTo>
                <a:cubicBezTo>
                  <a:pt x="78" y="87"/>
                  <a:pt x="80" y="85"/>
                  <a:pt x="82" y="84"/>
                </a:cubicBezTo>
                <a:cubicBezTo>
                  <a:pt x="83" y="82"/>
                  <a:pt x="84" y="80"/>
                  <a:pt x="85" y="77"/>
                </a:cubicBezTo>
                <a:cubicBezTo>
                  <a:pt x="85" y="75"/>
                  <a:pt x="85" y="73"/>
                  <a:pt x="83" y="71"/>
                </a:cubicBezTo>
                <a:cubicBezTo>
                  <a:pt x="82" y="69"/>
                  <a:pt x="81" y="68"/>
                  <a:pt x="78" y="67"/>
                </a:cubicBezTo>
                <a:cubicBezTo>
                  <a:pt x="78" y="67"/>
                  <a:pt x="77" y="66"/>
                  <a:pt x="76" y="66"/>
                </a:cubicBezTo>
                <a:cubicBezTo>
                  <a:pt x="76" y="66"/>
                  <a:pt x="75" y="66"/>
                  <a:pt x="74" y="65"/>
                </a:cubicBezTo>
                <a:cubicBezTo>
                  <a:pt x="74" y="55"/>
                  <a:pt x="74" y="55"/>
                  <a:pt x="74" y="55"/>
                </a:cubicBezTo>
                <a:cubicBezTo>
                  <a:pt x="75" y="56"/>
                  <a:pt x="76" y="57"/>
                  <a:pt x="76" y="58"/>
                </a:cubicBezTo>
                <a:cubicBezTo>
                  <a:pt x="77" y="58"/>
                  <a:pt x="77" y="59"/>
                  <a:pt x="77" y="61"/>
                </a:cubicBezTo>
                <a:cubicBezTo>
                  <a:pt x="83" y="61"/>
                  <a:pt x="83" y="61"/>
                  <a:pt x="83" y="61"/>
                </a:cubicBezTo>
                <a:cubicBezTo>
                  <a:pt x="84" y="59"/>
                  <a:pt x="83" y="57"/>
                  <a:pt x="82" y="54"/>
                </a:cubicBezTo>
                <a:cubicBezTo>
                  <a:pt x="80" y="52"/>
                  <a:pt x="78" y="50"/>
                  <a:pt x="74" y="49"/>
                </a:cubicBezTo>
                <a:close/>
                <a:moveTo>
                  <a:pt x="74" y="81"/>
                </a:moveTo>
                <a:cubicBezTo>
                  <a:pt x="75" y="80"/>
                  <a:pt x="76" y="80"/>
                  <a:pt x="77" y="79"/>
                </a:cubicBezTo>
                <a:cubicBezTo>
                  <a:pt x="77" y="79"/>
                  <a:pt x="78" y="78"/>
                  <a:pt x="78" y="77"/>
                </a:cubicBezTo>
                <a:cubicBezTo>
                  <a:pt x="78" y="76"/>
                  <a:pt x="78" y="75"/>
                  <a:pt x="77" y="74"/>
                </a:cubicBezTo>
                <a:cubicBezTo>
                  <a:pt x="77" y="73"/>
                  <a:pt x="76" y="73"/>
                  <a:pt x="75" y="72"/>
                </a:cubicBezTo>
                <a:cubicBezTo>
                  <a:pt x="75" y="72"/>
                  <a:pt x="75" y="72"/>
                  <a:pt x="75" y="72"/>
                </a:cubicBezTo>
                <a:cubicBezTo>
                  <a:pt x="75" y="72"/>
                  <a:pt x="75" y="72"/>
                  <a:pt x="74" y="72"/>
                </a:cubicBezTo>
                <a:lnTo>
                  <a:pt x="74" y="81"/>
                </a:lnTo>
                <a:close/>
                <a:moveTo>
                  <a:pt x="65" y="57"/>
                </a:moveTo>
                <a:cubicBezTo>
                  <a:pt x="65" y="58"/>
                  <a:pt x="65" y="58"/>
                  <a:pt x="65" y="59"/>
                </a:cubicBezTo>
                <a:cubicBezTo>
                  <a:pt x="65" y="61"/>
                  <a:pt x="65" y="61"/>
                  <a:pt x="65" y="62"/>
                </a:cubicBezTo>
                <a:cubicBezTo>
                  <a:pt x="66" y="63"/>
                  <a:pt x="67" y="63"/>
                  <a:pt x="68" y="64"/>
                </a:cubicBezTo>
                <a:cubicBezTo>
                  <a:pt x="68" y="55"/>
                  <a:pt x="68" y="55"/>
                  <a:pt x="68" y="55"/>
                </a:cubicBezTo>
                <a:cubicBezTo>
                  <a:pt x="67" y="56"/>
                  <a:pt x="66" y="56"/>
                  <a:pt x="65" y="57"/>
                </a:cubicBezTo>
                <a:close/>
              </a:path>
            </a:pathLst>
          </a:custGeom>
          <a:solidFill>
            <a:schemeClr val="bg1"/>
          </a:solidFill>
          <a:ln>
            <a:noFill/>
          </a:ln>
        </p:spPr>
        <p:txBody>
          <a:bodyPr vert="horz" wrap="square" lIns="64652" tIns="32327" rIns="64652" bIns="32327"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700" b="0" i="0" u="none" strike="noStrike" kern="1200" cap="none" spc="0" normalizeH="0" baseline="0" noProof="0">
              <a:solidFill>
                <a:schemeClr val="bg1">
                  <a:lumMod val="95000"/>
                </a:schemeClr>
              </a:solidFill>
              <a:uLnTx/>
              <a:uFillTx/>
              <a:cs typeface="+mn-ea"/>
              <a:sym typeface="+mn-lt"/>
            </a:endParaRPr>
          </a:p>
        </p:txBody>
      </p:sp>
      <p:sp>
        <p:nvSpPr>
          <p:cNvPr id="11282" name="文本框 29"/>
          <p:cNvSpPr txBox="1"/>
          <p:nvPr>
            <p:custDataLst>
              <p:tags r:id="rId17"/>
            </p:custDataLst>
          </p:nvPr>
        </p:nvSpPr>
        <p:spPr>
          <a:xfrm>
            <a:off x="1141704" y="3048312"/>
            <a:ext cx="1415772"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11283" name="文本框 30"/>
          <p:cNvSpPr txBox="1"/>
          <p:nvPr>
            <p:custDataLst>
              <p:tags r:id="rId18"/>
            </p:custDataLst>
          </p:nvPr>
        </p:nvSpPr>
        <p:spPr>
          <a:xfrm>
            <a:off x="743386" y="3623994"/>
            <a:ext cx="2212407" cy="226485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a:p>
            <a:pPr marL="0" marR="0" lvl="0" indent="0" algn="ctr" defTabSz="914400" rtl="0" eaLnBrk="1" fontAlgn="auto" latinLnBrk="0" hangingPunct="1">
              <a:lnSpc>
                <a:spcPct val="150000"/>
              </a:lnSpc>
              <a:spcBef>
                <a:spcPct val="0"/>
              </a:spcBef>
              <a:spcAft>
                <a:spcPct val="0"/>
              </a:spcAft>
              <a:buClrTx/>
              <a:buSzTx/>
              <a:buFontTx/>
              <a:buNone/>
            </a:pPr>
            <a:endParaRPr kumimoji="0" lang="zh-CN" altLang="en-US" sz="1600" b="0" i="0" u="none" strike="noStrike" kern="1200" cap="none" spc="0" normalizeH="0" baseline="0" noProof="0">
              <a:solidFill>
                <a:schemeClr val="tx1">
                  <a:lumMod val="65000"/>
                  <a:lumOff val="35000"/>
                </a:schemeClr>
              </a:solidFill>
              <a:uLnTx/>
              <a:uFillTx/>
              <a:cs typeface="+mn-ea"/>
              <a:sym typeface="+mn-lt"/>
            </a:endParaRPr>
          </a:p>
        </p:txBody>
      </p:sp>
      <p:sp>
        <p:nvSpPr>
          <p:cNvPr id="11284" name="文本框 31"/>
          <p:cNvSpPr txBox="1"/>
          <p:nvPr>
            <p:custDataLst>
              <p:tags r:id="rId19"/>
            </p:custDataLst>
          </p:nvPr>
        </p:nvSpPr>
        <p:spPr>
          <a:xfrm>
            <a:off x="3931701" y="3048312"/>
            <a:ext cx="1415772"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11285" name="文本框 32"/>
          <p:cNvSpPr txBox="1"/>
          <p:nvPr>
            <p:custDataLst>
              <p:tags r:id="rId20"/>
            </p:custDataLst>
          </p:nvPr>
        </p:nvSpPr>
        <p:spPr>
          <a:xfrm>
            <a:off x="3529827" y="3623994"/>
            <a:ext cx="2212801" cy="2634183"/>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点击此处输入文字内容，点击此处输入文字内容，点击此处输入文字内容，点击此处输入，点击此处输入文字内容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a:p>
            <a:pPr marL="0" marR="0" lvl="0" indent="0" algn="ctr" defTabSz="914400" rtl="0" eaLnBrk="1" fontAlgn="auto" latinLnBrk="0" hangingPunct="1">
              <a:lnSpc>
                <a:spcPct val="150000"/>
              </a:lnSpc>
              <a:spcBef>
                <a:spcPct val="0"/>
              </a:spcBef>
              <a:spcAft>
                <a:spcPct val="0"/>
              </a:spcAft>
              <a:buClrTx/>
              <a:buSzTx/>
              <a:buFontTx/>
              <a:buNone/>
            </a:pPr>
            <a:endParaRPr kumimoji="0" lang="zh-CN" altLang="en-US" sz="1600" b="0" i="0" u="none" strike="noStrike" kern="1200" cap="none" spc="0" normalizeH="0" baseline="0" noProof="0">
              <a:solidFill>
                <a:schemeClr val="tx1">
                  <a:lumMod val="65000"/>
                  <a:lumOff val="35000"/>
                </a:schemeClr>
              </a:solidFill>
              <a:uLnTx/>
              <a:uFillTx/>
              <a:cs typeface="+mn-ea"/>
              <a:sym typeface="+mn-lt"/>
            </a:endParaRPr>
          </a:p>
        </p:txBody>
      </p:sp>
      <p:sp>
        <p:nvSpPr>
          <p:cNvPr id="11286" name="文本框 33"/>
          <p:cNvSpPr txBox="1"/>
          <p:nvPr>
            <p:custDataLst>
              <p:tags r:id="rId21"/>
            </p:custDataLst>
          </p:nvPr>
        </p:nvSpPr>
        <p:spPr>
          <a:xfrm>
            <a:off x="6757605" y="3048312"/>
            <a:ext cx="1415772"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11287" name="文本框 34"/>
          <p:cNvSpPr txBox="1"/>
          <p:nvPr>
            <p:custDataLst>
              <p:tags r:id="rId22"/>
            </p:custDataLst>
          </p:nvPr>
        </p:nvSpPr>
        <p:spPr>
          <a:xfrm>
            <a:off x="6394073" y="3623994"/>
            <a:ext cx="2064697" cy="226485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a:p>
            <a:pPr marL="0" marR="0" lvl="0" indent="0" algn="ctr" defTabSz="914400" rtl="0" eaLnBrk="1" fontAlgn="auto" latinLnBrk="0" hangingPunct="1">
              <a:lnSpc>
                <a:spcPct val="150000"/>
              </a:lnSpc>
              <a:spcBef>
                <a:spcPct val="0"/>
              </a:spcBef>
              <a:spcAft>
                <a:spcPct val="0"/>
              </a:spcAft>
              <a:buClrTx/>
              <a:buSzTx/>
              <a:buFontTx/>
              <a:buNone/>
            </a:pPr>
            <a:endParaRPr kumimoji="0" lang="zh-CN" altLang="en-US" sz="1600" b="0" i="0" u="none" strike="noStrike" kern="1200" cap="none" spc="0" normalizeH="0" baseline="0" noProof="0">
              <a:solidFill>
                <a:schemeClr val="tx1">
                  <a:lumMod val="65000"/>
                  <a:lumOff val="35000"/>
                </a:schemeClr>
              </a:solidFill>
              <a:uLnTx/>
              <a:uFillTx/>
              <a:cs typeface="+mn-ea"/>
              <a:sym typeface="+mn-lt"/>
            </a:endParaRPr>
          </a:p>
        </p:txBody>
      </p:sp>
      <p:sp>
        <p:nvSpPr>
          <p:cNvPr id="11288" name="文本框 35"/>
          <p:cNvSpPr txBox="1"/>
          <p:nvPr>
            <p:custDataLst>
              <p:tags r:id="rId23"/>
            </p:custDataLst>
          </p:nvPr>
        </p:nvSpPr>
        <p:spPr>
          <a:xfrm>
            <a:off x="9561632" y="3048312"/>
            <a:ext cx="1415772" cy="46166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11289" name="文本框 36"/>
          <p:cNvSpPr txBox="1"/>
          <p:nvPr>
            <p:custDataLst>
              <p:tags r:id="rId24"/>
            </p:custDataLst>
          </p:nvPr>
        </p:nvSpPr>
        <p:spPr>
          <a:xfrm>
            <a:off x="9184070" y="3623994"/>
            <a:ext cx="2064697" cy="226485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a:p>
            <a:pPr marL="0" marR="0" lvl="0" indent="0" algn="ctr" defTabSz="914400" rtl="0" eaLnBrk="1" fontAlgn="auto" latinLnBrk="0" hangingPunct="1">
              <a:lnSpc>
                <a:spcPct val="150000"/>
              </a:lnSpc>
              <a:spcBef>
                <a:spcPct val="0"/>
              </a:spcBef>
              <a:spcAft>
                <a:spcPct val="0"/>
              </a:spcAft>
              <a:buClrTx/>
              <a:buSzTx/>
              <a:buFontTx/>
              <a:buNone/>
            </a:pPr>
            <a:endParaRPr kumimoji="0" lang="zh-CN" altLang="en-US" sz="1600" b="0" i="0" u="none" strike="noStrike" kern="1200" cap="none" spc="0" normalizeH="0" baseline="0" noProof="0">
              <a:solidFill>
                <a:schemeClr val="tx1">
                  <a:lumMod val="65000"/>
                  <a:lumOff val="35000"/>
                </a:schemeClr>
              </a:solidFill>
              <a:uLnTx/>
              <a:uFillTx/>
              <a:cs typeface="+mn-ea"/>
              <a:sym typeface="+mn-lt"/>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heckerboard(across)">
                                      <p:cBhvr>
                                        <p:cTn id="7" dur="500"/>
                                        <p:tgtEl>
                                          <p:spTgt spid="1126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checkerboard(across)">
                                      <p:cBhvr>
                                        <p:cTn id="10" dur="500"/>
                                        <p:tgtEl>
                                          <p:spTgt spid="1126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checkerboard(across)">
                                      <p:cBhvr>
                                        <p:cTn id="13" dur="500"/>
                                        <p:tgtEl>
                                          <p:spTgt spid="1126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269"/>
                                        </p:tgtEl>
                                        <p:attrNameLst>
                                          <p:attrName>style.visibility</p:attrName>
                                        </p:attrNameLst>
                                      </p:cBhvr>
                                      <p:to>
                                        <p:strVal val="visible"/>
                                      </p:to>
                                    </p:set>
                                    <p:animEffect transition="in" filter="checkerboard(across)">
                                      <p:cBhvr>
                                        <p:cTn id="16" dur="500"/>
                                        <p:tgtEl>
                                          <p:spTgt spid="1126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270"/>
                                        </p:tgtEl>
                                        <p:attrNameLst>
                                          <p:attrName>style.visibility</p:attrName>
                                        </p:attrNameLst>
                                      </p:cBhvr>
                                      <p:to>
                                        <p:strVal val="visible"/>
                                      </p:to>
                                    </p:set>
                                    <p:animEffect transition="in" filter="checkerboard(across)">
                                      <p:cBhvr>
                                        <p:cTn id="19" dur="500"/>
                                        <p:tgtEl>
                                          <p:spTgt spid="1127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checkerboard(across)">
                                      <p:cBhvr>
                                        <p:cTn id="22" dur="500"/>
                                        <p:tgtEl>
                                          <p:spTgt spid="1127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1281"/>
                                        </p:tgtEl>
                                        <p:attrNameLst>
                                          <p:attrName>style.visibility</p:attrName>
                                        </p:attrNameLst>
                                      </p:cBhvr>
                                      <p:to>
                                        <p:strVal val="visible"/>
                                      </p:to>
                                    </p:set>
                                    <p:animEffect transition="in" filter="checkerboard(across)">
                                      <p:cBhvr>
                                        <p:cTn id="25" dur="500"/>
                                        <p:tgtEl>
                                          <p:spTgt spid="1128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82"/>
                                        </p:tgtEl>
                                        <p:attrNameLst>
                                          <p:attrName>style.visibility</p:attrName>
                                        </p:attrNameLst>
                                      </p:cBhvr>
                                      <p:to>
                                        <p:strVal val="visible"/>
                                      </p:to>
                                    </p:set>
                                    <p:anim calcmode="lin" valueType="num">
                                      <p:cBhvr additive="base">
                                        <p:cTn id="30" dur="500" fill="hold"/>
                                        <p:tgtEl>
                                          <p:spTgt spid="11282"/>
                                        </p:tgtEl>
                                        <p:attrNameLst>
                                          <p:attrName>ppt_x</p:attrName>
                                        </p:attrNameLst>
                                      </p:cBhvr>
                                      <p:tavLst>
                                        <p:tav tm="0">
                                          <p:val>
                                            <p:strVal val="#ppt_x"/>
                                          </p:val>
                                        </p:tav>
                                        <p:tav tm="100000">
                                          <p:val>
                                            <p:strVal val="#ppt_x"/>
                                          </p:val>
                                        </p:tav>
                                      </p:tavLst>
                                    </p:anim>
                                    <p:anim calcmode="lin" valueType="num">
                                      <p:cBhvr additive="base">
                                        <p:cTn id="31" dur="500" fill="hold"/>
                                        <p:tgtEl>
                                          <p:spTgt spid="1128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283"/>
                                        </p:tgtEl>
                                        <p:attrNameLst>
                                          <p:attrName>style.visibility</p:attrName>
                                        </p:attrNameLst>
                                      </p:cBhvr>
                                      <p:to>
                                        <p:strVal val="visible"/>
                                      </p:to>
                                    </p:set>
                                    <p:anim calcmode="lin" valueType="num">
                                      <p:cBhvr additive="base">
                                        <p:cTn id="34" dur="500" fill="hold"/>
                                        <p:tgtEl>
                                          <p:spTgt spid="11283"/>
                                        </p:tgtEl>
                                        <p:attrNameLst>
                                          <p:attrName>ppt_x</p:attrName>
                                        </p:attrNameLst>
                                      </p:cBhvr>
                                      <p:tavLst>
                                        <p:tav tm="0">
                                          <p:val>
                                            <p:strVal val="#ppt_x"/>
                                          </p:val>
                                        </p:tav>
                                        <p:tav tm="100000">
                                          <p:val>
                                            <p:strVal val="#ppt_x"/>
                                          </p:val>
                                        </p:tav>
                                      </p:tavLst>
                                    </p:anim>
                                    <p:anim calcmode="lin" valueType="num">
                                      <p:cBhvr additive="base">
                                        <p:cTn id="35" dur="500" fill="hold"/>
                                        <p:tgtEl>
                                          <p:spTgt spid="1128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284"/>
                                        </p:tgtEl>
                                        <p:attrNameLst>
                                          <p:attrName>style.visibility</p:attrName>
                                        </p:attrNameLst>
                                      </p:cBhvr>
                                      <p:to>
                                        <p:strVal val="visible"/>
                                      </p:to>
                                    </p:set>
                                    <p:anim calcmode="lin" valueType="num">
                                      <p:cBhvr additive="base">
                                        <p:cTn id="38" dur="500" fill="hold"/>
                                        <p:tgtEl>
                                          <p:spTgt spid="11284"/>
                                        </p:tgtEl>
                                        <p:attrNameLst>
                                          <p:attrName>ppt_x</p:attrName>
                                        </p:attrNameLst>
                                      </p:cBhvr>
                                      <p:tavLst>
                                        <p:tav tm="0">
                                          <p:val>
                                            <p:strVal val="#ppt_x"/>
                                          </p:val>
                                        </p:tav>
                                        <p:tav tm="100000">
                                          <p:val>
                                            <p:strVal val="#ppt_x"/>
                                          </p:val>
                                        </p:tav>
                                      </p:tavLst>
                                    </p:anim>
                                    <p:anim calcmode="lin" valueType="num">
                                      <p:cBhvr additive="base">
                                        <p:cTn id="39" dur="500" fill="hold"/>
                                        <p:tgtEl>
                                          <p:spTgt spid="1128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285"/>
                                        </p:tgtEl>
                                        <p:attrNameLst>
                                          <p:attrName>style.visibility</p:attrName>
                                        </p:attrNameLst>
                                      </p:cBhvr>
                                      <p:to>
                                        <p:strVal val="visible"/>
                                      </p:to>
                                    </p:set>
                                    <p:anim calcmode="lin" valueType="num">
                                      <p:cBhvr additive="base">
                                        <p:cTn id="42" dur="500" fill="hold"/>
                                        <p:tgtEl>
                                          <p:spTgt spid="11285"/>
                                        </p:tgtEl>
                                        <p:attrNameLst>
                                          <p:attrName>ppt_x</p:attrName>
                                        </p:attrNameLst>
                                      </p:cBhvr>
                                      <p:tavLst>
                                        <p:tav tm="0">
                                          <p:val>
                                            <p:strVal val="#ppt_x"/>
                                          </p:val>
                                        </p:tav>
                                        <p:tav tm="100000">
                                          <p:val>
                                            <p:strVal val="#ppt_x"/>
                                          </p:val>
                                        </p:tav>
                                      </p:tavLst>
                                    </p:anim>
                                    <p:anim calcmode="lin" valueType="num">
                                      <p:cBhvr additive="base">
                                        <p:cTn id="43" dur="500" fill="hold"/>
                                        <p:tgtEl>
                                          <p:spTgt spid="1128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1286"/>
                                        </p:tgtEl>
                                        <p:attrNameLst>
                                          <p:attrName>style.visibility</p:attrName>
                                        </p:attrNameLst>
                                      </p:cBhvr>
                                      <p:to>
                                        <p:strVal val="visible"/>
                                      </p:to>
                                    </p:set>
                                    <p:anim calcmode="lin" valueType="num">
                                      <p:cBhvr additive="base">
                                        <p:cTn id="46" dur="500" fill="hold"/>
                                        <p:tgtEl>
                                          <p:spTgt spid="11286"/>
                                        </p:tgtEl>
                                        <p:attrNameLst>
                                          <p:attrName>ppt_x</p:attrName>
                                        </p:attrNameLst>
                                      </p:cBhvr>
                                      <p:tavLst>
                                        <p:tav tm="0">
                                          <p:val>
                                            <p:strVal val="#ppt_x"/>
                                          </p:val>
                                        </p:tav>
                                        <p:tav tm="100000">
                                          <p:val>
                                            <p:strVal val="#ppt_x"/>
                                          </p:val>
                                        </p:tav>
                                      </p:tavLst>
                                    </p:anim>
                                    <p:anim calcmode="lin" valueType="num">
                                      <p:cBhvr additive="base">
                                        <p:cTn id="47" dur="500" fill="hold"/>
                                        <p:tgtEl>
                                          <p:spTgt spid="1128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287"/>
                                        </p:tgtEl>
                                        <p:attrNameLst>
                                          <p:attrName>style.visibility</p:attrName>
                                        </p:attrNameLst>
                                      </p:cBhvr>
                                      <p:to>
                                        <p:strVal val="visible"/>
                                      </p:to>
                                    </p:set>
                                    <p:anim calcmode="lin" valueType="num">
                                      <p:cBhvr additive="base">
                                        <p:cTn id="50" dur="500" fill="hold"/>
                                        <p:tgtEl>
                                          <p:spTgt spid="11287"/>
                                        </p:tgtEl>
                                        <p:attrNameLst>
                                          <p:attrName>ppt_x</p:attrName>
                                        </p:attrNameLst>
                                      </p:cBhvr>
                                      <p:tavLst>
                                        <p:tav tm="0">
                                          <p:val>
                                            <p:strVal val="#ppt_x"/>
                                          </p:val>
                                        </p:tav>
                                        <p:tav tm="100000">
                                          <p:val>
                                            <p:strVal val="#ppt_x"/>
                                          </p:val>
                                        </p:tav>
                                      </p:tavLst>
                                    </p:anim>
                                    <p:anim calcmode="lin" valueType="num">
                                      <p:cBhvr additive="base">
                                        <p:cTn id="51" dur="500" fill="hold"/>
                                        <p:tgtEl>
                                          <p:spTgt spid="1128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1288"/>
                                        </p:tgtEl>
                                        <p:attrNameLst>
                                          <p:attrName>style.visibility</p:attrName>
                                        </p:attrNameLst>
                                      </p:cBhvr>
                                      <p:to>
                                        <p:strVal val="visible"/>
                                      </p:to>
                                    </p:set>
                                    <p:anim calcmode="lin" valueType="num">
                                      <p:cBhvr additive="base">
                                        <p:cTn id="54" dur="500" fill="hold"/>
                                        <p:tgtEl>
                                          <p:spTgt spid="11288"/>
                                        </p:tgtEl>
                                        <p:attrNameLst>
                                          <p:attrName>ppt_x</p:attrName>
                                        </p:attrNameLst>
                                      </p:cBhvr>
                                      <p:tavLst>
                                        <p:tav tm="0">
                                          <p:val>
                                            <p:strVal val="#ppt_x"/>
                                          </p:val>
                                        </p:tav>
                                        <p:tav tm="100000">
                                          <p:val>
                                            <p:strVal val="#ppt_x"/>
                                          </p:val>
                                        </p:tav>
                                      </p:tavLst>
                                    </p:anim>
                                    <p:anim calcmode="lin" valueType="num">
                                      <p:cBhvr additive="base">
                                        <p:cTn id="55" dur="500" fill="hold"/>
                                        <p:tgtEl>
                                          <p:spTgt spid="11288"/>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1289"/>
                                        </p:tgtEl>
                                        <p:attrNameLst>
                                          <p:attrName>style.visibility</p:attrName>
                                        </p:attrNameLst>
                                      </p:cBhvr>
                                      <p:to>
                                        <p:strVal val="visible"/>
                                      </p:to>
                                    </p:set>
                                    <p:anim calcmode="lin" valueType="num">
                                      <p:cBhvr additive="base">
                                        <p:cTn id="58" dur="500" fill="hold"/>
                                        <p:tgtEl>
                                          <p:spTgt spid="11289"/>
                                        </p:tgtEl>
                                        <p:attrNameLst>
                                          <p:attrName>ppt_x</p:attrName>
                                        </p:attrNameLst>
                                      </p:cBhvr>
                                      <p:tavLst>
                                        <p:tav tm="0">
                                          <p:val>
                                            <p:strVal val="#ppt_x"/>
                                          </p:val>
                                        </p:tav>
                                        <p:tav tm="100000">
                                          <p:val>
                                            <p:strVal val="#ppt_x"/>
                                          </p:val>
                                        </p:tav>
                                      </p:tavLst>
                                    </p:anim>
                                    <p:anim calcmode="lin" valueType="num">
                                      <p:cBhvr additive="base">
                                        <p:cTn id="59" dur="500" fill="hold"/>
                                        <p:tgtEl>
                                          <p:spTgt spid="11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1"/>
      <p:bldP spid="11268" grpId="2"/>
      <p:bldP spid="11269" grpId="3"/>
      <p:bldP spid="11270" grpId="4"/>
      <p:bldP spid="11271" grpId="5"/>
      <p:bldP spid="11281" grpId="6"/>
      <p:bldP spid="11282" grpId="7"/>
      <p:bldP spid="11283" grpId="8"/>
      <p:bldP spid="11284" grpId="9"/>
      <p:bldP spid="11285" grpId="10"/>
      <p:bldP spid="11286" grpId="11"/>
      <p:bldP spid="11287" grpId="12"/>
      <p:bldP spid="11288" grpId="13"/>
      <p:bldP spid="11289" grpId="1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90" name="组合 4"/>
          <p:cNvGrpSpPr/>
          <p:nvPr>
            <p:custDataLst>
              <p:tags r:id="rId1"/>
            </p:custDataLst>
          </p:nvPr>
        </p:nvGrpSpPr>
        <p:grpSpPr>
          <a:xfrm>
            <a:off x="1933575" y="1109663"/>
            <a:ext cx="2657475" cy="1684337"/>
            <a:chOff x="317728" y="334590"/>
            <a:chExt cx="2658146" cy="1683703"/>
          </a:xfrm>
        </p:grpSpPr>
        <p:sp>
          <p:nvSpPr>
            <p:cNvPr id="12291" name="文本框 5"/>
            <p:cNvSpPr txBox="1"/>
            <p:nvPr>
              <p:custDataLst>
                <p:tags r:id="rId2"/>
              </p:custDataLst>
            </p:nvPr>
          </p:nvSpPr>
          <p:spPr>
            <a:xfrm>
              <a:off x="968644" y="1357451"/>
              <a:ext cx="2007230" cy="523220"/>
            </a:xfrm>
            <a:prstGeom prst="rect">
              <a:avLst/>
            </a:prstGeom>
            <a:solidFill>
              <a:srgbClr val="6263CF"/>
            </a:solidFill>
            <a:ln>
              <a:solidFill>
                <a:srgbClr val="00B050"/>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800" b="1" i="0" u="none" strike="noStrike" kern="1200" cap="none" spc="0" normalizeH="0" baseline="0" noProof="0">
                  <a:ln w="9525" cap="flat" cmpd="sng" algn="ctr">
                    <a:noFill/>
                    <a:prstDash val="solid"/>
                    <a:round/>
                    <a:headEnd type="none" w="med" len="med"/>
                    <a:tailEnd type="none" w="med" len="med"/>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思源黑体 CN Normal"/>
                  <a:sym typeface="+mn-lt"/>
                </a:rPr>
                <a:t>编辑标题</a:t>
              </a:r>
              <a:endParaRPr kumimoji="0" lang="zh-CN" altLang="en-US" sz="2800" b="1" i="0" u="none" strike="noStrike" kern="1200" cap="none" spc="0" normalizeH="0" baseline="0" noProof="0">
                <a:ln w="9525" cap="flat" cmpd="sng" algn="ctr">
                  <a:noFill/>
                  <a:prstDash val="solid"/>
                  <a:round/>
                  <a:headEnd type="none" w="med" len="med"/>
                  <a:tailEnd type="none" w="med" len="med"/>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思源黑体 CN Normal"/>
                <a:sym typeface="+mn-lt"/>
              </a:endParaRPr>
            </a:p>
          </p:txBody>
        </p:sp>
        <p:pic>
          <p:nvPicPr>
            <p:cNvPr id="12292" name="图片 6"/>
            <p:cNvPicPr>
              <a:picLocks noChangeAspect="1"/>
            </p:cNvPicPr>
            <p:nvPr>
              <p:custDataLst>
                <p:tags r:id="rId3"/>
              </p:custDataLst>
            </p:nvPr>
          </p:nvPicPr>
          <p:blipFill>
            <a:blip r:embed="rId4"/>
            <a:stretch>
              <a:fillRect/>
            </a:stretch>
          </p:blipFill>
          <p:spPr>
            <a:xfrm>
              <a:off x="317728" y="334590"/>
              <a:ext cx="1683703" cy="1683703"/>
            </a:xfrm>
            <a:prstGeom prst="rect">
              <a:avLst/>
            </a:prstGeom>
            <a:noFill/>
            <a:ln cap="flat">
              <a:noFill/>
              <a:prstDash val="solid"/>
              <a:round/>
              <a:headEnd type="none" w="med" len="med"/>
              <a:tailEnd type="none" w="med" len="med"/>
            </a:ln>
          </p:spPr>
        </p:pic>
      </p:grpSp>
      <p:grpSp>
        <p:nvGrpSpPr>
          <p:cNvPr id="12293" name="组合 7"/>
          <p:cNvGrpSpPr/>
          <p:nvPr>
            <p:custDataLst>
              <p:tags r:id="rId5"/>
            </p:custDataLst>
          </p:nvPr>
        </p:nvGrpSpPr>
        <p:grpSpPr>
          <a:xfrm>
            <a:off x="947738" y="3114675"/>
            <a:ext cx="2784475" cy="1193800"/>
            <a:chOff x="890502" y="2353939"/>
            <a:chExt cx="2784999" cy="1194167"/>
          </a:xfrm>
        </p:grpSpPr>
        <p:sp>
          <p:nvSpPr>
            <p:cNvPr id="12294" name="文本框 8"/>
            <p:cNvSpPr/>
            <p:nvPr>
              <p:custDataLst>
                <p:tags r:id="rId6"/>
              </p:custDataLst>
            </p:nvPr>
          </p:nvSpPr>
          <p:spPr>
            <a:xfrm>
              <a:off x="949743" y="2353939"/>
              <a:ext cx="2133781"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0" lvl="0" indent="0" defTabSz="457200"/>
              <a:r>
                <a:rPr lang="zh-CN" altLang="en-US" sz="2000" b="1">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a:latin typeface="微软雅黑" panose="020B0503020204020204" pitchFamily="34" charset="-122"/>
                <a:ea typeface="微软雅黑" panose="020B0503020204020204" pitchFamily="34" charset="-122"/>
                <a:sym typeface="Arial" panose="020B0604020202020204" pitchFamily="34" charset="0"/>
              </a:endParaRPr>
            </a:p>
          </p:txBody>
        </p:sp>
        <p:sp>
          <p:nvSpPr>
            <p:cNvPr id="12295" name="文本框 9"/>
            <p:cNvSpPr/>
            <p:nvPr>
              <p:custDataLst>
                <p:tags r:id="rId7"/>
              </p:custDataLst>
            </p:nvPr>
          </p:nvSpPr>
          <p:spPr>
            <a:xfrm>
              <a:off x="890502" y="2687681"/>
              <a:ext cx="2784999" cy="86042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0" lvl="0" indent="0" algn="just" defTabSz="914400" rtl="0" fontAlgn="base">
                <a:lnSpc>
                  <a:spcPts val="2000"/>
                </a:lnSpc>
                <a:spcBef>
                  <a:spcPct val="0"/>
                </a:spcBef>
                <a:spcAft>
                  <a:spcPct val="0"/>
                </a:spcAft>
                <a:buClrTx/>
                <a:buSzTx/>
                <a:buFontTx/>
                <a:buNone/>
              </a:pPr>
              <a:r>
                <a:rPr lang="zh-CN" altLang="en-US" sz="1400">
                  <a:effectLst/>
                  <a:latin typeface="微软雅黑" panose="020B0503020204020204" pitchFamily="34" charset="-122"/>
                  <a:ea typeface="微软雅黑" panose="020B0503020204020204" pitchFamily="34" charset="-122"/>
                  <a:sym typeface="Arial" panose="020B0604020202020204" pitchFamily="34" charset="0"/>
                </a:rPr>
                <a:t>请在此处添加具体内容，文字尽量言简意赅，简单说明即可，不必过于繁琐，注意板面美观度。</a:t>
              </a:r>
              <a:endParaRPr lang="zh-CN" altLang="en-US" sz="1400">
                <a:effectLst/>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2296" name="组合 10"/>
          <p:cNvGrpSpPr/>
          <p:nvPr>
            <p:custDataLst>
              <p:tags r:id="rId8"/>
            </p:custDataLst>
          </p:nvPr>
        </p:nvGrpSpPr>
        <p:grpSpPr>
          <a:xfrm>
            <a:off x="947738" y="4587875"/>
            <a:ext cx="2784475" cy="1193800"/>
            <a:chOff x="890502" y="2353939"/>
            <a:chExt cx="2784999" cy="1194167"/>
          </a:xfrm>
        </p:grpSpPr>
        <p:sp>
          <p:nvSpPr>
            <p:cNvPr id="12297" name="文本框 11"/>
            <p:cNvSpPr/>
            <p:nvPr>
              <p:custDataLst>
                <p:tags r:id="rId9"/>
              </p:custDataLst>
            </p:nvPr>
          </p:nvSpPr>
          <p:spPr>
            <a:xfrm>
              <a:off x="949743" y="2353939"/>
              <a:ext cx="2133781"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0" lvl="0" indent="0" defTabSz="457200"/>
              <a:r>
                <a:rPr lang="zh-CN" altLang="en-US" sz="2000" b="1">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a:latin typeface="微软雅黑" panose="020B0503020204020204" pitchFamily="34" charset="-122"/>
                <a:ea typeface="微软雅黑" panose="020B0503020204020204" pitchFamily="34" charset="-122"/>
                <a:sym typeface="Arial" panose="020B0604020202020204" pitchFamily="34" charset="0"/>
              </a:endParaRPr>
            </a:p>
          </p:txBody>
        </p:sp>
        <p:sp>
          <p:nvSpPr>
            <p:cNvPr id="12298" name="文本框 13"/>
            <p:cNvSpPr/>
            <p:nvPr>
              <p:custDataLst>
                <p:tags r:id="rId10"/>
              </p:custDataLst>
            </p:nvPr>
          </p:nvSpPr>
          <p:spPr>
            <a:xfrm>
              <a:off x="890502" y="2687681"/>
              <a:ext cx="2784999" cy="86042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0" lvl="0" indent="0" algn="just" defTabSz="914400" rtl="0" fontAlgn="base">
                <a:lnSpc>
                  <a:spcPts val="2000"/>
                </a:lnSpc>
                <a:spcBef>
                  <a:spcPct val="0"/>
                </a:spcBef>
                <a:spcAft>
                  <a:spcPct val="0"/>
                </a:spcAft>
                <a:buClrTx/>
                <a:buSzTx/>
                <a:buFontTx/>
                <a:buNone/>
              </a:pPr>
              <a:r>
                <a:rPr lang="zh-CN" altLang="en-US" sz="1400">
                  <a:effectLst/>
                  <a:latin typeface="微软雅黑" panose="020B0503020204020204" pitchFamily="34" charset="-122"/>
                  <a:ea typeface="微软雅黑" panose="020B0503020204020204" pitchFamily="34" charset="-122"/>
                  <a:sym typeface="Arial" panose="020B0604020202020204" pitchFamily="34" charset="0"/>
                </a:rPr>
                <a:t>请在此处添加具体内容，文字尽量言简意赅，简单说明即可，不必过于繁琐，注意板面美观度。</a:t>
              </a:r>
              <a:endParaRPr lang="zh-CN" altLang="en-US" sz="1400">
                <a:effectLst/>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2299" name="组合 14"/>
          <p:cNvGrpSpPr/>
          <p:nvPr>
            <p:custDataLst>
              <p:tags r:id="rId11"/>
            </p:custDataLst>
          </p:nvPr>
        </p:nvGrpSpPr>
        <p:grpSpPr>
          <a:xfrm>
            <a:off x="4286250" y="3114675"/>
            <a:ext cx="2784475" cy="1193800"/>
            <a:chOff x="890502" y="2353939"/>
            <a:chExt cx="2784999" cy="1194167"/>
          </a:xfrm>
        </p:grpSpPr>
        <p:sp>
          <p:nvSpPr>
            <p:cNvPr id="12300" name="文本框 15"/>
            <p:cNvSpPr/>
            <p:nvPr>
              <p:custDataLst>
                <p:tags r:id="rId12"/>
              </p:custDataLst>
            </p:nvPr>
          </p:nvSpPr>
          <p:spPr>
            <a:xfrm>
              <a:off x="949743" y="2353939"/>
              <a:ext cx="2133781"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0" lvl="0" indent="0" defTabSz="457200"/>
              <a:r>
                <a:rPr lang="zh-CN" altLang="en-US" sz="2000" b="1">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a:latin typeface="微软雅黑" panose="020B0503020204020204" pitchFamily="34" charset="-122"/>
                <a:ea typeface="微软雅黑" panose="020B0503020204020204" pitchFamily="34" charset="-122"/>
                <a:sym typeface="Arial" panose="020B0604020202020204" pitchFamily="34" charset="0"/>
              </a:endParaRPr>
            </a:p>
          </p:txBody>
        </p:sp>
        <p:sp>
          <p:nvSpPr>
            <p:cNvPr id="12301" name="文本框 16"/>
            <p:cNvSpPr/>
            <p:nvPr>
              <p:custDataLst>
                <p:tags r:id="rId13"/>
              </p:custDataLst>
            </p:nvPr>
          </p:nvSpPr>
          <p:spPr>
            <a:xfrm>
              <a:off x="890502" y="2687681"/>
              <a:ext cx="2784999" cy="86042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0" lvl="0" indent="0" algn="just" defTabSz="914400" rtl="0" fontAlgn="base">
                <a:lnSpc>
                  <a:spcPts val="2000"/>
                </a:lnSpc>
                <a:spcBef>
                  <a:spcPct val="0"/>
                </a:spcBef>
                <a:spcAft>
                  <a:spcPct val="0"/>
                </a:spcAft>
                <a:buClrTx/>
                <a:buSzTx/>
                <a:buFontTx/>
                <a:buNone/>
              </a:pPr>
              <a:r>
                <a:rPr lang="zh-CN" altLang="en-US" sz="1400">
                  <a:effectLst/>
                  <a:latin typeface="微软雅黑" panose="020B0503020204020204" pitchFamily="34" charset="-122"/>
                  <a:ea typeface="微软雅黑" panose="020B0503020204020204" pitchFamily="34" charset="-122"/>
                  <a:sym typeface="Arial" panose="020B0604020202020204" pitchFamily="34" charset="0"/>
                </a:rPr>
                <a:t>请在此处添加具体内容，文字尽量言简意赅，简单说明即可，不必过于繁琐，注意板面美观度。</a:t>
              </a:r>
              <a:endParaRPr lang="zh-CN" altLang="en-US" sz="1400">
                <a:effectLst/>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2302" name="组合 17"/>
          <p:cNvGrpSpPr/>
          <p:nvPr>
            <p:custDataLst>
              <p:tags r:id="rId14"/>
            </p:custDataLst>
          </p:nvPr>
        </p:nvGrpSpPr>
        <p:grpSpPr>
          <a:xfrm>
            <a:off x="4286250" y="4587875"/>
            <a:ext cx="2784475" cy="1193800"/>
            <a:chOff x="890502" y="2353939"/>
            <a:chExt cx="2784999" cy="1194167"/>
          </a:xfrm>
        </p:grpSpPr>
        <p:sp>
          <p:nvSpPr>
            <p:cNvPr id="12303" name="文本框 18"/>
            <p:cNvSpPr/>
            <p:nvPr>
              <p:custDataLst>
                <p:tags r:id="rId15"/>
              </p:custDataLst>
            </p:nvPr>
          </p:nvSpPr>
          <p:spPr>
            <a:xfrm>
              <a:off x="949743" y="2353939"/>
              <a:ext cx="2133781"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0" lvl="0" indent="0" defTabSz="457200"/>
              <a:r>
                <a:rPr lang="zh-CN" altLang="en-US" sz="2000" b="1">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a:latin typeface="微软雅黑" panose="020B0503020204020204" pitchFamily="34" charset="-122"/>
                <a:ea typeface="微软雅黑" panose="020B0503020204020204" pitchFamily="34" charset="-122"/>
                <a:sym typeface="Arial" panose="020B0604020202020204" pitchFamily="34" charset="0"/>
              </a:endParaRPr>
            </a:p>
          </p:txBody>
        </p:sp>
        <p:sp>
          <p:nvSpPr>
            <p:cNvPr id="12304" name="文本框 19"/>
            <p:cNvSpPr/>
            <p:nvPr>
              <p:custDataLst>
                <p:tags r:id="rId16"/>
              </p:custDataLst>
            </p:nvPr>
          </p:nvSpPr>
          <p:spPr>
            <a:xfrm>
              <a:off x="890502" y="2687681"/>
              <a:ext cx="2784999" cy="86042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marL="0" lvl="0" indent="0" algn="just" defTabSz="914400" rtl="0" fontAlgn="base">
                <a:lnSpc>
                  <a:spcPts val="2000"/>
                </a:lnSpc>
                <a:spcBef>
                  <a:spcPct val="0"/>
                </a:spcBef>
                <a:spcAft>
                  <a:spcPct val="0"/>
                </a:spcAft>
                <a:buClrTx/>
                <a:buSzTx/>
                <a:buFontTx/>
                <a:buNone/>
              </a:pPr>
              <a:r>
                <a:rPr lang="zh-CN" altLang="en-US" sz="1400">
                  <a:effectLst/>
                  <a:latin typeface="微软雅黑" panose="020B0503020204020204" pitchFamily="34" charset="-122"/>
                  <a:ea typeface="微软雅黑" panose="020B0503020204020204" pitchFamily="34" charset="-122"/>
                  <a:sym typeface="Arial" panose="020B0604020202020204" pitchFamily="34" charset="0"/>
                </a:rPr>
                <a:t>请在此处添加具体内容，文字尽量言简意赅，简单说明即可，不必过于繁琐，注意板面美观度。</a:t>
              </a:r>
              <a:endParaRPr lang="zh-CN" altLang="en-US" sz="1400">
                <a:effectLst/>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12305" name="图片 21"/>
          <p:cNvPicPr>
            <a:picLocks noChangeAspect="1"/>
          </p:cNvPicPr>
          <p:nvPr>
            <p:custDataLst>
              <p:tags r:id="rId17"/>
            </p:custDataLst>
          </p:nvPr>
        </p:nvPicPr>
        <p:blipFill>
          <a:blip r:embed="rId18"/>
          <a:stretch>
            <a:fillRect/>
          </a:stretch>
        </p:blipFill>
        <p:spPr>
          <a:xfrm>
            <a:off x="6837363" y="1509713"/>
            <a:ext cx="4872037" cy="4872037"/>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fade">
                                      <p:cBhvr>
                                        <p:cTn id="13" dur="750"/>
                                        <p:tgtEl>
                                          <p:spTgt spid="12293"/>
                                        </p:tgtEl>
                                      </p:cBhvr>
                                    </p:animEffect>
                                  </p:childTnLst>
                                </p:cTn>
                              </p:par>
                              <p:par>
                                <p:cTn id="14" presetID="10" presetClass="entr" presetSubtype="0" fill="hold" nodeType="withEffect">
                                  <p:stCondLst>
                                    <p:cond delay="0"/>
                                  </p:stCondLst>
                                  <p:childTnLst>
                                    <p:set>
                                      <p:cBhvr>
                                        <p:cTn id="15" dur="1" fill="hold">
                                          <p:stCondLst>
                                            <p:cond delay="0"/>
                                          </p:stCondLst>
                                        </p:cTn>
                                        <p:tgtEl>
                                          <p:spTgt spid="12296"/>
                                        </p:tgtEl>
                                        <p:attrNameLst>
                                          <p:attrName>style.visibility</p:attrName>
                                        </p:attrNameLst>
                                      </p:cBhvr>
                                      <p:to>
                                        <p:strVal val="visible"/>
                                      </p:to>
                                    </p:set>
                                    <p:animEffect transition="in" filter="fade">
                                      <p:cBhvr>
                                        <p:cTn id="16" dur="750"/>
                                        <p:tgtEl>
                                          <p:spTgt spid="12296"/>
                                        </p:tgtEl>
                                      </p:cBhvr>
                                    </p:animEffect>
                                  </p:childTnLst>
                                </p:cTn>
                              </p:par>
                              <p:par>
                                <p:cTn id="17" presetID="10" presetClass="entr" presetSubtype="0" fill="hold" nodeType="withEffect">
                                  <p:stCondLst>
                                    <p:cond delay="0"/>
                                  </p:stCondLst>
                                  <p:childTnLst>
                                    <p:set>
                                      <p:cBhvr>
                                        <p:cTn id="18" dur="1" fill="hold">
                                          <p:stCondLst>
                                            <p:cond delay="0"/>
                                          </p:stCondLst>
                                        </p:cTn>
                                        <p:tgtEl>
                                          <p:spTgt spid="12299"/>
                                        </p:tgtEl>
                                        <p:attrNameLst>
                                          <p:attrName>style.visibility</p:attrName>
                                        </p:attrNameLst>
                                      </p:cBhvr>
                                      <p:to>
                                        <p:strVal val="visible"/>
                                      </p:to>
                                    </p:set>
                                    <p:animEffect transition="in" filter="fade">
                                      <p:cBhvr>
                                        <p:cTn id="19" dur="750"/>
                                        <p:tgtEl>
                                          <p:spTgt spid="12299"/>
                                        </p:tgtEl>
                                      </p:cBhvr>
                                    </p:animEffect>
                                  </p:childTnLst>
                                </p:cTn>
                              </p:par>
                              <p:par>
                                <p:cTn id="20" presetID="10" presetClass="entr" presetSubtype="0" fill="hold" nodeType="withEffect">
                                  <p:stCondLst>
                                    <p:cond delay="0"/>
                                  </p:stCondLst>
                                  <p:childTnLst>
                                    <p:set>
                                      <p:cBhvr>
                                        <p:cTn id="21" dur="1" fill="hold">
                                          <p:stCondLst>
                                            <p:cond delay="0"/>
                                          </p:stCondLst>
                                        </p:cTn>
                                        <p:tgtEl>
                                          <p:spTgt spid="12302"/>
                                        </p:tgtEl>
                                        <p:attrNameLst>
                                          <p:attrName>style.visibility</p:attrName>
                                        </p:attrNameLst>
                                      </p:cBhvr>
                                      <p:to>
                                        <p:strVal val="visible"/>
                                      </p:to>
                                    </p:set>
                                    <p:animEffect transition="in" filter="fade">
                                      <p:cBhvr>
                                        <p:cTn id="22" dur="750"/>
                                        <p:tgtEl>
                                          <p:spTgt spid="12302"/>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2305"/>
                                        </p:tgtEl>
                                        <p:attrNameLst>
                                          <p:attrName>style.visibility</p:attrName>
                                        </p:attrNameLst>
                                      </p:cBhvr>
                                      <p:to>
                                        <p:strVal val="visible"/>
                                      </p:to>
                                    </p:set>
                                    <p:animEffect transition="in" filter="wipe(down)">
                                      <p:cBhvr>
                                        <p:cTn id="26" dur="5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3314" name="直接连接符 42"/>
          <p:cNvCxnSpPr/>
          <p:nvPr>
            <p:custDataLst>
              <p:tags r:id="rId1"/>
            </p:custDataLst>
          </p:nvPr>
        </p:nvCxnSpPr>
        <p:spPr>
          <a:xfrm flipH="1">
            <a:off x="5976938" y="1782763"/>
            <a:ext cx="0" cy="3700462"/>
          </a:xfrm>
          <a:prstGeom prst="line">
            <a:avLst/>
          </a:prstGeom>
          <a:noFill/>
          <a:ln w="28575" cap="rnd">
            <a:solidFill>
              <a:srgbClr val="8D4701"/>
            </a:solidFill>
            <a:prstDash val="sysDot"/>
            <a:round/>
            <a:headEnd type="none" w="med" len="med"/>
            <a:tailEnd type="none" w="med" len="med"/>
          </a:ln>
        </p:spPr>
      </p:cxnSp>
      <p:sp>
        <p:nvSpPr>
          <p:cNvPr id="13315" name="文本框 6"/>
          <p:cNvSpPr txBox="1"/>
          <p:nvPr>
            <p:custDataLst>
              <p:tags r:id="rId2"/>
            </p:custDataLst>
          </p:nvPr>
        </p:nvSpPr>
        <p:spPr bwMode="auto">
          <a:xfrm>
            <a:off x="1651150" y="3664650"/>
            <a:ext cx="1406324" cy="584775"/>
          </a:xfrm>
          <a:prstGeom prst="rect">
            <a:avLst/>
          </a:prstGeom>
          <a:noFill/>
          <a:ln w="9525" cap="flat" cmpd="sng" algn="ctr">
            <a:noFill/>
            <a:prstDash val="solid"/>
            <a:round/>
            <a:headEnd type="none" w="med" len="med"/>
            <a:tailEnd type="none" w="med" len="med"/>
          </a:ln>
          <a:effectLst/>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32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Normal"/>
                <a:ea typeface="思源黑体 CN Normal"/>
                <a:cs typeface="思源黑体 CN Normal"/>
                <a:sym typeface="+mn-lt"/>
              </a:rPr>
              <a:t>25%</a:t>
            </a:r>
            <a:endParaRPr kumimoji="0" lang="en-US" altLang="zh-CN" sz="32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Normal"/>
              <a:ea typeface="思源黑体 CN Normal"/>
              <a:cs typeface="思源黑体 CN Normal"/>
              <a:sym typeface="+mn-lt"/>
            </a:endParaRPr>
          </a:p>
        </p:txBody>
      </p:sp>
      <p:sp>
        <p:nvSpPr>
          <p:cNvPr id="13316" name="弧形 9"/>
          <p:cNvSpPr/>
          <p:nvPr>
            <p:custDataLst>
              <p:tags r:id="rId3"/>
            </p:custDataLst>
          </p:nvPr>
        </p:nvSpPr>
        <p:spPr>
          <a:xfrm>
            <a:off x="1651150" y="3271462"/>
            <a:ext cx="1413656" cy="1413656"/>
          </a:xfrm>
          <a:prstGeom prst="arc">
            <a:avLst>
              <a:gd name="adj1" fmla="val 21496969"/>
              <a:gd name="adj2" fmla="val 17262036"/>
            </a:avLst>
          </a:prstGeom>
          <a:noFill/>
          <a:ln w="76200" cap="flat" cmpd="sng" algn="ctr">
            <a:solidFill>
              <a:srgbClr val="D9D9D9"/>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3317" name="弧形 8"/>
          <p:cNvSpPr/>
          <p:nvPr>
            <p:custDataLst>
              <p:tags r:id="rId4"/>
            </p:custDataLst>
          </p:nvPr>
        </p:nvSpPr>
        <p:spPr>
          <a:xfrm>
            <a:off x="1651150" y="3271462"/>
            <a:ext cx="1413656" cy="1413656"/>
          </a:xfrm>
          <a:prstGeom prst="arc">
            <a:avLst/>
          </a:prstGeom>
          <a:noFill/>
          <a:ln w="76200" cap="flat" cmpd="sng" algn="ctr">
            <a:solidFill>
              <a:srgbClr val="F585C0"/>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3318" name="弧形 12"/>
          <p:cNvSpPr/>
          <p:nvPr>
            <p:custDataLst>
              <p:tags r:id="rId5"/>
            </p:custDataLst>
          </p:nvPr>
        </p:nvSpPr>
        <p:spPr>
          <a:xfrm>
            <a:off x="3715272" y="3271462"/>
            <a:ext cx="1413656" cy="1413656"/>
          </a:xfrm>
          <a:prstGeom prst="arc">
            <a:avLst>
              <a:gd name="adj1" fmla="val 21496969"/>
              <a:gd name="adj2" fmla="val 17262036"/>
            </a:avLst>
          </a:prstGeom>
          <a:noFill/>
          <a:ln w="76200" cap="flat" cmpd="sng" algn="ctr">
            <a:solidFill>
              <a:srgbClr val="D9D9D9"/>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3319" name="弧形 13"/>
          <p:cNvSpPr/>
          <p:nvPr>
            <p:custDataLst>
              <p:tags r:id="rId6"/>
            </p:custDataLst>
          </p:nvPr>
        </p:nvSpPr>
        <p:spPr>
          <a:xfrm>
            <a:off x="3715272" y="3271462"/>
            <a:ext cx="1413656" cy="1413656"/>
          </a:xfrm>
          <a:prstGeom prst="arc">
            <a:avLst>
              <a:gd name="adj1" fmla="val 16200000"/>
              <a:gd name="adj2" fmla="val 4915262"/>
            </a:avLst>
          </a:prstGeom>
          <a:noFill/>
          <a:ln w="76200" cap="flat" cmpd="sng" algn="ctr">
            <a:solidFill>
              <a:srgbClr val="6263CF"/>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3320" name="文本框 11"/>
          <p:cNvSpPr txBox="1"/>
          <p:nvPr>
            <p:custDataLst>
              <p:tags r:id="rId7"/>
            </p:custDataLst>
          </p:nvPr>
        </p:nvSpPr>
        <p:spPr bwMode="auto">
          <a:xfrm>
            <a:off x="3716624" y="3664650"/>
            <a:ext cx="1406324" cy="584775"/>
          </a:xfrm>
          <a:prstGeom prst="rect">
            <a:avLst/>
          </a:prstGeom>
          <a:noFill/>
          <a:ln w="9525" cap="flat" cmpd="sng" algn="ctr">
            <a:noFill/>
            <a:prstDash val="solid"/>
            <a:round/>
            <a:headEnd type="none" w="med" len="med"/>
            <a:tailEnd type="none" w="med" len="med"/>
          </a:ln>
          <a:effectLst/>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32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Normal"/>
                <a:ea typeface="思源黑体 CN Normal"/>
                <a:cs typeface="思源黑体 CN Normal"/>
                <a:sym typeface="+mn-lt"/>
              </a:rPr>
              <a:t>42%</a:t>
            </a:r>
            <a:endParaRPr kumimoji="0" lang="en-US" altLang="zh-CN" sz="32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Normal"/>
              <a:ea typeface="思源黑体 CN Normal"/>
              <a:cs typeface="思源黑体 CN Normal"/>
              <a:sym typeface="+mn-lt"/>
            </a:endParaRPr>
          </a:p>
        </p:txBody>
      </p:sp>
      <p:sp>
        <p:nvSpPr>
          <p:cNvPr id="13321" name="文本框 12"/>
          <p:cNvSpPr txBox="1"/>
          <p:nvPr>
            <p:custDataLst>
              <p:tags r:id="rId8"/>
            </p:custDataLst>
          </p:nvPr>
        </p:nvSpPr>
        <p:spPr bwMode="auto">
          <a:xfrm>
            <a:off x="6818236" y="3664650"/>
            <a:ext cx="1406324" cy="584775"/>
          </a:xfrm>
          <a:prstGeom prst="rect">
            <a:avLst/>
          </a:prstGeom>
          <a:noFill/>
          <a:ln w="9525" cap="flat" cmpd="sng" algn="ctr">
            <a:noFill/>
            <a:prstDash val="solid"/>
            <a:round/>
            <a:headEnd type="none" w="med" len="med"/>
            <a:tailEnd type="none" w="med" len="med"/>
          </a:ln>
          <a:effectLst/>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32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Normal"/>
                <a:ea typeface="思源黑体 CN Normal"/>
                <a:cs typeface="思源黑体 CN Normal"/>
                <a:sym typeface="+mn-lt"/>
              </a:rPr>
              <a:t>25%</a:t>
            </a:r>
            <a:endParaRPr kumimoji="0" lang="en-US" altLang="zh-CN" sz="32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Normal"/>
              <a:ea typeface="思源黑体 CN Normal"/>
              <a:cs typeface="思源黑体 CN Normal"/>
              <a:sym typeface="+mn-lt"/>
            </a:endParaRPr>
          </a:p>
        </p:txBody>
      </p:sp>
      <p:sp>
        <p:nvSpPr>
          <p:cNvPr id="13322" name="弧形 36"/>
          <p:cNvSpPr/>
          <p:nvPr>
            <p:custDataLst>
              <p:tags r:id="rId9"/>
            </p:custDataLst>
          </p:nvPr>
        </p:nvSpPr>
        <p:spPr>
          <a:xfrm>
            <a:off x="6818236" y="3271462"/>
            <a:ext cx="1413656" cy="1413656"/>
          </a:xfrm>
          <a:prstGeom prst="arc">
            <a:avLst>
              <a:gd name="adj1" fmla="val 19995306"/>
              <a:gd name="adj2" fmla="val 17262036"/>
            </a:avLst>
          </a:prstGeom>
          <a:noFill/>
          <a:ln w="76200" cap="flat" cmpd="sng" algn="ctr">
            <a:solidFill>
              <a:srgbClr val="D9D9D9"/>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3323" name="弧形 37"/>
          <p:cNvSpPr/>
          <p:nvPr>
            <p:custDataLst>
              <p:tags r:id="rId10"/>
            </p:custDataLst>
          </p:nvPr>
        </p:nvSpPr>
        <p:spPr>
          <a:xfrm>
            <a:off x="6818236" y="3271462"/>
            <a:ext cx="1413656" cy="1413656"/>
          </a:xfrm>
          <a:prstGeom prst="arc">
            <a:avLst>
              <a:gd name="adj1" fmla="val 16200000"/>
              <a:gd name="adj2" fmla="val 20219714"/>
            </a:avLst>
          </a:prstGeom>
          <a:noFill/>
          <a:ln w="76200" cap="flat" cmpd="sng" algn="ctr">
            <a:solidFill>
              <a:srgbClr val="6263CF"/>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3324" name="弧形 34"/>
          <p:cNvSpPr/>
          <p:nvPr>
            <p:custDataLst>
              <p:tags r:id="rId11"/>
            </p:custDataLst>
          </p:nvPr>
        </p:nvSpPr>
        <p:spPr>
          <a:xfrm>
            <a:off x="8882358" y="3271462"/>
            <a:ext cx="1413656" cy="1413656"/>
          </a:xfrm>
          <a:prstGeom prst="arc">
            <a:avLst>
              <a:gd name="adj1" fmla="val 21496969"/>
              <a:gd name="adj2" fmla="val 17262036"/>
            </a:avLst>
          </a:prstGeom>
          <a:noFill/>
          <a:ln w="76200" cap="flat" cmpd="sng" algn="ctr">
            <a:solidFill>
              <a:srgbClr val="D9D9D9"/>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3325" name="弧形 35"/>
          <p:cNvSpPr/>
          <p:nvPr>
            <p:custDataLst>
              <p:tags r:id="rId12"/>
            </p:custDataLst>
          </p:nvPr>
        </p:nvSpPr>
        <p:spPr>
          <a:xfrm>
            <a:off x="8882358" y="3271462"/>
            <a:ext cx="1413656" cy="1413656"/>
          </a:xfrm>
          <a:prstGeom prst="arc">
            <a:avLst>
              <a:gd name="adj1" fmla="val 16200000"/>
              <a:gd name="adj2" fmla="val 9514648"/>
            </a:avLst>
          </a:prstGeom>
          <a:noFill/>
          <a:ln w="76200" cap="flat" cmpd="sng" algn="ctr">
            <a:solidFill>
              <a:srgbClr val="F585C0"/>
            </a:solidFill>
            <a:prstDash val="solid"/>
            <a:miter lim="800000"/>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3326" name="文本框 17"/>
          <p:cNvSpPr txBox="1"/>
          <p:nvPr>
            <p:custDataLst>
              <p:tags r:id="rId13"/>
            </p:custDataLst>
          </p:nvPr>
        </p:nvSpPr>
        <p:spPr bwMode="auto">
          <a:xfrm>
            <a:off x="8883710" y="3664650"/>
            <a:ext cx="1406324" cy="584775"/>
          </a:xfrm>
          <a:prstGeom prst="rect">
            <a:avLst/>
          </a:prstGeom>
          <a:noFill/>
          <a:ln w="9525" cap="flat" cmpd="sng" algn="ctr">
            <a:noFill/>
            <a:prstDash val="solid"/>
            <a:round/>
            <a:headEnd type="none" w="med" len="med"/>
            <a:tailEnd type="none" w="med" len="med"/>
          </a:ln>
          <a:effectLst/>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32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Normal"/>
                <a:ea typeface="思源黑体 CN Normal"/>
                <a:cs typeface="思源黑体 CN Normal"/>
                <a:sym typeface="+mn-lt"/>
              </a:rPr>
              <a:t>42%</a:t>
            </a:r>
            <a:endParaRPr kumimoji="0" lang="en-US" altLang="zh-CN" sz="320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思源黑体 CN Normal"/>
              <a:ea typeface="思源黑体 CN Normal"/>
              <a:cs typeface="思源黑体 CN Normal"/>
              <a:sym typeface="+mn-lt"/>
            </a:endParaRPr>
          </a:p>
        </p:txBody>
      </p:sp>
      <p:sp>
        <p:nvSpPr>
          <p:cNvPr id="13327" name="文本框 26"/>
          <p:cNvSpPr txBox="1"/>
          <p:nvPr>
            <p:custDataLst>
              <p:tags r:id="rId14"/>
            </p:custDataLst>
          </p:nvPr>
        </p:nvSpPr>
        <p:spPr>
          <a:xfrm>
            <a:off x="1399287" y="1597643"/>
            <a:ext cx="1133644"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13328" name="文本框 27"/>
          <p:cNvSpPr txBox="1"/>
          <p:nvPr>
            <p:custDataLst>
              <p:tags r:id="rId15"/>
            </p:custDataLst>
          </p:nvPr>
        </p:nvSpPr>
        <p:spPr>
          <a:xfrm>
            <a:off x="1399286" y="1875769"/>
            <a:ext cx="4207265"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13329" name="文本框 28"/>
          <p:cNvSpPr txBox="1"/>
          <p:nvPr>
            <p:custDataLst>
              <p:tags r:id="rId16"/>
            </p:custDataLst>
          </p:nvPr>
        </p:nvSpPr>
        <p:spPr>
          <a:xfrm>
            <a:off x="6453881" y="1597643"/>
            <a:ext cx="1133644" cy="369332"/>
          </a:xfrm>
          <a:prstGeom prst="rect">
            <a:avLst/>
          </a:prstGeom>
          <a:no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rPr>
              <a:t>输入标题</a:t>
            </a:r>
            <a:endParaRPr kumimoji="0" lang="zh-CN" altLang="en-US" sz="1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Normal"/>
              <a:ea typeface="思源黑体 CN Normal"/>
              <a:cs typeface="思源黑体 CN Normal"/>
              <a:sym typeface="+mn-lt"/>
            </a:endParaRPr>
          </a:p>
        </p:txBody>
      </p:sp>
      <p:sp>
        <p:nvSpPr>
          <p:cNvPr id="13330" name="文本框 29"/>
          <p:cNvSpPr txBox="1"/>
          <p:nvPr>
            <p:custDataLst>
              <p:tags r:id="rId17"/>
            </p:custDataLst>
          </p:nvPr>
        </p:nvSpPr>
        <p:spPr>
          <a:xfrm>
            <a:off x="6453880" y="1875769"/>
            <a:ext cx="4207265" cy="1156855"/>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点击此处输入文字内容，点击此处输入文字内容，点击此处输入文字内容，点击此处输入文字内容</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13331" name="文本框 30"/>
          <p:cNvSpPr txBox="1"/>
          <p:nvPr>
            <p:custDataLst>
              <p:tags r:id="rId18"/>
            </p:custDataLst>
          </p:nvPr>
        </p:nvSpPr>
        <p:spPr>
          <a:xfrm>
            <a:off x="1399286" y="4909144"/>
            <a:ext cx="2108092" cy="89518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2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a:t>
            </a:r>
            <a:endParaRPr kumimoji="0" lang="zh-CN" altLang="en-US" sz="12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13332" name="文本框 31"/>
          <p:cNvSpPr txBox="1"/>
          <p:nvPr>
            <p:custDataLst>
              <p:tags r:id="rId19"/>
            </p:custDataLst>
          </p:nvPr>
        </p:nvSpPr>
        <p:spPr>
          <a:xfrm>
            <a:off x="3593846" y="4909144"/>
            <a:ext cx="2108092" cy="89518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2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a:t>
            </a:r>
            <a:endParaRPr kumimoji="0" lang="zh-CN" altLang="en-US" sz="12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13333" name="文本框 32"/>
          <p:cNvSpPr txBox="1"/>
          <p:nvPr>
            <p:custDataLst>
              <p:tags r:id="rId20"/>
            </p:custDataLst>
          </p:nvPr>
        </p:nvSpPr>
        <p:spPr>
          <a:xfrm>
            <a:off x="6500787" y="4909144"/>
            <a:ext cx="2108092" cy="89518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2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a:t>
            </a:r>
            <a:endParaRPr kumimoji="0" lang="zh-CN" altLang="en-US" sz="12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
        <p:nvSpPr>
          <p:cNvPr id="13334" name="文本框 33"/>
          <p:cNvSpPr txBox="1"/>
          <p:nvPr>
            <p:custDataLst>
              <p:tags r:id="rId21"/>
            </p:custDataLst>
          </p:nvPr>
        </p:nvSpPr>
        <p:spPr>
          <a:xfrm>
            <a:off x="8694166" y="4909143"/>
            <a:ext cx="2108092" cy="89518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2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rPr>
              <a:t>点击此处输入文字内容，点击此处输入文字内容，点击此处输入文字内容</a:t>
            </a:r>
            <a:endParaRPr kumimoji="0" lang="zh-CN" altLang="en-US" sz="1200"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思源黑体 CN Normal"/>
              <a:ea typeface="思源黑体 CN Normal"/>
              <a:cs typeface="思源黑体 CN Normal"/>
              <a:sym typeface="+mn-lt"/>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blinds(horizontal)">
                                      <p:cBhvr>
                                        <p:cTn id="10" dur="500"/>
                                        <p:tgtEl>
                                          <p:spTgt spid="133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blinds(horizontal)">
                                      <p:cBhvr>
                                        <p:cTn id="13" dur="500"/>
                                        <p:tgtEl>
                                          <p:spTgt spid="133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317"/>
                                        </p:tgtEl>
                                        <p:attrNameLst>
                                          <p:attrName>style.visibility</p:attrName>
                                        </p:attrNameLst>
                                      </p:cBhvr>
                                      <p:to>
                                        <p:strVal val="visible"/>
                                      </p:to>
                                    </p:set>
                                    <p:animEffect transition="in" filter="blinds(horizontal)">
                                      <p:cBhvr>
                                        <p:cTn id="16" dur="500"/>
                                        <p:tgtEl>
                                          <p:spTgt spid="133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blinds(horizontal)">
                                      <p:cBhvr>
                                        <p:cTn id="19" dur="500"/>
                                        <p:tgtEl>
                                          <p:spTgt spid="133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319"/>
                                        </p:tgtEl>
                                        <p:attrNameLst>
                                          <p:attrName>style.visibility</p:attrName>
                                        </p:attrNameLst>
                                      </p:cBhvr>
                                      <p:to>
                                        <p:strVal val="visible"/>
                                      </p:to>
                                    </p:set>
                                    <p:animEffect transition="in" filter="blinds(horizontal)">
                                      <p:cBhvr>
                                        <p:cTn id="22" dur="500"/>
                                        <p:tgtEl>
                                          <p:spTgt spid="1331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320"/>
                                        </p:tgtEl>
                                        <p:attrNameLst>
                                          <p:attrName>style.visibility</p:attrName>
                                        </p:attrNameLst>
                                      </p:cBhvr>
                                      <p:to>
                                        <p:strVal val="visible"/>
                                      </p:to>
                                    </p:set>
                                    <p:animEffect transition="in" filter="blinds(horizontal)">
                                      <p:cBhvr>
                                        <p:cTn id="25" dur="500"/>
                                        <p:tgtEl>
                                          <p:spTgt spid="133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321"/>
                                        </p:tgtEl>
                                        <p:attrNameLst>
                                          <p:attrName>style.visibility</p:attrName>
                                        </p:attrNameLst>
                                      </p:cBhvr>
                                      <p:to>
                                        <p:strVal val="visible"/>
                                      </p:to>
                                    </p:set>
                                    <p:animEffect transition="in" filter="blinds(horizontal)">
                                      <p:cBhvr>
                                        <p:cTn id="28" dur="500"/>
                                        <p:tgtEl>
                                          <p:spTgt spid="133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322"/>
                                        </p:tgtEl>
                                        <p:attrNameLst>
                                          <p:attrName>style.visibility</p:attrName>
                                        </p:attrNameLst>
                                      </p:cBhvr>
                                      <p:to>
                                        <p:strVal val="visible"/>
                                      </p:to>
                                    </p:set>
                                    <p:animEffect transition="in" filter="blinds(horizontal)">
                                      <p:cBhvr>
                                        <p:cTn id="31" dur="500"/>
                                        <p:tgtEl>
                                          <p:spTgt spid="1332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323"/>
                                        </p:tgtEl>
                                        <p:attrNameLst>
                                          <p:attrName>style.visibility</p:attrName>
                                        </p:attrNameLst>
                                      </p:cBhvr>
                                      <p:to>
                                        <p:strVal val="visible"/>
                                      </p:to>
                                    </p:set>
                                    <p:animEffect transition="in" filter="blinds(horizontal)">
                                      <p:cBhvr>
                                        <p:cTn id="34" dur="500"/>
                                        <p:tgtEl>
                                          <p:spTgt spid="133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324"/>
                                        </p:tgtEl>
                                        <p:attrNameLst>
                                          <p:attrName>style.visibility</p:attrName>
                                        </p:attrNameLst>
                                      </p:cBhvr>
                                      <p:to>
                                        <p:strVal val="visible"/>
                                      </p:to>
                                    </p:set>
                                    <p:animEffect transition="in" filter="blinds(horizontal)">
                                      <p:cBhvr>
                                        <p:cTn id="37" dur="500"/>
                                        <p:tgtEl>
                                          <p:spTgt spid="1332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3325"/>
                                        </p:tgtEl>
                                        <p:attrNameLst>
                                          <p:attrName>style.visibility</p:attrName>
                                        </p:attrNameLst>
                                      </p:cBhvr>
                                      <p:to>
                                        <p:strVal val="visible"/>
                                      </p:to>
                                    </p:set>
                                    <p:animEffect transition="in" filter="blinds(horizontal)">
                                      <p:cBhvr>
                                        <p:cTn id="40" dur="500"/>
                                        <p:tgtEl>
                                          <p:spTgt spid="1332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Effect transition="in" filter="blinds(horizontal)">
                                      <p:cBhvr>
                                        <p:cTn id="43" dur="500"/>
                                        <p:tgtEl>
                                          <p:spTgt spid="1332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327"/>
                                        </p:tgtEl>
                                        <p:attrNameLst>
                                          <p:attrName>style.visibility</p:attrName>
                                        </p:attrNameLst>
                                      </p:cBhvr>
                                      <p:to>
                                        <p:strVal val="visible"/>
                                      </p:to>
                                    </p:set>
                                    <p:anim calcmode="lin" valueType="num">
                                      <p:cBhvr additive="base">
                                        <p:cTn id="48" dur="500" fill="hold"/>
                                        <p:tgtEl>
                                          <p:spTgt spid="13327"/>
                                        </p:tgtEl>
                                        <p:attrNameLst>
                                          <p:attrName>ppt_x</p:attrName>
                                        </p:attrNameLst>
                                      </p:cBhvr>
                                      <p:tavLst>
                                        <p:tav tm="0">
                                          <p:val>
                                            <p:strVal val="#ppt_x"/>
                                          </p:val>
                                        </p:tav>
                                        <p:tav tm="100000">
                                          <p:val>
                                            <p:strVal val="#ppt_x"/>
                                          </p:val>
                                        </p:tav>
                                      </p:tavLst>
                                    </p:anim>
                                    <p:anim calcmode="lin" valueType="num">
                                      <p:cBhvr additive="base">
                                        <p:cTn id="49" dur="500" fill="hold"/>
                                        <p:tgtEl>
                                          <p:spTgt spid="133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328"/>
                                        </p:tgtEl>
                                        <p:attrNameLst>
                                          <p:attrName>style.visibility</p:attrName>
                                        </p:attrNameLst>
                                      </p:cBhvr>
                                      <p:to>
                                        <p:strVal val="visible"/>
                                      </p:to>
                                    </p:set>
                                    <p:anim calcmode="lin" valueType="num">
                                      <p:cBhvr additive="base">
                                        <p:cTn id="52" dur="500" fill="hold"/>
                                        <p:tgtEl>
                                          <p:spTgt spid="13328"/>
                                        </p:tgtEl>
                                        <p:attrNameLst>
                                          <p:attrName>ppt_x</p:attrName>
                                        </p:attrNameLst>
                                      </p:cBhvr>
                                      <p:tavLst>
                                        <p:tav tm="0">
                                          <p:val>
                                            <p:strVal val="#ppt_x"/>
                                          </p:val>
                                        </p:tav>
                                        <p:tav tm="100000">
                                          <p:val>
                                            <p:strVal val="#ppt_x"/>
                                          </p:val>
                                        </p:tav>
                                      </p:tavLst>
                                    </p:anim>
                                    <p:anim calcmode="lin" valueType="num">
                                      <p:cBhvr additive="base">
                                        <p:cTn id="53" dur="500" fill="hold"/>
                                        <p:tgtEl>
                                          <p:spTgt spid="1332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3329"/>
                                        </p:tgtEl>
                                        <p:attrNameLst>
                                          <p:attrName>style.visibility</p:attrName>
                                        </p:attrNameLst>
                                      </p:cBhvr>
                                      <p:to>
                                        <p:strVal val="visible"/>
                                      </p:to>
                                    </p:set>
                                    <p:anim calcmode="lin" valueType="num">
                                      <p:cBhvr additive="base">
                                        <p:cTn id="56" dur="500" fill="hold"/>
                                        <p:tgtEl>
                                          <p:spTgt spid="13329"/>
                                        </p:tgtEl>
                                        <p:attrNameLst>
                                          <p:attrName>ppt_x</p:attrName>
                                        </p:attrNameLst>
                                      </p:cBhvr>
                                      <p:tavLst>
                                        <p:tav tm="0">
                                          <p:val>
                                            <p:strVal val="#ppt_x"/>
                                          </p:val>
                                        </p:tav>
                                        <p:tav tm="100000">
                                          <p:val>
                                            <p:strVal val="#ppt_x"/>
                                          </p:val>
                                        </p:tav>
                                      </p:tavLst>
                                    </p:anim>
                                    <p:anim calcmode="lin" valueType="num">
                                      <p:cBhvr additive="base">
                                        <p:cTn id="57" dur="500" fill="hold"/>
                                        <p:tgtEl>
                                          <p:spTgt spid="1332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3330"/>
                                        </p:tgtEl>
                                        <p:attrNameLst>
                                          <p:attrName>style.visibility</p:attrName>
                                        </p:attrNameLst>
                                      </p:cBhvr>
                                      <p:to>
                                        <p:strVal val="visible"/>
                                      </p:to>
                                    </p:set>
                                    <p:anim calcmode="lin" valueType="num">
                                      <p:cBhvr additive="base">
                                        <p:cTn id="60" dur="500" fill="hold"/>
                                        <p:tgtEl>
                                          <p:spTgt spid="13330"/>
                                        </p:tgtEl>
                                        <p:attrNameLst>
                                          <p:attrName>ppt_x</p:attrName>
                                        </p:attrNameLst>
                                      </p:cBhvr>
                                      <p:tavLst>
                                        <p:tav tm="0">
                                          <p:val>
                                            <p:strVal val="#ppt_x"/>
                                          </p:val>
                                        </p:tav>
                                        <p:tav tm="100000">
                                          <p:val>
                                            <p:strVal val="#ppt_x"/>
                                          </p:val>
                                        </p:tav>
                                      </p:tavLst>
                                    </p:anim>
                                    <p:anim calcmode="lin" valueType="num">
                                      <p:cBhvr additive="base">
                                        <p:cTn id="61" dur="500" fill="hold"/>
                                        <p:tgtEl>
                                          <p:spTgt spid="1333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3332"/>
                                        </p:tgtEl>
                                        <p:attrNameLst>
                                          <p:attrName>style.visibility</p:attrName>
                                        </p:attrNameLst>
                                      </p:cBhvr>
                                      <p:to>
                                        <p:strVal val="visible"/>
                                      </p:to>
                                    </p:set>
                                    <p:anim calcmode="lin" valueType="num">
                                      <p:cBhvr additive="base">
                                        <p:cTn id="64" dur="500" fill="hold"/>
                                        <p:tgtEl>
                                          <p:spTgt spid="13332"/>
                                        </p:tgtEl>
                                        <p:attrNameLst>
                                          <p:attrName>ppt_x</p:attrName>
                                        </p:attrNameLst>
                                      </p:cBhvr>
                                      <p:tavLst>
                                        <p:tav tm="0">
                                          <p:val>
                                            <p:strVal val="#ppt_x"/>
                                          </p:val>
                                        </p:tav>
                                        <p:tav tm="100000">
                                          <p:val>
                                            <p:strVal val="#ppt_x"/>
                                          </p:val>
                                        </p:tav>
                                      </p:tavLst>
                                    </p:anim>
                                    <p:anim calcmode="lin" valueType="num">
                                      <p:cBhvr additive="base">
                                        <p:cTn id="65" dur="500" fill="hold"/>
                                        <p:tgtEl>
                                          <p:spTgt spid="1333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3331"/>
                                        </p:tgtEl>
                                        <p:attrNameLst>
                                          <p:attrName>style.visibility</p:attrName>
                                        </p:attrNameLst>
                                      </p:cBhvr>
                                      <p:to>
                                        <p:strVal val="visible"/>
                                      </p:to>
                                    </p:set>
                                    <p:anim calcmode="lin" valueType="num">
                                      <p:cBhvr additive="base">
                                        <p:cTn id="68" dur="500" fill="hold"/>
                                        <p:tgtEl>
                                          <p:spTgt spid="13331"/>
                                        </p:tgtEl>
                                        <p:attrNameLst>
                                          <p:attrName>ppt_x</p:attrName>
                                        </p:attrNameLst>
                                      </p:cBhvr>
                                      <p:tavLst>
                                        <p:tav tm="0">
                                          <p:val>
                                            <p:strVal val="#ppt_x"/>
                                          </p:val>
                                        </p:tav>
                                        <p:tav tm="100000">
                                          <p:val>
                                            <p:strVal val="#ppt_x"/>
                                          </p:val>
                                        </p:tav>
                                      </p:tavLst>
                                    </p:anim>
                                    <p:anim calcmode="lin" valueType="num">
                                      <p:cBhvr additive="base">
                                        <p:cTn id="69" dur="500" fill="hold"/>
                                        <p:tgtEl>
                                          <p:spTgt spid="1333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3333"/>
                                        </p:tgtEl>
                                        <p:attrNameLst>
                                          <p:attrName>style.visibility</p:attrName>
                                        </p:attrNameLst>
                                      </p:cBhvr>
                                      <p:to>
                                        <p:strVal val="visible"/>
                                      </p:to>
                                    </p:set>
                                    <p:anim calcmode="lin" valueType="num">
                                      <p:cBhvr additive="base">
                                        <p:cTn id="72" dur="500" fill="hold"/>
                                        <p:tgtEl>
                                          <p:spTgt spid="13333"/>
                                        </p:tgtEl>
                                        <p:attrNameLst>
                                          <p:attrName>ppt_x</p:attrName>
                                        </p:attrNameLst>
                                      </p:cBhvr>
                                      <p:tavLst>
                                        <p:tav tm="0">
                                          <p:val>
                                            <p:strVal val="#ppt_x"/>
                                          </p:val>
                                        </p:tav>
                                        <p:tav tm="100000">
                                          <p:val>
                                            <p:strVal val="#ppt_x"/>
                                          </p:val>
                                        </p:tav>
                                      </p:tavLst>
                                    </p:anim>
                                    <p:anim calcmode="lin" valueType="num">
                                      <p:cBhvr additive="base">
                                        <p:cTn id="73" dur="500" fill="hold"/>
                                        <p:tgtEl>
                                          <p:spTgt spid="13333"/>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334"/>
                                        </p:tgtEl>
                                        <p:attrNameLst>
                                          <p:attrName>style.visibility</p:attrName>
                                        </p:attrNameLst>
                                      </p:cBhvr>
                                      <p:to>
                                        <p:strVal val="visible"/>
                                      </p:to>
                                    </p:set>
                                    <p:anim calcmode="lin" valueType="num">
                                      <p:cBhvr additive="base">
                                        <p:cTn id="76" dur="500" fill="hold"/>
                                        <p:tgtEl>
                                          <p:spTgt spid="13334"/>
                                        </p:tgtEl>
                                        <p:attrNameLst>
                                          <p:attrName>ppt_x</p:attrName>
                                        </p:attrNameLst>
                                      </p:cBhvr>
                                      <p:tavLst>
                                        <p:tav tm="0">
                                          <p:val>
                                            <p:strVal val="#ppt_x"/>
                                          </p:val>
                                        </p:tav>
                                        <p:tav tm="100000">
                                          <p:val>
                                            <p:strVal val="#ppt_x"/>
                                          </p:val>
                                        </p:tav>
                                      </p:tavLst>
                                    </p:anim>
                                    <p:anim calcmode="lin" valueType="num">
                                      <p:cBhvr additive="base">
                                        <p:cTn id="77" dur="500" fill="hold"/>
                                        <p:tgtEl>
                                          <p:spTgt spid="133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1"/>
      <p:bldP spid="13317" grpId="2"/>
      <p:bldP spid="13318" grpId="3"/>
      <p:bldP spid="13319" grpId="4"/>
      <p:bldP spid="13320" grpId="5"/>
      <p:bldP spid="13321" grpId="6"/>
      <p:bldP spid="13322" grpId="7"/>
      <p:bldP spid="13323" grpId="8"/>
      <p:bldP spid="13324" grpId="9"/>
      <p:bldP spid="13325" grpId="10"/>
      <p:bldP spid="13326" grpId="11"/>
      <p:bldP spid="13327" grpId="12"/>
      <p:bldP spid="13328" grpId="13"/>
      <p:bldP spid="13329" grpId="14"/>
      <p:bldP spid="13330" grpId="15"/>
      <p:bldP spid="13331" grpId="16"/>
      <p:bldP spid="13332" grpId="17"/>
      <p:bldP spid="13333" grpId="18"/>
      <p:bldP spid="13334" grpId="19"/>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图片 5"/>
          <p:cNvPicPr>
            <a:picLocks noChangeAspect="1"/>
          </p:cNvPicPr>
          <p:nvPr>
            <p:custDataLst>
              <p:tags r:id="rId1"/>
            </p:custDataLst>
          </p:nvPr>
        </p:nvPicPr>
        <p:blipFill>
          <a:blip r:embed="rId2"/>
          <a:srcRect l="15325"/>
          <a:stretch>
            <a:fillRect/>
          </a:stretch>
        </p:blipFill>
        <p:spPr>
          <a:xfrm rot="16200000">
            <a:off x="2655093" y="-2670968"/>
            <a:ext cx="6881813" cy="12192000"/>
          </a:xfrm>
          <a:prstGeom prst="rect">
            <a:avLst/>
          </a:prstGeom>
          <a:noFill/>
          <a:ln cap="flat">
            <a:noFill/>
            <a:prstDash val="solid"/>
            <a:round/>
            <a:headEnd type="none" w="med" len="med"/>
            <a:tailEnd type="none" w="med" len="med"/>
          </a:ln>
        </p:spPr>
      </p:pic>
      <p:sp>
        <p:nvSpPr>
          <p:cNvPr id="14339" name="椭圆 23"/>
          <p:cNvSpPr/>
          <p:nvPr>
            <p:custDataLst>
              <p:tags r:id="rId3"/>
            </p:custDataLst>
          </p:nvPr>
        </p:nvSpPr>
        <p:spPr>
          <a:xfrm>
            <a:off x="3418110" y="5109518"/>
            <a:ext cx="456279" cy="456279"/>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4340" name="椭圆 24"/>
          <p:cNvSpPr/>
          <p:nvPr>
            <p:custDataLst>
              <p:tags r:id="rId4"/>
            </p:custDataLst>
          </p:nvPr>
        </p:nvSpPr>
        <p:spPr>
          <a:xfrm>
            <a:off x="9615421" y="305008"/>
            <a:ext cx="691069" cy="691069"/>
          </a:xfrm>
          <a:prstGeom prst="ellipse">
            <a:avLst/>
          </a:prstGeom>
          <a:gradFill flip="none" rotWithShape="1">
            <a:gsLst>
              <a:gs pos="0">
                <a:srgbClr val="FE7C00"/>
              </a:gs>
              <a:gs pos="100000">
                <a:srgbClr val="F9BE74"/>
              </a:gs>
            </a:gsLst>
            <a:lin ang="18900000" scaled="1"/>
            <a:tileRect l="-100000" t="-100000"/>
          </a:gradFill>
          <a:ln w="12700" cap="flat" cmpd="sng" algn="ctr">
            <a:noFill/>
            <a:prstDash val="solid"/>
            <a:miter lim="800000"/>
            <a:headEnd type="none" w="med" len="med"/>
            <a:tailEnd type="none" w="med" len="med"/>
          </a:ln>
          <a:effectLst>
            <a:outerShdw blurRad="101600" sx="102000" sy="102000" algn="ctr"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cs typeface="+mn-ea"/>
              <a:sym typeface="+mn-lt"/>
            </a:endParaRPr>
          </a:p>
        </p:txBody>
      </p:sp>
      <p:sp>
        <p:nvSpPr>
          <p:cNvPr id="14341" name="文本框 27"/>
          <p:cNvSpPr txBox="1"/>
          <p:nvPr>
            <p:custDataLst>
              <p:tags r:id="rId5"/>
            </p:custDataLst>
          </p:nvPr>
        </p:nvSpPr>
        <p:spPr>
          <a:xfrm flipH="1">
            <a:off x="3329852" y="2722996"/>
            <a:ext cx="5557696" cy="132343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汉仪菱心体简" pitchFamily="2" charset="-122"/>
                <a:ea typeface="汉仪菱心体简" pitchFamily="2" charset="-122"/>
                <a:cs typeface="思源黑体 CN Normal"/>
                <a:sym typeface="+mn-lt"/>
              </a:rPr>
              <a:t>教学目标</a:t>
            </a:r>
            <a:endParaRPr kumimoji="0" lang="zh-CN" altLang="en-US" sz="80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汉仪菱心体简" pitchFamily="2" charset="-122"/>
              <a:ea typeface="汉仪菱心体简" pitchFamily="2" charset="-122"/>
              <a:cs typeface="思源黑体 CN Normal"/>
              <a:sym typeface="+mn-lt"/>
            </a:endParaRPr>
          </a:p>
        </p:txBody>
      </p:sp>
      <p:cxnSp>
        <p:nvCxnSpPr>
          <p:cNvPr id="14342" name="直接连接符 29"/>
          <p:cNvCxnSpPr/>
          <p:nvPr>
            <p:custDataLst>
              <p:tags r:id="rId6"/>
            </p:custDataLst>
          </p:nvPr>
        </p:nvCxnSpPr>
        <p:spPr>
          <a:xfrm>
            <a:off x="3509963" y="4056063"/>
            <a:ext cx="5195887" cy="0"/>
          </a:xfrm>
          <a:prstGeom prst="line">
            <a:avLst/>
          </a:prstGeom>
          <a:noFill/>
          <a:ln w="95250" cap="flat">
            <a:solidFill>
              <a:srgbClr val="F585C0"/>
            </a:solidFill>
            <a:prstDash val="solid"/>
            <a:miter lim="800000"/>
            <a:headEnd type="none" w="med" len="med"/>
            <a:tailEnd type="none" w="med" len="med"/>
          </a:ln>
        </p:spPr>
      </p:cxnSp>
      <p:sp>
        <p:nvSpPr>
          <p:cNvPr id="14343" name="PA-文本框 88"/>
          <p:cNvSpPr txBox="1"/>
          <p:nvPr>
            <p:custDataLst>
              <p:tags r:id="rId7"/>
            </p:custDataLst>
          </p:nvPr>
        </p:nvSpPr>
        <p:spPr>
          <a:xfrm>
            <a:off x="3716743" y="4358615"/>
            <a:ext cx="4783915" cy="456279"/>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ctr" defTabSz="914400" rtl="0" eaLnBrk="1" fontAlgn="auto" latinLnBrk="0" hangingPunct="0">
              <a:lnSpc>
                <a:spcPct val="150000"/>
              </a:lnSpc>
              <a:spcBef>
                <a:spcPct val="0"/>
              </a:spcBef>
              <a:spcAft>
                <a:spcPct val="0"/>
              </a:spcAft>
              <a:buClrTx/>
              <a:buSzTx/>
              <a:buFontTx/>
              <a:buNone/>
            </a:pPr>
            <a:r>
              <a:rPr kumimoji="0" lang="en-US" altLang="zh-CN" sz="105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pitchFamily="34" charset="-122"/>
                <a:ea typeface="思源黑体 CN" pitchFamily="34" charset="-122"/>
                <a:cs typeface="思源黑体 CN Normal"/>
                <a:sym typeface="+mn-lt"/>
              </a:rPr>
              <a:t>Click here to enter your text,change the color or size of the text. Click here to enter your text,change the color or size of the text.</a:t>
            </a:r>
            <a:endParaRPr kumimoji="0" lang="en-US" altLang="zh-CN" sz="105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黑体 CN" pitchFamily="34" charset="-122"/>
              <a:ea typeface="思源黑体 CN" pitchFamily="34" charset="-122"/>
              <a:cs typeface="思源黑体 CN Normal"/>
              <a:sym typeface="+mn-lt"/>
            </a:endParaRPr>
          </a:p>
        </p:txBody>
      </p:sp>
      <p:grpSp>
        <p:nvGrpSpPr>
          <p:cNvPr id="14344" name="组合 7"/>
          <p:cNvGrpSpPr/>
          <p:nvPr>
            <p:custDataLst>
              <p:tags r:id="rId8"/>
            </p:custDataLst>
          </p:nvPr>
        </p:nvGrpSpPr>
        <p:grpSpPr>
          <a:xfrm>
            <a:off x="4965700" y="1760538"/>
            <a:ext cx="2286000" cy="668337"/>
            <a:chOff x="6748174" y="1981200"/>
            <a:chExt cx="2286000" cy="667821"/>
          </a:xfrm>
        </p:grpSpPr>
        <p:sp>
          <p:nvSpPr>
            <p:cNvPr id="14345" name="矩形: 圆角 6"/>
            <p:cNvSpPr/>
            <p:nvPr>
              <p:custDataLst>
                <p:tags r:id="rId9"/>
              </p:custDataLst>
            </p:nvPr>
          </p:nvSpPr>
          <p:spPr>
            <a:xfrm>
              <a:off x="6748174" y="1981200"/>
              <a:ext cx="2286000" cy="667821"/>
            </a:xfrm>
            <a:prstGeom prst="roundRect">
              <a:avLst>
                <a:gd name="adj" fmla="val 50000"/>
              </a:avLst>
            </a:prstGeom>
            <a:solidFill>
              <a:srgbClr val="F585C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4346" name="文本框 3"/>
            <p:cNvSpPr/>
            <p:nvPr>
              <p:custDataLst>
                <p:tags r:id="rId10"/>
              </p:custDataLst>
            </p:nvPr>
          </p:nvSpPr>
          <p:spPr>
            <a:xfrm>
              <a:off x="6941651" y="2038846"/>
              <a:ext cx="1899046" cy="584775"/>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zh-CN" altLang="en-US" sz="1800">
                  <a:solidFill>
                    <a:schemeClr val="tx1"/>
                  </a:solidFill>
                  <a:latin typeface="思源黑体 CN Normal"/>
                  <a:ea typeface="思源黑体 CN Normal"/>
                </a:defRPr>
              </a:lvl1pPr>
              <a:lvl2pPr marL="457200" indent="0" algn="l" defTabSz="914400" rtl="0" eaLnBrk="1" hangingPunct="1">
                <a:buNone/>
                <a:defRPr lang="zh-CN" altLang="en-US" sz="1800">
                  <a:solidFill>
                    <a:schemeClr val="tx1"/>
                  </a:solidFill>
                  <a:latin typeface="思源黑体 CN Normal"/>
                  <a:ea typeface="思源黑体 CN Normal"/>
                </a:defRPr>
              </a:lvl2pPr>
              <a:lvl3pPr marL="914400" indent="0" algn="l" defTabSz="914400" rtl="0" eaLnBrk="1" hangingPunct="1">
                <a:buNone/>
                <a:defRPr lang="zh-CN" altLang="en-US" sz="1800">
                  <a:solidFill>
                    <a:schemeClr val="tx1"/>
                  </a:solidFill>
                  <a:latin typeface="思源黑体 CN Normal"/>
                  <a:ea typeface="思源黑体 CN Normal"/>
                </a:defRPr>
              </a:lvl3pPr>
              <a:lvl4pPr marL="1371600" indent="0" algn="l" defTabSz="914400" rtl="0" eaLnBrk="1" hangingPunct="1">
                <a:buNone/>
                <a:defRPr lang="zh-CN" altLang="en-US" sz="1800">
                  <a:solidFill>
                    <a:schemeClr val="tx1"/>
                  </a:solidFill>
                  <a:latin typeface="思源黑体 CN Normal"/>
                  <a:ea typeface="思源黑体 CN Normal"/>
                </a:defRPr>
              </a:lvl4pPr>
              <a:lvl5pPr marL="1828800" indent="0" algn="l" defTabSz="914400" rtl="0" eaLnBrk="1" hangingPunct="1">
                <a:buNone/>
                <a:defRPr lang="zh-CN" altLang="en-US" sz="1800">
                  <a:solidFill>
                    <a:schemeClr val="tx1"/>
                  </a:solidFill>
                  <a:latin typeface="思源黑体 CN Normal"/>
                  <a:ea typeface="思源黑体 CN Normal"/>
                </a:defRPr>
              </a:lvl5pPr>
            </a:lstStyle>
            <a:p>
              <a:pPr lvl="0"/>
              <a:r>
                <a:rPr lang="en-US" altLang="zh-CN" sz="3200" b="1" i="1">
                  <a:solidFill>
                    <a:schemeClr val="bg1"/>
                  </a:solidFill>
                  <a:latin typeface="思源黑体 CN Bold" pitchFamily="34" charset="-122"/>
                  <a:sym typeface="思源黑体 CN Normal"/>
                </a:rPr>
                <a:t>PART </a:t>
              </a:r>
              <a:r>
                <a:rPr lang="en-US" altLang="zh-CN" sz="3200" b="1">
                  <a:solidFill>
                    <a:schemeClr val="bg1"/>
                  </a:solidFill>
                  <a:latin typeface="思源黑体 CN Bold" pitchFamily="34" charset="-122"/>
                  <a:sym typeface="思源黑体 CN Normal"/>
                </a:rPr>
                <a:t>02</a:t>
              </a:r>
              <a:endParaRPr lang="zh-CN" altLang="en-US" sz="3200" b="1">
                <a:solidFill>
                  <a:schemeClr val="bg1"/>
                </a:solidFill>
                <a:latin typeface="思源黑体 CN Bold" pitchFamily="34" charset="-122"/>
                <a:sym typeface="思源黑体 CN Normal"/>
              </a:endParaRPr>
            </a:p>
          </p:txBody>
        </p:sp>
      </p:grpSp>
      <p:pic>
        <p:nvPicPr>
          <p:cNvPr id="14347" name="图片 28"/>
          <p:cNvPicPr>
            <a:picLocks noChangeAspect="1"/>
          </p:cNvPicPr>
          <p:nvPr>
            <p:custDataLst>
              <p:tags r:id="rId11"/>
            </p:custDataLst>
          </p:nvPr>
        </p:nvPicPr>
        <p:blipFill>
          <a:blip r:embed="rId12"/>
          <a:srcRect b="19840"/>
          <a:stretch>
            <a:fillRect/>
          </a:stretch>
        </p:blipFill>
        <p:spPr>
          <a:xfrm rot="16200000">
            <a:off x="834232" y="2820194"/>
            <a:ext cx="4554537" cy="5476875"/>
          </a:xfrm>
          <a:prstGeom prst="rect">
            <a:avLst/>
          </a:prstGeom>
          <a:noFill/>
          <a:ln cap="flat">
            <a:noFill/>
            <a:prstDash val="solid"/>
            <a:round/>
            <a:headEnd type="none" w="med" len="med"/>
            <a:tailEnd type="none" w="med" len="med"/>
          </a:ln>
        </p:spPr>
      </p:pic>
      <p:pic>
        <p:nvPicPr>
          <p:cNvPr id="14348" name="图片 30"/>
          <p:cNvPicPr>
            <a:picLocks noChangeAspect="1"/>
          </p:cNvPicPr>
          <p:nvPr>
            <p:custDataLst>
              <p:tags r:id="rId13"/>
            </p:custDataLst>
          </p:nvPr>
        </p:nvPicPr>
        <p:blipFill>
          <a:blip r:embed="rId14"/>
          <a:srcRect b="23073"/>
          <a:stretch>
            <a:fillRect/>
          </a:stretch>
        </p:blipFill>
        <p:spPr>
          <a:xfrm>
            <a:off x="7907338" y="3992563"/>
            <a:ext cx="3786187" cy="2913062"/>
          </a:xfrm>
          <a:prstGeom prst="rect">
            <a:avLst/>
          </a:prstGeom>
          <a:noFill/>
          <a:ln cap="flat">
            <a:noFill/>
            <a:prstDash val="solid"/>
            <a:round/>
            <a:headEnd type="none" w="med" len="med"/>
            <a:tailEnd type="none" w="med" len="med"/>
          </a:ln>
        </p:spPr>
      </p:pic>
      <p:pic>
        <p:nvPicPr>
          <p:cNvPr id="14349" name="图片 32"/>
          <p:cNvPicPr>
            <a:picLocks noChangeAspect="1"/>
          </p:cNvPicPr>
          <p:nvPr>
            <p:custDataLst>
              <p:tags r:id="rId15"/>
            </p:custDataLst>
          </p:nvPr>
        </p:nvPicPr>
        <p:blipFill>
          <a:blip r:embed="rId16"/>
          <a:srcRect l="83522" t="39355" r="8" b="45997"/>
          <a:stretch>
            <a:fillRect/>
          </a:stretch>
        </p:blipFill>
        <p:spPr>
          <a:xfrm>
            <a:off x="-65087" y="3051175"/>
            <a:ext cx="923925" cy="1231900"/>
          </a:xfrm>
          <a:prstGeom prst="rect">
            <a:avLst/>
          </a:prstGeom>
          <a:noFill/>
          <a:ln cap="flat">
            <a:noFill/>
            <a:prstDash val="solid"/>
            <a:miter lim="1000000"/>
            <a:headEnd type="none" w="med" len="med"/>
            <a:tailEnd type="none" w="med" len="med"/>
          </a:ln>
        </p:spPr>
      </p:pic>
      <p:pic>
        <p:nvPicPr>
          <p:cNvPr id="14350" name="图片 34"/>
          <p:cNvPicPr>
            <a:picLocks noChangeAspect="1"/>
          </p:cNvPicPr>
          <p:nvPr>
            <p:custDataLst>
              <p:tags r:id="rId17"/>
            </p:custDataLst>
          </p:nvPr>
        </p:nvPicPr>
        <p:blipFill>
          <a:blip r:embed="rId18"/>
          <a:srcRect l="5472" t="8391" r="62382" b="77124"/>
          <a:stretch>
            <a:fillRect/>
          </a:stretch>
        </p:blipFill>
        <p:spPr>
          <a:xfrm>
            <a:off x="9775825" y="1989138"/>
            <a:ext cx="1873250" cy="1266825"/>
          </a:xfrm>
          <a:prstGeom prst="rect">
            <a:avLst/>
          </a:prstGeom>
          <a:noFill/>
          <a:ln cap="flat">
            <a:noFill/>
            <a:prstDash val="solid"/>
            <a:round/>
            <a:headEnd type="none" w="med" len="med"/>
            <a:tailEnd type="none" w="med" len="med"/>
          </a:ln>
        </p:spPr>
      </p:pic>
      <p:pic>
        <p:nvPicPr>
          <p:cNvPr id="14351" name="图片 35"/>
          <p:cNvPicPr>
            <a:picLocks noChangeAspect="1"/>
          </p:cNvPicPr>
          <p:nvPr>
            <p:custDataLst>
              <p:tags r:id="rId19"/>
            </p:custDataLst>
          </p:nvPr>
        </p:nvPicPr>
        <p:blipFill>
          <a:blip r:embed="rId20"/>
          <a:srcRect l="59667" t="17493" r="8186" b="68022"/>
          <a:stretch>
            <a:fillRect/>
          </a:stretch>
        </p:blipFill>
        <p:spPr>
          <a:xfrm>
            <a:off x="2659063" y="304800"/>
            <a:ext cx="1701800" cy="1150938"/>
          </a:xfrm>
          <a:prstGeom prst="rect">
            <a:avLst/>
          </a:prstGeom>
          <a:noFill/>
          <a:ln cap="flat">
            <a:noFill/>
            <a:prstDash val="solid"/>
            <a:round/>
            <a:headEnd type="none" w="med" len="med"/>
            <a:tailEnd type="none" w="med" len="med"/>
          </a:ln>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arn(inVertical)">
                                      <p:cBhvr>
                                        <p:cTn id="7" dur="500"/>
                                        <p:tgtEl>
                                          <p:spTgt spid="1434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fade">
                                      <p:cBhvr>
                                        <p:cTn id="10" dur="1000"/>
                                        <p:tgtEl>
                                          <p:spTgt spid="14341"/>
                                        </p:tgtEl>
                                      </p:cBhvr>
                                    </p:animEffect>
                                    <p:anim calcmode="lin" valueType="num">
                                      <p:cBhvr>
                                        <p:cTn id="11" dur="1000" fill="hold"/>
                                        <p:tgtEl>
                                          <p:spTgt spid="14341"/>
                                        </p:tgtEl>
                                        <p:attrNameLst>
                                          <p:attrName>ppt_x</p:attrName>
                                        </p:attrNameLst>
                                      </p:cBhvr>
                                      <p:tavLst>
                                        <p:tav tm="0">
                                          <p:val>
                                            <p:strVal val="#ppt_x"/>
                                          </p:val>
                                        </p:tav>
                                        <p:tav tm="100000">
                                          <p:val>
                                            <p:strVal val="#ppt_x"/>
                                          </p:val>
                                        </p:tav>
                                      </p:tavLst>
                                    </p:anim>
                                    <p:anim calcmode="lin" valueType="num">
                                      <p:cBhvr>
                                        <p:cTn id="12" dur="1000" fill="hold"/>
                                        <p:tgtEl>
                                          <p:spTgt spid="14341"/>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4342"/>
                                        </p:tgtEl>
                                        <p:attrNameLst>
                                          <p:attrName>style.visibility</p:attrName>
                                        </p:attrNameLst>
                                      </p:cBhvr>
                                      <p:to>
                                        <p:strVal val="visible"/>
                                      </p:to>
                                    </p:set>
                                    <p:animEffect transition="in" filter="fade">
                                      <p:cBhvr>
                                        <p:cTn id="15" dur="1000"/>
                                        <p:tgtEl>
                                          <p:spTgt spid="14342"/>
                                        </p:tgtEl>
                                      </p:cBhvr>
                                    </p:animEffect>
                                    <p:anim calcmode="lin" valueType="num">
                                      <p:cBhvr>
                                        <p:cTn id="16" dur="1000" fill="hold"/>
                                        <p:tgtEl>
                                          <p:spTgt spid="14342"/>
                                        </p:tgtEl>
                                        <p:attrNameLst>
                                          <p:attrName>ppt_x</p:attrName>
                                        </p:attrNameLst>
                                      </p:cBhvr>
                                      <p:tavLst>
                                        <p:tav tm="0">
                                          <p:val>
                                            <p:strVal val="#ppt_x"/>
                                          </p:val>
                                        </p:tav>
                                        <p:tav tm="100000">
                                          <p:val>
                                            <p:strVal val="#ppt_x"/>
                                          </p:val>
                                        </p:tav>
                                      </p:tavLst>
                                    </p:anim>
                                    <p:anim calcmode="lin" valueType="num">
                                      <p:cBhvr>
                                        <p:cTn id="17" dur="1000" fill="hold"/>
                                        <p:tgtEl>
                                          <p:spTgt spid="1434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4343"/>
                                        </p:tgtEl>
                                        <p:attrNameLst>
                                          <p:attrName>style.visibility</p:attrName>
                                        </p:attrNameLst>
                                      </p:cBhvr>
                                      <p:to>
                                        <p:strVal val="visible"/>
                                      </p:to>
                                    </p:set>
                                    <p:animEffect transition="in" filter="fade">
                                      <p:cBhvr>
                                        <p:cTn id="20" dur="1000"/>
                                        <p:tgtEl>
                                          <p:spTgt spid="14343"/>
                                        </p:tgtEl>
                                      </p:cBhvr>
                                    </p:animEffect>
                                    <p:anim calcmode="lin" valueType="num">
                                      <p:cBhvr>
                                        <p:cTn id="21" dur="1000" fill="hold"/>
                                        <p:tgtEl>
                                          <p:spTgt spid="14343"/>
                                        </p:tgtEl>
                                        <p:attrNameLst>
                                          <p:attrName>ppt_x</p:attrName>
                                        </p:attrNameLst>
                                      </p:cBhvr>
                                      <p:tavLst>
                                        <p:tav tm="0">
                                          <p:val>
                                            <p:strVal val="#ppt_x"/>
                                          </p:val>
                                        </p:tav>
                                        <p:tav tm="100000">
                                          <p:val>
                                            <p:strVal val="#ppt_x"/>
                                          </p:val>
                                        </p:tav>
                                      </p:tavLst>
                                    </p:anim>
                                    <p:anim calcmode="lin" valueType="num">
                                      <p:cBhvr>
                                        <p:cTn id="22" dur="1000" fill="hold"/>
                                        <p:tgtEl>
                                          <p:spTgt spid="14343"/>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4348"/>
                                        </p:tgtEl>
                                        <p:attrNameLst>
                                          <p:attrName>style.visibility</p:attrName>
                                        </p:attrNameLst>
                                      </p:cBhvr>
                                      <p:to>
                                        <p:strVal val="visible"/>
                                      </p:to>
                                    </p:set>
                                    <p:animEffect transition="in" filter="wipe(down)">
                                      <p:cBhvr>
                                        <p:cTn id="26" dur="500"/>
                                        <p:tgtEl>
                                          <p:spTgt spid="1434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347"/>
                                        </p:tgtEl>
                                        <p:attrNameLst>
                                          <p:attrName>style.visibility</p:attrName>
                                        </p:attrNameLst>
                                      </p:cBhvr>
                                      <p:to>
                                        <p:strVal val="visible"/>
                                      </p:to>
                                    </p:set>
                                    <p:animEffect transition="in" filter="barn(inVertical)">
                                      <p:cBhvr>
                                        <p:cTn id="31" dur="500"/>
                                        <p:tgtEl>
                                          <p:spTgt spid="14347"/>
                                        </p:tgtEl>
                                      </p:cBhvr>
                                    </p:animEffect>
                                  </p:childTnLst>
                                </p:cTn>
                              </p:par>
                              <p:par>
                                <p:cTn id="32" presetID="42" presetClass="entr" presetSubtype="0" fill="hold" nodeType="withEffect">
                                  <p:stCondLst>
                                    <p:cond delay="0"/>
                                  </p:stCondLst>
                                  <p:childTnLst>
                                    <p:set>
                                      <p:cBhvr>
                                        <p:cTn id="33" dur="1" fill="hold">
                                          <p:stCondLst>
                                            <p:cond delay="0"/>
                                          </p:stCondLst>
                                        </p:cTn>
                                        <p:tgtEl>
                                          <p:spTgt spid="14350"/>
                                        </p:tgtEl>
                                        <p:attrNameLst>
                                          <p:attrName>style.visibility</p:attrName>
                                        </p:attrNameLst>
                                      </p:cBhvr>
                                      <p:to>
                                        <p:strVal val="visible"/>
                                      </p:to>
                                    </p:set>
                                    <p:animEffect transition="in" filter="fade">
                                      <p:cBhvr>
                                        <p:cTn id="34" dur="1000"/>
                                        <p:tgtEl>
                                          <p:spTgt spid="14350"/>
                                        </p:tgtEl>
                                      </p:cBhvr>
                                    </p:animEffect>
                                    <p:anim calcmode="lin" valueType="num">
                                      <p:cBhvr>
                                        <p:cTn id="35" dur="1000" fill="hold"/>
                                        <p:tgtEl>
                                          <p:spTgt spid="14350"/>
                                        </p:tgtEl>
                                        <p:attrNameLst>
                                          <p:attrName>ppt_x</p:attrName>
                                        </p:attrNameLst>
                                      </p:cBhvr>
                                      <p:tavLst>
                                        <p:tav tm="0">
                                          <p:val>
                                            <p:strVal val="#ppt_x"/>
                                          </p:val>
                                        </p:tav>
                                        <p:tav tm="100000">
                                          <p:val>
                                            <p:strVal val="#ppt_x"/>
                                          </p:val>
                                        </p:tav>
                                      </p:tavLst>
                                    </p:anim>
                                    <p:anim calcmode="lin" valueType="num">
                                      <p:cBhvr>
                                        <p:cTn id="36" dur="1000" fill="hold"/>
                                        <p:tgtEl>
                                          <p:spTgt spid="1435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340"/>
                                        </p:tgtEl>
                                        <p:attrNameLst>
                                          <p:attrName>style.visibility</p:attrName>
                                        </p:attrNameLst>
                                      </p:cBhvr>
                                      <p:to>
                                        <p:strVal val="visible"/>
                                      </p:to>
                                    </p:set>
                                    <p:animEffect transition="in" filter="fade">
                                      <p:cBhvr>
                                        <p:cTn id="39" dur="1000"/>
                                        <p:tgtEl>
                                          <p:spTgt spid="14340"/>
                                        </p:tgtEl>
                                      </p:cBhvr>
                                    </p:animEffect>
                                    <p:anim calcmode="lin" valueType="num">
                                      <p:cBhvr>
                                        <p:cTn id="40" dur="1000" fill="hold"/>
                                        <p:tgtEl>
                                          <p:spTgt spid="14340"/>
                                        </p:tgtEl>
                                        <p:attrNameLst>
                                          <p:attrName>ppt_x</p:attrName>
                                        </p:attrNameLst>
                                      </p:cBhvr>
                                      <p:tavLst>
                                        <p:tav tm="0">
                                          <p:val>
                                            <p:strVal val="#ppt_x"/>
                                          </p:val>
                                        </p:tav>
                                        <p:tav tm="100000">
                                          <p:val>
                                            <p:strVal val="#ppt_x"/>
                                          </p:val>
                                        </p:tav>
                                      </p:tavLst>
                                    </p:anim>
                                    <p:anim calcmode="lin" valueType="num">
                                      <p:cBhvr>
                                        <p:cTn id="41" dur="1000" fill="hold"/>
                                        <p:tgtEl>
                                          <p:spTgt spid="1434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351"/>
                                        </p:tgtEl>
                                        <p:attrNameLst>
                                          <p:attrName>style.visibility</p:attrName>
                                        </p:attrNameLst>
                                      </p:cBhvr>
                                      <p:to>
                                        <p:strVal val="visible"/>
                                      </p:to>
                                    </p:set>
                                    <p:animEffect transition="in" filter="fade">
                                      <p:cBhvr>
                                        <p:cTn id="44" dur="1000"/>
                                        <p:tgtEl>
                                          <p:spTgt spid="14351"/>
                                        </p:tgtEl>
                                      </p:cBhvr>
                                    </p:animEffect>
                                    <p:anim calcmode="lin" valueType="num">
                                      <p:cBhvr>
                                        <p:cTn id="45" dur="1000" fill="hold"/>
                                        <p:tgtEl>
                                          <p:spTgt spid="14351"/>
                                        </p:tgtEl>
                                        <p:attrNameLst>
                                          <p:attrName>ppt_x</p:attrName>
                                        </p:attrNameLst>
                                      </p:cBhvr>
                                      <p:tavLst>
                                        <p:tav tm="0">
                                          <p:val>
                                            <p:strVal val="#ppt_x"/>
                                          </p:val>
                                        </p:tav>
                                        <p:tav tm="100000">
                                          <p:val>
                                            <p:strVal val="#ppt_x"/>
                                          </p:val>
                                        </p:tav>
                                      </p:tavLst>
                                    </p:anim>
                                    <p:anim calcmode="lin" valueType="num">
                                      <p:cBhvr>
                                        <p:cTn id="46" dur="1000" fill="hold"/>
                                        <p:tgtEl>
                                          <p:spTgt spid="1435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4349"/>
                                        </p:tgtEl>
                                        <p:attrNameLst>
                                          <p:attrName>style.visibility</p:attrName>
                                        </p:attrNameLst>
                                      </p:cBhvr>
                                      <p:to>
                                        <p:strVal val="visible"/>
                                      </p:to>
                                    </p:set>
                                    <p:animEffect transition="in" filter="fade">
                                      <p:cBhvr>
                                        <p:cTn id="49" dur="1000"/>
                                        <p:tgtEl>
                                          <p:spTgt spid="14349"/>
                                        </p:tgtEl>
                                      </p:cBhvr>
                                    </p:animEffect>
                                    <p:anim calcmode="lin" valueType="num">
                                      <p:cBhvr>
                                        <p:cTn id="50" dur="1000" fill="hold"/>
                                        <p:tgtEl>
                                          <p:spTgt spid="14349"/>
                                        </p:tgtEl>
                                        <p:attrNameLst>
                                          <p:attrName>ppt_x</p:attrName>
                                        </p:attrNameLst>
                                      </p:cBhvr>
                                      <p:tavLst>
                                        <p:tav tm="0">
                                          <p:val>
                                            <p:strVal val="#ppt_x"/>
                                          </p:val>
                                        </p:tav>
                                        <p:tav tm="100000">
                                          <p:val>
                                            <p:strVal val="#ppt_x"/>
                                          </p:val>
                                        </p:tav>
                                      </p:tavLst>
                                    </p:anim>
                                    <p:anim calcmode="lin" valueType="num">
                                      <p:cBhvr>
                                        <p:cTn id="51" dur="1000" fill="hold"/>
                                        <p:tgtEl>
                                          <p:spTgt spid="143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1"/>
      <p:bldP spid="14343"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2" name="组合 4"/>
          <p:cNvGrpSpPr/>
          <p:nvPr>
            <p:custDataLst>
              <p:tags r:id="rId1"/>
            </p:custDataLst>
          </p:nvPr>
        </p:nvGrpSpPr>
        <p:grpSpPr>
          <a:xfrm>
            <a:off x="947738" y="1271588"/>
            <a:ext cx="3208337" cy="4625975"/>
            <a:chOff x="1121276" y="1424723"/>
            <a:chExt cx="3208127" cy="4626337"/>
          </a:xfrm>
        </p:grpSpPr>
        <p:pic>
          <p:nvPicPr>
            <p:cNvPr id="15363" name="图片 5"/>
            <p:cNvPicPr>
              <a:picLocks noChangeAspect="1"/>
            </p:cNvPicPr>
            <p:nvPr>
              <p:custDataLst>
                <p:tags r:id="rId2"/>
              </p:custDataLst>
            </p:nvPr>
          </p:nvPicPr>
          <p:blipFill>
            <a:blip r:embed="rId3"/>
            <a:stretch>
              <a:fillRect/>
            </a:stretch>
          </p:blipFill>
          <p:spPr>
            <a:xfrm>
              <a:off x="1206661" y="1424723"/>
              <a:ext cx="2434048" cy="2434048"/>
            </a:xfrm>
            <a:prstGeom prst="rect">
              <a:avLst/>
            </a:prstGeom>
            <a:noFill/>
            <a:ln cap="flat">
              <a:noFill/>
              <a:prstDash val="solid"/>
              <a:round/>
              <a:headEnd type="none" w="med" len="med"/>
              <a:tailEnd type="none" w="med" len="med"/>
            </a:ln>
          </p:spPr>
        </p:pic>
        <p:grpSp>
          <p:nvGrpSpPr>
            <p:cNvPr id="15364" name="组合 6"/>
            <p:cNvGrpSpPr/>
            <p:nvPr>
              <p:custDataLst>
                <p:tags r:id="rId4"/>
              </p:custDataLst>
            </p:nvPr>
          </p:nvGrpSpPr>
          <p:grpSpPr>
            <a:xfrm>
              <a:off x="1121276" y="3465270"/>
              <a:ext cx="113847" cy="2585790"/>
              <a:chOff x="4120579" y="3711101"/>
              <a:chExt cx="113847" cy="2585790"/>
            </a:xfrm>
          </p:grpSpPr>
          <p:cxnSp>
            <p:nvCxnSpPr>
              <p:cNvPr id="15365" name="直接连接符 9"/>
              <p:cNvCxnSpPr/>
              <p:nvPr>
                <p:custDataLst>
                  <p:tags r:id="rId5"/>
                </p:custDataLst>
              </p:nvPr>
            </p:nvCxnSpPr>
            <p:spPr>
              <a:xfrm flipH="1">
                <a:off x="4120579" y="3847301"/>
                <a:ext cx="0" cy="2449590"/>
              </a:xfrm>
              <a:prstGeom prst="line">
                <a:avLst/>
              </a:prstGeom>
              <a:solidFill>
                <a:srgbClr val="00B050"/>
              </a:solidFill>
              <a:ln w="6350" cap="flat">
                <a:solidFill>
                  <a:srgbClr val="6263CF"/>
                </a:solidFill>
                <a:prstDash val="solid"/>
                <a:miter lim="800000"/>
                <a:headEnd type="none" w="med" len="med"/>
                <a:tailEnd type="none" w="med" len="med"/>
              </a:ln>
            </p:spPr>
          </p:cxnSp>
          <p:sp>
            <p:nvSpPr>
              <p:cNvPr id="15366" name="矩形 10"/>
              <p:cNvSpPr/>
              <p:nvPr>
                <p:custDataLst>
                  <p:tags r:id="rId6"/>
                </p:custDataLst>
              </p:nvPr>
            </p:nvSpPr>
            <p:spPr>
              <a:xfrm rot="16200000" flipV="1">
                <a:off x="3715882" y="4115799"/>
                <a:ext cx="923244" cy="113847"/>
              </a:xfrm>
              <a:prstGeom prst="rect">
                <a:avLst/>
              </a:prstGeom>
              <a:solidFill>
                <a:srgbClr val="6263C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微软雅黑" panose="020B0503020204020204" pitchFamily="34" charset="-122"/>
                  <a:ea typeface="微软雅黑" panose="020B0503020204020204" pitchFamily="34" charset="-122"/>
                </a:endParaRPr>
              </a:p>
            </p:txBody>
          </p:sp>
        </p:grpSp>
        <p:sp>
          <p:nvSpPr>
            <p:cNvPr id="15367" name="矩形 7" descr="e7d195523061f1c0092ce48a5fc95870a0687ac45bc8b2caB227BFDC40F9DB2B7A559DE97B8BDC6E716585DDCE188C7BF488BAA08C98985C74A3E1B5E305210FABE6A8AE2A6A8AB67019A6860E9B7AF5090AFD7F6BE7AEE9528FA7B580E9B816D4E98F6E0D385F8E9A8DDC73DC8D05B22D763C4D5848FADA94C2BE8C9FF458CFBA164A8C2E5A1F95D4ADB32E66FAF1AACBAAD29329AE399E"/>
            <p:cNvSpPr/>
            <p:nvPr>
              <p:custDataLst>
                <p:tags r:id="rId7"/>
              </p:custDataLst>
            </p:nvPr>
          </p:nvSpPr>
          <p:spPr>
            <a:xfrm>
              <a:off x="1206661" y="4273002"/>
              <a:ext cx="3122742" cy="1603131"/>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ts val="60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Normal"/>
                  <a:sym typeface="+mn-lt"/>
                </a:rPr>
                <a:t>点击添加主要文字内容点击添加主要文字内容点击添加主要文字内容点击添加主要文字内容</a:t>
              </a:r>
              <a:endParaRPr kumimoji="0" lang="en-US" altLang="zh-CN" sz="1600" b="0" i="0" u="none" strike="noStrike" kern="1200" cap="none" spc="0" normalizeH="0" baseline="0" noProof="0">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ts val="600"/>
                </a:spcBef>
                <a:spcAft>
                  <a:spcPct val="0"/>
                </a:spcAft>
                <a:buClrTx/>
                <a:buSzTx/>
                <a:buFontTx/>
                <a:buNone/>
              </a:pPr>
              <a:endParaRPr kumimoji="0" lang="zh-CN" altLang="en-US" sz="1600" b="0" i="0" u="none" strike="noStrike" kern="1200" cap="none" spc="0" normalizeH="0" baseline="0" noProof="0">
                <a:uLnTx/>
                <a:uFillTx/>
                <a:latin typeface="微软雅黑" panose="020B0503020204020204" pitchFamily="34" charset="-122"/>
                <a:ea typeface="微软雅黑" panose="020B0503020204020204" pitchFamily="34" charset="-122"/>
                <a:cs typeface="+mn-ea"/>
                <a:sym typeface="+mn-lt"/>
              </a:endParaRPr>
            </a:p>
          </p:txBody>
        </p:sp>
        <p:sp>
          <p:nvSpPr>
            <p:cNvPr id="15368" name="矩形 8" descr="e7d195523061f1c0092ce48a5fc95870a0687ac45bc8b2caB227BFDC40F9DB2B7A559DE97B8BDC6E716585DDCE188C7BF488BAA08C98985C74A3E1B5E305210FABE6A8AE2A6A8AB67019A6860E9B7AF5090AFD7F6BE7AEE9528FA7B580E9B816D4E98F6E0D385F8E9A8DDC73DC8D05B22D763C4D5848FADA94C2BE8C9FF458CFBA164A8C2E5A1F95D4ADB32E66FAF1AACBAAD29329AE399E"/>
            <p:cNvSpPr/>
            <p:nvPr>
              <p:custDataLst>
                <p:tags r:id="rId8"/>
              </p:custDataLst>
            </p:nvPr>
          </p:nvSpPr>
          <p:spPr>
            <a:xfrm>
              <a:off x="1336531" y="3696058"/>
              <a:ext cx="2572949" cy="46166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mn-lt"/>
                </a:rPr>
                <a:t>输入标题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mn-lt"/>
              </a:endParaRPr>
            </a:p>
          </p:txBody>
        </p:sp>
      </p:grpSp>
      <p:grpSp>
        <p:nvGrpSpPr>
          <p:cNvPr id="15369" name="组合 11"/>
          <p:cNvGrpSpPr/>
          <p:nvPr>
            <p:custDataLst>
              <p:tags r:id="rId9"/>
            </p:custDataLst>
          </p:nvPr>
        </p:nvGrpSpPr>
        <p:grpSpPr>
          <a:xfrm>
            <a:off x="4700588" y="1270000"/>
            <a:ext cx="3208337" cy="4625975"/>
            <a:chOff x="1121276" y="1424723"/>
            <a:chExt cx="3208127" cy="4626337"/>
          </a:xfrm>
        </p:grpSpPr>
        <p:pic>
          <p:nvPicPr>
            <p:cNvPr id="15370" name="图片 13"/>
            <p:cNvPicPr>
              <a:picLocks noChangeAspect="1"/>
            </p:cNvPicPr>
            <p:nvPr>
              <p:custDataLst>
                <p:tags r:id="rId10"/>
              </p:custDataLst>
            </p:nvPr>
          </p:nvPicPr>
          <p:blipFill>
            <a:blip r:embed="rId11"/>
            <a:stretch>
              <a:fillRect/>
            </a:stretch>
          </p:blipFill>
          <p:spPr>
            <a:xfrm>
              <a:off x="1206661" y="1424723"/>
              <a:ext cx="2434048" cy="2434048"/>
            </a:xfrm>
            <a:prstGeom prst="rect">
              <a:avLst/>
            </a:prstGeom>
            <a:noFill/>
            <a:ln cap="flat">
              <a:noFill/>
              <a:prstDash val="solid"/>
              <a:round/>
              <a:headEnd type="none" w="med" len="med"/>
              <a:tailEnd type="none" w="med" len="med"/>
            </a:ln>
          </p:spPr>
        </p:pic>
        <p:grpSp>
          <p:nvGrpSpPr>
            <p:cNvPr id="15371" name="组合 14"/>
            <p:cNvGrpSpPr/>
            <p:nvPr>
              <p:custDataLst>
                <p:tags r:id="rId12"/>
              </p:custDataLst>
            </p:nvPr>
          </p:nvGrpSpPr>
          <p:grpSpPr>
            <a:xfrm>
              <a:off x="1121276" y="3465270"/>
              <a:ext cx="113847" cy="2585790"/>
              <a:chOff x="4120579" y="3711101"/>
              <a:chExt cx="113847" cy="2585790"/>
            </a:xfrm>
          </p:grpSpPr>
          <p:cxnSp>
            <p:nvCxnSpPr>
              <p:cNvPr id="15372" name="直接连接符 17"/>
              <p:cNvCxnSpPr/>
              <p:nvPr>
                <p:custDataLst>
                  <p:tags r:id="rId13"/>
                </p:custDataLst>
              </p:nvPr>
            </p:nvCxnSpPr>
            <p:spPr>
              <a:xfrm flipH="1">
                <a:off x="4120579" y="3847301"/>
                <a:ext cx="0" cy="2449590"/>
              </a:xfrm>
              <a:prstGeom prst="line">
                <a:avLst/>
              </a:prstGeom>
              <a:solidFill>
                <a:srgbClr val="00B050"/>
              </a:solidFill>
              <a:ln w="6350" cap="flat">
                <a:solidFill>
                  <a:srgbClr val="F585C0"/>
                </a:solidFill>
                <a:prstDash val="solid"/>
                <a:miter lim="800000"/>
                <a:headEnd type="none" w="med" len="med"/>
                <a:tailEnd type="none" w="med" len="med"/>
              </a:ln>
            </p:spPr>
          </p:cxnSp>
          <p:sp>
            <p:nvSpPr>
              <p:cNvPr id="15373" name="矩形 18"/>
              <p:cNvSpPr/>
              <p:nvPr>
                <p:custDataLst>
                  <p:tags r:id="rId14"/>
                </p:custDataLst>
              </p:nvPr>
            </p:nvSpPr>
            <p:spPr>
              <a:xfrm rot="16200000" flipV="1">
                <a:off x="3715882" y="4115799"/>
                <a:ext cx="923244" cy="113847"/>
              </a:xfrm>
              <a:prstGeom prst="rect">
                <a:avLst/>
              </a:prstGeom>
              <a:solidFill>
                <a:srgbClr val="F585C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微软雅黑" panose="020B0503020204020204" pitchFamily="34" charset="-122"/>
                  <a:ea typeface="微软雅黑" panose="020B0503020204020204" pitchFamily="34" charset="-122"/>
                </a:endParaRPr>
              </a:p>
            </p:txBody>
          </p:sp>
        </p:grpSp>
        <p:sp>
          <p:nvSpPr>
            <p:cNvPr id="15374" name="矩形 15" descr="e7d195523061f1c0092ce48a5fc95870a0687ac45bc8b2caB227BFDC40F9DB2B7A559DE97B8BDC6E716585DDCE188C7BF488BAA08C98985C74A3E1B5E305210FABE6A8AE2A6A8AB67019A6860E9B7AF5090AFD7F6BE7AEE9528FA7B580E9B816D4E98F6E0D385F8E9A8DDC73DC8D05B22D763C4D5848FADA94C2BE8C9FF458CFBA164A8C2E5A1F95D4ADB32E66FAF1AACBAAD29329AE399E"/>
            <p:cNvSpPr/>
            <p:nvPr>
              <p:custDataLst>
                <p:tags r:id="rId15"/>
              </p:custDataLst>
            </p:nvPr>
          </p:nvSpPr>
          <p:spPr>
            <a:xfrm>
              <a:off x="1206661" y="4273002"/>
              <a:ext cx="3122742" cy="1603131"/>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ts val="60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Normal"/>
                  <a:sym typeface="+mn-lt"/>
                </a:rPr>
                <a:t>点击添加主要文字内容点击添加主要文字内容点击添加主要文字内容点击添加主要文字内容</a:t>
              </a:r>
              <a:endParaRPr kumimoji="0" lang="en-US" altLang="zh-CN" sz="1600" b="0" i="0" u="none" strike="noStrike" kern="1200" cap="none" spc="0" normalizeH="0" baseline="0" noProof="0">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ts val="600"/>
                </a:spcBef>
                <a:spcAft>
                  <a:spcPct val="0"/>
                </a:spcAft>
                <a:buClrTx/>
                <a:buSzTx/>
                <a:buFontTx/>
                <a:buNone/>
              </a:pPr>
              <a:endParaRPr kumimoji="0" lang="zh-CN" altLang="en-US" sz="1600" b="0" i="0" u="none" strike="noStrike" kern="1200" cap="none" spc="0" normalizeH="0" baseline="0" noProof="0">
                <a:uLnTx/>
                <a:uFillTx/>
                <a:latin typeface="微软雅黑" panose="020B0503020204020204" pitchFamily="34" charset="-122"/>
                <a:ea typeface="微软雅黑" panose="020B0503020204020204" pitchFamily="34" charset="-122"/>
                <a:cs typeface="+mn-ea"/>
                <a:sym typeface="+mn-lt"/>
              </a:endParaRPr>
            </a:p>
          </p:txBody>
        </p:sp>
        <p:sp>
          <p:nvSpPr>
            <p:cNvPr id="15375" name="矩形 16" descr="e7d195523061f1c0092ce48a5fc95870a0687ac45bc8b2caB227BFDC40F9DB2B7A559DE97B8BDC6E716585DDCE188C7BF488BAA08C98985C74A3E1B5E305210FABE6A8AE2A6A8AB67019A6860E9B7AF5090AFD7F6BE7AEE9528FA7B580E9B816D4E98F6E0D385F8E9A8DDC73DC8D05B22D763C4D5848FADA94C2BE8C9FF458CFBA164A8C2E5A1F95D4ADB32E66FAF1AACBAAD29329AE399E"/>
            <p:cNvSpPr/>
            <p:nvPr>
              <p:custDataLst>
                <p:tags r:id="rId16"/>
              </p:custDataLst>
            </p:nvPr>
          </p:nvSpPr>
          <p:spPr>
            <a:xfrm>
              <a:off x="1336531" y="3696058"/>
              <a:ext cx="2572949" cy="46166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mn-lt"/>
                </a:rPr>
                <a:t>输入标题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mn-lt"/>
              </a:endParaRPr>
            </a:p>
          </p:txBody>
        </p:sp>
      </p:grpSp>
      <p:grpSp>
        <p:nvGrpSpPr>
          <p:cNvPr id="15376" name="组合 19"/>
          <p:cNvGrpSpPr/>
          <p:nvPr>
            <p:custDataLst>
              <p:tags r:id="rId17"/>
            </p:custDataLst>
          </p:nvPr>
        </p:nvGrpSpPr>
        <p:grpSpPr>
          <a:xfrm>
            <a:off x="8326438" y="1333500"/>
            <a:ext cx="3208337" cy="4625975"/>
            <a:chOff x="1121276" y="1424723"/>
            <a:chExt cx="3208127" cy="4626337"/>
          </a:xfrm>
        </p:grpSpPr>
        <p:pic>
          <p:nvPicPr>
            <p:cNvPr id="15377" name="图片 20"/>
            <p:cNvPicPr>
              <a:picLocks noChangeAspect="1"/>
            </p:cNvPicPr>
            <p:nvPr>
              <p:custDataLst>
                <p:tags r:id="rId18"/>
              </p:custDataLst>
            </p:nvPr>
          </p:nvPicPr>
          <p:blipFill>
            <a:blip r:embed="rId19"/>
            <a:stretch>
              <a:fillRect/>
            </a:stretch>
          </p:blipFill>
          <p:spPr>
            <a:xfrm>
              <a:off x="1206661" y="1424723"/>
              <a:ext cx="2434048" cy="2434048"/>
            </a:xfrm>
            <a:prstGeom prst="rect">
              <a:avLst/>
            </a:prstGeom>
            <a:noFill/>
            <a:ln cap="flat">
              <a:noFill/>
              <a:prstDash val="solid"/>
              <a:round/>
              <a:headEnd type="none" w="med" len="med"/>
              <a:tailEnd type="none" w="med" len="med"/>
            </a:ln>
          </p:spPr>
        </p:pic>
        <p:grpSp>
          <p:nvGrpSpPr>
            <p:cNvPr id="15378" name="组合 21"/>
            <p:cNvGrpSpPr/>
            <p:nvPr>
              <p:custDataLst>
                <p:tags r:id="rId20"/>
              </p:custDataLst>
            </p:nvPr>
          </p:nvGrpSpPr>
          <p:grpSpPr>
            <a:xfrm>
              <a:off x="1121276" y="3465270"/>
              <a:ext cx="113847" cy="2585790"/>
              <a:chOff x="4120579" y="3711101"/>
              <a:chExt cx="113847" cy="2585790"/>
            </a:xfrm>
          </p:grpSpPr>
          <p:cxnSp>
            <p:nvCxnSpPr>
              <p:cNvPr id="15379" name="直接连接符 24"/>
              <p:cNvCxnSpPr/>
              <p:nvPr>
                <p:custDataLst>
                  <p:tags r:id="rId21"/>
                </p:custDataLst>
              </p:nvPr>
            </p:nvCxnSpPr>
            <p:spPr>
              <a:xfrm flipH="1">
                <a:off x="4120579" y="3847301"/>
                <a:ext cx="0" cy="2449590"/>
              </a:xfrm>
              <a:prstGeom prst="line">
                <a:avLst/>
              </a:prstGeom>
              <a:solidFill>
                <a:srgbClr val="00B050"/>
              </a:solidFill>
              <a:ln w="6350" cap="flat">
                <a:solidFill>
                  <a:srgbClr val="6263CF"/>
                </a:solidFill>
                <a:prstDash val="solid"/>
                <a:miter lim="800000"/>
                <a:headEnd type="none" w="med" len="med"/>
                <a:tailEnd type="none" w="med" len="med"/>
              </a:ln>
            </p:spPr>
          </p:cxnSp>
          <p:sp>
            <p:nvSpPr>
              <p:cNvPr id="15380" name="矩形 25"/>
              <p:cNvSpPr/>
              <p:nvPr>
                <p:custDataLst>
                  <p:tags r:id="rId22"/>
                </p:custDataLst>
              </p:nvPr>
            </p:nvSpPr>
            <p:spPr>
              <a:xfrm rot="16200000" flipV="1">
                <a:off x="3715882" y="4115799"/>
                <a:ext cx="923244" cy="113847"/>
              </a:xfrm>
              <a:prstGeom prst="rect">
                <a:avLst/>
              </a:prstGeom>
              <a:solidFill>
                <a:srgbClr val="6263C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微软雅黑" panose="020B0503020204020204" pitchFamily="34" charset="-122"/>
                  <a:ea typeface="微软雅黑" panose="020B0503020204020204" pitchFamily="34" charset="-122"/>
                </a:endParaRPr>
              </a:p>
            </p:txBody>
          </p:sp>
        </p:grpSp>
        <p:sp>
          <p:nvSpPr>
            <p:cNvPr id="15381" name="矩形 22" descr="e7d195523061f1c0092ce48a5fc95870a0687ac45bc8b2caB227BFDC40F9DB2B7A559DE97B8BDC6E716585DDCE188C7BF488BAA08C98985C74A3E1B5E305210FABE6A8AE2A6A8AB67019A6860E9B7AF5090AFD7F6BE7AEE9528FA7B580E9B816D4E98F6E0D385F8E9A8DDC73DC8D05B22D763C4D5848FADA94C2BE8C9FF458CFBA164A8C2E5A1F95D4ADB32E66FAF1AACBAAD29329AE399E"/>
            <p:cNvSpPr/>
            <p:nvPr>
              <p:custDataLst>
                <p:tags r:id="rId23"/>
              </p:custDataLst>
            </p:nvPr>
          </p:nvSpPr>
          <p:spPr>
            <a:xfrm>
              <a:off x="1206661" y="4273002"/>
              <a:ext cx="3122742" cy="1603131"/>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ts val="60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微软雅黑" panose="020B0503020204020204" pitchFamily="34" charset="-122"/>
                  <a:ea typeface="微软雅黑" panose="020B0503020204020204" pitchFamily="34" charset="-122"/>
                  <a:cs typeface="思源黑体 CN Normal"/>
                  <a:sym typeface="+mn-lt"/>
                </a:rPr>
                <a:t>点击添加主要文字内容点击添加主要文字内容点击添加主要文字内容点击添加主要文字内容</a:t>
              </a:r>
              <a:endParaRPr kumimoji="0" lang="en-US" altLang="zh-CN" sz="1600" b="0" i="0" u="none" strike="noStrike" kern="1200" cap="none" spc="0" normalizeH="0" baseline="0" noProof="0">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ts val="600"/>
                </a:spcBef>
                <a:spcAft>
                  <a:spcPct val="0"/>
                </a:spcAft>
                <a:buClrTx/>
                <a:buSzTx/>
                <a:buFontTx/>
                <a:buNone/>
              </a:pPr>
              <a:endParaRPr kumimoji="0" lang="zh-CN" altLang="en-US" sz="1600" b="0" i="0" u="none" strike="noStrike" kern="1200" cap="none" spc="0" normalizeH="0" baseline="0" noProof="0">
                <a:uLnTx/>
                <a:uFillTx/>
                <a:latin typeface="微软雅黑" panose="020B0503020204020204" pitchFamily="34" charset="-122"/>
                <a:ea typeface="微软雅黑" panose="020B0503020204020204" pitchFamily="34" charset="-122"/>
                <a:cs typeface="+mn-ea"/>
                <a:sym typeface="+mn-lt"/>
              </a:endParaRPr>
            </a:p>
          </p:txBody>
        </p:sp>
        <p:sp>
          <p:nvSpPr>
            <p:cNvPr id="15382" name="矩形 23" descr="e7d195523061f1c0092ce48a5fc95870a0687ac45bc8b2caB227BFDC40F9DB2B7A559DE97B8BDC6E716585DDCE188C7BF488BAA08C98985C74A3E1B5E305210FABE6A8AE2A6A8AB67019A6860E9B7AF5090AFD7F6BE7AEE9528FA7B580E9B816D4E98F6E0D385F8E9A8DDC73DC8D05B22D763C4D5848FADA94C2BE8C9FF458CFBA164A8C2E5A1F95D4ADB32E66FAF1AACBAAD29329AE399E"/>
            <p:cNvSpPr/>
            <p:nvPr>
              <p:custDataLst>
                <p:tags r:id="rId24"/>
              </p:custDataLst>
            </p:nvPr>
          </p:nvSpPr>
          <p:spPr>
            <a:xfrm>
              <a:off x="1336531" y="3696058"/>
              <a:ext cx="2572949" cy="46166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mn-lt"/>
                </a:rPr>
                <a:t>输入标题</a:t>
              </a:r>
              <a:endParaRPr kumimoji="0" lang="zh-CN" altLang="en-US" sz="2400" b="1"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微软雅黑" panose="020B0503020204020204" pitchFamily="34" charset="-122"/>
                <a:ea typeface="微软雅黑" panose="020B0503020204020204" pitchFamily="34" charset="-122"/>
                <a:cs typeface="思源黑体 CN Normal"/>
                <a:sym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1000"/>
                                        <p:tgtEl>
                                          <p:spTgt spid="15369"/>
                                        </p:tgtEl>
                                      </p:cBhvr>
                                    </p:animEffect>
                                    <p:anim calcmode="lin" valueType="num">
                                      <p:cBhvr>
                                        <p:cTn id="8" dur="1000" fill="hold"/>
                                        <p:tgtEl>
                                          <p:spTgt spid="15369"/>
                                        </p:tgtEl>
                                        <p:attrNameLst>
                                          <p:attrName>ppt_x</p:attrName>
                                        </p:attrNameLst>
                                      </p:cBhvr>
                                      <p:tavLst>
                                        <p:tav tm="0">
                                          <p:val>
                                            <p:strVal val="#ppt_x"/>
                                          </p:val>
                                        </p:tav>
                                        <p:tav tm="100000">
                                          <p:val>
                                            <p:strVal val="#ppt_x"/>
                                          </p:val>
                                        </p:tav>
                                      </p:tavLst>
                                    </p:anim>
                                    <p:anim calcmode="lin" valueType="num">
                                      <p:cBhvr>
                                        <p:cTn id="9" dur="1000" fill="hold"/>
                                        <p:tgtEl>
                                          <p:spTgt spid="1536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376"/>
                                        </p:tgtEl>
                                        <p:attrNameLst>
                                          <p:attrName>style.visibility</p:attrName>
                                        </p:attrNameLst>
                                      </p:cBhvr>
                                      <p:to>
                                        <p:strVal val="visible"/>
                                      </p:to>
                                    </p:set>
                                    <p:animEffect transition="in" filter="fade">
                                      <p:cBhvr>
                                        <p:cTn id="13" dur="1000"/>
                                        <p:tgtEl>
                                          <p:spTgt spid="15376"/>
                                        </p:tgtEl>
                                      </p:cBhvr>
                                    </p:animEffect>
                                    <p:anim calcmode="lin" valueType="num">
                                      <p:cBhvr>
                                        <p:cTn id="14" dur="1000" fill="hold"/>
                                        <p:tgtEl>
                                          <p:spTgt spid="15376"/>
                                        </p:tgtEl>
                                        <p:attrNameLst>
                                          <p:attrName>ppt_x</p:attrName>
                                        </p:attrNameLst>
                                      </p:cBhvr>
                                      <p:tavLst>
                                        <p:tav tm="0">
                                          <p:val>
                                            <p:strVal val="#ppt_x"/>
                                          </p:val>
                                        </p:tav>
                                        <p:tav tm="100000">
                                          <p:val>
                                            <p:strVal val="#ppt_x"/>
                                          </p:val>
                                        </p:tav>
                                      </p:tavLst>
                                    </p:anim>
                                    <p:anim calcmode="lin" valueType="num">
                                      <p:cBhvr>
                                        <p:cTn id="15" dur="1000" fill="hold"/>
                                        <p:tgtEl>
                                          <p:spTgt spid="1537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362"/>
                                        </p:tgtEl>
                                        <p:attrNameLst>
                                          <p:attrName>style.visibility</p:attrName>
                                        </p:attrNameLst>
                                      </p:cBhvr>
                                      <p:to>
                                        <p:strVal val="visible"/>
                                      </p:to>
                                    </p:set>
                                    <p:animEffect transition="in" filter="fade">
                                      <p:cBhvr>
                                        <p:cTn id="19" dur="1000"/>
                                        <p:tgtEl>
                                          <p:spTgt spid="15362"/>
                                        </p:tgtEl>
                                      </p:cBhvr>
                                    </p:animEffect>
                                    <p:anim calcmode="lin" valueType="num">
                                      <p:cBhvr>
                                        <p:cTn id="20" dur="1000" fill="hold"/>
                                        <p:tgtEl>
                                          <p:spTgt spid="15362"/>
                                        </p:tgtEl>
                                        <p:attrNameLst>
                                          <p:attrName>ppt_x</p:attrName>
                                        </p:attrNameLst>
                                      </p:cBhvr>
                                      <p:tavLst>
                                        <p:tav tm="0">
                                          <p:val>
                                            <p:strVal val="#ppt_x"/>
                                          </p:val>
                                        </p:tav>
                                        <p:tav tm="100000">
                                          <p:val>
                                            <p:strVal val="#ppt_x"/>
                                          </p:val>
                                        </p:tav>
                                      </p:tavLst>
                                    </p:anim>
                                    <p:anim calcmode="lin" valueType="num">
                                      <p:cBhvr>
                                        <p:cTn id="21"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365"/>
</p:tagLst>
</file>

<file path=ppt/tags/tag10.xml><?xml version="1.0" encoding="utf-8"?>
<p:tagLst xmlns:p="http://schemas.openxmlformats.org/presentationml/2006/main">
  <p:tag name="AS_UNIQUEID" val="6"/>
</p:tagLst>
</file>

<file path=ppt/tags/tag100.xml><?xml version="1.0" encoding="utf-8"?>
<p:tagLst xmlns:p="http://schemas.openxmlformats.org/presentationml/2006/main">
  <p:tag name="AS_UNIQUEID" val="90"/>
</p:tagLst>
</file>

<file path=ppt/tags/tag101.xml><?xml version="1.0" encoding="utf-8"?>
<p:tagLst xmlns:p="http://schemas.openxmlformats.org/presentationml/2006/main">
  <p:tag name="AS_UNIQUEID" val="91"/>
</p:tagLst>
</file>

<file path=ppt/tags/tag102.xml><?xml version="1.0" encoding="utf-8"?>
<p:tagLst xmlns:p="http://schemas.openxmlformats.org/presentationml/2006/main">
  <p:tag name="AS_UNIQUEID" val="92"/>
</p:tagLst>
</file>

<file path=ppt/tags/tag103.xml><?xml version="1.0" encoding="utf-8"?>
<p:tagLst xmlns:p="http://schemas.openxmlformats.org/presentationml/2006/main">
  <p:tag name="AS_UNIQUEID" val="93"/>
</p:tagLst>
</file>

<file path=ppt/tags/tag104.xml><?xml version="1.0" encoding="utf-8"?>
<p:tagLst xmlns:p="http://schemas.openxmlformats.org/presentationml/2006/main">
  <p:tag name="AS_UNIQUEID" val="94"/>
</p:tagLst>
</file>

<file path=ppt/tags/tag105.xml><?xml version="1.0" encoding="utf-8"?>
<p:tagLst xmlns:p="http://schemas.openxmlformats.org/presentationml/2006/main">
  <p:tag name="AS_UNIQUEID" val="95"/>
</p:tagLst>
</file>

<file path=ppt/tags/tag106.xml><?xml version="1.0" encoding="utf-8"?>
<p:tagLst xmlns:p="http://schemas.openxmlformats.org/presentationml/2006/main">
  <p:tag name="AS_UNIQUEID" val="96"/>
</p:tagLst>
</file>

<file path=ppt/tags/tag107.xml><?xml version="1.0" encoding="utf-8"?>
<p:tagLst xmlns:p="http://schemas.openxmlformats.org/presentationml/2006/main">
  <p:tag name="AS_UNIQUEID" val="97"/>
</p:tagLst>
</file>

<file path=ppt/tags/tag108.xml><?xml version="1.0" encoding="utf-8"?>
<p:tagLst xmlns:p="http://schemas.openxmlformats.org/presentationml/2006/main">
  <p:tag name="AS_UNIQUEID" val="98"/>
</p:tagLst>
</file>

<file path=ppt/tags/tag109.xml><?xml version="1.0" encoding="utf-8"?>
<p:tagLst xmlns:p="http://schemas.openxmlformats.org/presentationml/2006/main">
  <p:tag name="AS_UNIQUEID" val="99"/>
</p:tagLst>
</file>

<file path=ppt/tags/tag11.xml><?xml version="1.0" encoding="utf-8"?>
<p:tagLst xmlns:p="http://schemas.openxmlformats.org/presentationml/2006/main">
  <p:tag name="AS_UNIQUEID" val="8"/>
</p:tagLst>
</file>

<file path=ppt/tags/tag110.xml><?xml version="1.0" encoding="utf-8"?>
<p:tagLst xmlns:p="http://schemas.openxmlformats.org/presentationml/2006/main">
  <p:tag name="AS_UNIQUEID" val="100"/>
</p:tagLst>
</file>

<file path=ppt/tags/tag111.xml><?xml version="1.0" encoding="utf-8"?>
<p:tagLst xmlns:p="http://schemas.openxmlformats.org/presentationml/2006/main">
  <p:tag name="AS_UNIQUEID" val="101"/>
</p:tagLst>
</file>

<file path=ppt/tags/tag112.xml><?xml version="1.0" encoding="utf-8"?>
<p:tagLst xmlns:p="http://schemas.openxmlformats.org/presentationml/2006/main">
  <p:tag name="AS_UNIQUEID" val="102"/>
</p:tagLst>
</file>

<file path=ppt/tags/tag113.xml><?xml version="1.0" encoding="utf-8"?>
<p:tagLst xmlns:p="http://schemas.openxmlformats.org/presentationml/2006/main">
  <p:tag name="AS_UNIQUEID" val="103"/>
</p:tagLst>
</file>

<file path=ppt/tags/tag114.xml><?xml version="1.0" encoding="utf-8"?>
<p:tagLst xmlns:p="http://schemas.openxmlformats.org/presentationml/2006/main">
  <p:tag name="AS_UNIQUEID" val="104"/>
</p:tagLst>
</file>

<file path=ppt/tags/tag115.xml><?xml version="1.0" encoding="utf-8"?>
<p:tagLst xmlns:p="http://schemas.openxmlformats.org/presentationml/2006/main">
  <p:tag name="AS_UNIQUEID" val="105"/>
</p:tagLst>
</file>

<file path=ppt/tags/tag116.xml><?xml version="1.0" encoding="utf-8"?>
<p:tagLst xmlns:p="http://schemas.openxmlformats.org/presentationml/2006/main">
  <p:tag name="AS_UNIQUEID" val="106"/>
</p:tagLst>
</file>

<file path=ppt/tags/tag117.xml><?xml version="1.0" encoding="utf-8"?>
<p:tagLst xmlns:p="http://schemas.openxmlformats.org/presentationml/2006/main">
  <p:tag name="AS_UNIQUEID" val="392"/>
</p:tagLst>
</file>

<file path=ppt/tags/tag118.xml><?xml version="1.0" encoding="utf-8"?>
<p:tagLst xmlns:p="http://schemas.openxmlformats.org/presentationml/2006/main">
  <p:tag name="AS_UNIQUEID" val="107"/>
</p:tagLst>
</file>

<file path=ppt/tags/tag119.xml><?xml version="1.0" encoding="utf-8"?>
<p:tagLst xmlns:p="http://schemas.openxmlformats.org/presentationml/2006/main">
  <p:tag name="AS_UNIQUEID" val="108"/>
</p:tagLst>
</file>

<file path=ppt/tags/tag12.xml><?xml version="1.0" encoding="utf-8"?>
<p:tagLst xmlns:p="http://schemas.openxmlformats.org/presentationml/2006/main">
  <p:tag name="AS_UNIQUEID" val="9"/>
</p:tagLst>
</file>

<file path=ppt/tags/tag120.xml><?xml version="1.0" encoding="utf-8"?>
<p:tagLst xmlns:p="http://schemas.openxmlformats.org/presentationml/2006/main">
  <p:tag name="AS_UNIQUEID" val="393"/>
</p:tagLst>
</file>

<file path=ppt/tags/tag121.xml><?xml version="1.0" encoding="utf-8"?>
<p:tagLst xmlns:p="http://schemas.openxmlformats.org/presentationml/2006/main">
  <p:tag name="AS_UNIQUEID" val="109"/>
</p:tagLst>
</file>

<file path=ppt/tags/tag122.xml><?xml version="1.0" encoding="utf-8"?>
<p:tagLst xmlns:p="http://schemas.openxmlformats.org/presentationml/2006/main">
  <p:tag name="AS_UNIQUEID" val="110"/>
</p:tagLst>
</file>

<file path=ppt/tags/tag123.xml><?xml version="1.0" encoding="utf-8"?>
<p:tagLst xmlns:p="http://schemas.openxmlformats.org/presentationml/2006/main">
  <p:tag name="AS_UNIQUEID" val="394"/>
</p:tagLst>
</file>

<file path=ppt/tags/tag124.xml><?xml version="1.0" encoding="utf-8"?>
<p:tagLst xmlns:p="http://schemas.openxmlformats.org/presentationml/2006/main">
  <p:tag name="AS_UNIQUEID" val="111"/>
</p:tagLst>
</file>

<file path=ppt/tags/tag125.xml><?xml version="1.0" encoding="utf-8"?>
<p:tagLst xmlns:p="http://schemas.openxmlformats.org/presentationml/2006/main">
  <p:tag name="AS_UNIQUEID" val="112"/>
</p:tagLst>
</file>

<file path=ppt/tags/tag126.xml><?xml version="1.0" encoding="utf-8"?>
<p:tagLst xmlns:p="http://schemas.openxmlformats.org/presentationml/2006/main">
  <p:tag name="AS_UNIQUEID" val="395"/>
</p:tagLst>
</file>

<file path=ppt/tags/tag127.xml><?xml version="1.0" encoding="utf-8"?>
<p:tagLst xmlns:p="http://schemas.openxmlformats.org/presentationml/2006/main">
  <p:tag name="AS_UNIQUEID" val="113"/>
</p:tagLst>
</file>

<file path=ppt/tags/tag128.xml><?xml version="1.0" encoding="utf-8"?>
<p:tagLst xmlns:p="http://schemas.openxmlformats.org/presentationml/2006/main">
  <p:tag name="AS_UNIQUEID" val="114"/>
</p:tagLst>
</file>

<file path=ppt/tags/tag129.xml><?xml version="1.0" encoding="utf-8"?>
<p:tagLst xmlns:p="http://schemas.openxmlformats.org/presentationml/2006/main">
  <p:tag name="AS_UNIQUEID" val="396"/>
</p:tagLst>
</file>

<file path=ppt/tags/tag13.xml><?xml version="1.0" encoding="utf-8"?>
<p:tagLst xmlns:p="http://schemas.openxmlformats.org/presentationml/2006/main">
  <p:tag name="AS_UNIQUEID" val="10"/>
</p:tagLst>
</file>

<file path=ppt/tags/tag130.xml><?xml version="1.0" encoding="utf-8"?>
<p:tagLst xmlns:p="http://schemas.openxmlformats.org/presentationml/2006/main">
  <p:tag name="AS_UNIQUEID" val="115"/>
</p:tagLst>
</file>

<file path=ppt/tags/tag131.xml><?xml version="1.0" encoding="utf-8"?>
<p:tagLst xmlns:p="http://schemas.openxmlformats.org/presentationml/2006/main">
  <p:tag name="AS_UNIQUEID" val="116"/>
</p:tagLst>
</file>

<file path=ppt/tags/tag132.xml><?xml version="1.0" encoding="utf-8"?>
<p:tagLst xmlns:p="http://schemas.openxmlformats.org/presentationml/2006/main">
  <p:tag name="AS_UNIQUEID" val="117"/>
</p:tagLst>
</file>

<file path=ppt/tags/tag133.xml><?xml version="1.0" encoding="utf-8"?>
<p:tagLst xmlns:p="http://schemas.openxmlformats.org/presentationml/2006/main">
  <p:tag name="AS_UNIQUEID" val="118"/>
</p:tagLst>
</file>

<file path=ppt/tags/tag134.xml><?xml version="1.0" encoding="utf-8"?>
<p:tagLst xmlns:p="http://schemas.openxmlformats.org/presentationml/2006/main">
  <p:tag name="AS_UNIQUEID" val="119"/>
</p:tagLst>
</file>

<file path=ppt/tags/tag135.xml><?xml version="1.0" encoding="utf-8"?>
<p:tagLst xmlns:p="http://schemas.openxmlformats.org/presentationml/2006/main">
  <p:tag name="AS_UNIQUEID" val="120"/>
</p:tagLst>
</file>

<file path=ppt/tags/tag136.xml><?xml version="1.0" encoding="utf-8"?>
<p:tagLst xmlns:p="http://schemas.openxmlformats.org/presentationml/2006/main">
  <p:tag name="AS_UNIQUEID" val="121"/>
</p:tagLst>
</file>

<file path=ppt/tags/tag137.xml><?xml version="1.0" encoding="utf-8"?>
<p:tagLst xmlns:p="http://schemas.openxmlformats.org/presentationml/2006/main">
  <p:tag name="AS_UNIQUEID" val="122"/>
</p:tagLst>
</file>

<file path=ppt/tags/tag138.xml><?xml version="1.0" encoding="utf-8"?>
<p:tagLst xmlns:p="http://schemas.openxmlformats.org/presentationml/2006/main">
  <p:tag name="AS_UNIQUEID" val="123"/>
</p:tagLst>
</file>

<file path=ppt/tags/tag139.xml><?xml version="1.0" encoding="utf-8"?>
<p:tagLst xmlns:p="http://schemas.openxmlformats.org/presentationml/2006/main">
  <p:tag name="AS_UNIQUEID" val="124"/>
</p:tagLst>
</file>

<file path=ppt/tags/tag14.xml><?xml version="1.0" encoding="utf-8"?>
<p:tagLst xmlns:p="http://schemas.openxmlformats.org/presentationml/2006/main">
  <p:tag name="AS_UNIQUEID" val="11"/>
</p:tagLst>
</file>

<file path=ppt/tags/tag140.xml><?xml version="1.0" encoding="utf-8"?>
<p:tagLst xmlns:p="http://schemas.openxmlformats.org/presentationml/2006/main">
  <p:tag name="AS_UNIQUEID" val="125"/>
</p:tagLst>
</file>

<file path=ppt/tags/tag141.xml><?xml version="1.0" encoding="utf-8"?>
<p:tagLst xmlns:p="http://schemas.openxmlformats.org/presentationml/2006/main">
  <p:tag name="AS_UNIQUEID" val="126"/>
</p:tagLst>
</file>

<file path=ppt/tags/tag142.xml><?xml version="1.0" encoding="utf-8"?>
<p:tagLst xmlns:p="http://schemas.openxmlformats.org/presentationml/2006/main">
  <p:tag name="AS_UNIQUEID" val="127"/>
</p:tagLst>
</file>

<file path=ppt/tags/tag143.xml><?xml version="1.0" encoding="utf-8"?>
<p:tagLst xmlns:p="http://schemas.openxmlformats.org/presentationml/2006/main">
  <p:tag name="AS_UNIQUEID" val="128"/>
</p:tagLst>
</file>

<file path=ppt/tags/tag144.xml><?xml version="1.0" encoding="utf-8"?>
<p:tagLst xmlns:p="http://schemas.openxmlformats.org/presentationml/2006/main">
  <p:tag name="AS_UNIQUEID" val="129"/>
</p:tagLst>
</file>

<file path=ppt/tags/tag145.xml><?xml version="1.0" encoding="utf-8"?>
<p:tagLst xmlns:p="http://schemas.openxmlformats.org/presentationml/2006/main">
  <p:tag name="AS_UNIQUEID" val="130"/>
</p:tagLst>
</file>

<file path=ppt/tags/tag146.xml><?xml version="1.0" encoding="utf-8"?>
<p:tagLst xmlns:p="http://schemas.openxmlformats.org/presentationml/2006/main">
  <p:tag name="AS_UNIQUEID" val="131"/>
</p:tagLst>
</file>

<file path=ppt/tags/tag147.xml><?xml version="1.0" encoding="utf-8"?>
<p:tagLst xmlns:p="http://schemas.openxmlformats.org/presentationml/2006/main">
  <p:tag name="AS_UNIQUEID" val="132"/>
</p:tagLst>
</file>

<file path=ppt/tags/tag148.xml><?xml version="1.0" encoding="utf-8"?>
<p:tagLst xmlns:p="http://schemas.openxmlformats.org/presentationml/2006/main">
  <p:tag name="AS_UNIQUEID" val="133"/>
</p:tagLst>
</file>

<file path=ppt/tags/tag149.xml><?xml version="1.0" encoding="utf-8"?>
<p:tagLst xmlns:p="http://schemas.openxmlformats.org/presentationml/2006/main">
  <p:tag name="AS_UNIQUEID" val="134"/>
</p:tagLst>
</file>

<file path=ppt/tags/tag15.xml><?xml version="1.0" encoding="utf-8"?>
<p:tagLst xmlns:p="http://schemas.openxmlformats.org/presentationml/2006/main">
  <p:tag name="AS_UNIQUEID" val="12"/>
</p:tagLst>
</file>

<file path=ppt/tags/tag150.xml><?xml version="1.0" encoding="utf-8"?>
<p:tagLst xmlns:p="http://schemas.openxmlformats.org/presentationml/2006/main">
  <p:tag name="AS_UNIQUEID" val="135"/>
</p:tagLst>
</file>

<file path=ppt/tags/tag151.xml><?xml version="1.0" encoding="utf-8"?>
<p:tagLst xmlns:p="http://schemas.openxmlformats.org/presentationml/2006/main">
  <p:tag name="AS_UNIQUEID" val="136"/>
</p:tagLst>
</file>

<file path=ppt/tags/tag152.xml><?xml version="1.0" encoding="utf-8"?>
<p:tagLst xmlns:p="http://schemas.openxmlformats.org/presentationml/2006/main">
  <p:tag name="AS_UNIQUEID" val="137"/>
</p:tagLst>
</file>

<file path=ppt/tags/tag153.xml><?xml version="1.0" encoding="utf-8"?>
<p:tagLst xmlns:p="http://schemas.openxmlformats.org/presentationml/2006/main">
  <p:tag name="AS_UNIQUEID" val="138"/>
</p:tagLst>
</file>

<file path=ppt/tags/tag154.xml><?xml version="1.0" encoding="utf-8"?>
<p:tagLst xmlns:p="http://schemas.openxmlformats.org/presentationml/2006/main">
  <p:tag name="AS_UNIQUEID" val="139"/>
</p:tagLst>
</file>

<file path=ppt/tags/tag155.xml><?xml version="1.0" encoding="utf-8"?>
<p:tagLst xmlns:p="http://schemas.openxmlformats.org/presentationml/2006/main">
  <p:tag name="AS_UNIQUEID" val="140"/>
</p:tagLst>
</file>

<file path=ppt/tags/tag156.xml><?xml version="1.0" encoding="utf-8"?>
<p:tagLst xmlns:p="http://schemas.openxmlformats.org/presentationml/2006/main">
  <p:tag name="AS_UNIQUEID" val="141"/>
</p:tagLst>
</file>

<file path=ppt/tags/tag157.xml><?xml version="1.0" encoding="utf-8"?>
<p:tagLst xmlns:p="http://schemas.openxmlformats.org/presentationml/2006/main">
  <p:tag name="AS_UNIQUEID" val="142"/>
</p:tagLst>
</file>

<file path=ppt/tags/tag158.xml><?xml version="1.0" encoding="utf-8"?>
<p:tagLst xmlns:p="http://schemas.openxmlformats.org/presentationml/2006/main">
  <p:tag name="AS_UNIQUEID" val="143"/>
</p:tagLst>
</file>

<file path=ppt/tags/tag159.xml><?xml version="1.0" encoding="utf-8"?>
<p:tagLst xmlns:p="http://schemas.openxmlformats.org/presentationml/2006/main">
  <p:tag name="AS_UNIQUEID" val="144"/>
  <p:tag name="PA" val="v5.2.11"/>
</p:tagLst>
</file>

<file path=ppt/tags/tag16.xml><?xml version="1.0" encoding="utf-8"?>
<p:tagLst xmlns:p="http://schemas.openxmlformats.org/presentationml/2006/main">
  <p:tag name="AS_UNIQUEID" val="14"/>
</p:tagLst>
</file>

<file path=ppt/tags/tag160.xml><?xml version="1.0" encoding="utf-8"?>
<p:tagLst xmlns:p="http://schemas.openxmlformats.org/presentationml/2006/main">
  <p:tag name="AS_UNIQUEID" val="399"/>
</p:tagLst>
</file>

<file path=ppt/tags/tag161.xml><?xml version="1.0" encoding="utf-8"?>
<p:tagLst xmlns:p="http://schemas.openxmlformats.org/presentationml/2006/main">
  <p:tag name="AS_UNIQUEID" val="145"/>
</p:tagLst>
</file>

<file path=ppt/tags/tag162.xml><?xml version="1.0" encoding="utf-8"?>
<p:tagLst xmlns:p="http://schemas.openxmlformats.org/presentationml/2006/main">
  <p:tag name="AS_UNIQUEID" val="146"/>
</p:tagLst>
</file>

<file path=ppt/tags/tag163.xml><?xml version="1.0" encoding="utf-8"?>
<p:tagLst xmlns:p="http://schemas.openxmlformats.org/presentationml/2006/main">
  <p:tag name="AS_UNIQUEID" val="147"/>
</p:tagLst>
</file>

<file path=ppt/tags/tag164.xml><?xml version="1.0" encoding="utf-8"?>
<p:tagLst xmlns:p="http://schemas.openxmlformats.org/presentationml/2006/main">
  <p:tag name="AS_UNIQUEID" val="148"/>
</p:tagLst>
</file>

<file path=ppt/tags/tag165.xml><?xml version="1.0" encoding="utf-8"?>
<p:tagLst xmlns:p="http://schemas.openxmlformats.org/presentationml/2006/main">
  <p:tag name="AS_UNIQUEID" val="149"/>
</p:tagLst>
</file>

<file path=ppt/tags/tag166.xml><?xml version="1.0" encoding="utf-8"?>
<p:tagLst xmlns:p="http://schemas.openxmlformats.org/presentationml/2006/main">
  <p:tag name="AS_UNIQUEID" val="150"/>
</p:tagLst>
</file>

<file path=ppt/tags/tag167.xml><?xml version="1.0" encoding="utf-8"?>
<p:tagLst xmlns:p="http://schemas.openxmlformats.org/presentationml/2006/main">
  <p:tag name="AS_UNIQUEID" val="151"/>
</p:tagLst>
</file>

<file path=ppt/tags/tag168.xml><?xml version="1.0" encoding="utf-8"?>
<p:tagLst xmlns:p="http://schemas.openxmlformats.org/presentationml/2006/main">
  <p:tag name="AS_UNIQUEID" val="401"/>
</p:tagLst>
</file>

<file path=ppt/tags/tag169.xml><?xml version="1.0" encoding="utf-8"?>
<p:tagLst xmlns:p="http://schemas.openxmlformats.org/presentationml/2006/main">
  <p:tag name="AS_UNIQUEID" val="152"/>
</p:tagLst>
</file>

<file path=ppt/tags/tag17.xml><?xml version="1.0" encoding="utf-8"?>
<p:tagLst xmlns:p="http://schemas.openxmlformats.org/presentationml/2006/main">
  <p:tag name="AS_UNIQUEID" val="15"/>
</p:tagLst>
</file>

<file path=ppt/tags/tag170.xml><?xml version="1.0" encoding="utf-8"?>
<p:tagLst xmlns:p="http://schemas.openxmlformats.org/presentationml/2006/main">
  <p:tag name="AS_UNIQUEID" val="402"/>
</p:tagLst>
</file>

<file path=ppt/tags/tag171.xml><?xml version="1.0" encoding="utf-8"?>
<p:tagLst xmlns:p="http://schemas.openxmlformats.org/presentationml/2006/main">
  <p:tag name="AS_UNIQUEID" val="153"/>
</p:tagLst>
</file>

<file path=ppt/tags/tag172.xml><?xml version="1.0" encoding="utf-8"?>
<p:tagLst xmlns:p="http://schemas.openxmlformats.org/presentationml/2006/main">
  <p:tag name="AS_UNIQUEID" val="154"/>
</p:tagLst>
</file>

<file path=ppt/tags/tag173.xml><?xml version="1.0" encoding="utf-8"?>
<p:tagLst xmlns:p="http://schemas.openxmlformats.org/presentationml/2006/main">
  <p:tag name="AS_UNIQUEID" val="155"/>
</p:tagLst>
</file>

<file path=ppt/tags/tag174.xml><?xml version="1.0" encoding="utf-8"?>
<p:tagLst xmlns:p="http://schemas.openxmlformats.org/presentationml/2006/main">
  <p:tag name="AS_UNIQUEID" val="156"/>
</p:tagLst>
</file>

<file path=ppt/tags/tag175.xml><?xml version="1.0" encoding="utf-8"?>
<p:tagLst xmlns:p="http://schemas.openxmlformats.org/presentationml/2006/main">
  <p:tag name="AS_UNIQUEID" val="403"/>
</p:tagLst>
</file>

<file path=ppt/tags/tag176.xml><?xml version="1.0" encoding="utf-8"?>
<p:tagLst xmlns:p="http://schemas.openxmlformats.org/presentationml/2006/main">
  <p:tag name="AS_UNIQUEID" val="157"/>
</p:tagLst>
</file>

<file path=ppt/tags/tag177.xml><?xml version="1.0" encoding="utf-8"?>
<p:tagLst xmlns:p="http://schemas.openxmlformats.org/presentationml/2006/main">
  <p:tag name="AS_UNIQUEID" val="404"/>
</p:tagLst>
</file>

<file path=ppt/tags/tag178.xml><?xml version="1.0" encoding="utf-8"?>
<p:tagLst xmlns:p="http://schemas.openxmlformats.org/presentationml/2006/main">
  <p:tag name="AS_UNIQUEID" val="158"/>
</p:tagLst>
</file>

<file path=ppt/tags/tag179.xml><?xml version="1.0" encoding="utf-8"?>
<p:tagLst xmlns:p="http://schemas.openxmlformats.org/presentationml/2006/main">
  <p:tag name="AS_UNIQUEID" val="159"/>
</p:tagLst>
</file>

<file path=ppt/tags/tag18.xml><?xml version="1.0" encoding="utf-8"?>
<p:tagLst xmlns:p="http://schemas.openxmlformats.org/presentationml/2006/main">
  <p:tag name="AS_UNIQUEID" val="16"/>
</p:tagLst>
</file>

<file path=ppt/tags/tag180.xml><?xml version="1.0" encoding="utf-8"?>
<p:tagLst xmlns:p="http://schemas.openxmlformats.org/presentationml/2006/main">
  <p:tag name="AS_UNIQUEID" val="160"/>
</p:tagLst>
</file>

<file path=ppt/tags/tag181.xml><?xml version="1.0" encoding="utf-8"?>
<p:tagLst xmlns:p="http://schemas.openxmlformats.org/presentationml/2006/main">
  <p:tag name="AS_UNIQUEID" val="161"/>
</p:tagLst>
</file>

<file path=ppt/tags/tag182.xml><?xml version="1.0" encoding="utf-8"?>
<p:tagLst xmlns:p="http://schemas.openxmlformats.org/presentationml/2006/main">
  <p:tag name="AS_UNIQUEID" val="405"/>
</p:tagLst>
</file>

<file path=ppt/tags/tag183.xml><?xml version="1.0" encoding="utf-8"?>
<p:tagLst xmlns:p="http://schemas.openxmlformats.org/presentationml/2006/main">
  <p:tag name="AS_UNIQUEID" val="162"/>
</p:tagLst>
</file>

<file path=ppt/tags/tag184.xml><?xml version="1.0" encoding="utf-8"?>
<p:tagLst xmlns:p="http://schemas.openxmlformats.org/presentationml/2006/main">
  <p:tag name="AS_UNIQUEID" val="406"/>
</p:tagLst>
</file>

<file path=ppt/tags/tag185.xml><?xml version="1.0" encoding="utf-8"?>
<p:tagLst xmlns:p="http://schemas.openxmlformats.org/presentationml/2006/main">
  <p:tag name="AS_UNIQUEID" val="163"/>
</p:tagLst>
</file>

<file path=ppt/tags/tag186.xml><?xml version="1.0" encoding="utf-8"?>
<p:tagLst xmlns:p="http://schemas.openxmlformats.org/presentationml/2006/main">
  <p:tag name="AS_UNIQUEID" val="164"/>
</p:tagLst>
</file>

<file path=ppt/tags/tag187.xml><?xml version="1.0" encoding="utf-8"?>
<p:tagLst xmlns:p="http://schemas.openxmlformats.org/presentationml/2006/main">
  <p:tag name="AS_UNIQUEID" val="165"/>
</p:tagLst>
</file>

<file path=ppt/tags/tag188.xml><?xml version="1.0" encoding="utf-8"?>
<p:tagLst xmlns:p="http://schemas.openxmlformats.org/presentationml/2006/main">
  <p:tag name="AS_UNIQUEID" val="166"/>
</p:tagLst>
</file>

<file path=ppt/tags/tag189.xml><?xml version="1.0" encoding="utf-8"?>
<p:tagLst xmlns:p="http://schemas.openxmlformats.org/presentationml/2006/main">
  <p:tag name="AS_UNIQUEID" val="167"/>
</p:tagLst>
</file>

<file path=ppt/tags/tag19.xml><?xml version="1.0" encoding="utf-8"?>
<p:tagLst xmlns:p="http://schemas.openxmlformats.org/presentationml/2006/main">
  <p:tag name="AS_UNIQUEID" val="17"/>
</p:tagLst>
</file>

<file path=ppt/tags/tag190.xml><?xml version="1.0" encoding="utf-8"?>
<p:tagLst xmlns:p="http://schemas.openxmlformats.org/presentationml/2006/main">
  <p:tag name="AS_UNIQUEID" val="168"/>
</p:tagLst>
</file>

<file path=ppt/tags/tag191.xml><?xml version="1.0" encoding="utf-8"?>
<p:tagLst xmlns:p="http://schemas.openxmlformats.org/presentationml/2006/main">
  <p:tag name="AS_UNIQUEID" val="169"/>
</p:tagLst>
</file>

<file path=ppt/tags/tag192.xml><?xml version="1.0" encoding="utf-8"?>
<p:tagLst xmlns:p="http://schemas.openxmlformats.org/presentationml/2006/main">
  <p:tag name="AS_UNIQUEID" val="170"/>
</p:tagLst>
</file>

<file path=ppt/tags/tag193.xml><?xml version="1.0" encoding="utf-8"?>
<p:tagLst xmlns:p="http://schemas.openxmlformats.org/presentationml/2006/main">
  <p:tag name="AS_UNIQUEID" val="171"/>
</p:tagLst>
</file>

<file path=ppt/tags/tag194.xml><?xml version="1.0" encoding="utf-8"?>
<p:tagLst xmlns:p="http://schemas.openxmlformats.org/presentationml/2006/main">
  <p:tag name="AS_UNIQUEID" val="172"/>
</p:tagLst>
</file>

<file path=ppt/tags/tag195.xml><?xml version="1.0" encoding="utf-8"?>
<p:tagLst xmlns:p="http://schemas.openxmlformats.org/presentationml/2006/main">
  <p:tag name="AS_UNIQUEID" val="173"/>
</p:tagLst>
</file>

<file path=ppt/tags/tag196.xml><?xml version="1.0" encoding="utf-8"?>
<p:tagLst xmlns:p="http://schemas.openxmlformats.org/presentationml/2006/main">
  <p:tag name="AS_UNIQUEID" val="174"/>
</p:tagLst>
</file>

<file path=ppt/tags/tag197.xml><?xml version="1.0" encoding="utf-8"?>
<p:tagLst xmlns:p="http://schemas.openxmlformats.org/presentationml/2006/main">
  <p:tag name="AS_UNIQUEID" val="409"/>
</p:tagLst>
</file>

<file path=ppt/tags/tag198.xml><?xml version="1.0" encoding="utf-8"?>
<p:tagLst xmlns:p="http://schemas.openxmlformats.org/presentationml/2006/main">
  <p:tag name="AS_UNIQUEID" val="175"/>
</p:tagLst>
</file>

<file path=ppt/tags/tag199.xml><?xml version="1.0" encoding="utf-8"?>
<p:tagLst xmlns:p="http://schemas.openxmlformats.org/presentationml/2006/main">
  <p:tag name="AS_UNIQUEID" val="176"/>
</p:tagLst>
</file>

<file path=ppt/tags/tag2.xml><?xml version="1.0" encoding="utf-8"?>
<p:tagLst xmlns:p="http://schemas.openxmlformats.org/presentationml/2006/main">
  <p:tag name="AS_UNIQUEID" val="366"/>
</p:tagLst>
</file>

<file path=ppt/tags/tag20.xml><?xml version="1.0" encoding="utf-8"?>
<p:tagLst xmlns:p="http://schemas.openxmlformats.org/presentationml/2006/main">
  <p:tag name="AS_UNIQUEID" val="18"/>
</p:tagLst>
</file>

<file path=ppt/tags/tag200.xml><?xml version="1.0" encoding="utf-8"?>
<p:tagLst xmlns:p="http://schemas.openxmlformats.org/presentationml/2006/main">
  <p:tag name="AS_UNIQUEID" val="177"/>
</p:tagLst>
</file>

<file path=ppt/tags/tag201.xml><?xml version="1.0" encoding="utf-8"?>
<p:tagLst xmlns:p="http://schemas.openxmlformats.org/presentationml/2006/main">
  <p:tag name="AS_UNIQUEID" val="178"/>
</p:tagLst>
</file>

<file path=ppt/tags/tag202.xml><?xml version="1.0" encoding="utf-8"?>
<p:tagLst xmlns:p="http://schemas.openxmlformats.org/presentationml/2006/main">
  <p:tag name="AS_UNIQUEID" val="179"/>
</p:tagLst>
</file>

<file path=ppt/tags/tag203.xml><?xml version="1.0" encoding="utf-8"?>
<p:tagLst xmlns:p="http://schemas.openxmlformats.org/presentationml/2006/main">
  <p:tag name="AS_UNIQUEID" val="411"/>
</p:tagLst>
</file>

<file path=ppt/tags/tag204.xml><?xml version="1.0" encoding="utf-8"?>
<p:tagLst xmlns:p="http://schemas.openxmlformats.org/presentationml/2006/main">
  <p:tag name="AS_UNIQUEID" val="180"/>
</p:tagLst>
</file>

<file path=ppt/tags/tag205.xml><?xml version="1.0" encoding="utf-8"?>
<p:tagLst xmlns:p="http://schemas.openxmlformats.org/presentationml/2006/main">
  <p:tag name="AS_UNIQUEID" val="181"/>
</p:tagLst>
</file>

<file path=ppt/tags/tag206.xml><?xml version="1.0" encoding="utf-8"?>
<p:tagLst xmlns:p="http://schemas.openxmlformats.org/presentationml/2006/main">
  <p:tag name="AS_UNIQUEID" val="182"/>
</p:tagLst>
</file>

<file path=ppt/tags/tag207.xml><?xml version="1.0" encoding="utf-8"?>
<p:tagLst xmlns:p="http://schemas.openxmlformats.org/presentationml/2006/main">
  <p:tag name="AS_UNIQUEID" val="183"/>
</p:tagLst>
</file>

<file path=ppt/tags/tag208.xml><?xml version="1.0" encoding="utf-8"?>
<p:tagLst xmlns:p="http://schemas.openxmlformats.org/presentationml/2006/main">
  <p:tag name="AS_UNIQUEID" val="412"/>
</p:tagLst>
</file>

<file path=ppt/tags/tag209.xml><?xml version="1.0" encoding="utf-8"?>
<p:tagLst xmlns:p="http://schemas.openxmlformats.org/presentationml/2006/main">
  <p:tag name="AS_UNIQUEID" val="184"/>
</p:tagLst>
</file>

<file path=ppt/tags/tag21.xml><?xml version="1.0" encoding="utf-8"?>
<p:tagLst xmlns:p="http://schemas.openxmlformats.org/presentationml/2006/main">
  <p:tag name="AS_UNIQUEID" val="20"/>
</p:tagLst>
</file>

<file path=ppt/tags/tag210.xml><?xml version="1.0" encoding="utf-8"?>
<p:tagLst xmlns:p="http://schemas.openxmlformats.org/presentationml/2006/main">
  <p:tag name="AS_UNIQUEID" val="185"/>
</p:tagLst>
</file>

<file path=ppt/tags/tag211.xml><?xml version="1.0" encoding="utf-8"?>
<p:tagLst xmlns:p="http://schemas.openxmlformats.org/presentationml/2006/main">
  <p:tag name="AS_UNIQUEID" val="186"/>
</p:tagLst>
</file>

<file path=ppt/tags/tag212.xml><?xml version="1.0" encoding="utf-8"?>
<p:tagLst xmlns:p="http://schemas.openxmlformats.org/presentationml/2006/main">
  <p:tag name="AS_UNIQUEID" val="187"/>
</p:tagLst>
</file>

<file path=ppt/tags/tag213.xml><?xml version="1.0" encoding="utf-8"?>
<p:tagLst xmlns:p="http://schemas.openxmlformats.org/presentationml/2006/main">
  <p:tag name="AS_UNIQUEID" val="413"/>
</p:tagLst>
</file>

<file path=ppt/tags/tag214.xml><?xml version="1.0" encoding="utf-8"?>
<p:tagLst xmlns:p="http://schemas.openxmlformats.org/presentationml/2006/main">
  <p:tag name="AS_UNIQUEID" val="188"/>
</p:tagLst>
</file>

<file path=ppt/tags/tag215.xml><?xml version="1.0" encoding="utf-8"?>
<p:tagLst xmlns:p="http://schemas.openxmlformats.org/presentationml/2006/main">
  <p:tag name="AS_UNIQUEID" val="414"/>
</p:tagLst>
</file>

<file path=ppt/tags/tag216.xml><?xml version="1.0" encoding="utf-8"?>
<p:tagLst xmlns:p="http://schemas.openxmlformats.org/presentationml/2006/main">
  <p:tag name="AS_UNIQUEID" val="189"/>
</p:tagLst>
</file>

<file path=ppt/tags/tag217.xml><?xml version="1.0" encoding="utf-8"?>
<p:tagLst xmlns:p="http://schemas.openxmlformats.org/presentationml/2006/main">
  <p:tag name="AS_UNIQUEID" val="190"/>
</p:tagLst>
</file>

<file path=ppt/tags/tag218.xml><?xml version="1.0" encoding="utf-8"?>
<p:tagLst xmlns:p="http://schemas.openxmlformats.org/presentationml/2006/main">
  <p:tag name="AS_UNIQUEID" val="191"/>
</p:tagLst>
</file>

<file path=ppt/tags/tag219.xml><?xml version="1.0" encoding="utf-8"?>
<p:tagLst xmlns:p="http://schemas.openxmlformats.org/presentationml/2006/main">
  <p:tag name="AS_UNIQUEID" val="192"/>
</p:tagLst>
</file>

<file path=ppt/tags/tag22.xml><?xml version="1.0" encoding="utf-8"?>
<p:tagLst xmlns:p="http://schemas.openxmlformats.org/presentationml/2006/main">
  <p:tag name="AS_UNIQUEID" val="21"/>
</p:tagLst>
</file>

<file path=ppt/tags/tag220.xml><?xml version="1.0" encoding="utf-8"?>
<p:tagLst xmlns:p="http://schemas.openxmlformats.org/presentationml/2006/main">
  <p:tag name="AS_UNIQUEID" val="193"/>
</p:tagLst>
</file>

<file path=ppt/tags/tag221.xml><?xml version="1.0" encoding="utf-8"?>
<p:tagLst xmlns:p="http://schemas.openxmlformats.org/presentationml/2006/main">
  <p:tag name="AS_UNIQUEID" val="194"/>
</p:tagLst>
</file>

<file path=ppt/tags/tag222.xml><?xml version="1.0" encoding="utf-8"?>
<p:tagLst xmlns:p="http://schemas.openxmlformats.org/presentationml/2006/main">
  <p:tag name="AS_UNIQUEID" val="195"/>
</p:tagLst>
</file>

<file path=ppt/tags/tag223.xml><?xml version="1.0" encoding="utf-8"?>
<p:tagLst xmlns:p="http://schemas.openxmlformats.org/presentationml/2006/main">
  <p:tag name="AS_UNIQUEID" val="196"/>
</p:tagLst>
</file>

<file path=ppt/tags/tag224.xml><?xml version="1.0" encoding="utf-8"?>
<p:tagLst xmlns:p="http://schemas.openxmlformats.org/presentationml/2006/main">
  <p:tag name="AS_UNIQUEID" val="197"/>
</p:tagLst>
</file>

<file path=ppt/tags/tag225.xml><?xml version="1.0" encoding="utf-8"?>
<p:tagLst xmlns:p="http://schemas.openxmlformats.org/presentationml/2006/main">
  <p:tag name="AS_UNIQUEID" val="198"/>
</p:tagLst>
</file>

<file path=ppt/tags/tag226.xml><?xml version="1.0" encoding="utf-8"?>
<p:tagLst xmlns:p="http://schemas.openxmlformats.org/presentationml/2006/main">
  <p:tag name="AS_UNIQUEID" val="199"/>
</p:tagLst>
</file>

<file path=ppt/tags/tag227.xml><?xml version="1.0" encoding="utf-8"?>
<p:tagLst xmlns:p="http://schemas.openxmlformats.org/presentationml/2006/main">
  <p:tag name="AS_UNIQUEID" val="200"/>
</p:tagLst>
</file>

<file path=ppt/tags/tag228.xml><?xml version="1.0" encoding="utf-8"?>
<p:tagLst xmlns:p="http://schemas.openxmlformats.org/presentationml/2006/main">
  <p:tag name="AS_UNIQUEID" val="201"/>
</p:tagLst>
</file>

<file path=ppt/tags/tag229.xml><?xml version="1.0" encoding="utf-8"?>
<p:tagLst xmlns:p="http://schemas.openxmlformats.org/presentationml/2006/main">
  <p:tag name="AS_UNIQUEID" val="202"/>
</p:tagLst>
</file>

<file path=ppt/tags/tag23.xml><?xml version="1.0" encoding="utf-8"?>
<p:tagLst xmlns:p="http://schemas.openxmlformats.org/presentationml/2006/main">
  <p:tag name="AS_UNIQUEID" val="22"/>
</p:tagLst>
</file>

<file path=ppt/tags/tag230.xml><?xml version="1.0" encoding="utf-8"?>
<p:tagLst xmlns:p="http://schemas.openxmlformats.org/presentationml/2006/main">
  <p:tag name="AS_UNIQUEID" val="203"/>
</p:tagLst>
</file>

<file path=ppt/tags/tag231.xml><?xml version="1.0" encoding="utf-8"?>
<p:tagLst xmlns:p="http://schemas.openxmlformats.org/presentationml/2006/main">
  <p:tag name="AS_UNIQUEID" val="204"/>
</p:tagLst>
</file>

<file path=ppt/tags/tag232.xml><?xml version="1.0" encoding="utf-8"?>
<p:tagLst xmlns:p="http://schemas.openxmlformats.org/presentationml/2006/main">
  <p:tag name="AS_UNIQUEID" val="205"/>
</p:tagLst>
</file>

<file path=ppt/tags/tag233.xml><?xml version="1.0" encoding="utf-8"?>
<p:tagLst xmlns:p="http://schemas.openxmlformats.org/presentationml/2006/main">
  <p:tag name="AS_UNIQUEID" val="206"/>
</p:tagLst>
</file>

<file path=ppt/tags/tag234.xml><?xml version="1.0" encoding="utf-8"?>
<p:tagLst xmlns:p="http://schemas.openxmlformats.org/presentationml/2006/main">
  <p:tag name="AS_UNIQUEID" val="207"/>
</p:tagLst>
</file>

<file path=ppt/tags/tag235.xml><?xml version="1.0" encoding="utf-8"?>
<p:tagLst xmlns:p="http://schemas.openxmlformats.org/presentationml/2006/main">
  <p:tag name="AS_UNIQUEID" val="208"/>
</p:tagLst>
</file>

<file path=ppt/tags/tag236.xml><?xml version="1.0" encoding="utf-8"?>
<p:tagLst xmlns:p="http://schemas.openxmlformats.org/presentationml/2006/main">
  <p:tag name="AS_UNIQUEID" val="209"/>
</p:tagLst>
</file>

<file path=ppt/tags/tag237.xml><?xml version="1.0" encoding="utf-8"?>
<p:tagLst xmlns:p="http://schemas.openxmlformats.org/presentationml/2006/main">
  <p:tag name="AS_UNIQUEID" val="210"/>
  <p:tag name="PA" val="v5.2.11"/>
</p:tagLst>
</file>

<file path=ppt/tags/tag238.xml><?xml version="1.0" encoding="utf-8"?>
<p:tagLst xmlns:p="http://schemas.openxmlformats.org/presentationml/2006/main">
  <p:tag name="AS_UNIQUEID" val="416"/>
</p:tagLst>
</file>

<file path=ppt/tags/tag239.xml><?xml version="1.0" encoding="utf-8"?>
<p:tagLst xmlns:p="http://schemas.openxmlformats.org/presentationml/2006/main">
  <p:tag name="AS_UNIQUEID" val="211"/>
</p:tagLst>
</file>

<file path=ppt/tags/tag24.xml><?xml version="1.0" encoding="utf-8"?>
<p:tagLst xmlns:p="http://schemas.openxmlformats.org/presentationml/2006/main">
  <p:tag name="AS_UNIQUEID" val="24"/>
</p:tagLst>
</file>

<file path=ppt/tags/tag240.xml><?xml version="1.0" encoding="utf-8"?>
<p:tagLst xmlns:p="http://schemas.openxmlformats.org/presentationml/2006/main">
  <p:tag name="AS_UNIQUEID" val="212"/>
</p:tagLst>
</file>

<file path=ppt/tags/tag241.xml><?xml version="1.0" encoding="utf-8"?>
<p:tagLst xmlns:p="http://schemas.openxmlformats.org/presentationml/2006/main">
  <p:tag name="AS_UNIQUEID" val="213"/>
</p:tagLst>
</file>

<file path=ppt/tags/tag242.xml><?xml version="1.0" encoding="utf-8"?>
<p:tagLst xmlns:p="http://schemas.openxmlformats.org/presentationml/2006/main">
  <p:tag name="AS_UNIQUEID" val="214"/>
</p:tagLst>
</file>

<file path=ppt/tags/tag243.xml><?xml version="1.0" encoding="utf-8"?>
<p:tagLst xmlns:p="http://schemas.openxmlformats.org/presentationml/2006/main">
  <p:tag name="AS_UNIQUEID" val="215"/>
</p:tagLst>
</file>

<file path=ppt/tags/tag244.xml><?xml version="1.0" encoding="utf-8"?>
<p:tagLst xmlns:p="http://schemas.openxmlformats.org/presentationml/2006/main">
  <p:tag name="AS_UNIQUEID" val="216"/>
</p:tagLst>
</file>

<file path=ppt/tags/tag245.xml><?xml version="1.0" encoding="utf-8"?>
<p:tagLst xmlns:p="http://schemas.openxmlformats.org/presentationml/2006/main">
  <p:tag name="AS_UNIQUEID" val="217"/>
</p:tagLst>
</file>

<file path=ppt/tags/tag246.xml><?xml version="1.0" encoding="utf-8"?>
<p:tagLst xmlns:p="http://schemas.openxmlformats.org/presentationml/2006/main">
  <p:tag name="AS_UNIQUEID" val="418"/>
</p:tagLst>
</file>

<file path=ppt/tags/tag247.xml><?xml version="1.0" encoding="utf-8"?>
<p:tagLst xmlns:p="http://schemas.openxmlformats.org/presentationml/2006/main">
  <p:tag name="AS_UNIQUEID" val="218"/>
</p:tagLst>
</file>

<file path=ppt/tags/tag248.xml><?xml version="1.0" encoding="utf-8"?>
<p:tagLst xmlns:p="http://schemas.openxmlformats.org/presentationml/2006/main">
  <p:tag name="AS_UNIQUEID" val="219"/>
</p:tagLst>
</file>

<file path=ppt/tags/tag249.xml><?xml version="1.0" encoding="utf-8"?>
<p:tagLst xmlns:p="http://schemas.openxmlformats.org/presentationml/2006/main">
  <p:tag name="AS_UNIQUEID" val="419"/>
</p:tagLst>
</file>

<file path=ppt/tags/tag25.xml><?xml version="1.0" encoding="utf-8"?>
<p:tagLst xmlns:p="http://schemas.openxmlformats.org/presentationml/2006/main">
  <p:tag name="AS_UNIQUEID" val="25"/>
</p:tagLst>
</file>

<file path=ppt/tags/tag250.xml><?xml version="1.0" encoding="utf-8"?>
<p:tagLst xmlns:p="http://schemas.openxmlformats.org/presentationml/2006/main">
  <p:tag name="AS_UNIQUEID" val="220"/>
</p:tagLst>
</file>

<file path=ppt/tags/tag251.xml><?xml version="1.0" encoding="utf-8"?>
<p:tagLst xmlns:p="http://schemas.openxmlformats.org/presentationml/2006/main">
  <p:tag name="AS_UNIQUEID" val="221"/>
</p:tagLst>
</file>

<file path=ppt/tags/tag252.xml><?xml version="1.0" encoding="utf-8"?>
<p:tagLst xmlns:p="http://schemas.openxmlformats.org/presentationml/2006/main">
  <p:tag name="AS_UNIQUEID" val="222"/>
</p:tagLst>
</file>

<file path=ppt/tags/tag253.xml><?xml version="1.0" encoding="utf-8"?>
<p:tagLst xmlns:p="http://schemas.openxmlformats.org/presentationml/2006/main">
  <p:tag name="AS_UNIQUEID" val="223"/>
</p:tagLst>
</file>

<file path=ppt/tags/tag254.xml><?xml version="1.0" encoding="utf-8"?>
<p:tagLst xmlns:p="http://schemas.openxmlformats.org/presentationml/2006/main">
  <p:tag name="AS_UNIQUEID" val="224"/>
</p:tagLst>
</file>

<file path=ppt/tags/tag255.xml><?xml version="1.0" encoding="utf-8"?>
<p:tagLst xmlns:p="http://schemas.openxmlformats.org/presentationml/2006/main">
  <p:tag name="AS_UNIQUEID" val="225"/>
</p:tagLst>
</file>

<file path=ppt/tags/tag256.xml><?xml version="1.0" encoding="utf-8"?>
<p:tagLst xmlns:p="http://schemas.openxmlformats.org/presentationml/2006/main">
  <p:tag name="AS_UNIQUEID" val="226"/>
</p:tagLst>
</file>

<file path=ppt/tags/tag257.xml><?xml version="1.0" encoding="utf-8"?>
<p:tagLst xmlns:p="http://schemas.openxmlformats.org/presentationml/2006/main">
  <p:tag name="AS_UNIQUEID" val="227"/>
</p:tagLst>
</file>

<file path=ppt/tags/tag258.xml><?xml version="1.0" encoding="utf-8"?>
<p:tagLst xmlns:p="http://schemas.openxmlformats.org/presentationml/2006/main">
  <p:tag name="AS_UNIQUEID" val="228"/>
</p:tagLst>
</file>

<file path=ppt/tags/tag259.xml><?xml version="1.0" encoding="utf-8"?>
<p:tagLst xmlns:p="http://schemas.openxmlformats.org/presentationml/2006/main">
  <p:tag name="AS_UNIQUEID" val="229"/>
</p:tagLst>
</file>

<file path=ppt/tags/tag26.xml><?xml version="1.0" encoding="utf-8"?>
<p:tagLst xmlns:p="http://schemas.openxmlformats.org/presentationml/2006/main">
  <p:tag name="AS_UNIQUEID" val="26"/>
</p:tagLst>
</file>

<file path=ppt/tags/tag260.xml><?xml version="1.0" encoding="utf-8"?>
<p:tagLst xmlns:p="http://schemas.openxmlformats.org/presentationml/2006/main">
  <p:tag name="AS_UNIQUEID" val="230"/>
</p:tagLst>
</file>

<file path=ppt/tags/tag261.xml><?xml version="1.0" encoding="utf-8"?>
<p:tagLst xmlns:p="http://schemas.openxmlformats.org/presentationml/2006/main">
  <p:tag name="AS_UNIQUEID" val="231"/>
</p:tagLst>
</file>

<file path=ppt/tags/tag262.xml><?xml version="1.0" encoding="utf-8"?>
<p:tagLst xmlns:p="http://schemas.openxmlformats.org/presentationml/2006/main">
  <p:tag name="AS_UNIQUEID" val="232"/>
</p:tagLst>
</file>

<file path=ppt/tags/tag263.xml><?xml version="1.0" encoding="utf-8"?>
<p:tagLst xmlns:p="http://schemas.openxmlformats.org/presentationml/2006/main">
  <p:tag name="AS_UNIQUEID" val="233"/>
</p:tagLst>
</file>

<file path=ppt/tags/tag264.xml><?xml version="1.0" encoding="utf-8"?>
<p:tagLst xmlns:p="http://schemas.openxmlformats.org/presentationml/2006/main">
  <p:tag name="AS_UNIQUEID" val="234"/>
</p:tagLst>
</file>

<file path=ppt/tags/tag265.xml><?xml version="1.0" encoding="utf-8"?>
<p:tagLst xmlns:p="http://schemas.openxmlformats.org/presentationml/2006/main">
  <p:tag name="AS_UNIQUEID" val="235"/>
</p:tagLst>
</file>

<file path=ppt/tags/tag266.xml><?xml version="1.0" encoding="utf-8"?>
<p:tagLst xmlns:p="http://schemas.openxmlformats.org/presentationml/2006/main">
  <p:tag name="AS_UNIQUEID" val="236"/>
</p:tagLst>
</file>

<file path=ppt/tags/tag267.xml><?xml version="1.0" encoding="utf-8"?>
<p:tagLst xmlns:p="http://schemas.openxmlformats.org/presentationml/2006/main">
  <p:tag name="AS_UNIQUEID" val="237"/>
</p:tagLst>
</file>

<file path=ppt/tags/tag268.xml><?xml version="1.0" encoding="utf-8"?>
<p:tagLst xmlns:p="http://schemas.openxmlformats.org/presentationml/2006/main">
  <p:tag name="AS_UNIQUEID" val="238"/>
</p:tagLst>
</file>

<file path=ppt/tags/tag269.xml><?xml version="1.0" encoding="utf-8"?>
<p:tagLst xmlns:p="http://schemas.openxmlformats.org/presentationml/2006/main">
  <p:tag name="AS_UNIQUEID" val="239"/>
</p:tagLst>
</file>

<file path=ppt/tags/tag27.xml><?xml version="1.0" encoding="utf-8"?>
<p:tagLst xmlns:p="http://schemas.openxmlformats.org/presentationml/2006/main">
  <p:tag name="AS_UNIQUEID" val="27"/>
</p:tagLst>
</file>

<file path=ppt/tags/tag270.xml><?xml version="1.0" encoding="utf-8"?>
<p:tagLst xmlns:p="http://schemas.openxmlformats.org/presentationml/2006/main">
  <p:tag name="AS_UNIQUEID" val="240"/>
</p:tagLst>
</file>

<file path=ppt/tags/tag271.xml><?xml version="1.0" encoding="utf-8"?>
<p:tagLst xmlns:p="http://schemas.openxmlformats.org/presentationml/2006/main">
  <p:tag name="AS_UNIQUEID" val="422"/>
</p:tagLst>
</file>

<file path=ppt/tags/tag272.xml><?xml version="1.0" encoding="utf-8"?>
<p:tagLst xmlns:p="http://schemas.openxmlformats.org/presentationml/2006/main">
  <p:tag name="AS_UNIQUEID" val="241"/>
</p:tagLst>
</file>

<file path=ppt/tags/tag273.xml><?xml version="1.0" encoding="utf-8"?>
<p:tagLst xmlns:p="http://schemas.openxmlformats.org/presentationml/2006/main">
  <p:tag name="AS_UNIQUEID" val="242"/>
</p:tagLst>
</file>

<file path=ppt/tags/tag274.xml><?xml version="1.0" encoding="utf-8"?>
<p:tagLst xmlns:p="http://schemas.openxmlformats.org/presentationml/2006/main">
  <p:tag name="AS_UNIQUEID" val="243"/>
</p:tagLst>
</file>

<file path=ppt/tags/tag275.xml><?xml version="1.0" encoding="utf-8"?>
<p:tagLst xmlns:p="http://schemas.openxmlformats.org/presentationml/2006/main">
  <p:tag name="AS_UNIQUEID" val="244"/>
</p:tagLst>
</file>

<file path=ppt/tags/tag276.xml><?xml version="1.0" encoding="utf-8"?>
<p:tagLst xmlns:p="http://schemas.openxmlformats.org/presentationml/2006/main">
  <p:tag name="AS_UNIQUEID" val="423"/>
</p:tagLst>
</file>

<file path=ppt/tags/tag277.xml><?xml version="1.0" encoding="utf-8"?>
<p:tagLst xmlns:p="http://schemas.openxmlformats.org/presentationml/2006/main">
  <p:tag name="AS_UNIQUEID" val="245"/>
</p:tagLst>
</file>

<file path=ppt/tags/tag278.xml><?xml version="1.0" encoding="utf-8"?>
<p:tagLst xmlns:p="http://schemas.openxmlformats.org/presentationml/2006/main">
  <p:tag name="AS_UNIQUEID" val="246"/>
</p:tagLst>
</file>

<file path=ppt/tags/tag279.xml><?xml version="1.0" encoding="utf-8"?>
<p:tagLst xmlns:p="http://schemas.openxmlformats.org/presentationml/2006/main">
  <p:tag name="AS_UNIQUEID" val="247"/>
</p:tagLst>
</file>

<file path=ppt/tags/tag28.xml><?xml version="1.0" encoding="utf-8"?>
<p:tagLst xmlns:p="http://schemas.openxmlformats.org/presentationml/2006/main">
  <p:tag name="AS_UNIQUEID" val="28"/>
</p:tagLst>
</file>

<file path=ppt/tags/tag280.xml><?xml version="1.0" encoding="utf-8"?>
<p:tagLst xmlns:p="http://schemas.openxmlformats.org/presentationml/2006/main">
  <p:tag name="AS_UNIQUEID" val="248"/>
</p:tagLst>
</file>

<file path=ppt/tags/tag281.xml><?xml version="1.0" encoding="utf-8"?>
<p:tagLst xmlns:p="http://schemas.openxmlformats.org/presentationml/2006/main">
  <p:tag name="AS_UNIQUEID" val="249"/>
</p:tagLst>
</file>

<file path=ppt/tags/tag282.xml><?xml version="1.0" encoding="utf-8"?>
<p:tagLst xmlns:p="http://schemas.openxmlformats.org/presentationml/2006/main">
  <p:tag name="AS_UNIQUEID" val="425"/>
</p:tagLst>
</file>

<file path=ppt/tags/tag283.xml><?xml version="1.0" encoding="utf-8"?>
<p:tagLst xmlns:p="http://schemas.openxmlformats.org/presentationml/2006/main">
  <p:tag name="AS_UNIQUEID" val="250"/>
</p:tagLst>
</file>

<file path=ppt/tags/tag284.xml><?xml version="1.0" encoding="utf-8"?>
<p:tagLst xmlns:p="http://schemas.openxmlformats.org/presentationml/2006/main">
  <p:tag name="AS_UNIQUEID" val="251"/>
</p:tagLst>
</file>

<file path=ppt/tags/tag285.xml><?xml version="1.0" encoding="utf-8"?>
<p:tagLst xmlns:p="http://schemas.openxmlformats.org/presentationml/2006/main">
  <p:tag name="AS_UNIQUEID" val="252"/>
</p:tagLst>
</file>

<file path=ppt/tags/tag286.xml><?xml version="1.0" encoding="utf-8"?>
<p:tagLst xmlns:p="http://schemas.openxmlformats.org/presentationml/2006/main">
  <p:tag name="AS_UNIQUEID" val="253"/>
</p:tagLst>
</file>

<file path=ppt/tags/tag287.xml><?xml version="1.0" encoding="utf-8"?>
<p:tagLst xmlns:p="http://schemas.openxmlformats.org/presentationml/2006/main">
  <p:tag name="AS_UNIQUEID" val="254"/>
</p:tagLst>
</file>

<file path=ppt/tags/tag288.xml><?xml version="1.0" encoding="utf-8"?>
<p:tagLst xmlns:p="http://schemas.openxmlformats.org/presentationml/2006/main">
  <p:tag name="AS_UNIQUEID" val="255"/>
</p:tagLst>
</file>

<file path=ppt/tags/tag289.xml><?xml version="1.0" encoding="utf-8"?>
<p:tagLst xmlns:p="http://schemas.openxmlformats.org/presentationml/2006/main">
  <p:tag name="AS_UNIQUEID" val="256"/>
</p:tagLst>
</file>

<file path=ppt/tags/tag29.xml><?xml version="1.0" encoding="utf-8"?>
<p:tagLst xmlns:p="http://schemas.openxmlformats.org/presentationml/2006/main">
  <p:tag name="AS_UNIQUEID" val="29"/>
</p:tagLst>
</file>

<file path=ppt/tags/tag290.xml><?xml version="1.0" encoding="utf-8"?>
<p:tagLst xmlns:p="http://schemas.openxmlformats.org/presentationml/2006/main">
  <p:tag name="AS_UNIQUEID" val="257"/>
</p:tagLst>
</file>

<file path=ppt/tags/tag291.xml><?xml version="1.0" encoding="utf-8"?>
<p:tagLst xmlns:p="http://schemas.openxmlformats.org/presentationml/2006/main">
  <p:tag name="AS_UNIQUEID" val="258"/>
</p:tagLst>
</file>

<file path=ppt/tags/tag292.xml><?xml version="1.0" encoding="utf-8"?>
<p:tagLst xmlns:p="http://schemas.openxmlformats.org/presentationml/2006/main">
  <p:tag name="AS_UNIQUEID" val="259"/>
</p:tagLst>
</file>

<file path=ppt/tags/tag293.xml><?xml version="1.0" encoding="utf-8"?>
<p:tagLst xmlns:p="http://schemas.openxmlformats.org/presentationml/2006/main">
  <p:tag name="AS_UNIQUEID" val="260"/>
</p:tagLst>
</file>

<file path=ppt/tags/tag294.xml><?xml version="1.0" encoding="utf-8"?>
<p:tagLst xmlns:p="http://schemas.openxmlformats.org/presentationml/2006/main">
  <p:tag name="AS_UNIQUEID" val="261"/>
</p:tagLst>
</file>

<file path=ppt/tags/tag295.xml><?xml version="1.0" encoding="utf-8"?>
<p:tagLst xmlns:p="http://schemas.openxmlformats.org/presentationml/2006/main">
  <p:tag name="AS_UNIQUEID" val="262"/>
</p:tagLst>
</file>

<file path=ppt/tags/tag296.xml><?xml version="1.0" encoding="utf-8"?>
<p:tagLst xmlns:p="http://schemas.openxmlformats.org/presentationml/2006/main">
  <p:tag name="AS_UNIQUEID" val="263"/>
</p:tagLst>
</file>

<file path=ppt/tags/tag297.xml><?xml version="1.0" encoding="utf-8"?>
<p:tagLst xmlns:p="http://schemas.openxmlformats.org/presentationml/2006/main">
  <p:tag name="AS_UNIQUEID" val="264"/>
</p:tagLst>
</file>

<file path=ppt/tags/tag298.xml><?xml version="1.0" encoding="utf-8"?>
<p:tagLst xmlns:p="http://schemas.openxmlformats.org/presentationml/2006/main">
  <p:tag name="AS_UNIQUEID" val="265"/>
</p:tagLst>
</file>

<file path=ppt/tags/tag299.xml><?xml version="1.0" encoding="utf-8"?>
<p:tagLst xmlns:p="http://schemas.openxmlformats.org/presentationml/2006/main">
  <p:tag name="AS_UNIQUEID" val="266"/>
</p:tagLst>
</file>

<file path=ppt/tags/tag3.xml><?xml version="1.0" encoding="utf-8"?>
<p:tagLst xmlns:p="http://schemas.openxmlformats.org/presentationml/2006/main">
  <p:tag name="AS_UNIQUEID" val="367"/>
</p:tagLst>
</file>

<file path=ppt/tags/tag30.xml><?xml version="1.0" encoding="utf-8"?>
<p:tagLst xmlns:p="http://schemas.openxmlformats.org/presentationml/2006/main">
  <p:tag name="AS_UNIQUEID" val="30"/>
</p:tagLst>
</file>

<file path=ppt/tags/tag300.xml><?xml version="1.0" encoding="utf-8"?>
<p:tagLst xmlns:p="http://schemas.openxmlformats.org/presentationml/2006/main">
  <p:tag name="AS_UNIQUEID" val="267"/>
</p:tagLst>
</file>

<file path=ppt/tags/tag301.xml><?xml version="1.0" encoding="utf-8"?>
<p:tagLst xmlns:p="http://schemas.openxmlformats.org/presentationml/2006/main">
  <p:tag name="AS_UNIQUEID" val="268"/>
</p:tagLst>
</file>

<file path=ppt/tags/tag302.xml><?xml version="1.0" encoding="utf-8"?>
<p:tagLst xmlns:p="http://schemas.openxmlformats.org/presentationml/2006/main">
  <p:tag name="AS_UNIQUEID" val="269"/>
</p:tagLst>
</file>

<file path=ppt/tags/tag303.xml><?xml version="1.0" encoding="utf-8"?>
<p:tagLst xmlns:p="http://schemas.openxmlformats.org/presentationml/2006/main">
  <p:tag name="AS_UNIQUEID" val="270"/>
</p:tagLst>
</file>

<file path=ppt/tags/tag304.xml><?xml version="1.0" encoding="utf-8"?>
<p:tagLst xmlns:p="http://schemas.openxmlformats.org/presentationml/2006/main">
  <p:tag name="AS_UNIQUEID" val="271"/>
</p:tagLst>
</file>

<file path=ppt/tags/tag305.xml><?xml version="1.0" encoding="utf-8"?>
<p:tagLst xmlns:p="http://schemas.openxmlformats.org/presentationml/2006/main">
  <p:tag name="AS_UNIQUEID" val="272"/>
</p:tagLst>
</file>

<file path=ppt/tags/tag306.xml><?xml version="1.0" encoding="utf-8"?>
<p:tagLst xmlns:p="http://schemas.openxmlformats.org/presentationml/2006/main">
  <p:tag name="AS_UNIQUEID" val="273"/>
</p:tagLst>
</file>

<file path=ppt/tags/tag307.xml><?xml version="1.0" encoding="utf-8"?>
<p:tagLst xmlns:p="http://schemas.openxmlformats.org/presentationml/2006/main">
  <p:tag name="AS_UNIQUEID" val="274"/>
</p:tagLst>
</file>

<file path=ppt/tags/tag308.xml><?xml version="1.0" encoding="utf-8"?>
<p:tagLst xmlns:p="http://schemas.openxmlformats.org/presentationml/2006/main">
  <p:tag name="AS_UNIQUEID" val="275"/>
  <p:tag name="PA" val="v5.2.11"/>
</p:tagLst>
</file>

<file path=ppt/tags/tag309.xml><?xml version="1.0" encoding="utf-8"?>
<p:tagLst xmlns:p="http://schemas.openxmlformats.org/presentationml/2006/main">
  <p:tag name="AS_UNIQUEID" val="427"/>
</p:tagLst>
</file>

<file path=ppt/tags/tag31.xml><?xml version="1.0" encoding="utf-8"?>
<p:tagLst xmlns:p="http://schemas.openxmlformats.org/presentationml/2006/main">
  <p:tag name="AS_UNIQUEID" val="31"/>
</p:tagLst>
</file>

<file path=ppt/tags/tag310.xml><?xml version="1.0" encoding="utf-8"?>
<p:tagLst xmlns:p="http://schemas.openxmlformats.org/presentationml/2006/main">
  <p:tag name="AS_UNIQUEID" val="276"/>
</p:tagLst>
</file>

<file path=ppt/tags/tag311.xml><?xml version="1.0" encoding="utf-8"?>
<p:tagLst xmlns:p="http://schemas.openxmlformats.org/presentationml/2006/main">
  <p:tag name="AS_UNIQUEID" val="277"/>
</p:tagLst>
</file>

<file path=ppt/tags/tag312.xml><?xml version="1.0" encoding="utf-8"?>
<p:tagLst xmlns:p="http://schemas.openxmlformats.org/presentationml/2006/main">
  <p:tag name="AS_UNIQUEID" val="278"/>
</p:tagLst>
</file>

<file path=ppt/tags/tag313.xml><?xml version="1.0" encoding="utf-8"?>
<p:tagLst xmlns:p="http://schemas.openxmlformats.org/presentationml/2006/main">
  <p:tag name="AS_UNIQUEID" val="279"/>
</p:tagLst>
</file>

<file path=ppt/tags/tag314.xml><?xml version="1.0" encoding="utf-8"?>
<p:tagLst xmlns:p="http://schemas.openxmlformats.org/presentationml/2006/main">
  <p:tag name="AS_UNIQUEID" val="280"/>
</p:tagLst>
</file>

<file path=ppt/tags/tag315.xml><?xml version="1.0" encoding="utf-8"?>
<p:tagLst xmlns:p="http://schemas.openxmlformats.org/presentationml/2006/main">
  <p:tag name="AS_UNIQUEID" val="281"/>
</p:tagLst>
</file>

<file path=ppt/tags/tag316.xml><?xml version="1.0" encoding="utf-8"?>
<p:tagLst xmlns:p="http://schemas.openxmlformats.org/presentationml/2006/main">
  <p:tag name="AS_UNIQUEID" val="282"/>
</p:tagLst>
</file>

<file path=ppt/tags/tag317.xml><?xml version="1.0" encoding="utf-8"?>
<p:tagLst xmlns:p="http://schemas.openxmlformats.org/presentationml/2006/main">
  <p:tag name="AS_UNIQUEID" val="283"/>
</p:tagLst>
</file>

<file path=ppt/tags/tag318.xml><?xml version="1.0" encoding="utf-8"?>
<p:tagLst xmlns:p="http://schemas.openxmlformats.org/presentationml/2006/main">
  <p:tag name="AS_UNIQUEID" val="284"/>
</p:tagLst>
</file>

<file path=ppt/tags/tag319.xml><?xml version="1.0" encoding="utf-8"?>
<p:tagLst xmlns:p="http://schemas.openxmlformats.org/presentationml/2006/main">
  <p:tag name="AS_UNIQUEID" val="285"/>
</p:tagLst>
</file>

<file path=ppt/tags/tag32.xml><?xml version="1.0" encoding="utf-8"?>
<p:tagLst xmlns:p="http://schemas.openxmlformats.org/presentationml/2006/main">
  <p:tag name="AS_UNIQUEID" val="377"/>
</p:tagLst>
</file>

<file path=ppt/tags/tag320.xml><?xml version="1.0" encoding="utf-8"?>
<p:tagLst xmlns:p="http://schemas.openxmlformats.org/presentationml/2006/main">
  <p:tag name="AS_UNIQUEID" val="429"/>
</p:tagLst>
</file>

<file path=ppt/tags/tag321.xml><?xml version="1.0" encoding="utf-8"?>
<p:tagLst xmlns:p="http://schemas.openxmlformats.org/presentationml/2006/main">
  <p:tag name="AS_UNIQUEID" val="286"/>
</p:tagLst>
</file>

<file path=ppt/tags/tag322.xml><?xml version="1.0" encoding="utf-8"?>
<p:tagLst xmlns:p="http://schemas.openxmlformats.org/presentationml/2006/main">
  <p:tag name="AS_UNIQUEID" val="287"/>
</p:tagLst>
</file>

<file path=ppt/tags/tag323.xml><?xml version="1.0" encoding="utf-8"?>
<p:tagLst xmlns:p="http://schemas.openxmlformats.org/presentationml/2006/main">
  <p:tag name="AS_UNIQUEID" val="288"/>
</p:tagLst>
</file>

<file path=ppt/tags/tag324.xml><?xml version="1.0" encoding="utf-8"?>
<p:tagLst xmlns:p="http://schemas.openxmlformats.org/presentationml/2006/main">
  <p:tag name="AS_UNIQUEID" val="289"/>
</p:tagLst>
</file>

<file path=ppt/tags/tag325.xml><?xml version="1.0" encoding="utf-8"?>
<p:tagLst xmlns:p="http://schemas.openxmlformats.org/presentationml/2006/main">
  <p:tag name="AS_UNIQUEID" val="290"/>
</p:tagLst>
</file>

<file path=ppt/tags/tag326.xml><?xml version="1.0" encoding="utf-8"?>
<p:tagLst xmlns:p="http://schemas.openxmlformats.org/presentationml/2006/main">
  <p:tag name="AS_UNIQUEID" val="291"/>
</p:tagLst>
</file>

<file path=ppt/tags/tag327.xml><?xml version="1.0" encoding="utf-8"?>
<p:tagLst xmlns:p="http://schemas.openxmlformats.org/presentationml/2006/main">
  <p:tag name="AS_UNIQUEID" val="431"/>
</p:tagLst>
</file>

<file path=ppt/tags/tag328.xml><?xml version="1.0" encoding="utf-8"?>
<p:tagLst xmlns:p="http://schemas.openxmlformats.org/presentationml/2006/main">
  <p:tag name="AS_UNIQUEID" val="292"/>
</p:tagLst>
</file>

<file path=ppt/tags/tag329.xml><?xml version="1.0" encoding="utf-8"?>
<p:tagLst xmlns:p="http://schemas.openxmlformats.org/presentationml/2006/main">
  <p:tag name="AS_UNIQUEID" val="293"/>
</p:tagLst>
</file>

<file path=ppt/tags/tag33.xml><?xml version="1.0" encoding="utf-8"?>
<p:tagLst xmlns:p="http://schemas.openxmlformats.org/presentationml/2006/main">
  <p:tag name="AS_UNIQUEID" val="32"/>
</p:tagLst>
</file>

<file path=ppt/tags/tag330.xml><?xml version="1.0" encoding="utf-8"?>
<p:tagLst xmlns:p="http://schemas.openxmlformats.org/presentationml/2006/main">
  <p:tag name="AS_UNIQUEID" val="294"/>
</p:tagLst>
</file>

<file path=ppt/tags/tag331.xml><?xml version="1.0" encoding="utf-8"?>
<p:tagLst xmlns:p="http://schemas.openxmlformats.org/presentationml/2006/main">
  <p:tag name="AS_UNIQUEID" val="295"/>
</p:tagLst>
</file>

<file path=ppt/tags/tag332.xml><?xml version="1.0" encoding="utf-8"?>
<p:tagLst xmlns:p="http://schemas.openxmlformats.org/presentationml/2006/main">
  <p:tag name="AS_UNIQUEID" val="296"/>
</p:tagLst>
</file>

<file path=ppt/tags/tag333.xml><?xml version="1.0" encoding="utf-8"?>
<p:tagLst xmlns:p="http://schemas.openxmlformats.org/presentationml/2006/main">
  <p:tag name="AS_UNIQUEID" val="297"/>
</p:tagLst>
</file>

<file path=ppt/tags/tag334.xml><?xml version="1.0" encoding="utf-8"?>
<p:tagLst xmlns:p="http://schemas.openxmlformats.org/presentationml/2006/main">
  <p:tag name="AS_UNIQUEID" val="298"/>
</p:tagLst>
</file>

<file path=ppt/tags/tag335.xml><?xml version="1.0" encoding="utf-8"?>
<p:tagLst xmlns:p="http://schemas.openxmlformats.org/presentationml/2006/main">
  <p:tag name="AS_UNIQUEID" val="299"/>
</p:tagLst>
</file>

<file path=ppt/tags/tag336.xml><?xml version="1.0" encoding="utf-8"?>
<p:tagLst xmlns:p="http://schemas.openxmlformats.org/presentationml/2006/main">
  <p:tag name="AS_UNIQUEID" val="432"/>
</p:tagLst>
</file>

<file path=ppt/tags/tag337.xml><?xml version="1.0" encoding="utf-8"?>
<p:tagLst xmlns:p="http://schemas.openxmlformats.org/presentationml/2006/main">
  <p:tag name="AS_UNIQUEID" val="300"/>
</p:tagLst>
</file>

<file path=ppt/tags/tag338.xml><?xml version="1.0" encoding="utf-8"?>
<p:tagLst xmlns:p="http://schemas.openxmlformats.org/presentationml/2006/main">
  <p:tag name="AS_UNIQUEID" val="301"/>
</p:tagLst>
</file>

<file path=ppt/tags/tag339.xml><?xml version="1.0" encoding="utf-8"?>
<p:tagLst xmlns:p="http://schemas.openxmlformats.org/presentationml/2006/main">
  <p:tag name="AS_UNIQUEID" val="302"/>
</p:tagLst>
</file>

<file path=ppt/tags/tag34.xml><?xml version="1.0" encoding="utf-8"?>
<p:tagLst xmlns:p="http://schemas.openxmlformats.org/presentationml/2006/main">
  <p:tag name="AS_UNIQUEID" val="33"/>
</p:tagLst>
</file>

<file path=ppt/tags/tag340.xml><?xml version="1.0" encoding="utf-8"?>
<p:tagLst xmlns:p="http://schemas.openxmlformats.org/presentationml/2006/main">
  <p:tag name="AS_UNIQUEID" val="433"/>
</p:tagLst>
</file>

<file path=ppt/tags/tag341.xml><?xml version="1.0" encoding="utf-8"?>
<p:tagLst xmlns:p="http://schemas.openxmlformats.org/presentationml/2006/main">
  <p:tag name="AS_UNIQUEID" val="303"/>
</p:tagLst>
</file>

<file path=ppt/tags/tag342.xml><?xml version="1.0" encoding="utf-8"?>
<p:tagLst xmlns:p="http://schemas.openxmlformats.org/presentationml/2006/main">
  <p:tag name="AS_UNIQUEID" val="304"/>
</p:tagLst>
</file>

<file path=ppt/tags/tag343.xml><?xml version="1.0" encoding="utf-8"?>
<p:tagLst xmlns:p="http://schemas.openxmlformats.org/presentationml/2006/main">
  <p:tag name="AS_UNIQUEID" val="305"/>
</p:tagLst>
</file>

<file path=ppt/tags/tag344.xml><?xml version="1.0" encoding="utf-8"?>
<p:tagLst xmlns:p="http://schemas.openxmlformats.org/presentationml/2006/main">
  <p:tag name="AS_UNIQUEID" val="306"/>
</p:tagLst>
</file>

<file path=ppt/tags/tag345.xml><?xml version="1.0" encoding="utf-8"?>
<p:tagLst xmlns:p="http://schemas.openxmlformats.org/presentationml/2006/main">
  <p:tag name="AS_UNIQUEID" val="307"/>
</p:tagLst>
</file>

<file path=ppt/tags/tag346.xml><?xml version="1.0" encoding="utf-8"?>
<p:tagLst xmlns:p="http://schemas.openxmlformats.org/presentationml/2006/main">
  <p:tag name="AS_UNIQUEID" val="308"/>
</p:tagLst>
</file>

<file path=ppt/tags/tag347.xml><?xml version="1.0" encoding="utf-8"?>
<p:tagLst xmlns:p="http://schemas.openxmlformats.org/presentationml/2006/main">
  <p:tag name="AS_UNIQUEID" val="309"/>
</p:tagLst>
</file>

<file path=ppt/tags/tag348.xml><?xml version="1.0" encoding="utf-8"?>
<p:tagLst xmlns:p="http://schemas.openxmlformats.org/presentationml/2006/main">
  <p:tag name="AS_UNIQUEID" val="310"/>
</p:tagLst>
</file>

<file path=ppt/tags/tag349.xml><?xml version="1.0" encoding="utf-8"?>
<p:tagLst xmlns:p="http://schemas.openxmlformats.org/presentationml/2006/main">
  <p:tag name="AS_UNIQUEID" val="311"/>
</p:tagLst>
</file>

<file path=ppt/tags/tag35.xml><?xml version="1.0" encoding="utf-8"?>
<p:tagLst xmlns:p="http://schemas.openxmlformats.org/presentationml/2006/main">
  <p:tag name="AS_UNIQUEID" val="34"/>
  <p:tag name="PA" val="v5.2.11"/>
</p:tagLst>
</file>

<file path=ppt/tags/tag350.xml><?xml version="1.0" encoding="utf-8"?>
<p:tagLst xmlns:p="http://schemas.openxmlformats.org/presentationml/2006/main">
  <p:tag name="AS_UNIQUEID" val="312"/>
</p:tagLst>
</file>

<file path=ppt/tags/tag351.xml><?xml version="1.0" encoding="utf-8"?>
<p:tagLst xmlns:p="http://schemas.openxmlformats.org/presentationml/2006/main">
  <p:tag name="AS_UNIQUEID" val="313"/>
</p:tagLst>
</file>

<file path=ppt/tags/tag352.xml><?xml version="1.0" encoding="utf-8"?>
<p:tagLst xmlns:p="http://schemas.openxmlformats.org/presentationml/2006/main">
  <p:tag name="AS_UNIQUEID" val="314"/>
</p:tagLst>
</file>

<file path=ppt/tags/tag353.xml><?xml version="1.0" encoding="utf-8"?>
<p:tagLst xmlns:p="http://schemas.openxmlformats.org/presentationml/2006/main">
  <p:tag name="AS_UNIQUEID" val="315"/>
</p:tagLst>
</file>

<file path=ppt/tags/tag354.xml><?xml version="1.0" encoding="utf-8"?>
<p:tagLst xmlns:p="http://schemas.openxmlformats.org/presentationml/2006/main">
  <p:tag name="AS_UNIQUEID" val="435"/>
</p:tagLst>
</file>

<file path=ppt/tags/tag355.xml><?xml version="1.0" encoding="utf-8"?>
<p:tagLst xmlns:p="http://schemas.openxmlformats.org/presentationml/2006/main">
  <p:tag name="AS_UNIQUEID" val="316"/>
</p:tagLst>
</file>

<file path=ppt/tags/tag356.xml><?xml version="1.0" encoding="utf-8"?>
<p:tagLst xmlns:p="http://schemas.openxmlformats.org/presentationml/2006/main">
  <p:tag name="AS_UNIQUEID" val="317"/>
</p:tagLst>
</file>

<file path=ppt/tags/tag357.xml><?xml version="1.0" encoding="utf-8"?>
<p:tagLst xmlns:p="http://schemas.openxmlformats.org/presentationml/2006/main">
  <p:tag name="AS_UNIQUEID" val="436"/>
</p:tagLst>
</file>

<file path=ppt/tags/tag358.xml><?xml version="1.0" encoding="utf-8"?>
<p:tagLst xmlns:p="http://schemas.openxmlformats.org/presentationml/2006/main">
  <p:tag name="AS_UNIQUEID" val="318"/>
</p:tagLst>
</file>

<file path=ppt/tags/tag359.xml><?xml version="1.0" encoding="utf-8"?>
<p:tagLst xmlns:p="http://schemas.openxmlformats.org/presentationml/2006/main">
  <p:tag name="AS_UNIQUEID" val="319"/>
</p:tagLst>
</file>

<file path=ppt/tags/tag36.xml><?xml version="1.0" encoding="utf-8"?>
<p:tagLst xmlns:p="http://schemas.openxmlformats.org/presentationml/2006/main">
  <p:tag name="AS_UNIQUEID" val="35"/>
</p:tagLst>
</file>

<file path=ppt/tags/tag360.xml><?xml version="1.0" encoding="utf-8"?>
<p:tagLst xmlns:p="http://schemas.openxmlformats.org/presentationml/2006/main">
  <p:tag name="AS_UNIQUEID" val="437"/>
</p:tagLst>
</file>

<file path=ppt/tags/tag361.xml><?xml version="1.0" encoding="utf-8"?>
<p:tagLst xmlns:p="http://schemas.openxmlformats.org/presentationml/2006/main">
  <p:tag name="AS_UNIQUEID" val="320"/>
</p:tagLst>
</file>

<file path=ppt/tags/tag362.xml><?xml version="1.0" encoding="utf-8"?>
<p:tagLst xmlns:p="http://schemas.openxmlformats.org/presentationml/2006/main">
  <p:tag name="AS_UNIQUEID" val="321"/>
</p:tagLst>
</file>

<file path=ppt/tags/tag363.xml><?xml version="1.0" encoding="utf-8"?>
<p:tagLst xmlns:p="http://schemas.openxmlformats.org/presentationml/2006/main">
  <p:tag name="AS_UNIQUEID" val="322"/>
</p:tagLst>
</file>

<file path=ppt/tags/tag364.xml><?xml version="1.0" encoding="utf-8"?>
<p:tagLst xmlns:p="http://schemas.openxmlformats.org/presentationml/2006/main">
  <p:tag name="AS_UNIQUEID" val="438"/>
</p:tagLst>
</file>

<file path=ppt/tags/tag365.xml><?xml version="1.0" encoding="utf-8"?>
<p:tagLst xmlns:p="http://schemas.openxmlformats.org/presentationml/2006/main">
  <p:tag name="AS_UNIQUEID" val="323"/>
</p:tagLst>
</file>

<file path=ppt/tags/tag366.xml><?xml version="1.0" encoding="utf-8"?>
<p:tagLst xmlns:p="http://schemas.openxmlformats.org/presentationml/2006/main">
  <p:tag name="AS_UNIQUEID" val="324"/>
</p:tagLst>
</file>

<file path=ppt/tags/tag367.xml><?xml version="1.0" encoding="utf-8"?>
<p:tagLst xmlns:p="http://schemas.openxmlformats.org/presentationml/2006/main">
  <p:tag name="AS_UNIQUEID" val="439"/>
</p:tagLst>
</file>

<file path=ppt/tags/tag368.xml><?xml version="1.0" encoding="utf-8"?>
<p:tagLst xmlns:p="http://schemas.openxmlformats.org/presentationml/2006/main">
  <p:tag name="AS_UNIQUEID" val="325"/>
</p:tagLst>
</file>

<file path=ppt/tags/tag369.xml><?xml version="1.0" encoding="utf-8"?>
<p:tagLst xmlns:p="http://schemas.openxmlformats.org/presentationml/2006/main">
  <p:tag name="AS_UNIQUEID" val="326"/>
</p:tagLst>
</file>

<file path=ppt/tags/tag37.xml><?xml version="1.0" encoding="utf-8"?>
<p:tagLst xmlns:p="http://schemas.openxmlformats.org/presentationml/2006/main">
  <p:tag name="AS_UNIQUEID" val="36"/>
</p:tagLst>
</file>

<file path=ppt/tags/tag370.xml><?xml version="1.0" encoding="utf-8"?>
<p:tagLst xmlns:p="http://schemas.openxmlformats.org/presentationml/2006/main">
  <p:tag name="AS_UNIQUEID" val="440"/>
</p:tagLst>
</file>

<file path=ppt/tags/tag371.xml><?xml version="1.0" encoding="utf-8"?>
<p:tagLst xmlns:p="http://schemas.openxmlformats.org/presentationml/2006/main">
  <p:tag name="AS_UNIQUEID" val="327"/>
</p:tagLst>
</file>

<file path=ppt/tags/tag372.xml><?xml version="1.0" encoding="utf-8"?>
<p:tagLst xmlns:p="http://schemas.openxmlformats.org/presentationml/2006/main">
  <p:tag name="AS_UNIQUEID" val="328"/>
</p:tagLst>
</file>

<file path=ppt/tags/tag373.xml><?xml version="1.0" encoding="utf-8"?>
<p:tagLst xmlns:p="http://schemas.openxmlformats.org/presentationml/2006/main">
  <p:tag name="AS_UNIQUEID" val="442"/>
</p:tagLst>
</file>

<file path=ppt/tags/tag374.xml><?xml version="1.0" encoding="utf-8"?>
<p:tagLst xmlns:p="http://schemas.openxmlformats.org/presentationml/2006/main">
  <p:tag name="AS_UNIQUEID" val="329"/>
</p:tagLst>
</file>

<file path=ppt/tags/tag375.xml><?xml version="1.0" encoding="utf-8"?>
<p:tagLst xmlns:p="http://schemas.openxmlformats.org/presentationml/2006/main">
  <p:tag name="AS_UNIQUEID" val="330"/>
</p:tagLst>
</file>

<file path=ppt/tags/tag376.xml><?xml version="1.0" encoding="utf-8"?>
<p:tagLst xmlns:p="http://schemas.openxmlformats.org/presentationml/2006/main">
  <p:tag name="AS_UNIQUEID" val="331"/>
</p:tagLst>
</file>

<file path=ppt/tags/tag377.xml><?xml version="1.0" encoding="utf-8"?>
<p:tagLst xmlns:p="http://schemas.openxmlformats.org/presentationml/2006/main">
  <p:tag name="AS_UNIQUEID" val="332"/>
</p:tagLst>
</file>

<file path=ppt/tags/tag378.xml><?xml version="1.0" encoding="utf-8"?>
<p:tagLst xmlns:p="http://schemas.openxmlformats.org/presentationml/2006/main">
  <p:tag name="AS_UNIQUEID" val="333"/>
</p:tagLst>
</file>

<file path=ppt/tags/tag379.xml><?xml version="1.0" encoding="utf-8"?>
<p:tagLst xmlns:p="http://schemas.openxmlformats.org/presentationml/2006/main">
  <p:tag name="AS_UNIQUEID" val="334"/>
</p:tagLst>
</file>

<file path=ppt/tags/tag38.xml><?xml version="1.0" encoding="utf-8"?>
<p:tagLst xmlns:p="http://schemas.openxmlformats.org/presentationml/2006/main">
  <p:tag name="AS_UNIQUEID" val="37"/>
</p:tagLst>
</file>

<file path=ppt/tags/tag380.xml><?xml version="1.0" encoding="utf-8"?>
<p:tagLst xmlns:p="http://schemas.openxmlformats.org/presentationml/2006/main">
  <p:tag name="AS_UNIQUEID" val="335"/>
</p:tagLst>
</file>

<file path=ppt/tags/tag381.xml><?xml version="1.0" encoding="utf-8"?>
<p:tagLst xmlns:p="http://schemas.openxmlformats.org/presentationml/2006/main">
  <p:tag name="AS_UNIQUEID" val="340"/>
</p:tagLst>
</file>

<file path=ppt/tags/tag382.xml><?xml version="1.0" encoding="utf-8"?>
<p:tagLst xmlns:p="http://schemas.openxmlformats.org/presentationml/2006/main">
  <p:tag name="AS_UNIQUEID" val="341"/>
</p:tagLst>
</file>

<file path=ppt/tags/tag383.xml><?xml version="1.0" encoding="utf-8"?>
<p:tagLst xmlns:p="http://schemas.openxmlformats.org/presentationml/2006/main">
  <p:tag name="AS_UNIQUEID" val="342"/>
</p:tagLst>
</file>

<file path=ppt/tags/tag384.xml><?xml version="1.0" encoding="utf-8"?>
<p:tagLst xmlns:p="http://schemas.openxmlformats.org/presentationml/2006/main">
  <p:tag name="AS_UNIQUEID" val="343"/>
</p:tagLst>
</file>

<file path=ppt/tags/tag385.xml><?xml version="1.0" encoding="utf-8"?>
<p:tagLst xmlns:p="http://schemas.openxmlformats.org/presentationml/2006/main">
  <p:tag name="AS_UNIQUEID" val="344"/>
</p:tagLst>
</file>

<file path=ppt/tags/tag386.xml><?xml version="1.0" encoding="utf-8"?>
<p:tagLst xmlns:p="http://schemas.openxmlformats.org/presentationml/2006/main">
  <p:tag name="AS_UNIQUEID" val="345"/>
</p:tagLst>
</file>

<file path=ppt/tags/tag387.xml><?xml version="1.0" encoding="utf-8"?>
<p:tagLst xmlns:p="http://schemas.openxmlformats.org/presentationml/2006/main">
  <p:tag name="AS_UNIQUEID" val="346"/>
</p:tagLst>
</file>

<file path=ppt/tags/tag388.xml><?xml version="1.0" encoding="utf-8"?>
<p:tagLst xmlns:p="http://schemas.openxmlformats.org/presentationml/2006/main">
  <p:tag name="AS_UNIQUEID" val="347"/>
</p:tagLst>
</file>

<file path=ppt/tags/tag389.xml><?xml version="1.0" encoding="utf-8"?>
<p:tagLst xmlns:p="http://schemas.openxmlformats.org/presentationml/2006/main">
  <p:tag name="AS_UNIQUEID" val="446"/>
</p:tagLst>
</file>

<file path=ppt/tags/tag39.xml><?xml version="1.0" encoding="utf-8"?>
<p:tagLst xmlns:p="http://schemas.openxmlformats.org/presentationml/2006/main">
  <p:tag name="AS_UNIQUEID" val="38"/>
</p:tagLst>
</file>

<file path=ppt/tags/tag390.xml><?xml version="1.0" encoding="utf-8"?>
<p:tagLst xmlns:p="http://schemas.openxmlformats.org/presentationml/2006/main">
  <p:tag name="AS_UNIQUEID" val="348"/>
</p:tagLst>
</file>

<file path=ppt/tags/tag391.xml><?xml version="1.0" encoding="utf-8"?>
<p:tagLst xmlns:p="http://schemas.openxmlformats.org/presentationml/2006/main">
  <p:tag name="AS_UNIQUEID" val="349"/>
</p:tagLst>
</file>

<file path=ppt/tags/tag392.xml><?xml version="1.0" encoding="utf-8"?>
<p:tagLst xmlns:p="http://schemas.openxmlformats.org/presentationml/2006/main">
  <p:tag name="AS_UNIQUEID" val="350"/>
  <p:tag name="PA" val="v5.2.11"/>
</p:tagLst>
</file>

<file path=ppt/tags/tag393.xml><?xml version="1.0" encoding="utf-8"?>
<p:tagLst xmlns:p="http://schemas.openxmlformats.org/presentationml/2006/main">
  <p:tag name="AS_UNIQUEID" val="351"/>
</p:tagLst>
</file>

<file path=ppt/tags/tag394.xml><?xml version="1.0" encoding="utf-8"?>
<p:tagLst xmlns:p="http://schemas.openxmlformats.org/presentationml/2006/main">
  <p:tag name="AS_UNIQUEID" val="352"/>
</p:tagLst>
</file>

<file path=ppt/tags/tag395.xml><?xml version="1.0" encoding="utf-8"?>
<p:tagLst xmlns:p="http://schemas.openxmlformats.org/presentationml/2006/main">
  <p:tag name="AS_UNIQUEID" val="353"/>
</p:tagLst>
</file>

<file path=ppt/tags/tag396.xml><?xml version="1.0" encoding="utf-8"?>
<p:tagLst xmlns:p="http://schemas.openxmlformats.org/presentationml/2006/main">
  <p:tag name="AS_UNIQUEID" val="354"/>
</p:tagLst>
</file>

<file path=ppt/tags/tag397.xml><?xml version="1.0" encoding="utf-8"?>
<p:tagLst xmlns:p="http://schemas.openxmlformats.org/presentationml/2006/main">
  <p:tag name="AS_UNIQUEID" val="355"/>
</p:tagLst>
</file>

<file path=ppt/tags/tag398.xml><?xml version="1.0" encoding="utf-8"?>
<p:tagLst xmlns:p="http://schemas.openxmlformats.org/presentationml/2006/main">
  <p:tag name="AS_UNIQUEID" val="356"/>
</p:tagLst>
</file>

<file path=ppt/tags/tag399.xml><?xml version="1.0" encoding="utf-8"?>
<p:tagLst xmlns:p="http://schemas.openxmlformats.org/presentationml/2006/main">
  <p:tag name="AS_UNIQUEID" val="357"/>
</p:tagLst>
</file>

<file path=ppt/tags/tag4.xml><?xml version="1.0" encoding="utf-8"?>
<p:tagLst xmlns:p="http://schemas.openxmlformats.org/presentationml/2006/main">
  <p:tag name="AS_UNIQUEID" val="368"/>
</p:tagLst>
</file>

<file path=ppt/tags/tag40.xml><?xml version="1.0" encoding="utf-8"?>
<p:tagLst xmlns:p="http://schemas.openxmlformats.org/presentationml/2006/main">
  <p:tag name="AS_UNIQUEID" val="39"/>
</p:tagLst>
</file>

<file path=ppt/tags/tag400.xml><?xml version="1.0" encoding="utf-8"?>
<p:tagLst xmlns:p="http://schemas.openxmlformats.org/presentationml/2006/main">
  <p:tag name="AS_UNIQUEID" val="358"/>
</p:tagLst>
</file>

<file path=ppt/tags/tag401.xml><?xml version="1.0" encoding="utf-8"?>
<p:tagLst xmlns:p="http://schemas.openxmlformats.org/presentationml/2006/main">
  <p:tag name="AS_UNIQUEID" val="359"/>
</p:tagLst>
</file>

<file path=ppt/tags/tag402.xml><?xml version="1.0" encoding="utf-8"?>
<p:tagLst xmlns:p="http://schemas.openxmlformats.org/presentationml/2006/main">
  <p:tag name="AS_UNIQUEID" val="360"/>
</p:tagLst>
</file>

<file path=ppt/tags/tag403.xml><?xml version="1.0" encoding="utf-8"?>
<p:tagLst xmlns:p="http://schemas.openxmlformats.org/presentationml/2006/main">
  <p:tag name="AS_UNIQUEID" val="361"/>
</p:tagLst>
</file>

<file path=ppt/tags/tag404.xml><?xml version="1.0" encoding="utf-8"?>
<p:tagLst xmlns:p="http://schemas.openxmlformats.org/presentationml/2006/main">
  <p:tag name="AS_UNIQUEID" val="362"/>
</p:tagLst>
</file>

<file path=ppt/tags/tag405.xml><?xml version="1.0" encoding="utf-8"?>
<p:tagLst xmlns:p="http://schemas.openxmlformats.org/presentationml/2006/main">
  <p:tag name="AS_NET" val="4.0.30319.42000"/>
  <p:tag name="AS_OS" val="Microsoft Windows NT 6.2.9200.0"/>
  <p:tag name="AS_RELEASE_DATE" val="2019.10.14"/>
  <p:tag name="AS_TITLE" val="Aspose.Slides for .NET 2.0"/>
  <p:tag name="AS_VERSION" val="19.10"/>
</p:tagLst>
</file>

<file path=ppt/tags/tag41.xml><?xml version="1.0" encoding="utf-8"?>
<p:tagLst xmlns:p="http://schemas.openxmlformats.org/presentationml/2006/main">
  <p:tag name="AS_UNIQUEID" val="40"/>
</p:tagLst>
</file>

<file path=ppt/tags/tag42.xml><?xml version="1.0" encoding="utf-8"?>
<p:tagLst xmlns:p="http://schemas.openxmlformats.org/presentationml/2006/main">
  <p:tag name="AS_UNIQUEID" val="41"/>
</p:tagLst>
</file>

<file path=ppt/tags/tag43.xml><?xml version="1.0" encoding="utf-8"?>
<p:tagLst xmlns:p="http://schemas.openxmlformats.org/presentationml/2006/main">
  <p:tag name="AS_UNIQUEID" val="42"/>
</p:tagLst>
</file>

<file path=ppt/tags/tag44.xml><?xml version="1.0" encoding="utf-8"?>
<p:tagLst xmlns:p="http://schemas.openxmlformats.org/presentationml/2006/main">
  <p:tag name="AS_UNIQUEID" val="43"/>
</p:tagLst>
</file>

<file path=ppt/tags/tag45.xml><?xml version="1.0" encoding="utf-8"?>
<p:tagLst xmlns:p="http://schemas.openxmlformats.org/presentationml/2006/main">
  <p:tag name="AS_UNIQUEID" val="44"/>
</p:tagLst>
</file>

<file path=ppt/tags/tag46.xml><?xml version="1.0" encoding="utf-8"?>
<p:tagLst xmlns:p="http://schemas.openxmlformats.org/presentationml/2006/main">
  <p:tag name="AS_UNIQUEID" val="379"/>
</p:tagLst>
</file>

<file path=ppt/tags/tag47.xml><?xml version="1.0" encoding="utf-8"?>
<p:tagLst xmlns:p="http://schemas.openxmlformats.org/presentationml/2006/main">
  <p:tag name="AS_UNIQUEID" val="380"/>
</p:tagLst>
</file>

<file path=ppt/tags/tag48.xml><?xml version="1.0" encoding="utf-8"?>
<p:tagLst xmlns:p="http://schemas.openxmlformats.org/presentationml/2006/main">
  <p:tag name="AS_UNIQUEID" val="45"/>
</p:tagLst>
</file>

<file path=ppt/tags/tag49.xml><?xml version="1.0" encoding="utf-8"?>
<p:tagLst xmlns:p="http://schemas.openxmlformats.org/presentationml/2006/main">
  <p:tag name="AS_UNIQUEID" val="46"/>
</p:tagLst>
</file>

<file path=ppt/tags/tag5.xml><?xml version="1.0" encoding="utf-8"?>
<p:tagLst xmlns:p="http://schemas.openxmlformats.org/presentationml/2006/main">
  <p:tag name="AS_UNIQUEID" val="369"/>
</p:tagLst>
</file>

<file path=ppt/tags/tag50.xml><?xml version="1.0" encoding="utf-8"?>
<p:tagLst xmlns:p="http://schemas.openxmlformats.org/presentationml/2006/main">
  <p:tag name="AS_UNIQUEID" val="47"/>
</p:tagLst>
</file>

<file path=ppt/tags/tag51.xml><?xml version="1.0" encoding="utf-8"?>
<p:tagLst xmlns:p="http://schemas.openxmlformats.org/presentationml/2006/main">
  <p:tag name="AS_UNIQUEID" val="381"/>
</p:tagLst>
</file>

<file path=ppt/tags/tag52.xml><?xml version="1.0" encoding="utf-8"?>
<p:tagLst xmlns:p="http://schemas.openxmlformats.org/presentationml/2006/main">
  <p:tag name="AS_UNIQUEID" val="48"/>
</p:tagLst>
</file>

<file path=ppt/tags/tag53.xml><?xml version="1.0" encoding="utf-8"?>
<p:tagLst xmlns:p="http://schemas.openxmlformats.org/presentationml/2006/main">
  <p:tag name="AS_UNIQUEID" val="49"/>
</p:tagLst>
</file>

<file path=ppt/tags/tag54.xml><?xml version="1.0" encoding="utf-8"?>
<p:tagLst xmlns:p="http://schemas.openxmlformats.org/presentationml/2006/main">
  <p:tag name="AS_UNIQUEID" val="50"/>
</p:tagLst>
</file>

<file path=ppt/tags/tag55.xml><?xml version="1.0" encoding="utf-8"?>
<p:tagLst xmlns:p="http://schemas.openxmlformats.org/presentationml/2006/main">
  <p:tag name="AS_UNIQUEID" val="382"/>
</p:tagLst>
</file>

<file path=ppt/tags/tag56.xml><?xml version="1.0" encoding="utf-8"?>
<p:tagLst xmlns:p="http://schemas.openxmlformats.org/presentationml/2006/main">
  <p:tag name="AS_UNIQUEID" val="51"/>
</p:tagLst>
</file>

<file path=ppt/tags/tag57.xml><?xml version="1.0" encoding="utf-8"?>
<p:tagLst xmlns:p="http://schemas.openxmlformats.org/presentationml/2006/main">
  <p:tag name="AS_UNIQUEID" val="52"/>
</p:tagLst>
</file>

<file path=ppt/tags/tag58.xml><?xml version="1.0" encoding="utf-8"?>
<p:tagLst xmlns:p="http://schemas.openxmlformats.org/presentationml/2006/main">
  <p:tag name="AS_UNIQUEID" val="53"/>
</p:tagLst>
</file>

<file path=ppt/tags/tag59.xml><?xml version="1.0" encoding="utf-8"?>
<p:tagLst xmlns:p="http://schemas.openxmlformats.org/presentationml/2006/main">
  <p:tag name="AS_UNIQUEID" val="383"/>
</p:tagLst>
</file>

<file path=ppt/tags/tag6.xml><?xml version="1.0" encoding="utf-8"?>
<p:tagLst xmlns:p="http://schemas.openxmlformats.org/presentationml/2006/main">
  <p:tag name="AS_UNIQUEID" val="2"/>
</p:tagLst>
</file>

<file path=ppt/tags/tag60.xml><?xml version="1.0" encoding="utf-8"?>
<p:tagLst xmlns:p="http://schemas.openxmlformats.org/presentationml/2006/main">
  <p:tag name="AS_UNIQUEID" val="54"/>
</p:tagLst>
</file>

<file path=ppt/tags/tag61.xml><?xml version="1.0" encoding="utf-8"?>
<p:tagLst xmlns:p="http://schemas.openxmlformats.org/presentationml/2006/main">
  <p:tag name="AS_UNIQUEID" val="55"/>
</p:tagLst>
</file>

<file path=ppt/tags/tag62.xml><?xml version="1.0" encoding="utf-8"?>
<p:tagLst xmlns:p="http://schemas.openxmlformats.org/presentationml/2006/main">
  <p:tag name="AS_UNIQUEID" val="56"/>
</p:tagLst>
</file>

<file path=ppt/tags/tag63.xml><?xml version="1.0" encoding="utf-8"?>
<p:tagLst xmlns:p="http://schemas.openxmlformats.org/presentationml/2006/main">
  <p:tag name="AS_UNIQUEID" val="57"/>
</p:tagLst>
</file>

<file path=ppt/tags/tag64.xml><?xml version="1.0" encoding="utf-8"?>
<p:tagLst xmlns:p="http://schemas.openxmlformats.org/presentationml/2006/main">
  <p:tag name="AS_UNIQUEID" val="58"/>
</p:tagLst>
</file>

<file path=ppt/tags/tag65.xml><?xml version="1.0" encoding="utf-8"?>
<p:tagLst xmlns:p="http://schemas.openxmlformats.org/presentationml/2006/main">
  <p:tag name="AS_UNIQUEID" val="59"/>
</p:tagLst>
</file>

<file path=ppt/tags/tag66.xml><?xml version="1.0" encoding="utf-8"?>
<p:tagLst xmlns:p="http://schemas.openxmlformats.org/presentationml/2006/main">
  <p:tag name="AS_UNIQUEID" val="60"/>
</p:tagLst>
</file>

<file path=ppt/tags/tag67.xml><?xml version="1.0" encoding="utf-8"?>
<p:tagLst xmlns:p="http://schemas.openxmlformats.org/presentationml/2006/main">
  <p:tag name="AS_UNIQUEID" val="61"/>
</p:tagLst>
</file>

<file path=ppt/tags/tag68.xml><?xml version="1.0" encoding="utf-8"?>
<p:tagLst xmlns:p="http://schemas.openxmlformats.org/presentationml/2006/main">
  <p:tag name="AS_UNIQUEID" val="62"/>
</p:tagLst>
</file>

<file path=ppt/tags/tag69.xml><?xml version="1.0" encoding="utf-8"?>
<p:tagLst xmlns:p="http://schemas.openxmlformats.org/presentationml/2006/main">
  <p:tag name="AS_UNIQUEID" val="63"/>
</p:tagLst>
</file>

<file path=ppt/tags/tag7.xml><?xml version="1.0" encoding="utf-8"?>
<p:tagLst xmlns:p="http://schemas.openxmlformats.org/presentationml/2006/main">
  <p:tag name="AS_UNIQUEID" val="3"/>
</p:tagLst>
</file>

<file path=ppt/tags/tag70.xml><?xml version="1.0" encoding="utf-8"?>
<p:tagLst xmlns:p="http://schemas.openxmlformats.org/presentationml/2006/main">
  <p:tag name="AS_UNIQUEID" val="64"/>
</p:tagLst>
</file>

<file path=ppt/tags/tag71.xml><?xml version="1.0" encoding="utf-8"?>
<p:tagLst xmlns:p="http://schemas.openxmlformats.org/presentationml/2006/main">
  <p:tag name="AS_UNIQUEID" val="65"/>
</p:tagLst>
</file>

<file path=ppt/tags/tag72.xml><?xml version="1.0" encoding="utf-8"?>
<p:tagLst xmlns:p="http://schemas.openxmlformats.org/presentationml/2006/main">
  <p:tag name="AS_UNIQUEID" val="66"/>
</p:tagLst>
</file>

<file path=ppt/tags/tag73.xml><?xml version="1.0" encoding="utf-8"?>
<p:tagLst xmlns:p="http://schemas.openxmlformats.org/presentationml/2006/main">
  <p:tag name="AS_UNIQUEID" val="67"/>
</p:tagLst>
</file>

<file path=ppt/tags/tag74.xml><?xml version="1.0" encoding="utf-8"?>
<p:tagLst xmlns:p="http://schemas.openxmlformats.org/presentationml/2006/main">
  <p:tag name="AS_UNIQUEID" val="68"/>
</p:tagLst>
</file>

<file path=ppt/tags/tag75.xml><?xml version="1.0" encoding="utf-8"?>
<p:tagLst xmlns:p="http://schemas.openxmlformats.org/presentationml/2006/main">
  <p:tag name="AS_UNIQUEID" val="69"/>
  <p:tag name="PA" val="v5.2.11"/>
</p:tagLst>
</file>

<file path=ppt/tags/tag76.xml><?xml version="1.0" encoding="utf-8"?>
<p:tagLst xmlns:p="http://schemas.openxmlformats.org/presentationml/2006/main">
  <p:tag name="AS_UNIQUEID" val="385"/>
</p:tagLst>
</file>

<file path=ppt/tags/tag77.xml><?xml version="1.0" encoding="utf-8"?>
<p:tagLst xmlns:p="http://schemas.openxmlformats.org/presentationml/2006/main">
  <p:tag name="AS_UNIQUEID" val="70"/>
</p:tagLst>
</file>

<file path=ppt/tags/tag78.xml><?xml version="1.0" encoding="utf-8"?>
<p:tagLst xmlns:p="http://schemas.openxmlformats.org/presentationml/2006/main">
  <p:tag name="AS_UNIQUEID" val="71"/>
</p:tagLst>
</file>

<file path=ppt/tags/tag79.xml><?xml version="1.0" encoding="utf-8"?>
<p:tagLst xmlns:p="http://schemas.openxmlformats.org/presentationml/2006/main">
  <p:tag name="AS_UNIQUEID" val="72"/>
</p:tagLst>
</file>

<file path=ppt/tags/tag8.xml><?xml version="1.0" encoding="utf-8"?>
<p:tagLst xmlns:p="http://schemas.openxmlformats.org/presentationml/2006/main">
  <p:tag name="AS_UNIQUEID" val="4"/>
</p:tagLst>
</file>

<file path=ppt/tags/tag80.xml><?xml version="1.0" encoding="utf-8"?>
<p:tagLst xmlns:p="http://schemas.openxmlformats.org/presentationml/2006/main">
  <p:tag name="AS_UNIQUEID" val="73"/>
</p:tagLst>
</file>

<file path=ppt/tags/tag81.xml><?xml version="1.0" encoding="utf-8"?>
<p:tagLst xmlns:p="http://schemas.openxmlformats.org/presentationml/2006/main">
  <p:tag name="AS_UNIQUEID" val="74"/>
</p:tagLst>
</file>

<file path=ppt/tags/tag82.xml><?xml version="1.0" encoding="utf-8"?>
<p:tagLst xmlns:p="http://schemas.openxmlformats.org/presentationml/2006/main">
  <p:tag name="AS_UNIQUEID" val="75"/>
</p:tagLst>
</file>

<file path=ppt/tags/tag83.xml><?xml version="1.0" encoding="utf-8"?>
<p:tagLst xmlns:p="http://schemas.openxmlformats.org/presentationml/2006/main">
  <p:tag name="AS_UNIQUEID" val="76"/>
</p:tagLst>
</file>

<file path=ppt/tags/tag84.xml><?xml version="1.0" encoding="utf-8"?>
<p:tagLst xmlns:p="http://schemas.openxmlformats.org/presentationml/2006/main">
  <p:tag name="AS_UNIQUEID" val="77"/>
</p:tagLst>
</file>

<file path=ppt/tags/tag85.xml><?xml version="1.0" encoding="utf-8"?>
<p:tagLst xmlns:p="http://schemas.openxmlformats.org/presentationml/2006/main">
  <p:tag name="AS_UNIQUEID" val="387"/>
</p:tagLst>
</file>

<file path=ppt/tags/tag86.xml><?xml version="1.0" encoding="utf-8"?>
<p:tagLst xmlns:p="http://schemas.openxmlformats.org/presentationml/2006/main">
  <p:tag name="AS_UNIQUEID" val="78"/>
</p:tagLst>
</file>

<file path=ppt/tags/tag87.xml><?xml version="1.0" encoding="utf-8"?>
<p:tagLst xmlns:p="http://schemas.openxmlformats.org/presentationml/2006/main">
  <p:tag name="AS_UNIQUEID" val="388"/>
</p:tagLst>
</file>

<file path=ppt/tags/tag88.xml><?xml version="1.0" encoding="utf-8"?>
<p:tagLst xmlns:p="http://schemas.openxmlformats.org/presentationml/2006/main">
  <p:tag name="AS_UNIQUEID" val="389"/>
</p:tagLst>
</file>

<file path=ppt/tags/tag89.xml><?xml version="1.0" encoding="utf-8"?>
<p:tagLst xmlns:p="http://schemas.openxmlformats.org/presentationml/2006/main">
  <p:tag name="AS_UNIQUEID" val="79"/>
</p:tagLst>
</file>

<file path=ppt/tags/tag9.xml><?xml version="1.0" encoding="utf-8"?>
<p:tagLst xmlns:p="http://schemas.openxmlformats.org/presentationml/2006/main">
  <p:tag name="AS_UNIQUEID" val="5"/>
</p:tagLst>
</file>

<file path=ppt/tags/tag90.xml><?xml version="1.0" encoding="utf-8"?>
<p:tagLst xmlns:p="http://schemas.openxmlformats.org/presentationml/2006/main">
  <p:tag name="AS_UNIQUEID" val="80"/>
</p:tagLst>
</file>

<file path=ppt/tags/tag91.xml><?xml version="1.0" encoding="utf-8"?>
<p:tagLst xmlns:p="http://schemas.openxmlformats.org/presentationml/2006/main">
  <p:tag name="AS_UNIQUEID" val="81"/>
</p:tagLst>
</file>

<file path=ppt/tags/tag92.xml><?xml version="1.0" encoding="utf-8"?>
<p:tagLst xmlns:p="http://schemas.openxmlformats.org/presentationml/2006/main">
  <p:tag name="AS_UNIQUEID" val="82"/>
</p:tagLst>
</file>

<file path=ppt/tags/tag93.xml><?xml version="1.0" encoding="utf-8"?>
<p:tagLst xmlns:p="http://schemas.openxmlformats.org/presentationml/2006/main">
  <p:tag name="AS_UNIQUEID" val="83"/>
</p:tagLst>
</file>

<file path=ppt/tags/tag94.xml><?xml version="1.0" encoding="utf-8"?>
<p:tagLst xmlns:p="http://schemas.openxmlformats.org/presentationml/2006/main">
  <p:tag name="AS_UNIQUEID" val="84"/>
</p:tagLst>
</file>

<file path=ppt/tags/tag95.xml><?xml version="1.0" encoding="utf-8"?>
<p:tagLst xmlns:p="http://schemas.openxmlformats.org/presentationml/2006/main">
  <p:tag name="AS_UNIQUEID" val="85"/>
</p:tagLst>
</file>

<file path=ppt/tags/tag96.xml><?xml version="1.0" encoding="utf-8"?>
<p:tagLst xmlns:p="http://schemas.openxmlformats.org/presentationml/2006/main">
  <p:tag name="AS_UNIQUEID" val="86"/>
</p:tagLst>
</file>

<file path=ppt/tags/tag97.xml><?xml version="1.0" encoding="utf-8"?>
<p:tagLst xmlns:p="http://schemas.openxmlformats.org/presentationml/2006/main">
  <p:tag name="AS_UNIQUEID" val="87"/>
</p:tagLst>
</file>

<file path=ppt/tags/tag98.xml><?xml version="1.0" encoding="utf-8"?>
<p:tagLst xmlns:p="http://schemas.openxmlformats.org/presentationml/2006/main">
  <p:tag name="AS_UNIQUEID" val="88"/>
</p:tagLst>
</file>

<file path=ppt/tags/tag99.xml><?xml version="1.0" encoding="utf-8"?>
<p:tagLst xmlns:p="http://schemas.openxmlformats.org/presentationml/2006/main">
  <p:tag name="AS_UNIQUEID" val="8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wp3locb">
      <a:majorFont>
        <a:latin typeface="思源黑体 CN Normal"/>
        <a:ea typeface="思源黑体 CN Normal"/>
        <a:cs typeface="Arial"/>
      </a:majorFont>
      <a:minorFont>
        <a:latin typeface="思源黑体 CN Normal"/>
        <a:ea typeface="思源黑体 CN Norm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3746</Words>
  <Application>WPS 演示</Application>
  <PresentationFormat>宽屏</PresentationFormat>
  <Paragraphs>304</Paragraphs>
  <Slides>24</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宋体</vt:lpstr>
      <vt:lpstr>Wingdings</vt:lpstr>
      <vt:lpstr>思源黑体 CN Normal</vt:lpstr>
      <vt:lpstr>黑体</vt:lpstr>
      <vt:lpstr>等线 Light</vt:lpstr>
      <vt:lpstr>等线</vt:lpstr>
      <vt:lpstr>Arial</vt:lpstr>
      <vt:lpstr>汉仪菱心体简</vt:lpstr>
      <vt:lpstr>思源黑体 CN Medium</vt:lpstr>
      <vt:lpstr>思源黑体 CN</vt:lpstr>
      <vt:lpstr>思源黑体 CN Bold</vt:lpstr>
      <vt:lpstr>微软雅黑</vt:lpstr>
      <vt:lpstr>三极正极黑简体</vt:lpstr>
      <vt:lpstr>字魂17号-萌趣果冻体</vt:lpstr>
      <vt:lpstr>Arial Unicode MS</vt:lpstr>
      <vt:lpstr>Meiryo</vt:lpstr>
      <vt:lpstr>Yu Gothic UI</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2222</dc:creator>
  <cp:lastModifiedBy>Years later</cp:lastModifiedBy>
  <cp:revision>15</cp:revision>
  <dcterms:created xsi:type="dcterms:W3CDTF">2022-03-19T09:17:00Z</dcterms:created>
  <dcterms:modified xsi:type="dcterms:W3CDTF">2022-05-23T02:01:45Z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001BD0130C0F43D2BC1E32D19E3EEEF3</vt:lpwstr>
  </property>
  <property fmtid="{D5CDD505-2E9C-101B-9397-08002B2CF9AE}" pid="3" name="KSOProductBuildVer">
    <vt:lpwstr>2052-11.1.0.10723</vt:lpwstr>
  </property>
</Properties>
</file>