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9" r:id="rId5"/>
    <p:sldId id="258" r:id="rId6"/>
    <p:sldId id="260" r:id="rId7"/>
    <p:sldId id="264" r:id="rId8"/>
    <p:sldId id="265" r:id="rId9"/>
    <p:sldId id="266" r:id="rId10"/>
    <p:sldId id="261" r:id="rId11"/>
    <p:sldId id="267" r:id="rId12"/>
    <p:sldId id="268" r:id="rId13"/>
    <p:sldId id="269" r:id="rId14"/>
    <p:sldId id="270" r:id="rId15"/>
    <p:sldId id="262" r:id="rId16"/>
    <p:sldId id="271" r:id="rId17"/>
    <p:sldId id="272" r:id="rId18"/>
    <p:sldId id="273" r:id="rId19"/>
    <p:sldId id="274" r:id="rId20"/>
    <p:sldId id="263" r:id="rId21"/>
    <p:sldId id="275" r:id="rId22"/>
    <p:sldId id="276" r:id="rId23"/>
    <p:sldId id="277" r:id="rId24"/>
    <p:sldId id="278" r:id="rId25"/>
    <p:sldId id="279" r:id="rId26"/>
    <p:sldId id="284" r:id="rId27"/>
    <p:sldId id="285" r:id="rId28"/>
    <p:sldId id="308" r:id="rId29"/>
  </p:sldIdLst>
  <p:sldSz cx="12192000" cy="6858000"/>
  <p:notesSz cx="6858000" cy="9144000"/>
  <p:custDataLst>
    <p:tags r:id="rId30"/>
  </p:custDataLst>
  <p:defaultTextStyle>
    <a:defPPr>
      <a:defRPr lang="zh-CN"/>
    </a:defPPr>
    <a:lvl1pPr marL="0" indent="0" algn="l" defTabSz="914400" rtl="0" eaLnBrk="1" hangingPunct="1">
      <a:buNone/>
      <a:defRPr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sz="1800">
        <a:solidFill>
          <a:schemeClr val="tx1"/>
        </a:solidFill>
        <a:latin typeface="思源宋体 CN Medium" pitchFamily="18" charset="-122"/>
        <a:ea typeface="思源宋体 CN Medium" pitchFamily="18" charset="-122"/>
      </a:defRPr>
    </a:lvl5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34" autoAdjust="0"/>
    <p:restoredTop sz="94660"/>
  </p:normalViewPr>
  <p:slideViewPr>
    <p:cSldViewPr>
      <p:cViewPr>
        <p:scale>
          <a:sx n="66" d="100"/>
          <a:sy n="66" d="100"/>
        </p:scale>
        <p:origin x="0" y="0"/>
      </p:cViewPr>
      <p:guideLst/>
    </p:cSldViewPr>
  </p:slideViewPr>
  <p:notesViewPr>
    <p:cSldViewPr>
      <p:cViewPr>
        <p:scale>
          <a:sx n="10" d="100"/>
          <a:sy n="10"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782.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149.xml" /><Relationship Id="rId2" Type="http://schemas.openxmlformats.org/officeDocument/2006/relationships/tags" Target="../tags/tag150.xml" /><Relationship Id="rId3" Type="http://schemas.openxmlformats.org/officeDocument/2006/relationships/tags" Target="../tags/tag151.xml" /><Relationship Id="rId4" Type="http://schemas.openxmlformats.org/officeDocument/2006/relationships/tags" Target="../tags/tag152.xml" /><Relationship Id="rId5" Type="http://schemas.openxmlformats.org/officeDocument/2006/relationships/tags" Target="../tags/tag153.xml" /><Relationship Id="rId6" Type="http://schemas.openxmlformats.org/officeDocument/2006/relationships/tags" Target="../tags/tag154.xml" /><Relationship Id="rId7" Type="http://schemas.openxmlformats.org/officeDocument/2006/relationships/tags" Target="../tags/tag155.xml" /><Relationship Id="rId8"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custDataLst>
            <p:tags r:id="rId1"/>
          </p:custDataLst>
        </p:nvPr>
      </p:nvGrpSpPr>
      <p:grpSpPr/>
      <p:sp>
        <p:nvSpPr>
          <p:cNvPr id="28674" name="页眉占位符 1"/>
          <p:cNvSpPr>
            <a:spLocks noGrp="1"/>
          </p:cNvSpPr>
          <p:nvPr>
            <p:ph type="hdr" sz="quarter"/>
            <p:custDataLst>
              <p:tags r:id="rId2"/>
            </p:custDataLst>
          </p:nvPr>
        </p:nvSpPr>
        <p:spPr>
          <a:xfrm>
            <a:off x="0" y="0"/>
            <a:ext cx="2971800" cy="458788"/>
          </a:xfrm>
          <a:prstGeom prst="rect">
            <a:avLst/>
          </a:prstGeom>
          <a:noFill/>
          <a:ln cap="flat">
            <a:noFill/>
            <a:prstDash val="solid"/>
            <a:round/>
            <a:headEnd type="none" w="med" len="med"/>
            <a:tailEnd type="none" w="med" len="med"/>
          </a:ln>
        </p:spPr>
        <p:txBody>
          <a:bodyPr vert="horz" lIns="91440" tIns="45720" rIns="91440" bIns="45720"/>
          <a:lstStyle>
            <a:lvl1pPr marL="0" indent="0" algn="l" defTabSz="914400" rtl="0" eaLnBrk="1" hangingPunct="1">
              <a:buNone/>
              <a:defRPr lang="zh-CN" altLang="en-US" sz="1800">
                <a:solidFill>
                  <a:schemeClr val="tx1"/>
                </a:solidFill>
                <a:latin typeface="等线"/>
                <a:ea typeface="Arial" panose="020b0604020202020204" pitchFamily="34" charset="0"/>
              </a:defRPr>
            </a:lvl1pPr>
            <a:lvl2pPr marL="457200" indent="0" algn="l" defTabSz="914400" rtl="0" eaLnBrk="1" hangingPunct="1">
              <a:buNone/>
              <a:defRPr lang="zh-CN" altLang="en-US" sz="1800">
                <a:solidFill>
                  <a:schemeClr val="tx1"/>
                </a:solidFill>
                <a:latin typeface="等线"/>
                <a:ea typeface="Arial" panose="020b0604020202020204" pitchFamily="34" charset="0"/>
              </a:defRPr>
            </a:lvl2pPr>
            <a:lvl3pPr marL="914400" indent="0" algn="l" defTabSz="914400" rtl="0" eaLnBrk="1" hangingPunct="1">
              <a:buNone/>
              <a:defRPr lang="zh-CN" altLang="en-US" sz="1800">
                <a:solidFill>
                  <a:schemeClr val="tx1"/>
                </a:solidFill>
                <a:latin typeface="等线"/>
                <a:ea typeface="Arial" panose="020b0604020202020204" pitchFamily="34" charset="0"/>
              </a:defRPr>
            </a:lvl3pPr>
            <a:lvl4pPr marL="1371600" indent="0" algn="l" defTabSz="914400" rtl="0" eaLnBrk="1" hangingPunct="1">
              <a:buNone/>
              <a:defRPr lang="zh-CN" altLang="en-US" sz="1800">
                <a:solidFill>
                  <a:schemeClr val="tx1"/>
                </a:solidFill>
                <a:latin typeface="等线"/>
                <a:ea typeface="Arial" panose="020b0604020202020204" pitchFamily="34" charset="0"/>
              </a:defRPr>
            </a:lvl4pPr>
            <a:lvl5pPr marL="1828800" indent="0" algn="l" defTabSz="914400" rtl="0" eaLnBrk="1" hangingPunct="1">
              <a:buNone/>
              <a:defRPr lang="zh-CN" altLang="en-US" sz="1800">
                <a:solidFill>
                  <a:schemeClr val="tx1"/>
                </a:solidFill>
                <a:latin typeface="等线"/>
                <a:ea typeface="Arial" panose="020b0604020202020204" pitchFamily="34" charset="0"/>
              </a:defRPr>
            </a:lvl5pPr>
          </a:lstStyle>
          <a:p>
            <a:pPr lvl="0"/>
            <a:endParaRPr lang="zh-CN" altLang="en-US" sz="1200"/>
          </a:p>
        </p:txBody>
      </p:sp>
      <p:sp>
        <p:nvSpPr>
          <p:cNvPr id="28675" name="日期占位符 2"/>
          <p:cNvSpPr>
            <a:spLocks noGrp="1"/>
          </p:cNvSpPr>
          <p:nvPr>
            <p:ph type="dt" idx="2"/>
            <p:custDataLst>
              <p:tags r:id="rId3"/>
            </p:custDataLst>
          </p:nvPr>
        </p:nvSpPr>
        <p:spPr>
          <a:xfrm>
            <a:off x="3884613" y="0"/>
            <a:ext cx="2971800" cy="458788"/>
          </a:xfrm>
          <a:prstGeom prst="rect">
            <a:avLst/>
          </a:prstGeom>
          <a:noFill/>
          <a:ln cap="flat">
            <a:noFill/>
            <a:prstDash val="solid"/>
            <a:round/>
            <a:headEnd type="none" w="med" len="med"/>
            <a:tailEnd type="none" w="med" len="med"/>
          </a:ln>
        </p:spPr>
        <p:txBody>
          <a:bodyPr vert="horz" lIns="91440" tIns="45720" rIns="91440" bIns="4572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fld id="{BDA7AFF3-4920-4F35-A471-A823CF6C2E85}" type="datetime1">
              <a:rPr lang="zh-CN" altLang="en-US" sz="1200"/>
              <a:t/>
            </a:fld>
            <a:endParaRPr lang="zh-CN" altLang="en-US" sz="1200"/>
          </a:p>
        </p:txBody>
      </p:sp>
      <p:sp>
        <p:nvSpPr>
          <p:cNvPr id="28676" name="幻灯片图像占位符 3"/>
          <p:cNvSpPr>
            <a:spLocks noGrp="1" noRot="1" noChangeAspect="1"/>
          </p:cNvSpPr>
          <p:nvPr>
            <p:ph type="sldImg" idx="5"/>
            <p:custDataLst>
              <p:tags r:id="rId4"/>
            </p:custDataLst>
          </p:nvPr>
        </p:nvSpPr>
        <p:spPr>
          <a:xfrm>
            <a:off x="685800" y="1143000"/>
            <a:ext cx="5486400" cy="3086100"/>
          </a:xfrm>
          <a:prstGeom prst="rect">
            <a:avLst/>
          </a:prstGeom>
          <a:noFill/>
          <a:ln w="12700">
            <a:solidFill>
              <a:srgbClr val="000000"/>
            </a:solidFill>
            <a:miter lim="800000"/>
          </a:ln>
        </p:spPr>
      </p:sp>
      <p:sp>
        <p:nvSpPr>
          <p:cNvPr id="28677" name="备注占位符 4"/>
          <p:cNvSpPr>
            <a:spLocks noGrp="1"/>
          </p:cNvSpPr>
          <p:nvPr>
            <p:ph type="body" sz="quarter" idx="1"/>
            <p:custDataLst>
              <p:tags r:id="rId5"/>
            </p:custDataLst>
          </p:nvPr>
        </p:nvSpPr>
        <p:spPr>
          <a:xfrm>
            <a:off x="685800" y="4400550"/>
            <a:ext cx="5486400" cy="3600450"/>
          </a:xfrm>
          <a:prstGeom prst="rect">
            <a:avLst/>
          </a:prstGeom>
          <a:noFill/>
          <a:ln cap="flat">
            <a:noFill/>
            <a:prstDash val="solid"/>
            <a:round/>
            <a:headEnd type="none" w="med" len="med"/>
            <a:tailEnd type="none" w="med" len="med"/>
          </a:ln>
        </p:spPr>
        <p:txBody>
          <a:bodyPr vert="horz" lIns="91440" tIns="45720" rIns="91440" bIns="45720"/>
          <a:lstStyle>
            <a:lvl1pPr marL="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a:defRPr>
            </a:lvl1pPr>
            <a:lvl2pPr marL="4572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a:defRPr>
            </a:lvl2pPr>
            <a:lvl3pPr marL="9144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a:defRPr>
            </a:lvl3pPr>
            <a:lvl4pPr marL="13716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a:defRPr>
            </a:lvl4pPr>
            <a:lvl5pPr marL="1828800" indent="0" algn="l" defTabSz="457200" rtl="0" eaLnBrk="0" fontAlgn="base" hangingPunct="0">
              <a:lnSpc>
                <a:spcPct val="100000"/>
              </a:lnSpc>
              <a:spcBef>
                <a:spcPct val="30000"/>
              </a:spcBef>
              <a:spcAft>
                <a:spcPct val="0"/>
              </a:spcAft>
              <a:buClrTx/>
              <a:buSzTx/>
              <a:buFontTx/>
              <a:buNone/>
              <a:defRPr kumimoji="0" lang="zh-CN" altLang="en-US" sz="1200" b="0" i="0" u="none" baseline="0">
                <a:solidFill>
                  <a:schemeClr val="tx1"/>
                </a:solidFill>
                <a:effectLst/>
                <a:latin typeface="等线 Light"/>
              </a:defRPr>
            </a:lvl5pPr>
          </a:lstStyle>
          <a:p>
            <a:pPr lvl="0"/>
            <a:r>
              <a:t>单击此处编辑母版文本样式</a:t>
            </a:r>
          </a:p>
          <a:p>
            <a:pPr lvl="1"/>
            <a:r>
              <a:t>二级</a:t>
            </a:r>
          </a:p>
          <a:p>
            <a:pPr lvl="2"/>
            <a:r>
              <a:t>三级</a:t>
            </a:r>
          </a:p>
          <a:p>
            <a:pPr lvl="3"/>
            <a:r>
              <a:t>四级</a:t>
            </a:r>
          </a:p>
          <a:p>
            <a:pPr lvl="4"/>
            <a:r>
              <a:t>五级</a:t>
            </a:r>
          </a:p>
        </p:txBody>
      </p:sp>
      <p:sp>
        <p:nvSpPr>
          <p:cNvPr id="28678" name="页脚占位符 5"/>
          <p:cNvSpPr>
            <a:spLocks noGrp="1"/>
          </p:cNvSpPr>
          <p:nvPr>
            <p:ph type="ftr" sz="quarter" idx="3"/>
            <p:custDataLst>
              <p:tags r:id="rId6"/>
            </p:custDataLst>
          </p:nvPr>
        </p:nvSpPr>
        <p:spPr>
          <a:xfrm>
            <a:off x="0" y="8685213"/>
            <a:ext cx="2971800" cy="458787"/>
          </a:xfrm>
          <a:prstGeom prst="rect">
            <a:avLst/>
          </a:prstGeom>
          <a:noFill/>
          <a:ln cap="flat">
            <a:noFill/>
            <a:prstDash val="solid"/>
            <a:round/>
            <a:headEnd type="none" w="med" len="med"/>
            <a:tailEnd type="none" w="med" len="med"/>
          </a:ln>
        </p:spPr>
        <p:txBody>
          <a:bodyPr vert="horz" lIns="91440" tIns="45720" rIns="91440" bIns="45720" anchor="b"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endParaRPr lang="zh-CN" altLang="en-US" sz="1200"/>
          </a:p>
        </p:txBody>
      </p:sp>
      <p:sp>
        <p:nvSpPr>
          <p:cNvPr id="28679" name="灯片编号占位符 6"/>
          <p:cNvSpPr>
            <a:spLocks noGrp="1"/>
          </p:cNvSpPr>
          <p:nvPr>
            <p:ph type="sldNum" sz="quarter" idx="4"/>
            <p:custDataLst>
              <p:tags r:id="rId7"/>
            </p:custDataLst>
          </p:nvPr>
        </p:nvSpPr>
        <p:spPr>
          <a:xfrm>
            <a:off x="3884613" y="8685213"/>
            <a:ext cx="2971800" cy="458787"/>
          </a:xfrm>
          <a:prstGeom prst="rect">
            <a:avLst/>
          </a:prstGeom>
          <a:noFill/>
          <a:ln w="9525" cap="flat" cmpd="sng" algn="ctr">
            <a:noFill/>
            <a:prstDash val="solid"/>
            <a:round/>
            <a:headEnd type="none" w="med" len="med"/>
            <a:tailEnd type="none" w="med" len="med"/>
          </a:ln>
        </p:spPr>
        <p:txBody>
          <a:bodyPr vert="horz" lIns="91440" tIns="45720" rIns="91440" bIns="45720" rtlCol="0" anchor="b"/>
          <a:lstStyle>
            <a:lvl1pPr algn="r">
              <a:defRPr sz="1200"/>
            </a:lvl1pPr>
          </a:lstStyle>
          <a:p>
            <a:pPr marL="0" marR="0" lvl="0" indent="0" algn="r" defTabSz="914400" rtl="0" eaLnBrk="0" fontAlgn="auto" latinLnBrk="0" hangingPunct="0">
              <a:lnSpc>
                <a:spcPct val="100000"/>
              </a:lnSpc>
              <a:spcBef>
                <a:spcPct val="0"/>
              </a:spcBef>
              <a:spcAft>
                <a:spcPct val="0"/>
              </a:spcAft>
              <a:buClrTx/>
              <a:buSzTx/>
              <a:buFontTx/>
              <a:buNone/>
            </a:pPr>
            <a:fld id="{F6958006-879A-4DB9-A12A-F5799B3DC4AE}"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等线"/>
                <a:ea typeface="Arial"/>
                <a:cs typeface="Arial"/>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 Id="rId3" Type="http://schemas.openxmlformats.org/officeDocument/2006/relationships/tags" Target="../tags/tag761.xml" /><Relationship Id="rId4" Type="http://schemas.openxmlformats.org/officeDocument/2006/relationships/tags" Target="../tags/tag762.xml" /><Relationship Id="rId5" Type="http://schemas.openxmlformats.org/officeDocument/2006/relationships/tags" Target="../tags/tag763.xml" /><Relationship Id="rId6" Type="http://schemas.openxmlformats.org/officeDocument/2006/relationships/tags" Target="../tags/tag764.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 Id="rId3" Type="http://schemas.openxmlformats.org/officeDocument/2006/relationships/tags" Target="../tags/tag772.xml" /><Relationship Id="rId4" Type="http://schemas.openxmlformats.org/officeDocument/2006/relationships/tags" Target="../tags/tag773.xml" /><Relationship Id="rId5" Type="http://schemas.openxmlformats.org/officeDocument/2006/relationships/tags" Target="../tags/tag774.xml" /><Relationship Id="rId6" Type="http://schemas.openxmlformats.org/officeDocument/2006/relationships/tags" Target="../tags/tag775.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39937" name="幻灯片图像占位符 1"/>
          <p:cNvSpPr>
            <a:spLocks noGrp="1" noRot="1" noChangeAspect="1" noTextEdit="1"/>
          </p:cNvSpPr>
          <p:nvPr>
            <p:ph type="sldImg"/>
            <p:custDataLst>
              <p:tags r:id="rId4"/>
            </p:custDataLst>
          </p:nvPr>
        </p:nvSpPr>
        <p:spPr>
          <a:ln>
            <a:solidFill>
              <a:srgbClr val="000000"/>
            </a:solidFill>
            <a:miter/>
          </a:ln>
        </p:spPr>
      </p:sp>
      <p:sp>
        <p:nvSpPr>
          <p:cNvPr id="39938" name="备注占位符 2"/>
          <p:cNvSpPr>
            <a:spLocks noGrp="1"/>
          </p:cNvSpPr>
          <p:nvPr>
            <p:ph type="body" idx="1"/>
            <p:custDataLst>
              <p:tags r:id="rId5"/>
            </p:custDataLst>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custDataLst>
              <p:tags r:id="rId6"/>
            </p:custDataLst>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39937" name="幻灯片图像占位符 1"/>
          <p:cNvSpPr>
            <a:spLocks noGrp="1" noRot="1" noChangeAspect="1" noTextEdit="1"/>
          </p:cNvSpPr>
          <p:nvPr>
            <p:ph type="sldImg"/>
            <p:custDataLst>
              <p:tags r:id="rId4"/>
            </p:custDataLst>
          </p:nvPr>
        </p:nvSpPr>
        <p:spPr>
          <a:ln>
            <a:solidFill>
              <a:srgbClr val="000000"/>
            </a:solidFill>
            <a:miter/>
          </a:ln>
        </p:spPr>
      </p:sp>
      <p:sp>
        <p:nvSpPr>
          <p:cNvPr id="39938" name="备注占位符 2"/>
          <p:cNvSpPr>
            <a:spLocks noGrp="1"/>
          </p:cNvSpPr>
          <p:nvPr>
            <p:ph type="body" idx="1"/>
            <p:custDataLst>
              <p:tags r:id="rId5"/>
            </p:custDataLst>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custDataLst>
              <p:tags r:id="rId6"/>
            </p:custDataLst>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76.xml" /><Relationship Id="rId2" Type="http://schemas.openxmlformats.org/officeDocument/2006/relationships/tags" Target="../tags/tag77.xml" /><Relationship Id="rId3" Type="http://schemas.openxmlformats.org/officeDocument/2006/relationships/tags" Target="../tags/tag78.xml" /><Relationship Id="rId4" Type="http://schemas.openxmlformats.org/officeDocument/2006/relationships/tags" Target="../tags/tag79.xml" /><Relationship Id="rId5" Type="http://schemas.openxmlformats.org/officeDocument/2006/relationships/tags" Target="../tags/tag80.xml" /><Relationship Id="rId6" Type="http://schemas.openxmlformats.org/officeDocument/2006/relationships/tags" Target="../tags/tag81.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82.xml" /><Relationship Id="rId2" Type="http://schemas.openxmlformats.org/officeDocument/2006/relationships/tags" Target="../tags/tag83.xml" /><Relationship Id="rId3" Type="http://schemas.openxmlformats.org/officeDocument/2006/relationships/tags" Target="../tags/tag84.xml" /><Relationship Id="rId4" Type="http://schemas.openxmlformats.org/officeDocument/2006/relationships/tags" Target="../tags/tag85.xml" /><Relationship Id="rId5" Type="http://schemas.openxmlformats.org/officeDocument/2006/relationships/tags" Target="../tags/tag86.xml" /><Relationship Id="rId6" Type="http://schemas.openxmlformats.org/officeDocument/2006/relationships/tags" Target="../tags/tag87.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88.xml" /><Relationship Id="rId2" Type="http://schemas.openxmlformats.org/officeDocument/2006/relationships/tags" Target="../tags/tag89.xml" /><Relationship Id="rId3" Type="http://schemas.openxmlformats.org/officeDocument/2006/relationships/tags" Target="../tags/tag90.xml" /><Relationship Id="rId4" Type="http://schemas.openxmlformats.org/officeDocument/2006/relationships/tags" Target="../tags/tag91.xml" /><Relationship Id="rId5" Type="http://schemas.openxmlformats.org/officeDocument/2006/relationships/tags" Target="../tags/tag92.xml" /><Relationship Id="rId6" Type="http://schemas.openxmlformats.org/officeDocument/2006/relationships/tags" Target="../tags/tag93.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94.xml" /><Relationship Id="rId2" Type="http://schemas.openxmlformats.org/officeDocument/2006/relationships/tags" Target="../tags/tag95.xml" /><Relationship Id="rId3" Type="http://schemas.openxmlformats.org/officeDocument/2006/relationships/tags" Target="../tags/tag96.xml" /><Relationship Id="rId4" Type="http://schemas.openxmlformats.org/officeDocument/2006/relationships/tags" Target="../tags/tag97.xml" /><Relationship Id="rId5" Type="http://schemas.openxmlformats.org/officeDocument/2006/relationships/tags" Target="../tags/tag98.xml" /><Relationship Id="rId6" Type="http://schemas.openxmlformats.org/officeDocument/2006/relationships/tags" Target="../tags/tag99.xml" /><Relationship Id="rId7" Type="http://schemas.openxmlformats.org/officeDocument/2006/relationships/tags" Target="../tags/tag100.xml" /><Relationship Id="rId8"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01.xml" /><Relationship Id="rId10" Type="http://schemas.openxmlformats.org/officeDocument/2006/relationships/slideMaster" Target="../slideMasters/slideMaster2.xml" /><Relationship Id="rId2" Type="http://schemas.openxmlformats.org/officeDocument/2006/relationships/tags" Target="../tags/tag102.xml" /><Relationship Id="rId3" Type="http://schemas.openxmlformats.org/officeDocument/2006/relationships/tags" Target="../tags/tag103.xml" /><Relationship Id="rId4" Type="http://schemas.openxmlformats.org/officeDocument/2006/relationships/tags" Target="../tags/tag104.xml" /><Relationship Id="rId5" Type="http://schemas.openxmlformats.org/officeDocument/2006/relationships/tags" Target="../tags/tag105.xml" /><Relationship Id="rId6" Type="http://schemas.openxmlformats.org/officeDocument/2006/relationships/tags" Target="../tags/tag106.xml" /><Relationship Id="rId7" Type="http://schemas.openxmlformats.org/officeDocument/2006/relationships/tags" Target="../tags/tag107.xml" /><Relationship Id="rId8" Type="http://schemas.openxmlformats.org/officeDocument/2006/relationships/tags" Target="../tags/tag108.xml" /><Relationship Id="rId9" Type="http://schemas.openxmlformats.org/officeDocument/2006/relationships/tags" Target="../tags/tag109.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10.xml" /><Relationship Id="rId2" Type="http://schemas.openxmlformats.org/officeDocument/2006/relationships/tags" Target="../tags/tag111.xml" /><Relationship Id="rId3" Type="http://schemas.openxmlformats.org/officeDocument/2006/relationships/tags" Target="../tags/tag112.xml" /><Relationship Id="rId4" Type="http://schemas.openxmlformats.org/officeDocument/2006/relationships/tags" Target="../tags/tag113.xml" /><Relationship Id="rId5" Type="http://schemas.openxmlformats.org/officeDocument/2006/relationships/tags" Target="../tags/tag114.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15.xml" /><Relationship Id="rId2" Type="http://schemas.openxmlformats.org/officeDocument/2006/relationships/tags" Target="../tags/tag116.xml" /><Relationship Id="rId3" Type="http://schemas.openxmlformats.org/officeDocument/2006/relationships/tags" Target="../tags/tag117.xml" /><Relationship Id="rId4" Type="http://schemas.openxmlformats.org/officeDocument/2006/relationships/tags" Target="../tags/tag118.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19.xml" /><Relationship Id="rId2" Type="http://schemas.openxmlformats.org/officeDocument/2006/relationships/tags" Target="../tags/tag120.xml" /><Relationship Id="rId3" Type="http://schemas.openxmlformats.org/officeDocument/2006/relationships/tags" Target="../tags/tag121.xml" /><Relationship Id="rId4" Type="http://schemas.openxmlformats.org/officeDocument/2006/relationships/tags" Target="../tags/tag122.xml" /><Relationship Id="rId5" Type="http://schemas.openxmlformats.org/officeDocument/2006/relationships/tags" Target="../tags/tag123.xml" /><Relationship Id="rId6" Type="http://schemas.openxmlformats.org/officeDocument/2006/relationships/tags" Target="../tags/tag124.xml" /><Relationship Id="rId7" Type="http://schemas.openxmlformats.org/officeDocument/2006/relationships/tags" Target="../tags/tag125.xml" /><Relationship Id="rId8"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26.xml" /><Relationship Id="rId2" Type="http://schemas.openxmlformats.org/officeDocument/2006/relationships/tags" Target="../tags/tag127.xml" /><Relationship Id="rId3" Type="http://schemas.openxmlformats.org/officeDocument/2006/relationships/tags" Target="../tags/tag128.xml" /><Relationship Id="rId4" Type="http://schemas.openxmlformats.org/officeDocument/2006/relationships/tags" Target="../tags/tag129.xml" /><Relationship Id="rId5" Type="http://schemas.openxmlformats.org/officeDocument/2006/relationships/tags" Target="../tags/tag130.xml" /><Relationship Id="rId6" Type="http://schemas.openxmlformats.org/officeDocument/2006/relationships/tags" Target="../tags/tag131.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32.xml" /><Relationship Id="rId2" Type="http://schemas.openxmlformats.org/officeDocument/2006/relationships/tags" Target="../tags/tag133.xml" /><Relationship Id="rId3" Type="http://schemas.openxmlformats.org/officeDocument/2006/relationships/tags" Target="../tags/tag134.xml" /><Relationship Id="rId4" Type="http://schemas.openxmlformats.org/officeDocument/2006/relationships/tags" Target="../tags/tag135.xml" /><Relationship Id="rId5" Type="http://schemas.openxmlformats.org/officeDocument/2006/relationships/tags" Target="../tags/tag136.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37.xml" /><Relationship Id="rId2" Type="http://schemas.openxmlformats.org/officeDocument/2006/relationships/tags" Target="../tags/tag138.xml" /><Relationship Id="rId3" Type="http://schemas.openxmlformats.org/officeDocument/2006/relationships/tags" Target="../tags/tag139.xml" /><Relationship Id="rId4" Type="http://schemas.openxmlformats.org/officeDocument/2006/relationships/tags" Target="../tags/tag140.xml" /><Relationship Id="rId5" Type="http://schemas.openxmlformats.org/officeDocument/2006/relationships/tags" Target="../tags/tag141.xml" /><Relationship Id="rId6" Type="http://schemas.openxmlformats.org/officeDocument/2006/relationships/tags" Target="../tags/tag142.xml" /><Relationship Id="rId7"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kumimoji="0" lang="zh-CN" altLang="en-US" sz="6000" b="0" i="0" u="none" strike="noStrike" kern="1200" cap="none" spc="0" normalizeH="0" baseline="0" noProof="0">
                <a:uLnTx/>
                <a:uFillTx/>
              </a:rPr>
              <a:t>单击此处编辑母版标题样式</a:t>
            </a:r>
            <a:endParaRPr kumimoji="0" lang="zh-CN" altLang="en-US" sz="6000" b="0" i="0" u="none" strike="noStrike" kern="1200" cap="none" spc="0" normalizeH="0" baseline="0" noProof="0">
              <a:uLnTx/>
              <a:uFillTx/>
            </a:endParaRPr>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0" lang="zh-CN" altLang="en-US" sz="2400" b="0" i="0" u="none" strike="noStrike" kern="1200" cap="none" spc="0" normalizeH="0" baseline="0" noProof="0">
                <a:uLnTx/>
                <a:uFillTx/>
              </a:rPr>
              <a:t>单击此处编辑母版副标题样式</a:t>
            </a:r>
            <a:endParaRPr kumimoji="0" lang="zh-CN" altLang="en-US" sz="24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fld id="{C4FBADBF-909B-4A0B-82CE-F5B62210A296}"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8EC198F1-9B4D-40C6-B2E3-1DECA56B8632}"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竖排文字占位符 2"/>
          <p:cNvSpPr>
            <a:spLocks noGrp="1"/>
          </p:cNvSpPr>
          <p:nvPr>
            <p:ph type="body" orient="vert" idx="1"/>
            <p:custDataLst>
              <p:tags r:id="rId3"/>
            </p:custDataLst>
          </p:nvPr>
        </p:nvSpPr>
        <p:spPr>
          <a:xfrm>
            <a:off x="838200" y="1825625"/>
            <a:ext cx="10515600" cy="4351338"/>
          </a:xfrm>
        </p:spPr>
        <p:txBody>
          <a:bodyPr vert="eaVert"/>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fld id="{C4FBADBF-909B-4A0B-82CE-F5B62210A296}"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8EC198F1-9B4D-40C6-B2E3-1DECA56B8632}"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fld id="{C4FBADBF-909B-4A0B-82CE-F5B62210A296}"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8EC198F1-9B4D-40C6-B2E3-1DECA56B8632}"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custDataLst>
            <p:tags r:id="rId1"/>
          </p:custDataLst>
        </p:nvPr>
      </p:nvGrpSpPr>
      <p:grpSpPr>
        <a:xfrm>
          <a:off x="0" y="0"/>
          <a: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内容占位符 2"/>
          <p:cNvSpPr>
            <a:spLocks noGrp="1"/>
          </p:cNvSpPr>
          <p:nvPr>
            <p:ph idx="1"/>
            <p:custDataLst>
              <p:tags r:id="rId3"/>
            </p:custDataLst>
          </p:nvPr>
        </p:nvSpPr>
        <p:spPr>
          <a:xfrm>
            <a:off x="838200" y="1825625"/>
            <a:ext cx="10515600" cy="435133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fld id="{C4FBADBF-909B-4A0B-82CE-F5B62210A296}"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8EC198F1-9B4D-40C6-B2E3-1DECA56B8632}"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custDataLst>
            <p:tags r:id="rId1"/>
          </p:custDataLst>
        </p:nvPr>
      </p:nvGrpSpPr>
      <p:grpSpPr>
        <a:xfrm>
          <a:off x="0" y="0"/>
          <a: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kumimoji="0" lang="zh-CN" altLang="en-US" sz="6000" b="0" i="0" u="none" strike="noStrike" kern="1200" cap="none" spc="0" normalizeH="0" baseline="0" noProof="0">
                <a:uLnTx/>
                <a:uFillTx/>
              </a:rPr>
              <a:t>单击此处编辑母版标题样式</a:t>
            </a:r>
            <a:endParaRPr kumimoji="0" lang="zh-CN" altLang="en-US" sz="6000" b="0" i="0" u="none" strike="noStrike" kern="1200" cap="none" spc="0" normalizeH="0" baseline="0" noProof="0">
              <a:uLnTx/>
              <a:uFillTx/>
            </a:endParaRPr>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0" lang="zh-CN" altLang="en-US" sz="2400" b="0" i="0" u="none" strike="noStrike" kern="1200" cap="none" spc="0" normalizeH="0" baseline="0" noProof="0">
                <a:uLnTx/>
                <a:uFillTx/>
              </a:rPr>
              <a:t>单击此处编辑母版文本样式</a:t>
            </a:r>
            <a:endParaRPr kumimoji="0" lang="zh-CN" altLang="en-US" sz="2400" b="0" i="0" u="none" strike="noStrike" kern="1200" cap="none" spc="0" normalizeH="0" baseline="0" noProof="0">
              <a:uLnTx/>
              <a:uFillTx/>
            </a:endParaRPr>
          </a:p>
        </p:txBody>
      </p:sp>
      <p:sp>
        <p:nvSpPr>
          <p:cNvPr id="4" name="日期占位符 3"/>
          <p:cNvSpPr>
            <a:spLocks noGrp="1"/>
          </p:cNvSpPr>
          <p:nvPr>
            <p:ph type="dt" sz="half" idx="10"/>
            <p:custDataLst>
              <p:tags r:id="rId4"/>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fld id="{C4FBADBF-909B-4A0B-82CE-F5B62210A296}" type="datetime1">
              <a:rPr lang="zh-CN" altLang="en-US" sz="1200"/>
              <a:t/>
            </a:fld>
            <a:endParaRPr lang="zh-CN" altLang="en-US" sz="1200"/>
          </a:p>
        </p:txBody>
      </p:sp>
      <p:sp>
        <p:nvSpPr>
          <p:cNvPr id="5" name="页脚占位符 4"/>
          <p:cNvSpPr>
            <a:spLocks noGrp="1"/>
          </p:cNvSpPr>
          <p:nvPr>
            <p:ph type="ftr" sz="quarter" idx="11"/>
            <p:custDataLst>
              <p:tags r:id="rId5"/>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zh-CN" altLang="en-US" sz="1200"/>
          </a:p>
        </p:txBody>
      </p:sp>
      <p:sp>
        <p:nvSpPr>
          <p:cNvPr id="6" name="灯片编号占位符 5"/>
          <p:cNvSpPr>
            <a:spLocks noGrp="1"/>
          </p:cNvSpPr>
          <p:nvPr>
            <p:ph type="sldNum" sz="quarter" idx="12"/>
            <p:custDataLst>
              <p:tags r:id="rId6"/>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8EC198F1-9B4D-40C6-B2E3-1DECA56B8632}"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8200"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5" name="日期占位符 3"/>
          <p:cNvSpPr>
            <a:spLocks noGrp="1"/>
          </p:cNvSpPr>
          <p:nvPr>
            <p:ph type="dt" sz="half" idx="10"/>
            <p:custDataLst>
              <p:tags r:id="rId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fld id="{C4FBADBF-909B-4A0B-82CE-F5B62210A296}" type="datetime1">
              <a:rPr lang="zh-CN" altLang="en-US" sz="1200"/>
              <a:t/>
            </a:fld>
            <a:endParaRPr lang="zh-CN" altLang="en-US" sz="1200"/>
          </a:p>
        </p:txBody>
      </p:sp>
      <p:sp>
        <p:nvSpPr>
          <p:cNvPr id="6" name="页脚占位符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zh-CN" altLang="en-US" sz="1200"/>
          </a:p>
        </p:txBody>
      </p:sp>
      <p:sp>
        <p:nvSpPr>
          <p:cNvPr id="7" name="灯片编号占位符 5"/>
          <p:cNvSpPr>
            <a:spLocks noGrp="1"/>
          </p:cNvSpPr>
          <p:nvPr>
            <p:ph type="sldNum" sz="quarter" idx="12"/>
            <p:custDataLst>
              <p:tags r:id="rId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8EC198F1-9B4D-40C6-B2E3-1DECA56B8632}"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365125"/>
            <a:ext cx="10515600" cy="1325563"/>
          </a:xfrm>
        </p:spPr>
        <p:txBody>
          <a:bodyPr/>
          <a:lstStyle/>
          <a:p>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zh-CN" altLang="en-US" sz="2400" b="1" i="0" u="none" strike="noStrike" kern="1200" cap="none" spc="0" normalizeH="0" baseline="0" noProof="0">
                <a:uLnTx/>
                <a:uFillTx/>
              </a:rPr>
              <a:t>单击此处编辑母版文本样式</a:t>
            </a:r>
            <a:endParaRPr kumimoji="0" lang="zh-CN" altLang="en-US" sz="2400" b="1" i="0" u="none" strike="noStrike" kern="1200" cap="none" spc="0" normalizeH="0" baseline="0" noProof="0">
              <a:uLnTx/>
              <a:uFillTx/>
            </a:endParaRPr>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0" lang="zh-CN" altLang="en-US" sz="2400" b="1" i="0" u="none" strike="noStrike" kern="1200" cap="none" spc="0" normalizeH="0" baseline="0" noProof="0">
                <a:uLnTx/>
                <a:uFillTx/>
              </a:rPr>
              <a:t>单击此处编辑母版文本样式</a:t>
            </a:r>
            <a:endParaRPr kumimoji="0" lang="zh-CN" altLang="en-US" sz="2400" b="1" i="0" u="none" strike="noStrike" kern="1200" cap="none" spc="0" normalizeH="0" baseline="0" noProof="0">
              <a:uLnTx/>
              <a:uFillTx/>
            </a:endParaRPr>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a:r>
              <a:rPr kumimoji="0" lang="zh-CN" altLang="en-US" sz="2400" b="0" i="0" u="none" strike="noStrike" kern="1200" cap="none" spc="0" normalizeH="0" baseline="0" noProof="0">
                <a:uLnTx/>
                <a:uFillTx/>
              </a:rPr>
              <a:t>二级</a:t>
            </a:r>
            <a:endParaRPr kumimoji="0" lang="zh-CN" altLang="en-US" sz="2400" b="0" i="0" u="none" strike="noStrike" kern="1200" cap="none" spc="0" normalizeH="0" baseline="0" noProof="0">
              <a:uLnTx/>
              <a:uFillTx/>
            </a:endParaRPr>
          </a:p>
          <a:p>
            <a:pPr lvl="2"/>
            <a:r>
              <a:rPr kumimoji="0" lang="zh-CN" altLang="en-US" sz="2000" b="0" i="0" u="none" strike="noStrike" kern="1200" cap="none" spc="0" normalizeH="0" baseline="0" noProof="0">
                <a:uLnTx/>
                <a:uFillTx/>
              </a:rPr>
              <a:t>三级</a:t>
            </a:r>
            <a:endParaRPr kumimoji="0" lang="zh-CN" altLang="en-US" sz="2000" b="0" i="0" u="none" strike="noStrike" kern="1200" cap="none" spc="0" normalizeH="0" baseline="0" noProof="0">
              <a:uLnTx/>
              <a:uFillTx/>
            </a:endParaRPr>
          </a:p>
          <a:p>
            <a:pPr lvl="3"/>
            <a:r>
              <a:rPr kumimoji="0" lang="zh-CN" altLang="en-US" sz="1800" b="0" i="0" u="none" strike="noStrike" kern="1200" cap="none" spc="0" normalizeH="0" baseline="0" noProof="0">
                <a:uLnTx/>
                <a:uFillTx/>
              </a:rPr>
              <a:t>四级</a:t>
            </a:r>
            <a:endParaRPr kumimoji="0" lang="zh-CN" altLang="en-US" sz="1800" b="0" i="0" u="none" strike="noStrike" kern="1200" cap="none" spc="0" normalizeH="0" baseline="0" noProof="0">
              <a:uLnTx/>
              <a:uFillTx/>
            </a:endParaRPr>
          </a:p>
          <a:p>
            <a:pPr lvl="4"/>
            <a:r>
              <a:rPr kumimoji="0" lang="zh-CN" altLang="en-US" sz="1800" b="0" i="0" u="none" strike="noStrike" kern="1200" cap="none" spc="0" normalizeH="0" baseline="0" noProof="0">
                <a:uLnTx/>
                <a:uFillTx/>
              </a:rPr>
              <a:t>五级</a:t>
            </a:r>
            <a:endParaRPr kumimoji="0" lang="zh-CN" altLang="en-US" sz="1800" b="0" i="0" u="none" strike="noStrike" kern="1200" cap="none" spc="0" normalizeH="0" baseline="0" noProof="0">
              <a:uLnTx/>
              <a:uFillTx/>
            </a:endParaRPr>
          </a:p>
        </p:txBody>
      </p:sp>
      <p:sp>
        <p:nvSpPr>
          <p:cNvPr id="7" name="日期占位符 3"/>
          <p:cNvSpPr>
            <a:spLocks noGrp="1"/>
          </p:cNvSpPr>
          <p:nvPr>
            <p:ph type="dt" sz="half" idx="10"/>
            <p:custDataLst>
              <p:tags r:id="rId7"/>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fld id="{C4FBADBF-909B-4A0B-82CE-F5B62210A296}" type="datetime1">
              <a:rPr lang="zh-CN" altLang="en-US" sz="1200"/>
              <a:t/>
            </a:fld>
            <a:endParaRPr lang="zh-CN" altLang="en-US" sz="1200"/>
          </a:p>
        </p:txBody>
      </p:sp>
      <p:sp>
        <p:nvSpPr>
          <p:cNvPr id="8" name="页脚占位符 4"/>
          <p:cNvSpPr>
            <a:spLocks noGrp="1"/>
          </p:cNvSpPr>
          <p:nvPr>
            <p:ph type="ftr" sz="quarter" idx="11"/>
            <p:custDataLst>
              <p:tags r:id="rId8"/>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zh-CN" altLang="en-US" sz="1200"/>
          </a:p>
        </p:txBody>
      </p:sp>
      <p:sp>
        <p:nvSpPr>
          <p:cNvPr id="9" name="灯片编号占位符 5"/>
          <p:cNvSpPr>
            <a:spLocks noGrp="1"/>
          </p:cNvSpPr>
          <p:nvPr>
            <p:ph type="sldNum" sz="quarter" idx="12"/>
            <p:custDataLst>
              <p:tags r:id="rId9"/>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8EC198F1-9B4D-40C6-B2E3-1DECA56B8632}"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仅标题">
    <p:bg>
      <p:bgPr>
        <a:solidFill>
          <a:schemeClr val="bg1"/>
        </a:solidFill>
        <a:effectLst/>
      </p:bgPr>
    </p:bg>
    <p:spTree>
      <p:nvGrpSpPr>
        <p:cNvPr id="1" name=""/>
        <p:cNvGrpSpPr/>
        <p:nvPr>
          <p:custDataLst>
            <p:tags r:id="rId1"/>
          </p:custDataLst>
        </p:nvPr>
      </p:nvGrpSpPr>
      <p:grpSpPr/>
      <p:grpSp>
        <p:nvGrpSpPr>
          <p:cNvPr id="2050" name="组合 9"/>
          <p:cNvGrpSpPr/>
          <p:nvPr>
            <p:custDataLst>
              <p:tags r:id="rId2"/>
            </p:custDataLst>
          </p:nvPr>
        </p:nvGrpSpPr>
        <p:grpSpPr>
          <a:xfrm>
            <a:off x="422275" y="433388"/>
            <a:ext cx="842963" cy="822325"/>
            <a:chOff x="421791" y="365125"/>
            <a:chExt cx="843704" cy="822136"/>
          </a:xfrm>
        </p:grpSpPr>
        <p:sp>
          <p:nvSpPr>
            <p:cNvPr id="2051" name="椭圆 7"/>
            <p:cNvSpPr/>
            <p:nvPr userDrawn="1">
              <p:custDataLst>
                <p:tags r:id="rId3"/>
              </p:custDataLst>
            </p:nvPr>
          </p:nvSpPr>
          <p:spPr>
            <a:xfrm>
              <a:off x="421791" y="365125"/>
              <a:ext cx="789683" cy="789683"/>
            </a:xfrm>
            <a:prstGeom prst="ellipse">
              <a:avLst/>
            </a:prstGeom>
            <a:solidFill>
              <a:srgbClr val="FFDFD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52" name="椭圆 8"/>
            <p:cNvSpPr/>
            <p:nvPr userDrawn="1">
              <p:custDataLst>
                <p:tags r:id="rId4"/>
              </p:custDataLst>
            </p:nvPr>
          </p:nvSpPr>
          <p:spPr>
            <a:xfrm>
              <a:off x="838200" y="759966"/>
              <a:ext cx="427295" cy="427295"/>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
        <p:nvSpPr>
          <p:cNvPr id="2" name="标题 1"/>
          <p:cNvSpPr>
            <a:spLocks noGrp="1"/>
          </p:cNvSpPr>
          <p:nvPr>
            <p:ph type="title"/>
            <p:custDataLst>
              <p:tags r:id="rId5"/>
            </p:custDataLst>
          </p:nvPr>
        </p:nvSpPr>
        <p:spPr>
          <a:xfrm>
            <a:off x="1381610" y="494619"/>
            <a:ext cx="10515600" cy="698998"/>
          </a:xfrm>
        </p:spPr>
        <p:txBody>
          <a:bodyPr>
            <a:normAutofit/>
          </a:bodyPr>
          <a:lstStyle>
            <a:lvl1pPr>
              <a:defRPr sz="3200">
                <a:solidFill>
                  <a:srgbClr val="5F3D39"/>
                </a:solidFill>
                <a:latin typeface="思源宋体 CN Heavy" pitchFamily="18" charset="-122"/>
                <a:ea typeface="思源宋体 CN Heavy" pitchFamily="18" charset="-122"/>
              </a:defRPr>
            </a:lvl1pPr>
          </a:lstStyle>
          <a:p>
            <a:r>
              <a:rPr kumimoji="0" lang="zh-CN" altLang="en-US" sz="3200" b="0" i="0" u="none" strike="noStrike" kern="1200" cap="none" spc="0" normalizeH="0" baseline="0" noProof="0">
                <a:uLnTx/>
                <a:uFillTx/>
              </a:rPr>
              <a:t>单击此处编辑母版标题样式</a:t>
            </a:r>
            <a:endParaRPr kumimoji="0" lang="zh-CN" altLang="en-US" sz="3200" b="0" i="0" u="none" strike="noStrike" kern="1200" cap="none" spc="0" normalizeH="0" baseline="0" noProof="0">
              <a:uLnTx/>
              <a:uFillTx/>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3"/>
          <p:cNvSpPr>
            <a:spLocks noGrp="1"/>
          </p:cNvSpPr>
          <p:nvPr>
            <p:ph type="dt" sz="half" idx="10"/>
            <p:custDataLst>
              <p:tags r:id="rId2"/>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fld id="{C4FBADBF-909B-4A0B-82CE-F5B62210A296}" type="datetime1">
              <a:rPr lang="zh-CN" altLang="en-US" sz="1200"/>
              <a:t/>
            </a:fld>
            <a:endParaRPr lang="zh-CN" altLang="en-US" sz="1200"/>
          </a:p>
        </p:txBody>
      </p:sp>
      <p:sp>
        <p:nvSpPr>
          <p:cNvPr id="3" name="页脚占位符 4"/>
          <p:cNvSpPr>
            <a:spLocks noGrp="1"/>
          </p:cNvSpPr>
          <p:nvPr>
            <p:ph type="ftr" sz="quarter" idx="11"/>
            <p:custDataLst>
              <p:tags r:id="rId3"/>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zh-CN" altLang="en-US" sz="1200"/>
          </a:p>
        </p:txBody>
      </p:sp>
      <p:sp>
        <p:nvSpPr>
          <p:cNvPr id="4" name="灯片编号占位符 5"/>
          <p:cNvSpPr>
            <a:spLocks noGrp="1"/>
          </p:cNvSpPr>
          <p:nvPr>
            <p:ph type="sldNum" sz="quarter" idx="12"/>
            <p:custDataLst>
              <p:tags r:id="rId4"/>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8EC198F1-9B4D-40C6-B2E3-1DECA56B8632}"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kumimoji="0" lang="zh-CN" altLang="en-US" sz="3200" b="0" i="0" u="none" strike="noStrike" kern="1200" cap="none" spc="0" normalizeH="0" baseline="0" noProof="0">
                <a:uLnTx/>
                <a:uFillTx/>
              </a:rPr>
              <a:t>单击此处编辑母版标题样式</a:t>
            </a:r>
            <a:endParaRPr kumimoji="0" lang="zh-CN" altLang="en-US" sz="3200" b="0" i="0" u="none" strike="noStrike" kern="1200" cap="none" spc="0" normalizeH="0" baseline="0" noProof="0">
              <a:uLnTx/>
              <a:uFillTx/>
            </a:endParaRPr>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0" lang="zh-CN" altLang="en-US" sz="3200" b="0" i="0" u="none" strike="noStrike" kern="1200" cap="none" spc="0" normalizeH="0" baseline="0" noProof="0">
                <a:uLnTx/>
                <a:uFillTx/>
              </a:rPr>
              <a:t>单击此处编辑母版文本样式</a:t>
            </a:r>
            <a:endParaRPr kumimoji="0" lang="zh-CN" altLang="en-US" sz="3200" b="0" i="0" u="none" strike="noStrike" kern="1200" cap="none" spc="0" normalizeH="0" baseline="0" noProof="0">
              <a:uLnTx/>
              <a:uFillTx/>
            </a:endParaRPr>
          </a:p>
          <a:p>
            <a:pPr lvl="1"/>
            <a:r>
              <a:rPr kumimoji="0" lang="zh-CN" altLang="en-US" sz="2800" b="0" i="0" u="none" strike="noStrike" kern="1200" cap="none" spc="0" normalizeH="0" baseline="0" noProof="0">
                <a:uLnTx/>
                <a:uFillTx/>
              </a:rPr>
              <a:t>二级</a:t>
            </a:r>
            <a:endParaRPr kumimoji="0" lang="zh-CN" altLang="en-US" sz="2800" b="0" i="0" u="none" strike="noStrike" kern="1200" cap="none" spc="0" normalizeH="0" baseline="0" noProof="0">
              <a:uLnTx/>
              <a:uFillTx/>
            </a:endParaRPr>
          </a:p>
          <a:p>
            <a:pPr lvl="2"/>
            <a:r>
              <a:rPr kumimoji="0" lang="zh-CN" altLang="en-US" sz="2400" b="0" i="0" u="none" strike="noStrike" kern="1200" cap="none" spc="0" normalizeH="0" baseline="0" noProof="0">
                <a:uLnTx/>
                <a:uFillTx/>
              </a:rPr>
              <a:t>三级</a:t>
            </a:r>
            <a:endParaRPr kumimoji="0" lang="zh-CN" altLang="en-US" sz="2400" b="0" i="0" u="none" strike="noStrike" kern="1200" cap="none" spc="0" normalizeH="0" baseline="0" noProof="0">
              <a:uLnTx/>
              <a:uFillTx/>
            </a:endParaRPr>
          </a:p>
          <a:p>
            <a:pPr lvl="3"/>
            <a:r>
              <a:rPr kumimoji="0" lang="zh-CN" altLang="en-US" sz="2000" b="0" i="0" u="none" strike="noStrike" kern="1200" cap="none" spc="0" normalizeH="0" baseline="0" noProof="0">
                <a:uLnTx/>
                <a:uFillTx/>
              </a:rPr>
              <a:t>四级</a:t>
            </a:r>
            <a:endParaRPr kumimoji="0" lang="zh-CN" altLang="en-US" sz="2000" b="0" i="0" u="none" strike="noStrike" kern="1200" cap="none" spc="0" normalizeH="0" baseline="0" noProof="0">
              <a:uLnTx/>
              <a:uFillTx/>
            </a:endParaRPr>
          </a:p>
          <a:p>
            <a:pPr lvl="4"/>
            <a:r>
              <a:rPr kumimoji="0" lang="zh-CN" altLang="en-US" sz="2000" b="0" i="0" u="none" strike="noStrike" kern="1200" cap="none" spc="0" normalizeH="0" baseline="0" noProof="0">
                <a:uLnTx/>
                <a:uFillTx/>
              </a:rPr>
              <a:t>五级</a:t>
            </a:r>
            <a:endParaRPr kumimoji="0" lang="zh-CN" altLang="en-US" sz="2000" b="0" i="0" u="none" strike="noStrike" kern="1200" cap="none" spc="0" normalizeH="0" baseline="0" noProof="0">
              <a:uLnTx/>
              <a:uFillTx/>
            </a:endParaRPr>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0" lang="zh-CN" altLang="en-US" sz="1600" b="0" i="0" u="none" strike="noStrike" kern="1200" cap="none" spc="0" normalizeH="0" baseline="0" noProof="0">
                <a:uLnTx/>
                <a:uFillTx/>
              </a:rPr>
              <a:t>单击此处编辑母版文本样式</a:t>
            </a:r>
            <a:endParaRPr kumimoji="0" lang="zh-CN" altLang="en-US" sz="1600" b="0" i="0" u="none" strike="noStrike" kern="1200" cap="none" spc="0" normalizeH="0" baseline="0" noProof="0">
              <a:uLnTx/>
              <a:uFillTx/>
            </a:endParaRPr>
          </a:p>
        </p:txBody>
      </p:sp>
      <p:sp>
        <p:nvSpPr>
          <p:cNvPr id="5" name="日期占位符 3"/>
          <p:cNvSpPr>
            <a:spLocks noGrp="1"/>
          </p:cNvSpPr>
          <p:nvPr>
            <p:ph type="dt" sz="half" idx="10"/>
            <p:custDataLst>
              <p:tags r:id="rId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fld id="{C4FBADBF-909B-4A0B-82CE-F5B62210A296}" type="datetime1">
              <a:rPr lang="zh-CN" altLang="en-US" sz="1200"/>
              <a:t/>
            </a:fld>
            <a:endParaRPr lang="zh-CN" altLang="en-US" sz="1200"/>
          </a:p>
        </p:txBody>
      </p:sp>
      <p:sp>
        <p:nvSpPr>
          <p:cNvPr id="6" name="页脚占位符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zh-CN" altLang="en-US" sz="1200"/>
          </a:p>
        </p:txBody>
      </p:sp>
      <p:sp>
        <p:nvSpPr>
          <p:cNvPr id="7" name="灯片编号占位符 5"/>
          <p:cNvSpPr>
            <a:spLocks noGrp="1"/>
          </p:cNvSpPr>
          <p:nvPr>
            <p:ph type="sldNum" sz="quarter" idx="12"/>
            <p:custDataLst>
              <p:tags r:id="rId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8EC198F1-9B4D-40C6-B2E3-1DECA56B8632}"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kumimoji="0" lang="zh-CN" altLang="en-US" sz="3200" b="0" i="0" u="none" strike="noStrike" kern="1200" cap="none" spc="0" normalizeH="0" baseline="0" noProof="0">
                <a:uLnTx/>
                <a:uFillTx/>
              </a:rPr>
              <a:t>单击此处编辑母版标题样式</a:t>
            </a:r>
            <a:endParaRPr kumimoji="0" lang="zh-CN" altLang="en-US" sz="3200" b="0" i="0" u="none" strike="noStrike" kern="1200" cap="none" spc="0" normalizeH="0" baseline="0" noProof="0">
              <a:uLnTx/>
              <a:uFillTx/>
            </a:endParaRPr>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0" lang="zh-CN" altLang="en-US" sz="3200" b="0" i="0" u="none" strike="noStrike" kern="1200" cap="none" spc="0" normalizeH="0" baseline="0" noProof="0">
              <a:uLnTx/>
              <a:uFillTx/>
            </a:endParaRPr>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0" lang="zh-CN" altLang="en-US" sz="1600" b="0" i="0" u="none" strike="noStrike" kern="1200" cap="none" spc="0" normalizeH="0" baseline="0" noProof="0">
                <a:uLnTx/>
                <a:uFillTx/>
              </a:rPr>
              <a:t>单击此处编辑母版文本样式</a:t>
            </a:r>
            <a:endParaRPr kumimoji="0" lang="zh-CN" altLang="en-US" sz="1600" b="0" i="0" u="none" strike="noStrike" kern="1200" cap="none" spc="0" normalizeH="0" baseline="0" noProof="0">
              <a:uLnTx/>
              <a:uFillTx/>
            </a:endParaRPr>
          </a:p>
        </p:txBody>
      </p:sp>
      <p:sp>
        <p:nvSpPr>
          <p:cNvPr id="5" name="日期占位符 3"/>
          <p:cNvSpPr>
            <a:spLocks noGrp="1"/>
          </p:cNvSpPr>
          <p:nvPr>
            <p:ph type="dt" sz="half" idx="10"/>
            <p:custDataLst>
              <p:tags r:id="rId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fld id="{C4FBADBF-909B-4A0B-82CE-F5B62210A296}" type="datetime1">
              <a:rPr lang="zh-CN" altLang="en-US" sz="1200"/>
              <a:t/>
            </a:fld>
            <a:endParaRPr lang="zh-CN" altLang="en-US" sz="1200"/>
          </a:p>
        </p:txBody>
      </p:sp>
      <p:sp>
        <p:nvSpPr>
          <p:cNvPr id="6" name="页脚占位符 4"/>
          <p:cNvSpPr>
            <a:spLocks noGrp="1"/>
          </p:cNvSpPr>
          <p:nvPr>
            <p:ph type="ftr" sz="quarter" idx="11"/>
            <p:custDataLst>
              <p:tags r:id="rId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zh-CN" altLang="en-US" sz="1200"/>
          </a:p>
        </p:txBody>
      </p:sp>
      <p:sp>
        <p:nvSpPr>
          <p:cNvPr id="7" name="灯片编号占位符 5"/>
          <p:cNvSpPr>
            <a:spLocks noGrp="1"/>
          </p:cNvSpPr>
          <p:nvPr>
            <p:ph type="sldNum" sz="quarter" idx="12"/>
            <p:custDataLst>
              <p:tags r:id="rId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8EC198F1-9B4D-40C6-B2E3-1DECA56B8632}"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143.xml" /><Relationship Id="rId13" Type="http://schemas.openxmlformats.org/officeDocument/2006/relationships/tags" Target="../tags/tag144.xml" /><Relationship Id="rId14" Type="http://schemas.openxmlformats.org/officeDocument/2006/relationships/tags" Target="../tags/tag145.xml" /><Relationship Id="rId15" Type="http://schemas.openxmlformats.org/officeDocument/2006/relationships/tags" Target="../tags/tag146.xml" /><Relationship Id="rId16" Type="http://schemas.openxmlformats.org/officeDocument/2006/relationships/tags" Target="../tags/tag147.xml" /><Relationship Id="rId17" Type="http://schemas.openxmlformats.org/officeDocument/2006/relationships/tags" Target="../tags/tag148.xml" /><Relationship Id="rId18"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custDataLst>
            <p:tags r:id="rId12"/>
          </p:custDataLst>
        </p:nvPr>
      </p:nvGrpSpPr>
      <p:grpSpPr/>
      <p:sp>
        <p:nvSpPr>
          <p:cNvPr id="1026" name="标题占位符 1"/>
          <p:cNvSpPr>
            <a:spLocks noGrp="1"/>
          </p:cNvSpPr>
          <p:nvPr>
            <p:ph type="title"/>
            <p:custDataLst>
              <p:tags r:id="rId13"/>
            </p:custDataLst>
          </p:nvPr>
        </p:nvSpPr>
        <p:spPr>
          <a:xfrm>
            <a:off x="838200" y="365125"/>
            <a:ext cx="10515600" cy="1325563"/>
          </a:xfrm>
          <a:prstGeom prst="rect">
            <a:avLst/>
          </a:prstGeom>
          <a:noFill/>
          <a:ln cap="flat">
            <a:noFill/>
            <a:prstDash val="solid"/>
            <a:round/>
            <a:headEnd type="none" w="med" len="med"/>
            <a:tailEnd type="none" w="med" len="med"/>
          </a:ln>
        </p:spPr>
        <p:txBody>
          <a:bodyPr vert="horz" lIns="91440" tIns="45720" rIns="91440" bIns="45720"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t>单击此处编辑母版标题样式</a:t>
            </a:r>
          </a:p>
        </p:txBody>
      </p:sp>
      <p:sp>
        <p:nvSpPr>
          <p:cNvPr id="1027" name="文本占位符 2"/>
          <p:cNvSpPr>
            <a:spLocks noGrp="1"/>
          </p:cNvSpPr>
          <p:nvPr>
            <p:ph type="body" idx="1"/>
            <p:custDataLst>
              <p:tags r:id="rId14"/>
            </p:custDataLst>
          </p:nvPr>
        </p:nvSpPr>
        <p:spPr>
          <a:xfrm>
            <a:off x="838200" y="1825625"/>
            <a:ext cx="10515600" cy="4351338"/>
          </a:xfrm>
          <a:prstGeom prst="rect">
            <a:avLst/>
          </a:prstGeom>
          <a:noFill/>
          <a:ln cap="flat">
            <a:noFill/>
            <a:prstDash val="solid"/>
            <a:round/>
            <a:headEnd type="none" w="med" len="med"/>
            <a:tailEnd type="none" w="med" len="med"/>
          </a:ln>
        </p:spPr>
        <p:txBody>
          <a:bodyPr vert="horz" lIns="91440" tIns="45720" rIns="91440" bIns="45720"/>
          <a:lstStyle>
            <a:lvl1pPr marL="228600" indent="-228600" algn="l" defTabSz="914400" rtl="0" eaLnBrk="1" hangingPunct="1">
              <a:lnSpc>
                <a:spcPct val="90000"/>
              </a:lnSpc>
              <a:spcBef>
                <a:spcPts val="1000"/>
              </a:spcBef>
              <a:buFont typeface="Arial" panose="020b0604020202020204" pitchFamily="34" charset="0"/>
              <a:buChar char="•"/>
              <a:defRPr lang="zh-CN" altLang="en-US" sz="2800">
                <a:solidFill>
                  <a:schemeClr val="tx1"/>
                </a:solidFill>
                <a:latin typeface="等线"/>
                <a:ea typeface="Arial" panose="020b0604020202020204" pitchFamily="34" charset="0"/>
              </a:defRPr>
            </a:lvl1pPr>
            <a:lvl2pPr marL="685800" indent="-228600" algn="l" defTabSz="914400" rtl="0" eaLnBrk="1" hangingPunct="1">
              <a:lnSpc>
                <a:spcPct val="90000"/>
              </a:lnSpc>
              <a:spcBef>
                <a:spcPts val="500"/>
              </a:spcBef>
              <a:buFont typeface="Arial" panose="020b0604020202020204" pitchFamily="34" charset="0"/>
              <a:buChar char="•"/>
              <a:defRPr lang="zh-CN" altLang="en-US" sz="2400">
                <a:solidFill>
                  <a:schemeClr val="tx1"/>
                </a:solidFill>
                <a:latin typeface="等线"/>
                <a:ea typeface="Arial" panose="020b0604020202020204" pitchFamily="34" charset="0"/>
              </a:defRPr>
            </a:lvl2pPr>
            <a:lvl3pPr marL="1143000" indent="-228600" algn="l" defTabSz="914400" rtl="0" eaLnBrk="1" hangingPunct="1">
              <a:lnSpc>
                <a:spcPct val="90000"/>
              </a:lnSpc>
              <a:spcBef>
                <a:spcPts val="500"/>
              </a:spcBef>
              <a:buFont typeface="Arial" panose="020b0604020202020204" pitchFamily="34" charset="0"/>
              <a:buChar char="•"/>
              <a:defRPr lang="zh-CN" altLang="en-US" sz="2000">
                <a:solidFill>
                  <a:schemeClr val="tx1"/>
                </a:solidFill>
                <a:latin typeface="等线"/>
                <a:ea typeface="Arial" panose="020b0604020202020204" pitchFamily="34" charset="0"/>
              </a:defRPr>
            </a:lvl3pPr>
            <a:lvl4pPr marL="1600200" indent="-228600" algn="l" defTabSz="914400" rtl="0" eaLnBrk="1" hangingPunct="1">
              <a:lnSpc>
                <a:spcPct val="90000"/>
              </a:lnSpc>
              <a:spcBef>
                <a:spcPts val="500"/>
              </a:spcBef>
              <a:buFont typeface="Arial" panose="020b0604020202020204" pitchFamily="34" charset="0"/>
              <a:buChar char="•"/>
              <a:defRPr lang="zh-CN" altLang="en-US" sz="1800">
                <a:solidFill>
                  <a:schemeClr val="tx1"/>
                </a:solidFill>
                <a:latin typeface="等线"/>
                <a:ea typeface="Arial" panose="020b0604020202020204" pitchFamily="34" charset="0"/>
              </a:defRPr>
            </a:lvl4pPr>
            <a:lvl5pPr marL="2057400" indent="-228600" algn="l" defTabSz="914400" rtl="0" eaLnBrk="1" hangingPunct="1">
              <a:lnSpc>
                <a:spcPct val="90000"/>
              </a:lnSpc>
              <a:spcBef>
                <a:spcPts val="500"/>
              </a:spcBef>
              <a:buFont typeface="Arial" panose="020b0604020202020204" pitchFamily="34" charset="0"/>
              <a:buChar char="•"/>
              <a:defRPr lang="zh-CN" altLang="en-US" sz="1800">
                <a:solidFill>
                  <a:schemeClr val="tx1"/>
                </a:solidFill>
                <a:latin typeface="等线"/>
                <a:ea typeface="Arial" panose="020b0604020202020204" pitchFamily="34" charset="0"/>
              </a:defRPr>
            </a:lvl5pPr>
          </a:lstStyle>
          <a:p>
            <a:pPr lvl="0"/>
            <a:r>
              <a:t>单击此处编辑母版文本样式</a:t>
            </a:r>
          </a:p>
          <a:p>
            <a:pPr lvl="1"/>
            <a:r>
              <a:t>二级</a:t>
            </a:r>
          </a:p>
          <a:p>
            <a:pPr lvl="2"/>
            <a:r>
              <a:t>三级</a:t>
            </a:r>
          </a:p>
          <a:p>
            <a:pPr lvl="3"/>
            <a:r>
              <a:t>四级</a:t>
            </a:r>
          </a:p>
          <a:p>
            <a:pPr lvl="4"/>
            <a:r>
              <a:t>五级</a:t>
            </a:r>
          </a:p>
        </p:txBody>
      </p:sp>
      <p:sp>
        <p:nvSpPr>
          <p:cNvPr id="1028" name="日期占位符 3"/>
          <p:cNvSpPr>
            <a:spLocks noGrp="1"/>
          </p:cNvSpPr>
          <p:nvPr>
            <p:ph type="dt" sz="half" idx="2"/>
            <p:custDataLst>
              <p:tags r:id="rId15"/>
            </p:custDataLst>
          </p:nvPr>
        </p:nvSpPr>
        <p:spPr>
          <a:xfrm>
            <a:off x="838200" y="6356350"/>
            <a:ext cx="27432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fld id="{C4FBADBF-909B-4A0B-82CE-F5B62210A296}" type="datetime1">
              <a:rPr lang="zh-CN" altLang="en-US" sz="1200"/>
              <a:t/>
            </a:fld>
            <a:endParaRPr lang="zh-CN" altLang="en-US" sz="1200"/>
          </a:p>
        </p:txBody>
      </p:sp>
      <p:sp>
        <p:nvSpPr>
          <p:cNvPr id="1029" name="页脚占位符 4"/>
          <p:cNvSpPr>
            <a:spLocks noGrp="1"/>
          </p:cNvSpPr>
          <p:nvPr>
            <p:ph type="ftr" sz="quarter" idx="3"/>
            <p:custDataLst>
              <p:tags r:id="rId16"/>
            </p:custDataLst>
          </p:nvPr>
        </p:nvSpPr>
        <p:spPr>
          <a:xfrm>
            <a:off x="4038600" y="6356350"/>
            <a:ext cx="41148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zh-CN" altLang="en-US" sz="1200"/>
          </a:p>
        </p:txBody>
      </p:sp>
      <p:sp>
        <p:nvSpPr>
          <p:cNvPr id="1030" name="灯片编号占位符 5"/>
          <p:cNvSpPr>
            <a:spLocks noGrp="1"/>
          </p:cNvSpPr>
          <p:nvPr>
            <p:ph type="sldNum" sz="quarter" idx="4"/>
            <p:custDataLst>
              <p:tags r:id="rId17"/>
            </p:custDataLst>
          </p:nvPr>
        </p:nvSpPr>
        <p:spPr>
          <a:xfrm>
            <a:off x="8610600" y="6356350"/>
            <a:ext cx="2743200" cy="365125"/>
          </a:xfrm>
          <a:prstGeom prst="rect">
            <a:avLst/>
          </a:prstGeom>
          <a:noFill/>
          <a:ln w="9525" cap="flat" cmpd="sng" algn="ctr">
            <a:noFill/>
            <a:prstDash val="solid"/>
            <a:round/>
            <a:headEnd type="none" w="med" len="med"/>
            <a:tailEnd type="none" w="med" len="med"/>
          </a:ln>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ct val="0"/>
              </a:spcBef>
              <a:spcAft>
                <a:spcPct val="0"/>
              </a:spcAft>
              <a:buClrTx/>
              <a:buSzTx/>
              <a:buFontTx/>
              <a:buNone/>
            </a:pPr>
            <a:fld id="{8EC198F1-9B4D-40C6-B2E3-1DECA56B8632}" type="slidenum">
              <a:rPr kumimoji="0" lang="zh-CN" altLang="en-US" sz="1200" b="0" i="0" u="none" strike="noStrike" kern="1200" cap="none" spc="0" normalizeH="0" baseline="0" noProof="0">
                <a:ln w="9525" cap="flat" cmpd="sng" algn="ctr">
                  <a:noFill/>
                  <a:prstDash val="solid"/>
                  <a:round/>
                  <a:headEnd type="none" w="med" len="med"/>
                  <a:tailEnd type="none" w="med" len="med"/>
                </a:ln>
                <a:solidFill>
                  <a:srgbClr val="898989"/>
                </a:solidFill>
                <a:uLnTx/>
                <a:uFillTx/>
                <a:latin typeface="等线"/>
                <a:ea typeface="等线" panose="02010600030101010101" charset="-122"/>
                <a:cs typeface="等线" panose="02010600030101010101" charset="-122"/>
                <a:sym typeface="Wingdings" panose="05000000000000000000" pitchFamily="2" charset="2"/>
              </a:rPr>
              <a:t/>
            </a:fld>
            <a:endParaRPr kumimoji="0" lang="zh-CN" altLang="en-US" sz="1200" b="0" i="0" u="none" strike="noStrike" kern="1200" cap="none" spc="0" normalizeH="0" baseline="0" noProof="0">
              <a:uLnTx/>
              <a:uFillTx/>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hangingPunct="1">
        <a:lnSpc>
          <a:spcPct val="90000"/>
        </a:lnSpc>
        <a:spcBef>
          <a:spcPct val="0"/>
        </a:spcBef>
        <a:buNone/>
        <a:defRPr sz="4400">
          <a:solidFill>
            <a:schemeClr val="tx1"/>
          </a:solidFill>
          <a:latin typeface="思源宋体 CN Medium" pitchFamily="18" charset="-122"/>
          <a:ea typeface="思源宋体 CN Medium" pitchFamily="18" charset="-122"/>
        </a:defRPr>
      </a:lvl1pPr>
    </p:titleStyle>
    <p:bodyStyle>
      <a:lvl1pPr marL="228600" indent="-228600" algn="l" defTabSz="914400" rtl="0" eaLnBrk="1" hangingPunct="1">
        <a:lnSpc>
          <a:spcPct val="90000"/>
        </a:lnSpc>
        <a:spcBef>
          <a:spcPts val="1000"/>
        </a:spcBef>
        <a:buFont typeface="Arial" panose="020b0604020202020204" pitchFamily="34" charset="0"/>
        <a:buChar char="•"/>
        <a:defRPr sz="2800">
          <a:solidFill>
            <a:schemeClr val="tx1"/>
          </a:solidFill>
          <a:latin typeface="等线"/>
          <a:ea typeface="Arial" panose="020b0604020202020204" pitchFamily="34" charset="0"/>
        </a:defRPr>
      </a:lvl1pPr>
      <a:lvl2pPr marL="685800" indent="-228600" algn="l" defTabSz="914400" rtl="0" eaLnBrk="1" hangingPunct="1">
        <a:lnSpc>
          <a:spcPct val="90000"/>
        </a:lnSpc>
        <a:spcBef>
          <a:spcPts val="500"/>
        </a:spcBef>
        <a:buFont typeface="Arial" panose="020b0604020202020204" pitchFamily="34" charset="0"/>
        <a:buChar char="•"/>
        <a:defRPr sz="2400">
          <a:solidFill>
            <a:schemeClr val="tx1"/>
          </a:solidFill>
          <a:latin typeface="等线"/>
          <a:ea typeface="Arial" panose="020b0604020202020204" pitchFamily="34" charset="0"/>
        </a:defRPr>
      </a:lvl2pPr>
      <a:lvl3pPr marL="1143000" indent="-228600" algn="l" defTabSz="914400" rtl="0" eaLnBrk="1" hangingPunct="1">
        <a:lnSpc>
          <a:spcPct val="90000"/>
        </a:lnSpc>
        <a:spcBef>
          <a:spcPts val="500"/>
        </a:spcBef>
        <a:buFont typeface="Arial" panose="020b0604020202020204" pitchFamily="34" charset="0"/>
        <a:buChar char="•"/>
        <a:defRPr sz="2000">
          <a:solidFill>
            <a:schemeClr val="tx1"/>
          </a:solidFill>
          <a:latin typeface="等线"/>
          <a:ea typeface="Arial" panose="020b0604020202020204" pitchFamily="34" charset="0"/>
        </a:defRPr>
      </a:lvl3pPr>
      <a:lvl4pPr marL="1600200" indent="-228600" algn="l" defTabSz="914400" rtl="0" eaLnBrk="1" hangingPunct="1">
        <a:lnSpc>
          <a:spcPct val="90000"/>
        </a:lnSpc>
        <a:spcBef>
          <a:spcPts val="500"/>
        </a:spcBef>
        <a:buFont typeface="Arial" panose="020b0604020202020204" pitchFamily="34" charset="0"/>
        <a:buChar char="•"/>
        <a:defRPr sz="1800">
          <a:solidFill>
            <a:schemeClr val="tx1"/>
          </a:solidFill>
          <a:latin typeface="等线"/>
          <a:ea typeface="Arial" panose="020b0604020202020204" pitchFamily="34" charset="0"/>
        </a:defRPr>
      </a:lvl4pPr>
      <a:lvl5pPr marL="2057400" indent="-228600" algn="l" defTabSz="914400" rtl="0" eaLnBrk="1" hangingPunct="1">
        <a:lnSpc>
          <a:spcPct val="90000"/>
        </a:lnSpc>
        <a:spcBef>
          <a:spcPts val="500"/>
        </a:spcBef>
        <a:buFont typeface="Arial" panose="020b0604020202020204" pitchFamily="34" charset="0"/>
        <a:buChar char="•"/>
        <a:defRPr sz="1800">
          <a:solidFill>
            <a:schemeClr val="tx1"/>
          </a:solidFill>
          <a:latin typeface="等线"/>
          <a:ea typeface="Arial" panose="020b0604020202020204" pitchFamily="34" charset="0"/>
        </a:defRPr>
      </a:lvl5pPr>
    </p:bodyStyle>
    <p:otherStyle>
      <a:lvl1pPr marL="0" indent="0" algn="l" defTabSz="914400" rtl="0" eaLnBrk="1" hangingPunct="1">
        <a:buNone/>
        <a:defRPr sz="1800">
          <a:solidFill>
            <a:schemeClr val="tx1"/>
          </a:solidFill>
          <a:latin typeface="等线"/>
          <a:ea typeface="Arial" panose="020b0604020202020204" pitchFamily="34" charset="0"/>
        </a:defRPr>
      </a:lvl1pPr>
      <a:lvl2pPr marL="457200" indent="0" algn="l" defTabSz="914400" rtl="0" eaLnBrk="1" hangingPunct="1">
        <a:buNone/>
        <a:defRPr sz="1800">
          <a:solidFill>
            <a:schemeClr val="tx1"/>
          </a:solidFill>
          <a:latin typeface="等线"/>
          <a:ea typeface="Arial" panose="020b0604020202020204" pitchFamily="34" charset="0"/>
        </a:defRPr>
      </a:lvl2pPr>
      <a:lvl3pPr marL="914400" indent="0" algn="l" defTabSz="914400" rtl="0" eaLnBrk="1" hangingPunct="1">
        <a:buNone/>
        <a:defRPr sz="1800">
          <a:solidFill>
            <a:schemeClr val="tx1"/>
          </a:solidFill>
          <a:latin typeface="等线"/>
          <a:ea typeface="Arial" panose="020b0604020202020204" pitchFamily="34" charset="0"/>
        </a:defRPr>
      </a:lvl3pPr>
      <a:lvl4pPr marL="1371600" indent="0" algn="l" defTabSz="914400" rtl="0" eaLnBrk="1" hangingPunct="1">
        <a:buNone/>
        <a:defRPr sz="1800">
          <a:solidFill>
            <a:schemeClr val="tx1"/>
          </a:solidFill>
          <a:latin typeface="等线"/>
          <a:ea typeface="Arial" panose="020b0604020202020204" pitchFamily="34" charset="0"/>
        </a:defRPr>
      </a:lvl4pPr>
      <a:lvl5pPr marL="1828800" indent="0" algn="l" defTabSz="914400" rtl="0" eaLnBrk="1" hangingPunct="1">
        <a:buNone/>
        <a:defRPr sz="1800">
          <a:solidFill>
            <a:schemeClr val="tx1"/>
          </a:solidFill>
          <a:latin typeface="等线"/>
          <a:ea typeface="Arial" panose="020b0604020202020204" pitchFamily="34" charset="0"/>
        </a:defRPr>
      </a:lvl5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custDataLst>
            <p:tags r:id="rId12"/>
          </p:custDataLst>
        </p:nvPr>
      </p:nvGrpSpPr>
      <p:grpSpPr>
        <a:xfrm>
          <a:off x="0" y="0"/>
          <a:ext cx="0" cy="0"/>
        </a:xfrm>
      </p:grpSpPr>
      <p:sp>
        <p:nvSpPr>
          <p:cNvPr id="4" name="日期占位符 3"/>
          <p:cNvSpPr>
            <a:spLocks noGrp="1"/>
          </p:cNvSpPr>
          <p:nvPr>
            <p:ph type="dt" sz="half" idx="2"/>
            <p:custDataLst>
              <p:tags r:id="rId13"/>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4"/>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5"/>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custDataLst>
              <p:tags r:id="rId16"/>
            </p:custDataLst>
          </p:nvPr>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7"/>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64.xml" /><Relationship Id="rId11" Type="http://schemas.openxmlformats.org/officeDocument/2006/relationships/tags" Target="../tags/tag165.xml" /><Relationship Id="rId12" Type="http://schemas.openxmlformats.org/officeDocument/2006/relationships/tags" Target="../tags/tag166.xml" /><Relationship Id="rId13" Type="http://schemas.openxmlformats.org/officeDocument/2006/relationships/tags" Target="../tags/tag167.xml" /><Relationship Id="rId14" Type="http://schemas.openxmlformats.org/officeDocument/2006/relationships/tags" Target="../tags/tag168.xml" /><Relationship Id="rId15" Type="http://schemas.openxmlformats.org/officeDocument/2006/relationships/tags" Target="../tags/tag169.xml" /><Relationship Id="rId16" Type="http://schemas.openxmlformats.org/officeDocument/2006/relationships/tags" Target="../tags/tag170.xml" /><Relationship Id="rId17" Type="http://schemas.openxmlformats.org/officeDocument/2006/relationships/tags" Target="../tags/tag171.xml" /><Relationship Id="rId18" Type="http://schemas.openxmlformats.org/officeDocument/2006/relationships/tags" Target="../tags/tag172.xml" /><Relationship Id="rId19" Type="http://schemas.openxmlformats.org/officeDocument/2006/relationships/tags" Target="../tags/tag173.xml" /><Relationship Id="rId2" Type="http://schemas.openxmlformats.org/officeDocument/2006/relationships/tags" Target="../tags/tag156.xml" /><Relationship Id="rId20" Type="http://schemas.openxmlformats.org/officeDocument/2006/relationships/image" Target="../media/image1.png" /><Relationship Id="rId21" Type="http://schemas.openxmlformats.org/officeDocument/2006/relationships/tags" Target="../tags/tag174.xml" /><Relationship Id="rId22" Type="http://schemas.openxmlformats.org/officeDocument/2006/relationships/audio" Target="NULL" /><Relationship Id="rId3" Type="http://schemas.openxmlformats.org/officeDocument/2006/relationships/tags" Target="../tags/tag157.xml" /><Relationship Id="rId4" Type="http://schemas.openxmlformats.org/officeDocument/2006/relationships/tags" Target="../tags/tag158.xml" /><Relationship Id="rId5" Type="http://schemas.openxmlformats.org/officeDocument/2006/relationships/tags" Target="../tags/tag159.xml" /><Relationship Id="rId6" Type="http://schemas.openxmlformats.org/officeDocument/2006/relationships/tags" Target="../tags/tag160.xml" /><Relationship Id="rId7" Type="http://schemas.openxmlformats.org/officeDocument/2006/relationships/tags" Target="../tags/tag161.xml" /><Relationship Id="rId8" Type="http://schemas.openxmlformats.org/officeDocument/2006/relationships/tags" Target="../tags/tag162.xml" /><Relationship Id="rId9" Type="http://schemas.openxmlformats.org/officeDocument/2006/relationships/tags" Target="../tags/tag16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358.xml" /><Relationship Id="rId11" Type="http://schemas.openxmlformats.org/officeDocument/2006/relationships/tags" Target="../tags/tag359.xml" /><Relationship Id="rId12" Type="http://schemas.openxmlformats.org/officeDocument/2006/relationships/tags" Target="../tags/tag360.xml" /><Relationship Id="rId13" Type="http://schemas.openxmlformats.org/officeDocument/2006/relationships/tags" Target="../tags/tag361.xml" /><Relationship Id="rId14" Type="http://schemas.openxmlformats.org/officeDocument/2006/relationships/tags" Target="../tags/tag362.xml" /><Relationship Id="rId15" Type="http://schemas.openxmlformats.org/officeDocument/2006/relationships/tags" Target="../tags/tag363.xml" /><Relationship Id="rId16" Type="http://schemas.openxmlformats.org/officeDocument/2006/relationships/tags" Target="../tags/tag364.xml" /><Relationship Id="rId17" Type="http://schemas.openxmlformats.org/officeDocument/2006/relationships/tags" Target="../tags/tag365.xml" /><Relationship Id="rId18" Type="http://schemas.openxmlformats.org/officeDocument/2006/relationships/tags" Target="../tags/tag366.xml" /><Relationship Id="rId19" Type="http://schemas.openxmlformats.org/officeDocument/2006/relationships/tags" Target="../tags/tag367.xml" /><Relationship Id="rId2" Type="http://schemas.openxmlformats.org/officeDocument/2006/relationships/tags" Target="../tags/tag350.xml" /><Relationship Id="rId20" Type="http://schemas.openxmlformats.org/officeDocument/2006/relationships/tags" Target="../tags/tag368.xml" /><Relationship Id="rId21" Type="http://schemas.openxmlformats.org/officeDocument/2006/relationships/tags" Target="../tags/tag369.xml" /><Relationship Id="rId22" Type="http://schemas.openxmlformats.org/officeDocument/2006/relationships/tags" Target="../tags/tag370.xml" /><Relationship Id="rId23" Type="http://schemas.openxmlformats.org/officeDocument/2006/relationships/image" Target="../media/image8.jpeg" /><Relationship Id="rId24" Type="http://schemas.openxmlformats.org/officeDocument/2006/relationships/tags" Target="../tags/tag371.xml" /><Relationship Id="rId25" Type="http://schemas.openxmlformats.org/officeDocument/2006/relationships/tags" Target="../tags/tag372.xml" /><Relationship Id="rId3" Type="http://schemas.openxmlformats.org/officeDocument/2006/relationships/tags" Target="../tags/tag351.xml" /><Relationship Id="rId4" Type="http://schemas.openxmlformats.org/officeDocument/2006/relationships/tags" Target="../tags/tag352.xml" /><Relationship Id="rId5" Type="http://schemas.openxmlformats.org/officeDocument/2006/relationships/tags" Target="../tags/tag353.xml" /><Relationship Id="rId6" Type="http://schemas.openxmlformats.org/officeDocument/2006/relationships/tags" Target="../tags/tag354.xml" /><Relationship Id="rId7" Type="http://schemas.openxmlformats.org/officeDocument/2006/relationships/tags" Target="../tags/tag355.xml" /><Relationship Id="rId8" Type="http://schemas.openxmlformats.org/officeDocument/2006/relationships/tags" Target="../tags/tag356.xml" /><Relationship Id="rId9" Type="http://schemas.openxmlformats.org/officeDocument/2006/relationships/tags" Target="../tags/tag35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381.xml" /><Relationship Id="rId11" Type="http://schemas.openxmlformats.org/officeDocument/2006/relationships/tags" Target="../tags/tag382.xml" /><Relationship Id="rId12" Type="http://schemas.openxmlformats.org/officeDocument/2006/relationships/tags" Target="../tags/tag383.xml" /><Relationship Id="rId13" Type="http://schemas.openxmlformats.org/officeDocument/2006/relationships/tags" Target="../tags/tag384.xml" /><Relationship Id="rId14" Type="http://schemas.openxmlformats.org/officeDocument/2006/relationships/tags" Target="../tags/tag385.xml" /><Relationship Id="rId15" Type="http://schemas.openxmlformats.org/officeDocument/2006/relationships/image" Target="../media/image9.jpeg" /><Relationship Id="rId16" Type="http://schemas.openxmlformats.org/officeDocument/2006/relationships/tags" Target="../tags/tag386.xml" /><Relationship Id="rId17" Type="http://schemas.openxmlformats.org/officeDocument/2006/relationships/image" Target="../media/image10.jpeg" /><Relationship Id="rId2" Type="http://schemas.openxmlformats.org/officeDocument/2006/relationships/tags" Target="../tags/tag373.xml" /><Relationship Id="rId3" Type="http://schemas.openxmlformats.org/officeDocument/2006/relationships/tags" Target="../tags/tag374.xml" /><Relationship Id="rId4" Type="http://schemas.openxmlformats.org/officeDocument/2006/relationships/tags" Target="../tags/tag375.xml" /><Relationship Id="rId5" Type="http://schemas.openxmlformats.org/officeDocument/2006/relationships/tags" Target="../tags/tag376.xml" /><Relationship Id="rId6" Type="http://schemas.openxmlformats.org/officeDocument/2006/relationships/tags" Target="../tags/tag377.xml" /><Relationship Id="rId7" Type="http://schemas.openxmlformats.org/officeDocument/2006/relationships/tags" Target="../tags/tag378.xml" /><Relationship Id="rId8" Type="http://schemas.openxmlformats.org/officeDocument/2006/relationships/tags" Target="../tags/tag379.xml" /><Relationship Id="rId9" Type="http://schemas.openxmlformats.org/officeDocument/2006/relationships/tags" Target="../tags/tag38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395.xml" /><Relationship Id="rId11" Type="http://schemas.openxmlformats.org/officeDocument/2006/relationships/tags" Target="../tags/tag396.xml" /><Relationship Id="rId12" Type="http://schemas.openxmlformats.org/officeDocument/2006/relationships/tags" Target="../tags/tag397.xml" /><Relationship Id="rId13" Type="http://schemas.openxmlformats.org/officeDocument/2006/relationships/tags" Target="../tags/tag398.xml" /><Relationship Id="rId14" Type="http://schemas.openxmlformats.org/officeDocument/2006/relationships/tags" Target="../tags/tag399.xml" /><Relationship Id="rId15" Type="http://schemas.openxmlformats.org/officeDocument/2006/relationships/tags" Target="../tags/tag400.xml" /><Relationship Id="rId16" Type="http://schemas.openxmlformats.org/officeDocument/2006/relationships/tags" Target="../tags/tag401.xml" /><Relationship Id="rId17" Type="http://schemas.openxmlformats.org/officeDocument/2006/relationships/tags" Target="../tags/tag402.xml" /><Relationship Id="rId18" Type="http://schemas.openxmlformats.org/officeDocument/2006/relationships/tags" Target="../tags/tag403.xml" /><Relationship Id="rId19" Type="http://schemas.openxmlformats.org/officeDocument/2006/relationships/tags" Target="../tags/tag404.xml" /><Relationship Id="rId2" Type="http://schemas.openxmlformats.org/officeDocument/2006/relationships/tags" Target="../tags/tag387.xml" /><Relationship Id="rId20" Type="http://schemas.openxmlformats.org/officeDocument/2006/relationships/tags" Target="../tags/tag405.xml" /><Relationship Id="rId21" Type="http://schemas.openxmlformats.org/officeDocument/2006/relationships/tags" Target="../tags/tag406.xml" /><Relationship Id="rId22" Type="http://schemas.openxmlformats.org/officeDocument/2006/relationships/tags" Target="../tags/tag407.xml" /><Relationship Id="rId23" Type="http://schemas.openxmlformats.org/officeDocument/2006/relationships/tags" Target="../tags/tag408.xml" /><Relationship Id="rId24" Type="http://schemas.openxmlformats.org/officeDocument/2006/relationships/tags" Target="../tags/tag409.xml" /><Relationship Id="rId25" Type="http://schemas.openxmlformats.org/officeDocument/2006/relationships/tags" Target="../tags/tag410.xml" /><Relationship Id="rId26" Type="http://schemas.openxmlformats.org/officeDocument/2006/relationships/tags" Target="../tags/tag411.xml" /><Relationship Id="rId27" Type="http://schemas.openxmlformats.org/officeDocument/2006/relationships/tags" Target="../tags/tag412.xml" /><Relationship Id="rId28" Type="http://schemas.openxmlformats.org/officeDocument/2006/relationships/tags" Target="../tags/tag413.xml" /><Relationship Id="rId29" Type="http://schemas.openxmlformats.org/officeDocument/2006/relationships/tags" Target="../tags/tag414.xml" /><Relationship Id="rId3" Type="http://schemas.openxmlformats.org/officeDocument/2006/relationships/tags" Target="../tags/tag388.xml" /><Relationship Id="rId30" Type="http://schemas.openxmlformats.org/officeDocument/2006/relationships/tags" Target="../tags/tag415.xml" /><Relationship Id="rId31" Type="http://schemas.openxmlformats.org/officeDocument/2006/relationships/tags" Target="../tags/tag416.xml" /><Relationship Id="rId32" Type="http://schemas.openxmlformats.org/officeDocument/2006/relationships/tags" Target="../tags/tag417.xml" /><Relationship Id="rId33" Type="http://schemas.openxmlformats.org/officeDocument/2006/relationships/tags" Target="../tags/tag418.xml" /><Relationship Id="rId34" Type="http://schemas.openxmlformats.org/officeDocument/2006/relationships/tags" Target="../tags/tag419.xml" /><Relationship Id="rId35" Type="http://schemas.openxmlformats.org/officeDocument/2006/relationships/tags" Target="../tags/tag420.xml" /><Relationship Id="rId36" Type="http://schemas.openxmlformats.org/officeDocument/2006/relationships/tags" Target="../tags/tag421.xml" /><Relationship Id="rId4" Type="http://schemas.openxmlformats.org/officeDocument/2006/relationships/tags" Target="../tags/tag389.xml" /><Relationship Id="rId5" Type="http://schemas.openxmlformats.org/officeDocument/2006/relationships/tags" Target="../tags/tag390.xml" /><Relationship Id="rId6" Type="http://schemas.openxmlformats.org/officeDocument/2006/relationships/tags" Target="../tags/tag391.xml" /><Relationship Id="rId7" Type="http://schemas.openxmlformats.org/officeDocument/2006/relationships/tags" Target="../tags/tag392.xml" /><Relationship Id="rId8" Type="http://schemas.openxmlformats.org/officeDocument/2006/relationships/tags" Target="../tags/tag393.xml" /><Relationship Id="rId9" Type="http://schemas.openxmlformats.org/officeDocument/2006/relationships/tags" Target="../tags/tag394.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430.xml" /><Relationship Id="rId11" Type="http://schemas.openxmlformats.org/officeDocument/2006/relationships/tags" Target="../tags/tag431.xml" /><Relationship Id="rId12" Type="http://schemas.openxmlformats.org/officeDocument/2006/relationships/tags" Target="../tags/tag432.xml" /><Relationship Id="rId13" Type="http://schemas.openxmlformats.org/officeDocument/2006/relationships/tags" Target="../tags/tag433.xml" /><Relationship Id="rId14" Type="http://schemas.openxmlformats.org/officeDocument/2006/relationships/tags" Target="../tags/tag434.xml" /><Relationship Id="rId15" Type="http://schemas.openxmlformats.org/officeDocument/2006/relationships/tags" Target="../tags/tag435.xml" /><Relationship Id="rId16" Type="http://schemas.openxmlformats.org/officeDocument/2006/relationships/tags" Target="../tags/tag436.xml" /><Relationship Id="rId17" Type="http://schemas.openxmlformats.org/officeDocument/2006/relationships/tags" Target="../tags/tag437.xml" /><Relationship Id="rId18" Type="http://schemas.openxmlformats.org/officeDocument/2006/relationships/tags" Target="../tags/tag438.xml" /><Relationship Id="rId2" Type="http://schemas.openxmlformats.org/officeDocument/2006/relationships/tags" Target="../tags/tag422.xml" /><Relationship Id="rId3" Type="http://schemas.openxmlformats.org/officeDocument/2006/relationships/tags" Target="../tags/tag423.xml" /><Relationship Id="rId4" Type="http://schemas.openxmlformats.org/officeDocument/2006/relationships/tags" Target="../tags/tag424.xml" /><Relationship Id="rId5" Type="http://schemas.openxmlformats.org/officeDocument/2006/relationships/tags" Target="../tags/tag425.xml" /><Relationship Id="rId6" Type="http://schemas.openxmlformats.org/officeDocument/2006/relationships/tags" Target="../tags/tag426.xml" /><Relationship Id="rId7" Type="http://schemas.openxmlformats.org/officeDocument/2006/relationships/tags" Target="../tags/tag427.xml" /><Relationship Id="rId8" Type="http://schemas.openxmlformats.org/officeDocument/2006/relationships/tags" Target="../tags/tag428.xml" /><Relationship Id="rId9" Type="http://schemas.openxmlformats.org/officeDocument/2006/relationships/tags" Target="../tags/tag429.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447.xml" /><Relationship Id="rId11" Type="http://schemas.openxmlformats.org/officeDocument/2006/relationships/tags" Target="../tags/tag448.xml" /><Relationship Id="rId12" Type="http://schemas.openxmlformats.org/officeDocument/2006/relationships/tags" Target="../tags/tag449.xml" /><Relationship Id="rId13" Type="http://schemas.openxmlformats.org/officeDocument/2006/relationships/tags" Target="../tags/tag450.xml" /><Relationship Id="rId14" Type="http://schemas.openxmlformats.org/officeDocument/2006/relationships/tags" Target="../tags/tag451.xml" /><Relationship Id="rId15" Type="http://schemas.openxmlformats.org/officeDocument/2006/relationships/tags" Target="../tags/tag452.xml" /><Relationship Id="rId16" Type="http://schemas.openxmlformats.org/officeDocument/2006/relationships/tags" Target="../tags/tag453.xml" /><Relationship Id="rId17" Type="http://schemas.openxmlformats.org/officeDocument/2006/relationships/tags" Target="../tags/tag454.xml" /><Relationship Id="rId18" Type="http://schemas.openxmlformats.org/officeDocument/2006/relationships/tags" Target="../tags/tag455.xml" /><Relationship Id="rId19" Type="http://schemas.openxmlformats.org/officeDocument/2006/relationships/tags" Target="../tags/tag456.xml" /><Relationship Id="rId2" Type="http://schemas.openxmlformats.org/officeDocument/2006/relationships/tags" Target="../tags/tag439.xml" /><Relationship Id="rId20" Type="http://schemas.openxmlformats.org/officeDocument/2006/relationships/tags" Target="../tags/tag457.xml" /><Relationship Id="rId21" Type="http://schemas.openxmlformats.org/officeDocument/2006/relationships/tags" Target="../tags/tag458.xml" /><Relationship Id="rId22" Type="http://schemas.openxmlformats.org/officeDocument/2006/relationships/tags" Target="../tags/tag459.xml" /><Relationship Id="rId23" Type="http://schemas.openxmlformats.org/officeDocument/2006/relationships/tags" Target="../tags/tag460.xml" /><Relationship Id="rId24" Type="http://schemas.openxmlformats.org/officeDocument/2006/relationships/tags" Target="../tags/tag461.xml" /><Relationship Id="rId25" Type="http://schemas.openxmlformats.org/officeDocument/2006/relationships/tags" Target="../tags/tag462.xml" /><Relationship Id="rId26" Type="http://schemas.openxmlformats.org/officeDocument/2006/relationships/tags" Target="../tags/tag463.xml" /><Relationship Id="rId27" Type="http://schemas.openxmlformats.org/officeDocument/2006/relationships/tags" Target="../tags/tag464.xml" /><Relationship Id="rId28" Type="http://schemas.openxmlformats.org/officeDocument/2006/relationships/tags" Target="../tags/tag465.xml" /><Relationship Id="rId29" Type="http://schemas.openxmlformats.org/officeDocument/2006/relationships/tags" Target="../tags/tag466.xml" /><Relationship Id="rId3" Type="http://schemas.openxmlformats.org/officeDocument/2006/relationships/tags" Target="../tags/tag440.xml" /><Relationship Id="rId30" Type="http://schemas.openxmlformats.org/officeDocument/2006/relationships/tags" Target="../tags/tag467.xml" /><Relationship Id="rId31" Type="http://schemas.openxmlformats.org/officeDocument/2006/relationships/tags" Target="../tags/tag468.xml" /><Relationship Id="rId32" Type="http://schemas.openxmlformats.org/officeDocument/2006/relationships/tags" Target="../tags/tag469.xml" /><Relationship Id="rId33" Type="http://schemas.openxmlformats.org/officeDocument/2006/relationships/tags" Target="../tags/tag470.xml" /><Relationship Id="rId34" Type="http://schemas.openxmlformats.org/officeDocument/2006/relationships/tags" Target="../tags/tag471.xml" /><Relationship Id="rId35" Type="http://schemas.openxmlformats.org/officeDocument/2006/relationships/tags" Target="../tags/tag472.xml" /><Relationship Id="rId36" Type="http://schemas.openxmlformats.org/officeDocument/2006/relationships/tags" Target="../tags/tag473.xml" /><Relationship Id="rId37" Type="http://schemas.openxmlformats.org/officeDocument/2006/relationships/tags" Target="../tags/tag474.xml" /><Relationship Id="rId38" Type="http://schemas.openxmlformats.org/officeDocument/2006/relationships/tags" Target="../tags/tag475.xml" /><Relationship Id="rId39" Type="http://schemas.openxmlformats.org/officeDocument/2006/relationships/tags" Target="../tags/tag476.xml" /><Relationship Id="rId4" Type="http://schemas.openxmlformats.org/officeDocument/2006/relationships/tags" Target="../tags/tag441.xml" /><Relationship Id="rId40" Type="http://schemas.openxmlformats.org/officeDocument/2006/relationships/tags" Target="../tags/tag477.xml" /><Relationship Id="rId41" Type="http://schemas.openxmlformats.org/officeDocument/2006/relationships/tags" Target="../tags/tag478.xml" /><Relationship Id="rId42" Type="http://schemas.openxmlformats.org/officeDocument/2006/relationships/tags" Target="../tags/tag479.xml" /><Relationship Id="rId43" Type="http://schemas.openxmlformats.org/officeDocument/2006/relationships/tags" Target="../tags/tag480.xml" /><Relationship Id="rId44" Type="http://schemas.openxmlformats.org/officeDocument/2006/relationships/tags" Target="../tags/tag481.xml" /><Relationship Id="rId45" Type="http://schemas.openxmlformats.org/officeDocument/2006/relationships/tags" Target="../tags/tag482.xml" /><Relationship Id="rId5" Type="http://schemas.openxmlformats.org/officeDocument/2006/relationships/tags" Target="../tags/tag442.xml" /><Relationship Id="rId6" Type="http://schemas.openxmlformats.org/officeDocument/2006/relationships/tags" Target="../tags/tag443.xml" /><Relationship Id="rId7" Type="http://schemas.openxmlformats.org/officeDocument/2006/relationships/tags" Target="../tags/tag444.xml" /><Relationship Id="rId8" Type="http://schemas.openxmlformats.org/officeDocument/2006/relationships/tags" Target="../tags/tag445.xml" /><Relationship Id="rId9" Type="http://schemas.openxmlformats.org/officeDocument/2006/relationships/tags" Target="../tags/tag44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491.xml" /><Relationship Id="rId11" Type="http://schemas.openxmlformats.org/officeDocument/2006/relationships/tags" Target="../tags/tag492.xml" /><Relationship Id="rId12" Type="http://schemas.openxmlformats.org/officeDocument/2006/relationships/tags" Target="../tags/tag493.xml" /><Relationship Id="rId13" Type="http://schemas.openxmlformats.org/officeDocument/2006/relationships/tags" Target="../tags/tag494.xml" /><Relationship Id="rId14" Type="http://schemas.openxmlformats.org/officeDocument/2006/relationships/tags" Target="../tags/tag495.xml" /><Relationship Id="rId15" Type="http://schemas.openxmlformats.org/officeDocument/2006/relationships/tags" Target="../tags/tag496.xml" /><Relationship Id="rId16" Type="http://schemas.openxmlformats.org/officeDocument/2006/relationships/tags" Target="../tags/tag497.xml" /><Relationship Id="rId17" Type="http://schemas.openxmlformats.org/officeDocument/2006/relationships/tags" Target="../tags/tag498.xml" /><Relationship Id="rId18" Type="http://schemas.openxmlformats.org/officeDocument/2006/relationships/tags" Target="../tags/tag499.xml" /><Relationship Id="rId19" Type="http://schemas.openxmlformats.org/officeDocument/2006/relationships/tags" Target="../tags/tag500.xml" /><Relationship Id="rId2" Type="http://schemas.openxmlformats.org/officeDocument/2006/relationships/tags" Target="../tags/tag483.xml" /><Relationship Id="rId20" Type="http://schemas.openxmlformats.org/officeDocument/2006/relationships/tags" Target="../tags/tag501.xml" /><Relationship Id="rId21" Type="http://schemas.openxmlformats.org/officeDocument/2006/relationships/tags" Target="../tags/tag502.xml" /><Relationship Id="rId22" Type="http://schemas.openxmlformats.org/officeDocument/2006/relationships/tags" Target="../tags/tag503.xml" /><Relationship Id="rId23" Type="http://schemas.openxmlformats.org/officeDocument/2006/relationships/tags" Target="../tags/tag504.xml" /><Relationship Id="rId24" Type="http://schemas.openxmlformats.org/officeDocument/2006/relationships/tags" Target="../tags/tag505.xml" /><Relationship Id="rId25" Type="http://schemas.openxmlformats.org/officeDocument/2006/relationships/tags" Target="../tags/tag506.xml" /><Relationship Id="rId26" Type="http://schemas.openxmlformats.org/officeDocument/2006/relationships/tags" Target="../tags/tag507.xml" /><Relationship Id="rId27" Type="http://schemas.openxmlformats.org/officeDocument/2006/relationships/tags" Target="../tags/tag508.xml" /><Relationship Id="rId28" Type="http://schemas.openxmlformats.org/officeDocument/2006/relationships/tags" Target="../tags/tag509.xml" /><Relationship Id="rId29" Type="http://schemas.openxmlformats.org/officeDocument/2006/relationships/tags" Target="../tags/tag510.xml" /><Relationship Id="rId3" Type="http://schemas.openxmlformats.org/officeDocument/2006/relationships/tags" Target="../tags/tag484.xml" /><Relationship Id="rId30" Type="http://schemas.openxmlformats.org/officeDocument/2006/relationships/tags" Target="../tags/tag511.xml" /><Relationship Id="rId31" Type="http://schemas.openxmlformats.org/officeDocument/2006/relationships/tags" Target="../tags/tag512.xml" /><Relationship Id="rId32" Type="http://schemas.openxmlformats.org/officeDocument/2006/relationships/tags" Target="../tags/tag513.xml" /><Relationship Id="rId33" Type="http://schemas.openxmlformats.org/officeDocument/2006/relationships/tags" Target="../tags/tag514.xml" /><Relationship Id="rId34" Type="http://schemas.openxmlformats.org/officeDocument/2006/relationships/tags" Target="../tags/tag515.xml" /><Relationship Id="rId35" Type="http://schemas.openxmlformats.org/officeDocument/2006/relationships/tags" Target="../tags/tag516.xml" /><Relationship Id="rId36" Type="http://schemas.openxmlformats.org/officeDocument/2006/relationships/tags" Target="../tags/tag517.xml" /><Relationship Id="rId37" Type="http://schemas.openxmlformats.org/officeDocument/2006/relationships/tags" Target="../tags/tag518.xml" /><Relationship Id="rId4" Type="http://schemas.openxmlformats.org/officeDocument/2006/relationships/tags" Target="../tags/tag485.xml" /><Relationship Id="rId5" Type="http://schemas.openxmlformats.org/officeDocument/2006/relationships/tags" Target="../tags/tag486.xml" /><Relationship Id="rId6" Type="http://schemas.openxmlformats.org/officeDocument/2006/relationships/tags" Target="../tags/tag487.xml" /><Relationship Id="rId7" Type="http://schemas.openxmlformats.org/officeDocument/2006/relationships/tags" Target="../tags/tag488.xml" /><Relationship Id="rId8" Type="http://schemas.openxmlformats.org/officeDocument/2006/relationships/tags" Target="../tags/tag489.xml" /><Relationship Id="rId9" Type="http://schemas.openxmlformats.org/officeDocument/2006/relationships/tags" Target="../tags/tag49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527.xml" /><Relationship Id="rId11" Type="http://schemas.openxmlformats.org/officeDocument/2006/relationships/tags" Target="../tags/tag528.xml" /><Relationship Id="rId12" Type="http://schemas.openxmlformats.org/officeDocument/2006/relationships/tags" Target="../tags/tag529.xml" /><Relationship Id="rId13" Type="http://schemas.openxmlformats.org/officeDocument/2006/relationships/tags" Target="../tags/tag530.xml" /><Relationship Id="rId14" Type="http://schemas.openxmlformats.org/officeDocument/2006/relationships/tags" Target="../tags/tag531.xml" /><Relationship Id="rId15" Type="http://schemas.openxmlformats.org/officeDocument/2006/relationships/tags" Target="../tags/tag532.xml" /><Relationship Id="rId16" Type="http://schemas.openxmlformats.org/officeDocument/2006/relationships/tags" Target="../tags/tag533.xml" /><Relationship Id="rId17" Type="http://schemas.openxmlformats.org/officeDocument/2006/relationships/tags" Target="../tags/tag534.xml" /><Relationship Id="rId18" Type="http://schemas.openxmlformats.org/officeDocument/2006/relationships/tags" Target="../tags/tag535.xml" /><Relationship Id="rId19" Type="http://schemas.openxmlformats.org/officeDocument/2006/relationships/tags" Target="../tags/tag536.xml" /><Relationship Id="rId2" Type="http://schemas.openxmlformats.org/officeDocument/2006/relationships/tags" Target="../tags/tag519.xml" /><Relationship Id="rId20" Type="http://schemas.openxmlformats.org/officeDocument/2006/relationships/tags" Target="../tags/tag537.xml" /><Relationship Id="rId21" Type="http://schemas.openxmlformats.org/officeDocument/2006/relationships/tags" Target="../tags/tag538.xml" /><Relationship Id="rId22" Type="http://schemas.openxmlformats.org/officeDocument/2006/relationships/tags" Target="../tags/tag539.xml" /><Relationship Id="rId23" Type="http://schemas.openxmlformats.org/officeDocument/2006/relationships/tags" Target="../tags/tag540.xml" /><Relationship Id="rId24" Type="http://schemas.openxmlformats.org/officeDocument/2006/relationships/tags" Target="../tags/tag541.xml" /><Relationship Id="rId25" Type="http://schemas.openxmlformats.org/officeDocument/2006/relationships/tags" Target="../tags/tag542.xml" /><Relationship Id="rId26" Type="http://schemas.openxmlformats.org/officeDocument/2006/relationships/tags" Target="../tags/tag543.xml" /><Relationship Id="rId27" Type="http://schemas.openxmlformats.org/officeDocument/2006/relationships/tags" Target="../tags/tag544.xml" /><Relationship Id="rId28" Type="http://schemas.openxmlformats.org/officeDocument/2006/relationships/tags" Target="../tags/tag545.xml" /><Relationship Id="rId29" Type="http://schemas.openxmlformats.org/officeDocument/2006/relationships/tags" Target="../tags/tag546.xml" /><Relationship Id="rId3" Type="http://schemas.openxmlformats.org/officeDocument/2006/relationships/tags" Target="../tags/tag520.xml" /><Relationship Id="rId30" Type="http://schemas.openxmlformats.org/officeDocument/2006/relationships/tags" Target="../tags/tag547.xml" /><Relationship Id="rId31" Type="http://schemas.openxmlformats.org/officeDocument/2006/relationships/tags" Target="../tags/tag548.xml" /><Relationship Id="rId32" Type="http://schemas.openxmlformats.org/officeDocument/2006/relationships/tags" Target="../tags/tag549.xml" /><Relationship Id="rId33" Type="http://schemas.openxmlformats.org/officeDocument/2006/relationships/tags" Target="../tags/tag550.xml" /><Relationship Id="rId34" Type="http://schemas.openxmlformats.org/officeDocument/2006/relationships/tags" Target="../tags/tag551.xml" /><Relationship Id="rId35" Type="http://schemas.openxmlformats.org/officeDocument/2006/relationships/tags" Target="../tags/tag552.xml" /><Relationship Id="rId36" Type="http://schemas.openxmlformats.org/officeDocument/2006/relationships/tags" Target="../tags/tag553.xml" /><Relationship Id="rId37" Type="http://schemas.openxmlformats.org/officeDocument/2006/relationships/tags" Target="../tags/tag554.xml" /><Relationship Id="rId38" Type="http://schemas.openxmlformats.org/officeDocument/2006/relationships/tags" Target="../tags/tag555.xml" /><Relationship Id="rId39" Type="http://schemas.openxmlformats.org/officeDocument/2006/relationships/tags" Target="../tags/tag556.xml" /><Relationship Id="rId4" Type="http://schemas.openxmlformats.org/officeDocument/2006/relationships/tags" Target="../tags/tag521.xml" /><Relationship Id="rId5" Type="http://schemas.openxmlformats.org/officeDocument/2006/relationships/tags" Target="../tags/tag522.xml" /><Relationship Id="rId6" Type="http://schemas.openxmlformats.org/officeDocument/2006/relationships/tags" Target="../tags/tag523.xml" /><Relationship Id="rId7" Type="http://schemas.openxmlformats.org/officeDocument/2006/relationships/tags" Target="../tags/tag524.xml" /><Relationship Id="rId8" Type="http://schemas.openxmlformats.org/officeDocument/2006/relationships/tags" Target="../tags/tag525.xml" /><Relationship Id="rId9" Type="http://schemas.openxmlformats.org/officeDocument/2006/relationships/tags" Target="../tags/tag52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565.xml" /><Relationship Id="rId11" Type="http://schemas.openxmlformats.org/officeDocument/2006/relationships/tags" Target="../tags/tag566.xml" /><Relationship Id="rId12" Type="http://schemas.openxmlformats.org/officeDocument/2006/relationships/tags" Target="../tags/tag567.xml" /><Relationship Id="rId13" Type="http://schemas.openxmlformats.org/officeDocument/2006/relationships/tags" Target="../tags/tag568.xml" /><Relationship Id="rId14" Type="http://schemas.openxmlformats.org/officeDocument/2006/relationships/tags" Target="../tags/tag569.xml" /><Relationship Id="rId15" Type="http://schemas.openxmlformats.org/officeDocument/2006/relationships/tags" Target="../tags/tag570.xml" /><Relationship Id="rId16" Type="http://schemas.openxmlformats.org/officeDocument/2006/relationships/tags" Target="../tags/tag571.xml" /><Relationship Id="rId17" Type="http://schemas.openxmlformats.org/officeDocument/2006/relationships/tags" Target="../tags/tag572.xml" /><Relationship Id="rId18" Type="http://schemas.openxmlformats.org/officeDocument/2006/relationships/tags" Target="../tags/tag573.xml" /><Relationship Id="rId19" Type="http://schemas.openxmlformats.org/officeDocument/2006/relationships/tags" Target="../tags/tag574.xml" /><Relationship Id="rId2" Type="http://schemas.openxmlformats.org/officeDocument/2006/relationships/tags" Target="../tags/tag557.xml" /><Relationship Id="rId20" Type="http://schemas.openxmlformats.org/officeDocument/2006/relationships/tags" Target="../tags/tag575.xml" /><Relationship Id="rId21" Type="http://schemas.openxmlformats.org/officeDocument/2006/relationships/tags" Target="../tags/tag576.xml" /><Relationship Id="rId22" Type="http://schemas.openxmlformats.org/officeDocument/2006/relationships/tags" Target="../tags/tag577.xml" /><Relationship Id="rId23" Type="http://schemas.openxmlformats.org/officeDocument/2006/relationships/tags" Target="../tags/tag578.xml" /><Relationship Id="rId24" Type="http://schemas.openxmlformats.org/officeDocument/2006/relationships/tags" Target="../tags/tag579.xml" /><Relationship Id="rId25" Type="http://schemas.openxmlformats.org/officeDocument/2006/relationships/tags" Target="../tags/tag580.xml" /><Relationship Id="rId26" Type="http://schemas.openxmlformats.org/officeDocument/2006/relationships/tags" Target="../tags/tag581.xml" /><Relationship Id="rId27" Type="http://schemas.openxmlformats.org/officeDocument/2006/relationships/tags" Target="../tags/tag582.xml" /><Relationship Id="rId28" Type="http://schemas.openxmlformats.org/officeDocument/2006/relationships/tags" Target="../tags/tag583.xml" /><Relationship Id="rId29" Type="http://schemas.openxmlformats.org/officeDocument/2006/relationships/tags" Target="../tags/tag584.xml" /><Relationship Id="rId3" Type="http://schemas.openxmlformats.org/officeDocument/2006/relationships/tags" Target="../tags/tag558.xml" /><Relationship Id="rId30" Type="http://schemas.openxmlformats.org/officeDocument/2006/relationships/tags" Target="../tags/tag585.xml" /><Relationship Id="rId31" Type="http://schemas.openxmlformats.org/officeDocument/2006/relationships/tags" Target="../tags/tag586.xml" /><Relationship Id="rId32" Type="http://schemas.openxmlformats.org/officeDocument/2006/relationships/tags" Target="../tags/tag587.xml" /><Relationship Id="rId33" Type="http://schemas.openxmlformats.org/officeDocument/2006/relationships/tags" Target="../tags/tag588.xml" /><Relationship Id="rId34" Type="http://schemas.openxmlformats.org/officeDocument/2006/relationships/tags" Target="../tags/tag589.xml" /><Relationship Id="rId4" Type="http://schemas.openxmlformats.org/officeDocument/2006/relationships/tags" Target="../tags/tag559.xml" /><Relationship Id="rId5" Type="http://schemas.openxmlformats.org/officeDocument/2006/relationships/tags" Target="../tags/tag560.xml" /><Relationship Id="rId6" Type="http://schemas.openxmlformats.org/officeDocument/2006/relationships/tags" Target="../tags/tag561.xml" /><Relationship Id="rId7" Type="http://schemas.openxmlformats.org/officeDocument/2006/relationships/tags" Target="../tags/tag562.xml" /><Relationship Id="rId8" Type="http://schemas.openxmlformats.org/officeDocument/2006/relationships/tags" Target="../tags/tag563.xml" /><Relationship Id="rId9" Type="http://schemas.openxmlformats.org/officeDocument/2006/relationships/tags" Target="../tags/tag564.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598.xml" /><Relationship Id="rId11" Type="http://schemas.openxmlformats.org/officeDocument/2006/relationships/tags" Target="../tags/tag599.xml" /><Relationship Id="rId12" Type="http://schemas.openxmlformats.org/officeDocument/2006/relationships/tags" Target="../tags/tag600.xml" /><Relationship Id="rId13" Type="http://schemas.openxmlformats.org/officeDocument/2006/relationships/tags" Target="../tags/tag601.xml" /><Relationship Id="rId14" Type="http://schemas.openxmlformats.org/officeDocument/2006/relationships/tags" Target="../tags/tag602.xml" /><Relationship Id="rId15" Type="http://schemas.openxmlformats.org/officeDocument/2006/relationships/tags" Target="../tags/tag603.xml" /><Relationship Id="rId16" Type="http://schemas.openxmlformats.org/officeDocument/2006/relationships/tags" Target="../tags/tag604.xml" /><Relationship Id="rId17" Type="http://schemas.openxmlformats.org/officeDocument/2006/relationships/tags" Target="../tags/tag605.xml" /><Relationship Id="rId18" Type="http://schemas.openxmlformats.org/officeDocument/2006/relationships/tags" Target="../tags/tag606.xml" /><Relationship Id="rId2" Type="http://schemas.openxmlformats.org/officeDocument/2006/relationships/tags" Target="../tags/tag590.xml" /><Relationship Id="rId3" Type="http://schemas.openxmlformats.org/officeDocument/2006/relationships/tags" Target="../tags/tag591.xml" /><Relationship Id="rId4" Type="http://schemas.openxmlformats.org/officeDocument/2006/relationships/tags" Target="../tags/tag592.xml" /><Relationship Id="rId5" Type="http://schemas.openxmlformats.org/officeDocument/2006/relationships/tags" Target="../tags/tag593.xml" /><Relationship Id="rId6" Type="http://schemas.openxmlformats.org/officeDocument/2006/relationships/tags" Target="../tags/tag594.xml" /><Relationship Id="rId7" Type="http://schemas.openxmlformats.org/officeDocument/2006/relationships/tags" Target="../tags/tag595.xml" /><Relationship Id="rId8" Type="http://schemas.openxmlformats.org/officeDocument/2006/relationships/tags" Target="../tags/tag596.xml" /><Relationship Id="rId9" Type="http://schemas.openxmlformats.org/officeDocument/2006/relationships/tags" Target="../tags/tag59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615.xml" /><Relationship Id="rId11" Type="http://schemas.openxmlformats.org/officeDocument/2006/relationships/tags" Target="../tags/tag616.xml" /><Relationship Id="rId12" Type="http://schemas.openxmlformats.org/officeDocument/2006/relationships/tags" Target="../tags/tag617.xml" /><Relationship Id="rId13" Type="http://schemas.openxmlformats.org/officeDocument/2006/relationships/tags" Target="../tags/tag618.xml" /><Relationship Id="rId14" Type="http://schemas.openxmlformats.org/officeDocument/2006/relationships/tags" Target="../tags/tag619.xml" /><Relationship Id="rId15" Type="http://schemas.openxmlformats.org/officeDocument/2006/relationships/tags" Target="../tags/tag620.xml" /><Relationship Id="rId16" Type="http://schemas.openxmlformats.org/officeDocument/2006/relationships/tags" Target="../tags/tag621.xml" /><Relationship Id="rId17" Type="http://schemas.openxmlformats.org/officeDocument/2006/relationships/tags" Target="../tags/tag622.xml" /><Relationship Id="rId18" Type="http://schemas.openxmlformats.org/officeDocument/2006/relationships/image" Target="../media/image11.jpeg" /><Relationship Id="rId19" Type="http://schemas.openxmlformats.org/officeDocument/2006/relationships/tags" Target="../tags/tag623.xml" /><Relationship Id="rId2" Type="http://schemas.openxmlformats.org/officeDocument/2006/relationships/tags" Target="../tags/tag607.xml" /><Relationship Id="rId3" Type="http://schemas.openxmlformats.org/officeDocument/2006/relationships/tags" Target="../tags/tag608.xml" /><Relationship Id="rId4" Type="http://schemas.openxmlformats.org/officeDocument/2006/relationships/tags" Target="../tags/tag609.xml" /><Relationship Id="rId5" Type="http://schemas.openxmlformats.org/officeDocument/2006/relationships/tags" Target="../tags/tag610.xml" /><Relationship Id="rId6" Type="http://schemas.openxmlformats.org/officeDocument/2006/relationships/tags" Target="../tags/tag611.xml" /><Relationship Id="rId7" Type="http://schemas.openxmlformats.org/officeDocument/2006/relationships/tags" Target="../tags/tag612.xml" /><Relationship Id="rId8" Type="http://schemas.openxmlformats.org/officeDocument/2006/relationships/tags" Target="../tags/tag613.xml" /><Relationship Id="rId9" Type="http://schemas.openxmlformats.org/officeDocument/2006/relationships/tags" Target="../tags/tag61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83.xml" /><Relationship Id="rId11" Type="http://schemas.openxmlformats.org/officeDocument/2006/relationships/tags" Target="../tags/tag184.xml" /><Relationship Id="rId12" Type="http://schemas.openxmlformats.org/officeDocument/2006/relationships/tags" Target="../tags/tag185.xml" /><Relationship Id="rId13" Type="http://schemas.openxmlformats.org/officeDocument/2006/relationships/tags" Target="../tags/tag186.xml" /><Relationship Id="rId14" Type="http://schemas.openxmlformats.org/officeDocument/2006/relationships/tags" Target="../tags/tag187.xml" /><Relationship Id="rId15" Type="http://schemas.openxmlformats.org/officeDocument/2006/relationships/tags" Target="../tags/tag188.xml" /><Relationship Id="rId16" Type="http://schemas.openxmlformats.org/officeDocument/2006/relationships/tags" Target="../tags/tag189.xml" /><Relationship Id="rId17" Type="http://schemas.openxmlformats.org/officeDocument/2006/relationships/tags" Target="../tags/tag190.xml" /><Relationship Id="rId18" Type="http://schemas.openxmlformats.org/officeDocument/2006/relationships/tags" Target="../tags/tag191.xml" /><Relationship Id="rId19" Type="http://schemas.openxmlformats.org/officeDocument/2006/relationships/tags" Target="../tags/tag192.xml" /><Relationship Id="rId2" Type="http://schemas.openxmlformats.org/officeDocument/2006/relationships/tags" Target="../tags/tag175.xml" /><Relationship Id="rId20" Type="http://schemas.openxmlformats.org/officeDocument/2006/relationships/tags" Target="../tags/tag193.xml" /><Relationship Id="rId21" Type="http://schemas.openxmlformats.org/officeDocument/2006/relationships/tags" Target="../tags/tag194.xml" /><Relationship Id="rId22" Type="http://schemas.openxmlformats.org/officeDocument/2006/relationships/tags" Target="../tags/tag195.xml" /><Relationship Id="rId23" Type="http://schemas.openxmlformats.org/officeDocument/2006/relationships/tags" Target="../tags/tag196.xml" /><Relationship Id="rId24" Type="http://schemas.openxmlformats.org/officeDocument/2006/relationships/tags" Target="../tags/tag197.xml" /><Relationship Id="rId25" Type="http://schemas.openxmlformats.org/officeDocument/2006/relationships/tags" Target="../tags/tag198.xml" /><Relationship Id="rId26" Type="http://schemas.openxmlformats.org/officeDocument/2006/relationships/tags" Target="../tags/tag199.xml" /><Relationship Id="rId27" Type="http://schemas.openxmlformats.org/officeDocument/2006/relationships/tags" Target="../tags/tag200.xml" /><Relationship Id="rId28" Type="http://schemas.openxmlformats.org/officeDocument/2006/relationships/tags" Target="../tags/tag201.xml" /><Relationship Id="rId29" Type="http://schemas.openxmlformats.org/officeDocument/2006/relationships/tags" Target="../tags/tag202.xml" /><Relationship Id="rId3" Type="http://schemas.openxmlformats.org/officeDocument/2006/relationships/tags" Target="../tags/tag176.xml" /><Relationship Id="rId30" Type="http://schemas.openxmlformats.org/officeDocument/2006/relationships/tags" Target="../tags/tag203.xml" /><Relationship Id="rId4" Type="http://schemas.openxmlformats.org/officeDocument/2006/relationships/tags" Target="../tags/tag177.xml" /><Relationship Id="rId5" Type="http://schemas.openxmlformats.org/officeDocument/2006/relationships/tags" Target="../tags/tag178.xml" /><Relationship Id="rId6" Type="http://schemas.openxmlformats.org/officeDocument/2006/relationships/tags" Target="../tags/tag179.xml" /><Relationship Id="rId7" Type="http://schemas.openxmlformats.org/officeDocument/2006/relationships/tags" Target="../tags/tag180.xml" /><Relationship Id="rId8" Type="http://schemas.openxmlformats.org/officeDocument/2006/relationships/tags" Target="../tags/tag181.xml" /><Relationship Id="rId9" Type="http://schemas.openxmlformats.org/officeDocument/2006/relationships/tags" Target="../tags/tag18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632.xml" /><Relationship Id="rId11" Type="http://schemas.openxmlformats.org/officeDocument/2006/relationships/tags" Target="../tags/tag633.xml" /><Relationship Id="rId12" Type="http://schemas.openxmlformats.org/officeDocument/2006/relationships/tags" Target="../tags/tag634.xml" /><Relationship Id="rId13" Type="http://schemas.openxmlformats.org/officeDocument/2006/relationships/tags" Target="../tags/tag635.xml" /><Relationship Id="rId14" Type="http://schemas.openxmlformats.org/officeDocument/2006/relationships/tags" Target="../tags/tag636.xml" /><Relationship Id="rId15" Type="http://schemas.openxmlformats.org/officeDocument/2006/relationships/tags" Target="../tags/tag637.xml" /><Relationship Id="rId16" Type="http://schemas.openxmlformats.org/officeDocument/2006/relationships/tags" Target="../tags/tag638.xml" /><Relationship Id="rId17" Type="http://schemas.openxmlformats.org/officeDocument/2006/relationships/tags" Target="../tags/tag639.xml" /><Relationship Id="rId18" Type="http://schemas.openxmlformats.org/officeDocument/2006/relationships/tags" Target="../tags/tag640.xml" /><Relationship Id="rId19" Type="http://schemas.openxmlformats.org/officeDocument/2006/relationships/tags" Target="../tags/tag641.xml" /><Relationship Id="rId2" Type="http://schemas.openxmlformats.org/officeDocument/2006/relationships/tags" Target="../tags/tag624.xml" /><Relationship Id="rId20" Type="http://schemas.openxmlformats.org/officeDocument/2006/relationships/tags" Target="../tags/tag642.xml" /><Relationship Id="rId21" Type="http://schemas.openxmlformats.org/officeDocument/2006/relationships/tags" Target="../tags/tag643.xml" /><Relationship Id="rId22" Type="http://schemas.openxmlformats.org/officeDocument/2006/relationships/tags" Target="../tags/tag644.xml" /><Relationship Id="rId23" Type="http://schemas.openxmlformats.org/officeDocument/2006/relationships/tags" Target="../tags/tag645.xml" /><Relationship Id="rId24" Type="http://schemas.openxmlformats.org/officeDocument/2006/relationships/tags" Target="../tags/tag646.xml" /><Relationship Id="rId25" Type="http://schemas.openxmlformats.org/officeDocument/2006/relationships/tags" Target="../tags/tag647.xml" /><Relationship Id="rId26" Type="http://schemas.openxmlformats.org/officeDocument/2006/relationships/tags" Target="../tags/tag648.xml" /><Relationship Id="rId27" Type="http://schemas.openxmlformats.org/officeDocument/2006/relationships/tags" Target="../tags/tag649.xml" /><Relationship Id="rId28" Type="http://schemas.openxmlformats.org/officeDocument/2006/relationships/tags" Target="../tags/tag650.xml" /><Relationship Id="rId29" Type="http://schemas.openxmlformats.org/officeDocument/2006/relationships/tags" Target="../tags/tag651.xml" /><Relationship Id="rId3" Type="http://schemas.openxmlformats.org/officeDocument/2006/relationships/tags" Target="../tags/tag625.xml" /><Relationship Id="rId30" Type="http://schemas.openxmlformats.org/officeDocument/2006/relationships/tags" Target="../tags/tag652.xml" /><Relationship Id="rId31" Type="http://schemas.openxmlformats.org/officeDocument/2006/relationships/tags" Target="../tags/tag653.xml" /><Relationship Id="rId32" Type="http://schemas.openxmlformats.org/officeDocument/2006/relationships/tags" Target="../tags/tag654.xml" /><Relationship Id="rId33" Type="http://schemas.openxmlformats.org/officeDocument/2006/relationships/tags" Target="../tags/tag655.xml" /><Relationship Id="rId34" Type="http://schemas.openxmlformats.org/officeDocument/2006/relationships/tags" Target="../tags/tag656.xml" /><Relationship Id="rId35" Type="http://schemas.openxmlformats.org/officeDocument/2006/relationships/tags" Target="../tags/tag657.xml" /><Relationship Id="rId36" Type="http://schemas.openxmlformats.org/officeDocument/2006/relationships/tags" Target="../tags/tag658.xml" /><Relationship Id="rId37" Type="http://schemas.openxmlformats.org/officeDocument/2006/relationships/tags" Target="../tags/tag659.xml" /><Relationship Id="rId38" Type="http://schemas.openxmlformats.org/officeDocument/2006/relationships/tags" Target="../tags/tag660.xml" /><Relationship Id="rId39" Type="http://schemas.openxmlformats.org/officeDocument/2006/relationships/tags" Target="../tags/tag661.xml" /><Relationship Id="rId4" Type="http://schemas.openxmlformats.org/officeDocument/2006/relationships/tags" Target="../tags/tag626.xml" /><Relationship Id="rId40" Type="http://schemas.openxmlformats.org/officeDocument/2006/relationships/tags" Target="../tags/tag662.xml" /><Relationship Id="rId41" Type="http://schemas.openxmlformats.org/officeDocument/2006/relationships/tags" Target="../tags/tag663.xml" /><Relationship Id="rId42" Type="http://schemas.openxmlformats.org/officeDocument/2006/relationships/tags" Target="../tags/tag664.xml" /><Relationship Id="rId43" Type="http://schemas.openxmlformats.org/officeDocument/2006/relationships/tags" Target="../tags/tag665.xml" /><Relationship Id="rId44" Type="http://schemas.openxmlformats.org/officeDocument/2006/relationships/tags" Target="../tags/tag666.xml" /><Relationship Id="rId45" Type="http://schemas.openxmlformats.org/officeDocument/2006/relationships/tags" Target="../tags/tag667.xml" /><Relationship Id="rId46" Type="http://schemas.openxmlformats.org/officeDocument/2006/relationships/tags" Target="../tags/tag668.xml" /><Relationship Id="rId5" Type="http://schemas.openxmlformats.org/officeDocument/2006/relationships/tags" Target="../tags/tag627.xml" /><Relationship Id="rId6" Type="http://schemas.openxmlformats.org/officeDocument/2006/relationships/tags" Target="../tags/tag628.xml" /><Relationship Id="rId7" Type="http://schemas.openxmlformats.org/officeDocument/2006/relationships/tags" Target="../tags/tag629.xml" /><Relationship Id="rId8" Type="http://schemas.openxmlformats.org/officeDocument/2006/relationships/tags" Target="../tags/tag630.xml" /><Relationship Id="rId9" Type="http://schemas.openxmlformats.org/officeDocument/2006/relationships/tags" Target="../tags/tag63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677.xml" /><Relationship Id="rId11" Type="http://schemas.openxmlformats.org/officeDocument/2006/relationships/tags" Target="../tags/tag678.xml" /><Relationship Id="rId12" Type="http://schemas.openxmlformats.org/officeDocument/2006/relationships/tags" Target="../tags/tag679.xml" /><Relationship Id="rId13" Type="http://schemas.openxmlformats.org/officeDocument/2006/relationships/tags" Target="../tags/tag680.xml" /><Relationship Id="rId14" Type="http://schemas.openxmlformats.org/officeDocument/2006/relationships/tags" Target="../tags/tag681.xml" /><Relationship Id="rId15" Type="http://schemas.openxmlformats.org/officeDocument/2006/relationships/tags" Target="../tags/tag682.xml" /><Relationship Id="rId16" Type="http://schemas.openxmlformats.org/officeDocument/2006/relationships/tags" Target="../tags/tag683.xml" /><Relationship Id="rId17" Type="http://schemas.openxmlformats.org/officeDocument/2006/relationships/tags" Target="../tags/tag684.xml" /><Relationship Id="rId18" Type="http://schemas.openxmlformats.org/officeDocument/2006/relationships/tags" Target="../tags/tag685.xml" /><Relationship Id="rId19" Type="http://schemas.openxmlformats.org/officeDocument/2006/relationships/tags" Target="../tags/tag686.xml" /><Relationship Id="rId2" Type="http://schemas.openxmlformats.org/officeDocument/2006/relationships/tags" Target="../tags/tag669.xml" /><Relationship Id="rId20" Type="http://schemas.openxmlformats.org/officeDocument/2006/relationships/tags" Target="../tags/tag687.xml" /><Relationship Id="rId21" Type="http://schemas.openxmlformats.org/officeDocument/2006/relationships/tags" Target="../tags/tag688.xml" /><Relationship Id="rId22" Type="http://schemas.openxmlformats.org/officeDocument/2006/relationships/tags" Target="../tags/tag689.xml" /><Relationship Id="rId23" Type="http://schemas.openxmlformats.org/officeDocument/2006/relationships/tags" Target="../tags/tag690.xml" /><Relationship Id="rId24" Type="http://schemas.openxmlformats.org/officeDocument/2006/relationships/tags" Target="../tags/tag691.xml" /><Relationship Id="rId25" Type="http://schemas.openxmlformats.org/officeDocument/2006/relationships/tags" Target="../tags/tag692.xml" /><Relationship Id="rId26" Type="http://schemas.openxmlformats.org/officeDocument/2006/relationships/tags" Target="../tags/tag693.xml" /><Relationship Id="rId27" Type="http://schemas.openxmlformats.org/officeDocument/2006/relationships/tags" Target="../tags/tag694.xml" /><Relationship Id="rId28" Type="http://schemas.openxmlformats.org/officeDocument/2006/relationships/tags" Target="../tags/tag695.xml" /><Relationship Id="rId3" Type="http://schemas.openxmlformats.org/officeDocument/2006/relationships/tags" Target="../tags/tag670.xml" /><Relationship Id="rId4" Type="http://schemas.openxmlformats.org/officeDocument/2006/relationships/tags" Target="../tags/tag671.xml" /><Relationship Id="rId5" Type="http://schemas.openxmlformats.org/officeDocument/2006/relationships/tags" Target="../tags/tag672.xml" /><Relationship Id="rId6" Type="http://schemas.openxmlformats.org/officeDocument/2006/relationships/tags" Target="../tags/tag673.xml" /><Relationship Id="rId7" Type="http://schemas.openxmlformats.org/officeDocument/2006/relationships/tags" Target="../tags/tag674.xml" /><Relationship Id="rId8" Type="http://schemas.openxmlformats.org/officeDocument/2006/relationships/tags" Target="../tags/tag675.xml" /><Relationship Id="rId9" Type="http://schemas.openxmlformats.org/officeDocument/2006/relationships/tags" Target="../tags/tag676.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704.xml" /><Relationship Id="rId11" Type="http://schemas.openxmlformats.org/officeDocument/2006/relationships/tags" Target="../tags/tag705.xml" /><Relationship Id="rId12" Type="http://schemas.openxmlformats.org/officeDocument/2006/relationships/tags" Target="../tags/tag706.xml" /><Relationship Id="rId13" Type="http://schemas.openxmlformats.org/officeDocument/2006/relationships/tags" Target="../tags/tag707.xml" /><Relationship Id="rId14" Type="http://schemas.openxmlformats.org/officeDocument/2006/relationships/tags" Target="../tags/tag708.xml" /><Relationship Id="rId15" Type="http://schemas.openxmlformats.org/officeDocument/2006/relationships/tags" Target="../tags/tag709.xml" /><Relationship Id="rId16" Type="http://schemas.openxmlformats.org/officeDocument/2006/relationships/tags" Target="../tags/tag710.xml" /><Relationship Id="rId17" Type="http://schemas.openxmlformats.org/officeDocument/2006/relationships/tags" Target="../tags/tag711.xml" /><Relationship Id="rId18" Type="http://schemas.openxmlformats.org/officeDocument/2006/relationships/tags" Target="../tags/tag712.xml" /><Relationship Id="rId19" Type="http://schemas.openxmlformats.org/officeDocument/2006/relationships/tags" Target="../tags/tag713.xml" /><Relationship Id="rId2" Type="http://schemas.openxmlformats.org/officeDocument/2006/relationships/tags" Target="../tags/tag696.xml" /><Relationship Id="rId20" Type="http://schemas.openxmlformats.org/officeDocument/2006/relationships/tags" Target="../tags/tag714.xml" /><Relationship Id="rId21" Type="http://schemas.openxmlformats.org/officeDocument/2006/relationships/tags" Target="../tags/tag715.xml" /><Relationship Id="rId22" Type="http://schemas.openxmlformats.org/officeDocument/2006/relationships/tags" Target="../tags/tag716.xml" /><Relationship Id="rId23" Type="http://schemas.openxmlformats.org/officeDocument/2006/relationships/tags" Target="../tags/tag717.xml" /><Relationship Id="rId24" Type="http://schemas.openxmlformats.org/officeDocument/2006/relationships/tags" Target="../tags/tag718.xml" /><Relationship Id="rId25" Type="http://schemas.openxmlformats.org/officeDocument/2006/relationships/tags" Target="../tags/tag719.xml" /><Relationship Id="rId26" Type="http://schemas.openxmlformats.org/officeDocument/2006/relationships/tags" Target="../tags/tag720.xml" /><Relationship Id="rId27" Type="http://schemas.openxmlformats.org/officeDocument/2006/relationships/tags" Target="../tags/tag721.xml" /><Relationship Id="rId28" Type="http://schemas.openxmlformats.org/officeDocument/2006/relationships/tags" Target="../tags/tag722.xml" /><Relationship Id="rId29" Type="http://schemas.openxmlformats.org/officeDocument/2006/relationships/tags" Target="../tags/tag723.xml" /><Relationship Id="rId3" Type="http://schemas.openxmlformats.org/officeDocument/2006/relationships/tags" Target="../tags/tag697.xml" /><Relationship Id="rId4" Type="http://schemas.openxmlformats.org/officeDocument/2006/relationships/tags" Target="../tags/tag698.xml" /><Relationship Id="rId5" Type="http://schemas.openxmlformats.org/officeDocument/2006/relationships/tags" Target="../tags/tag699.xml" /><Relationship Id="rId6" Type="http://schemas.openxmlformats.org/officeDocument/2006/relationships/tags" Target="../tags/tag700.xml" /><Relationship Id="rId7" Type="http://schemas.openxmlformats.org/officeDocument/2006/relationships/tags" Target="../tags/tag701.xml" /><Relationship Id="rId8" Type="http://schemas.openxmlformats.org/officeDocument/2006/relationships/tags" Target="../tags/tag702.xml" /><Relationship Id="rId9" Type="http://schemas.openxmlformats.org/officeDocument/2006/relationships/tags" Target="../tags/tag703.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732.xml" /><Relationship Id="rId11" Type="http://schemas.openxmlformats.org/officeDocument/2006/relationships/tags" Target="../tags/tag733.xml" /><Relationship Id="rId12" Type="http://schemas.openxmlformats.org/officeDocument/2006/relationships/tags" Target="../tags/tag734.xml" /><Relationship Id="rId13" Type="http://schemas.openxmlformats.org/officeDocument/2006/relationships/tags" Target="../tags/tag735.xml" /><Relationship Id="rId14" Type="http://schemas.openxmlformats.org/officeDocument/2006/relationships/tags" Target="../tags/tag736.xml" /><Relationship Id="rId15" Type="http://schemas.openxmlformats.org/officeDocument/2006/relationships/tags" Target="../tags/tag737.xml" /><Relationship Id="rId16" Type="http://schemas.openxmlformats.org/officeDocument/2006/relationships/tags" Target="../tags/tag738.xml" /><Relationship Id="rId17" Type="http://schemas.openxmlformats.org/officeDocument/2006/relationships/tags" Target="../tags/tag739.xml" /><Relationship Id="rId18" Type="http://schemas.openxmlformats.org/officeDocument/2006/relationships/tags" Target="../tags/tag740.xml" /><Relationship Id="rId19" Type="http://schemas.openxmlformats.org/officeDocument/2006/relationships/tags" Target="../tags/tag741.xml" /><Relationship Id="rId2" Type="http://schemas.openxmlformats.org/officeDocument/2006/relationships/tags" Target="../tags/tag724.xml" /><Relationship Id="rId20" Type="http://schemas.openxmlformats.org/officeDocument/2006/relationships/image" Target="../media/image12.jpeg" /><Relationship Id="rId21" Type="http://schemas.openxmlformats.org/officeDocument/2006/relationships/tags" Target="../tags/tag742.xml" /><Relationship Id="rId3" Type="http://schemas.openxmlformats.org/officeDocument/2006/relationships/tags" Target="../tags/tag725.xml" /><Relationship Id="rId4" Type="http://schemas.openxmlformats.org/officeDocument/2006/relationships/tags" Target="../tags/tag726.xml" /><Relationship Id="rId5" Type="http://schemas.openxmlformats.org/officeDocument/2006/relationships/tags" Target="../tags/tag727.xml" /><Relationship Id="rId6" Type="http://schemas.openxmlformats.org/officeDocument/2006/relationships/tags" Target="../tags/tag728.xml" /><Relationship Id="rId7" Type="http://schemas.openxmlformats.org/officeDocument/2006/relationships/tags" Target="../tags/tag729.xml" /><Relationship Id="rId8" Type="http://schemas.openxmlformats.org/officeDocument/2006/relationships/tags" Target="../tags/tag730.xml" /><Relationship Id="rId9" Type="http://schemas.openxmlformats.org/officeDocument/2006/relationships/tags" Target="../tags/tag73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751.xml" /><Relationship Id="rId11" Type="http://schemas.openxmlformats.org/officeDocument/2006/relationships/tags" Target="../tags/tag752.xml" /><Relationship Id="rId12" Type="http://schemas.openxmlformats.org/officeDocument/2006/relationships/tags" Target="../tags/tag753.xml" /><Relationship Id="rId13" Type="http://schemas.openxmlformats.org/officeDocument/2006/relationships/tags" Target="../tags/tag754.xml" /><Relationship Id="rId14" Type="http://schemas.openxmlformats.org/officeDocument/2006/relationships/tags" Target="../tags/tag755.xml" /><Relationship Id="rId15" Type="http://schemas.openxmlformats.org/officeDocument/2006/relationships/tags" Target="../tags/tag756.xml" /><Relationship Id="rId16" Type="http://schemas.openxmlformats.org/officeDocument/2006/relationships/tags" Target="../tags/tag757.xml" /><Relationship Id="rId17" Type="http://schemas.openxmlformats.org/officeDocument/2006/relationships/tags" Target="../tags/tag758.xml" /><Relationship Id="rId18" Type="http://schemas.openxmlformats.org/officeDocument/2006/relationships/tags" Target="../tags/tag759.xml" /><Relationship Id="rId19" Type="http://schemas.openxmlformats.org/officeDocument/2006/relationships/tags" Target="../tags/tag760.xml" /><Relationship Id="rId2" Type="http://schemas.openxmlformats.org/officeDocument/2006/relationships/tags" Target="../tags/tag743.xml" /><Relationship Id="rId3" Type="http://schemas.openxmlformats.org/officeDocument/2006/relationships/tags" Target="../tags/tag744.xml" /><Relationship Id="rId4" Type="http://schemas.openxmlformats.org/officeDocument/2006/relationships/tags" Target="../tags/tag745.xml" /><Relationship Id="rId5" Type="http://schemas.openxmlformats.org/officeDocument/2006/relationships/tags" Target="../tags/tag746.xml" /><Relationship Id="rId6" Type="http://schemas.openxmlformats.org/officeDocument/2006/relationships/tags" Target="../tags/tag747.xml" /><Relationship Id="rId7" Type="http://schemas.openxmlformats.org/officeDocument/2006/relationships/tags" Target="../tags/tag748.xml" /><Relationship Id="rId8" Type="http://schemas.openxmlformats.org/officeDocument/2006/relationships/tags" Target="../tags/tag749.xml" /><Relationship Id="rId9" Type="http://schemas.openxmlformats.org/officeDocument/2006/relationships/tags" Target="../tags/tag750.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hyperlink" Target="https://www.ppthui.com/hangye/" TargetMode="External" /><Relationship Id="rId11" Type="http://schemas.openxmlformats.org/officeDocument/2006/relationships/hyperlink" Target="https://www.ppthui.com/gongzuo/" TargetMode="External" /><Relationship Id="rId12" Type="http://schemas.openxmlformats.org/officeDocument/2006/relationships/hyperlink" Target="https://www.ppthui.com/jieri/" TargetMode="External" /><Relationship Id="rId13" Type="http://schemas.openxmlformats.org/officeDocument/2006/relationships/image" Target="../media/image13.png" /><Relationship Id="rId14" Type="http://schemas.openxmlformats.org/officeDocument/2006/relationships/tags" Target="../tags/tag771.xml" /><Relationship Id="rId2" Type="http://schemas.openxmlformats.org/officeDocument/2006/relationships/notesSlide" Target="../notesSlides/notesSlide1.xml" /><Relationship Id="rId3" Type="http://schemas.openxmlformats.org/officeDocument/2006/relationships/tags" Target="../tags/tag765.xml" /><Relationship Id="rId4" Type="http://schemas.openxmlformats.org/officeDocument/2006/relationships/tags" Target="../tags/tag766.xml" /><Relationship Id="rId5" Type="http://schemas.openxmlformats.org/officeDocument/2006/relationships/tags" Target="../tags/tag767.xml" /><Relationship Id="rId6" Type="http://schemas.openxmlformats.org/officeDocument/2006/relationships/tags" Target="../tags/tag768.xml" /><Relationship Id="rId7" Type="http://schemas.openxmlformats.org/officeDocument/2006/relationships/tags" Target="../tags/tag769.xml" /><Relationship Id="rId8" Type="http://schemas.openxmlformats.org/officeDocument/2006/relationships/tags" Target="../tags/tag770.xml" /><Relationship Id="rId9" Type="http://schemas.openxmlformats.org/officeDocument/2006/relationships/hyperlink" Target="https://www.ppthui.com/jingpin/" TargetMode="Externa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hyperlink" Target="https://www.ppthui.com/gongzuo/" TargetMode="External" /><Relationship Id="rId11" Type="http://schemas.openxmlformats.org/officeDocument/2006/relationships/hyperlink" Target="https://www.ppthui.com/jieri/" TargetMode="External" /><Relationship Id="rId12" Type="http://schemas.openxmlformats.org/officeDocument/2006/relationships/hyperlink" Target="http://www.ppthui.com/dangzheng/" TargetMode="External" /><Relationship Id="rId13" Type="http://schemas.openxmlformats.org/officeDocument/2006/relationships/hyperlink" Target="http://www.ppthui.com/jiaoyu/" TargetMode="External" /><Relationship Id="rId14" Type="http://schemas.openxmlformats.org/officeDocument/2006/relationships/image" Target="../media/image13.png" /><Relationship Id="rId15" Type="http://schemas.openxmlformats.org/officeDocument/2006/relationships/tags" Target="../tags/tag780.xml" /><Relationship Id="rId16" Type="http://schemas.openxmlformats.org/officeDocument/2006/relationships/tags" Target="../tags/tag781.xml" /><Relationship Id="rId17" Type="http://schemas.openxmlformats.org/officeDocument/2006/relationships/hyperlink" Target="https://www.ppthui.com/jianjie/" TargetMode="External" /><Relationship Id="rId18" Type="http://schemas.openxmlformats.org/officeDocument/2006/relationships/hyperlink" Target="https://www.ppthui.com/shangwu/" TargetMode="External" /><Relationship Id="rId19" Type="http://schemas.openxmlformats.org/officeDocument/2006/relationships/hyperlink" Target="https://www.ppthui.com/fengjing/" TargetMode="External" /><Relationship Id="rId2" Type="http://schemas.openxmlformats.org/officeDocument/2006/relationships/notesSlide" Target="../notesSlides/notesSlide2.xml" /><Relationship Id="rId20" Type="http://schemas.openxmlformats.org/officeDocument/2006/relationships/hyperlink" Target="https://www.ppthui.com/shishang/" TargetMode="External" /><Relationship Id="rId21" Type="http://schemas.openxmlformats.org/officeDocument/2006/relationships/hyperlink" Target="https://www.ppthui.com/gudian/" TargetMode="External" /><Relationship Id="rId22" Type="http://schemas.openxmlformats.org/officeDocument/2006/relationships/hyperlink" Target="https://www.ppthui.com/aiqing/" TargetMode="External" /><Relationship Id="rId23" Type="http://schemas.openxmlformats.org/officeDocument/2006/relationships/hyperlink" Target="https://www.ppthui.com/dongman/" TargetMode="External" /><Relationship Id="rId24" Type="http://schemas.openxmlformats.org/officeDocument/2006/relationships/hyperlink" Target="https://www.ppthui.com/sheji/" TargetMode="External" /><Relationship Id="rId25" Type="http://schemas.openxmlformats.org/officeDocument/2006/relationships/hyperlink" Target="https://www.ppthui.com/search/&#20027;&#39064;&#29677;&#20250;.html" TargetMode="External" /><Relationship Id="rId26" Type="http://schemas.openxmlformats.org/officeDocument/2006/relationships/hyperlink" Target="https://www.ppthui.com/search/&#32972;&#26223;&#22270;&#29255;.html" TargetMode="External" /><Relationship Id="rId27" Type="http://schemas.openxmlformats.org/officeDocument/2006/relationships/hyperlink" Target="https://www.ppthui.com/dangzheng/" TargetMode="External" /><Relationship Id="rId28" Type="http://schemas.openxmlformats.org/officeDocument/2006/relationships/hyperlink" Target="https://www.ppthui.com/keji/" TargetMode="External" /><Relationship Id="rId29" Type="http://schemas.openxmlformats.org/officeDocument/2006/relationships/hyperlink" Target="https://www.ppthui.com/gongye/" TargetMode="External" /><Relationship Id="rId3" Type="http://schemas.openxmlformats.org/officeDocument/2006/relationships/tags" Target="../tags/tag776.xml" /><Relationship Id="rId30" Type="http://schemas.openxmlformats.org/officeDocument/2006/relationships/hyperlink" Target="https://www.ppthui.com/yixue/" TargetMode="External" /><Relationship Id="rId31" Type="http://schemas.openxmlformats.org/officeDocument/2006/relationships/hyperlink" Target="https://www.ppthui.com/lvyou/" TargetMode="External" /><Relationship Id="rId32" Type="http://schemas.openxmlformats.org/officeDocument/2006/relationships/hyperlink" Target="https://www.ppthui.com/jinrong/" TargetMode="External" /><Relationship Id="rId33" Type="http://schemas.openxmlformats.org/officeDocument/2006/relationships/hyperlink" Target="https://www.ppthui.com/canyin/" TargetMode="External" /><Relationship Id="rId34" Type="http://schemas.openxmlformats.org/officeDocument/2006/relationships/hyperlink" Target="https://www.ppthui.com/jiaoyu/" TargetMode="External" /><Relationship Id="rId35" Type="http://schemas.openxmlformats.org/officeDocument/2006/relationships/hyperlink" Target="https://www.ppthui.com/search/&#25945;&#23398;&#35828;&#35838;.html" TargetMode="External" /><Relationship Id="rId36" Type="http://schemas.openxmlformats.org/officeDocument/2006/relationships/hyperlink" Target="https://www.ppthui.com/search/&#38144;&#21806;.html" TargetMode="External" /><Relationship Id="rId37" Type="http://schemas.openxmlformats.org/officeDocument/2006/relationships/hyperlink" Target="https://www.ppthui.com/huibao/" TargetMode="External" /><Relationship Id="rId38" Type="http://schemas.openxmlformats.org/officeDocument/2006/relationships/hyperlink" Target="https://www.ppthui.com/biye/" TargetMode="External" /><Relationship Id="rId39" Type="http://schemas.openxmlformats.org/officeDocument/2006/relationships/hyperlink" Target="https://www.ppthui.com/peixun/" TargetMode="External" /><Relationship Id="rId4" Type="http://schemas.openxmlformats.org/officeDocument/2006/relationships/tags" Target="../tags/tag777.xml" /><Relationship Id="rId40" Type="http://schemas.openxmlformats.org/officeDocument/2006/relationships/hyperlink" Target="https://www.ppthui.com/shuzhi/" TargetMode="External" /><Relationship Id="rId41" Type="http://schemas.openxmlformats.org/officeDocument/2006/relationships/hyperlink" Target="https://www.ppthui.com/fenxi/" TargetMode="External" /><Relationship Id="rId42" Type="http://schemas.openxmlformats.org/officeDocument/2006/relationships/hyperlink" Target="https://www.ppthui.com/jianli/" TargetMode="External" /><Relationship Id="rId43" Type="http://schemas.openxmlformats.org/officeDocument/2006/relationships/hyperlink" Target="https://www.ppthui.com/gongsi/" TargetMode="External" /><Relationship Id="rId44" Type="http://schemas.openxmlformats.org/officeDocument/2006/relationships/hyperlink" Target="https://www.ppthui.com/search/&#24037;&#20316;&#24635;&#32467;.html" TargetMode="External" /><Relationship Id="rId45" Type="http://schemas.openxmlformats.org/officeDocument/2006/relationships/hyperlink" Target="https://www.ppthui.com/search/&#22242;&#38431;.html" TargetMode="External" /><Relationship Id="rId5" Type="http://schemas.openxmlformats.org/officeDocument/2006/relationships/tags" Target="../tags/tag778.xml" /><Relationship Id="rId6" Type="http://schemas.openxmlformats.org/officeDocument/2006/relationships/tags" Target="../tags/tag779.xml" /><Relationship Id="rId7" Type="http://schemas.openxmlformats.org/officeDocument/2006/relationships/hyperlink" Target="https://www.ppthui.com" TargetMode="External" /><Relationship Id="rId8" Type="http://schemas.openxmlformats.org/officeDocument/2006/relationships/hyperlink" Target="https://www.ppthui.com/jingpin/" TargetMode="External" /><Relationship Id="rId9" Type="http://schemas.openxmlformats.org/officeDocument/2006/relationships/hyperlink" Target="https://www.ppthui.com/hangye/"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12.xml" /><Relationship Id="rId11" Type="http://schemas.openxmlformats.org/officeDocument/2006/relationships/tags" Target="../tags/tag213.xml" /><Relationship Id="rId12" Type="http://schemas.openxmlformats.org/officeDocument/2006/relationships/tags" Target="../tags/tag214.xml" /><Relationship Id="rId13" Type="http://schemas.openxmlformats.org/officeDocument/2006/relationships/tags" Target="../tags/tag215.xml" /><Relationship Id="rId14" Type="http://schemas.openxmlformats.org/officeDocument/2006/relationships/tags" Target="../tags/tag216.xml" /><Relationship Id="rId15" Type="http://schemas.openxmlformats.org/officeDocument/2006/relationships/tags" Target="../tags/tag217.xml" /><Relationship Id="rId16" Type="http://schemas.openxmlformats.org/officeDocument/2006/relationships/tags" Target="../tags/tag218.xml" /><Relationship Id="rId17" Type="http://schemas.openxmlformats.org/officeDocument/2006/relationships/tags" Target="../tags/tag219.xml" /><Relationship Id="rId18" Type="http://schemas.openxmlformats.org/officeDocument/2006/relationships/tags" Target="../tags/tag220.xml" /><Relationship Id="rId2" Type="http://schemas.openxmlformats.org/officeDocument/2006/relationships/tags" Target="../tags/tag204.xml" /><Relationship Id="rId3" Type="http://schemas.openxmlformats.org/officeDocument/2006/relationships/tags" Target="../tags/tag205.xml" /><Relationship Id="rId4" Type="http://schemas.openxmlformats.org/officeDocument/2006/relationships/tags" Target="../tags/tag206.xml" /><Relationship Id="rId5" Type="http://schemas.openxmlformats.org/officeDocument/2006/relationships/tags" Target="../tags/tag207.xml" /><Relationship Id="rId6" Type="http://schemas.openxmlformats.org/officeDocument/2006/relationships/tags" Target="../tags/tag208.xml" /><Relationship Id="rId7" Type="http://schemas.openxmlformats.org/officeDocument/2006/relationships/tags" Target="../tags/tag209.xml" /><Relationship Id="rId8" Type="http://schemas.openxmlformats.org/officeDocument/2006/relationships/tags" Target="../tags/tag210.xml" /><Relationship Id="rId9" Type="http://schemas.openxmlformats.org/officeDocument/2006/relationships/tags" Target="../tags/tag21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229.xml" /><Relationship Id="rId11" Type="http://schemas.openxmlformats.org/officeDocument/2006/relationships/tags" Target="../tags/tag230.xml" /><Relationship Id="rId12" Type="http://schemas.openxmlformats.org/officeDocument/2006/relationships/tags" Target="../tags/tag231.xml" /><Relationship Id="rId13" Type="http://schemas.openxmlformats.org/officeDocument/2006/relationships/tags" Target="../tags/tag232.xml" /><Relationship Id="rId14" Type="http://schemas.openxmlformats.org/officeDocument/2006/relationships/tags" Target="../tags/tag233.xml" /><Relationship Id="rId15" Type="http://schemas.openxmlformats.org/officeDocument/2006/relationships/tags" Target="../tags/tag234.xml" /><Relationship Id="rId16" Type="http://schemas.openxmlformats.org/officeDocument/2006/relationships/tags" Target="../tags/tag235.xml" /><Relationship Id="rId17" Type="http://schemas.openxmlformats.org/officeDocument/2006/relationships/tags" Target="../tags/tag236.xml" /><Relationship Id="rId18" Type="http://schemas.openxmlformats.org/officeDocument/2006/relationships/tags" Target="../tags/tag237.xml" /><Relationship Id="rId19" Type="http://schemas.openxmlformats.org/officeDocument/2006/relationships/tags" Target="../tags/tag238.xml" /><Relationship Id="rId2" Type="http://schemas.openxmlformats.org/officeDocument/2006/relationships/tags" Target="../tags/tag221.xml" /><Relationship Id="rId20" Type="http://schemas.openxmlformats.org/officeDocument/2006/relationships/tags" Target="../tags/tag239.xml" /><Relationship Id="rId21" Type="http://schemas.openxmlformats.org/officeDocument/2006/relationships/tags" Target="../tags/tag240.xml" /><Relationship Id="rId22" Type="http://schemas.openxmlformats.org/officeDocument/2006/relationships/tags" Target="../tags/tag241.xml" /><Relationship Id="rId23" Type="http://schemas.openxmlformats.org/officeDocument/2006/relationships/tags" Target="../tags/tag242.xml" /><Relationship Id="rId24" Type="http://schemas.openxmlformats.org/officeDocument/2006/relationships/tags" Target="../tags/tag243.xml" /><Relationship Id="rId25" Type="http://schemas.openxmlformats.org/officeDocument/2006/relationships/tags" Target="../tags/tag244.xml" /><Relationship Id="rId26" Type="http://schemas.openxmlformats.org/officeDocument/2006/relationships/tags" Target="../tags/tag245.xml" /><Relationship Id="rId27" Type="http://schemas.openxmlformats.org/officeDocument/2006/relationships/tags" Target="../tags/tag246.xml" /><Relationship Id="rId28" Type="http://schemas.openxmlformats.org/officeDocument/2006/relationships/tags" Target="../tags/tag247.xml" /><Relationship Id="rId29" Type="http://schemas.openxmlformats.org/officeDocument/2006/relationships/tags" Target="../tags/tag248.xml" /><Relationship Id="rId3" Type="http://schemas.openxmlformats.org/officeDocument/2006/relationships/tags" Target="../tags/tag222.xml" /><Relationship Id="rId30" Type="http://schemas.openxmlformats.org/officeDocument/2006/relationships/tags" Target="../tags/tag249.xml" /><Relationship Id="rId31" Type="http://schemas.openxmlformats.org/officeDocument/2006/relationships/tags" Target="../tags/tag250.xml" /><Relationship Id="rId32" Type="http://schemas.openxmlformats.org/officeDocument/2006/relationships/tags" Target="../tags/tag251.xml" /><Relationship Id="rId33" Type="http://schemas.openxmlformats.org/officeDocument/2006/relationships/tags" Target="../tags/tag252.xml" /><Relationship Id="rId4" Type="http://schemas.openxmlformats.org/officeDocument/2006/relationships/tags" Target="../tags/tag223.xml" /><Relationship Id="rId5" Type="http://schemas.openxmlformats.org/officeDocument/2006/relationships/tags" Target="../tags/tag224.xml" /><Relationship Id="rId6" Type="http://schemas.openxmlformats.org/officeDocument/2006/relationships/tags" Target="../tags/tag225.xml" /><Relationship Id="rId7" Type="http://schemas.openxmlformats.org/officeDocument/2006/relationships/tags" Target="../tags/tag226.xml" /><Relationship Id="rId8" Type="http://schemas.openxmlformats.org/officeDocument/2006/relationships/tags" Target="../tags/tag227.xml" /><Relationship Id="rId9" Type="http://schemas.openxmlformats.org/officeDocument/2006/relationships/tags" Target="../tags/tag228.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260.xml" /><Relationship Id="rId11" Type="http://schemas.openxmlformats.org/officeDocument/2006/relationships/tags" Target="../tags/tag261.xml" /><Relationship Id="rId12" Type="http://schemas.openxmlformats.org/officeDocument/2006/relationships/tags" Target="../tags/tag262.xml" /><Relationship Id="rId13" Type="http://schemas.openxmlformats.org/officeDocument/2006/relationships/image" Target="../media/image3.jpeg" /><Relationship Id="rId14" Type="http://schemas.openxmlformats.org/officeDocument/2006/relationships/tags" Target="../tags/tag263.xml" /><Relationship Id="rId15" Type="http://schemas.openxmlformats.org/officeDocument/2006/relationships/tags" Target="../tags/tag264.xml" /><Relationship Id="rId16" Type="http://schemas.openxmlformats.org/officeDocument/2006/relationships/tags" Target="../tags/tag265.xml" /><Relationship Id="rId17" Type="http://schemas.openxmlformats.org/officeDocument/2006/relationships/tags" Target="../tags/tag266.xml" /><Relationship Id="rId18" Type="http://schemas.openxmlformats.org/officeDocument/2006/relationships/tags" Target="../tags/tag267.xml" /><Relationship Id="rId19" Type="http://schemas.openxmlformats.org/officeDocument/2006/relationships/tags" Target="../tags/tag268.xml" /><Relationship Id="rId2" Type="http://schemas.openxmlformats.org/officeDocument/2006/relationships/tags" Target="../tags/tag253.xml" /><Relationship Id="rId20" Type="http://schemas.openxmlformats.org/officeDocument/2006/relationships/tags" Target="../tags/tag269.xml" /><Relationship Id="rId21" Type="http://schemas.openxmlformats.org/officeDocument/2006/relationships/tags" Target="../tags/tag270.xml" /><Relationship Id="rId22" Type="http://schemas.openxmlformats.org/officeDocument/2006/relationships/tags" Target="../tags/tag271.xml" /><Relationship Id="rId23" Type="http://schemas.openxmlformats.org/officeDocument/2006/relationships/tags" Target="../tags/tag272.xml" /><Relationship Id="rId24" Type="http://schemas.openxmlformats.org/officeDocument/2006/relationships/tags" Target="../tags/tag273.xml" /><Relationship Id="rId25" Type="http://schemas.openxmlformats.org/officeDocument/2006/relationships/tags" Target="../tags/tag274.xml" /><Relationship Id="rId26" Type="http://schemas.openxmlformats.org/officeDocument/2006/relationships/tags" Target="../tags/tag275.xml" /><Relationship Id="rId27" Type="http://schemas.openxmlformats.org/officeDocument/2006/relationships/tags" Target="../tags/tag276.xml" /><Relationship Id="rId28" Type="http://schemas.openxmlformats.org/officeDocument/2006/relationships/tags" Target="../tags/tag277.xml" /><Relationship Id="rId29" Type="http://schemas.openxmlformats.org/officeDocument/2006/relationships/tags" Target="../tags/tag278.xml" /><Relationship Id="rId3" Type="http://schemas.openxmlformats.org/officeDocument/2006/relationships/tags" Target="../tags/tag254.xml" /><Relationship Id="rId30" Type="http://schemas.openxmlformats.org/officeDocument/2006/relationships/tags" Target="../tags/tag279.xml" /><Relationship Id="rId31" Type="http://schemas.openxmlformats.org/officeDocument/2006/relationships/tags" Target="../tags/tag280.xml" /><Relationship Id="rId32" Type="http://schemas.openxmlformats.org/officeDocument/2006/relationships/tags" Target="../tags/tag281.xml" /><Relationship Id="rId33" Type="http://schemas.openxmlformats.org/officeDocument/2006/relationships/tags" Target="../tags/tag282.xml" /><Relationship Id="rId4" Type="http://schemas.openxmlformats.org/officeDocument/2006/relationships/tags" Target="../tags/tag255.xml" /><Relationship Id="rId5" Type="http://schemas.openxmlformats.org/officeDocument/2006/relationships/tags" Target="../tags/tag256.xml" /><Relationship Id="rId6" Type="http://schemas.openxmlformats.org/officeDocument/2006/relationships/image" Target="../media/image2.jpeg" /><Relationship Id="rId7" Type="http://schemas.openxmlformats.org/officeDocument/2006/relationships/tags" Target="../tags/tag257.xml" /><Relationship Id="rId8" Type="http://schemas.openxmlformats.org/officeDocument/2006/relationships/tags" Target="../tags/tag258.xml" /><Relationship Id="rId9" Type="http://schemas.openxmlformats.org/officeDocument/2006/relationships/tags" Target="../tags/tag259.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290.xml" /><Relationship Id="rId11" Type="http://schemas.openxmlformats.org/officeDocument/2006/relationships/tags" Target="../tags/tag291.xml" /><Relationship Id="rId12" Type="http://schemas.openxmlformats.org/officeDocument/2006/relationships/tags" Target="../tags/tag292.xml" /><Relationship Id="rId13" Type="http://schemas.openxmlformats.org/officeDocument/2006/relationships/tags" Target="../tags/tag293.xml" /><Relationship Id="rId14" Type="http://schemas.openxmlformats.org/officeDocument/2006/relationships/tags" Target="../tags/tag294.xml" /><Relationship Id="rId15" Type="http://schemas.openxmlformats.org/officeDocument/2006/relationships/tags" Target="../tags/tag295.xml" /><Relationship Id="rId16" Type="http://schemas.openxmlformats.org/officeDocument/2006/relationships/tags" Target="../tags/tag296.xml" /><Relationship Id="rId17" Type="http://schemas.openxmlformats.org/officeDocument/2006/relationships/tags" Target="../tags/tag297.xml" /><Relationship Id="rId18" Type="http://schemas.openxmlformats.org/officeDocument/2006/relationships/tags" Target="../tags/tag298.xml" /><Relationship Id="rId19" Type="http://schemas.openxmlformats.org/officeDocument/2006/relationships/tags" Target="../tags/tag299.xml" /><Relationship Id="rId2" Type="http://schemas.openxmlformats.org/officeDocument/2006/relationships/tags" Target="../tags/tag283.xml" /><Relationship Id="rId20" Type="http://schemas.openxmlformats.org/officeDocument/2006/relationships/tags" Target="../tags/tag300.xml" /><Relationship Id="rId21" Type="http://schemas.openxmlformats.org/officeDocument/2006/relationships/tags" Target="../tags/tag301.xml" /><Relationship Id="rId22" Type="http://schemas.openxmlformats.org/officeDocument/2006/relationships/tags" Target="../tags/tag302.xml" /><Relationship Id="rId23" Type="http://schemas.openxmlformats.org/officeDocument/2006/relationships/tags" Target="../tags/tag303.xml" /><Relationship Id="rId24" Type="http://schemas.openxmlformats.org/officeDocument/2006/relationships/tags" Target="../tags/tag304.xml" /><Relationship Id="rId25" Type="http://schemas.openxmlformats.org/officeDocument/2006/relationships/tags" Target="../tags/tag305.xml" /><Relationship Id="rId26" Type="http://schemas.openxmlformats.org/officeDocument/2006/relationships/tags" Target="../tags/tag306.xml" /><Relationship Id="rId27" Type="http://schemas.openxmlformats.org/officeDocument/2006/relationships/tags" Target="../tags/tag307.xml" /><Relationship Id="rId28" Type="http://schemas.openxmlformats.org/officeDocument/2006/relationships/tags" Target="../tags/tag308.xml" /><Relationship Id="rId3" Type="http://schemas.openxmlformats.org/officeDocument/2006/relationships/tags" Target="../tags/tag284.xml" /><Relationship Id="rId4" Type="http://schemas.openxmlformats.org/officeDocument/2006/relationships/image" Target="../media/image4.jpeg" /><Relationship Id="rId5" Type="http://schemas.openxmlformats.org/officeDocument/2006/relationships/tags" Target="../tags/tag285.xml" /><Relationship Id="rId6" Type="http://schemas.openxmlformats.org/officeDocument/2006/relationships/tags" Target="../tags/tag286.xml" /><Relationship Id="rId7" Type="http://schemas.openxmlformats.org/officeDocument/2006/relationships/tags" Target="../tags/tag287.xml" /><Relationship Id="rId8" Type="http://schemas.openxmlformats.org/officeDocument/2006/relationships/tags" Target="../tags/tag288.xml" /><Relationship Id="rId9" Type="http://schemas.openxmlformats.org/officeDocument/2006/relationships/tags" Target="../tags/tag28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316.xml" /><Relationship Id="rId11" Type="http://schemas.openxmlformats.org/officeDocument/2006/relationships/image" Target="../media/image6.jpeg" /><Relationship Id="rId12" Type="http://schemas.openxmlformats.org/officeDocument/2006/relationships/tags" Target="../tags/tag317.xml" /><Relationship Id="rId13" Type="http://schemas.openxmlformats.org/officeDocument/2006/relationships/tags" Target="../tags/tag318.xml" /><Relationship Id="rId14" Type="http://schemas.openxmlformats.org/officeDocument/2006/relationships/tags" Target="../tags/tag319.xml" /><Relationship Id="rId15" Type="http://schemas.openxmlformats.org/officeDocument/2006/relationships/tags" Target="../tags/tag320.xml" /><Relationship Id="rId16" Type="http://schemas.openxmlformats.org/officeDocument/2006/relationships/tags" Target="../tags/tag321.xml" /><Relationship Id="rId17" Type="http://schemas.openxmlformats.org/officeDocument/2006/relationships/tags" Target="../tags/tag322.xml" /><Relationship Id="rId18" Type="http://schemas.openxmlformats.org/officeDocument/2006/relationships/tags" Target="../tags/tag323.xml" /><Relationship Id="rId19" Type="http://schemas.openxmlformats.org/officeDocument/2006/relationships/tags" Target="../tags/tag324.xml" /><Relationship Id="rId2" Type="http://schemas.openxmlformats.org/officeDocument/2006/relationships/tags" Target="../tags/tag309.xml" /><Relationship Id="rId3" Type="http://schemas.openxmlformats.org/officeDocument/2006/relationships/tags" Target="../tags/tag310.xml" /><Relationship Id="rId4" Type="http://schemas.openxmlformats.org/officeDocument/2006/relationships/tags" Target="../tags/tag311.xml" /><Relationship Id="rId5" Type="http://schemas.openxmlformats.org/officeDocument/2006/relationships/tags" Target="../tags/tag312.xml" /><Relationship Id="rId6" Type="http://schemas.openxmlformats.org/officeDocument/2006/relationships/tags" Target="../tags/tag313.xml" /><Relationship Id="rId7" Type="http://schemas.openxmlformats.org/officeDocument/2006/relationships/image" Target="../media/image5.jpeg" /><Relationship Id="rId8" Type="http://schemas.openxmlformats.org/officeDocument/2006/relationships/tags" Target="../tags/tag314.xml" /><Relationship Id="rId9" Type="http://schemas.openxmlformats.org/officeDocument/2006/relationships/tags" Target="../tags/tag31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33.xml" /><Relationship Id="rId11" Type="http://schemas.openxmlformats.org/officeDocument/2006/relationships/tags" Target="../tags/tag334.xml" /><Relationship Id="rId12" Type="http://schemas.openxmlformats.org/officeDocument/2006/relationships/tags" Target="../tags/tag335.xml" /><Relationship Id="rId13" Type="http://schemas.openxmlformats.org/officeDocument/2006/relationships/tags" Target="../tags/tag336.xml" /><Relationship Id="rId14" Type="http://schemas.openxmlformats.org/officeDocument/2006/relationships/tags" Target="../tags/tag337.xml" /><Relationship Id="rId15" Type="http://schemas.openxmlformats.org/officeDocument/2006/relationships/tags" Target="../tags/tag338.xml" /><Relationship Id="rId16" Type="http://schemas.openxmlformats.org/officeDocument/2006/relationships/tags" Target="../tags/tag339.xml" /><Relationship Id="rId17" Type="http://schemas.openxmlformats.org/officeDocument/2006/relationships/tags" Target="../tags/tag340.xml" /><Relationship Id="rId18" Type="http://schemas.openxmlformats.org/officeDocument/2006/relationships/tags" Target="../tags/tag341.xml" /><Relationship Id="rId2" Type="http://schemas.openxmlformats.org/officeDocument/2006/relationships/tags" Target="../tags/tag325.xml" /><Relationship Id="rId3" Type="http://schemas.openxmlformats.org/officeDocument/2006/relationships/tags" Target="../tags/tag326.xml" /><Relationship Id="rId4" Type="http://schemas.openxmlformats.org/officeDocument/2006/relationships/tags" Target="../tags/tag327.xml" /><Relationship Id="rId5" Type="http://schemas.openxmlformats.org/officeDocument/2006/relationships/tags" Target="../tags/tag328.xml" /><Relationship Id="rId6" Type="http://schemas.openxmlformats.org/officeDocument/2006/relationships/tags" Target="../tags/tag329.xml" /><Relationship Id="rId7" Type="http://schemas.openxmlformats.org/officeDocument/2006/relationships/tags" Target="../tags/tag330.xml" /><Relationship Id="rId8" Type="http://schemas.openxmlformats.org/officeDocument/2006/relationships/tags" Target="../tags/tag331.xml" /><Relationship Id="rId9" Type="http://schemas.openxmlformats.org/officeDocument/2006/relationships/tags" Target="../tags/tag33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10" Type="http://schemas.openxmlformats.org/officeDocument/2006/relationships/tags" Target="../tags/tag349.xml" /><Relationship Id="rId2" Type="http://schemas.openxmlformats.org/officeDocument/2006/relationships/tags" Target="../tags/tag342.xml" /><Relationship Id="rId3" Type="http://schemas.openxmlformats.org/officeDocument/2006/relationships/tags" Target="../tags/tag343.xml" /><Relationship Id="rId4" Type="http://schemas.openxmlformats.org/officeDocument/2006/relationships/tags" Target="../tags/tag344.xml" /><Relationship Id="rId5" Type="http://schemas.openxmlformats.org/officeDocument/2006/relationships/image" Target="../media/image7.jpeg" /><Relationship Id="rId6" Type="http://schemas.openxmlformats.org/officeDocument/2006/relationships/tags" Target="../tags/tag345.xml" /><Relationship Id="rId7" Type="http://schemas.openxmlformats.org/officeDocument/2006/relationships/tags" Target="../tags/tag346.xml" /><Relationship Id="rId8" Type="http://schemas.openxmlformats.org/officeDocument/2006/relationships/tags" Target="../tags/tag347.xml" /><Relationship Id="rId9" Type="http://schemas.openxmlformats.org/officeDocument/2006/relationships/tags" Target="../tags/tag34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074" name="文本框 39"/>
          <p:cNvSpPr txBox="1"/>
          <p:nvPr>
            <p:custDataLst>
              <p:tags r:id="rId3"/>
            </p:custDataLst>
          </p:nvPr>
        </p:nvSpPr>
        <p:spPr>
          <a:xfrm>
            <a:off x="4179361" y="1542807"/>
            <a:ext cx="3893575" cy="769441"/>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lgn="ctr">
              <a:defRPr sz="2000">
                <a:latin typeface="思源宋体 CN Heavy" pitchFamily="18" charset="-122"/>
                <a:ea typeface="思源宋体 CN Heavy"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4400" b="0" i="0" u="none" strike="noStrike" kern="1200" cap="none" spc="0" normalizeH="0" baseline="0" noProof="0">
                <a:ln w="9525" cap="flat" cmpd="sng" algn="ctr">
                  <a:noFill/>
                  <a:prstDash val="solid"/>
                  <a:round/>
                  <a:headEnd type="none" w="med" len="med"/>
                  <a:tailEnd type="none" w="med" len="med"/>
                </a:ln>
                <a:solidFill>
                  <a:srgbClr val="DEAB9C"/>
                </a:solidFill>
                <a:uLnTx/>
                <a:uFillTx/>
                <a:latin typeface="思源宋体 CN Heavy" pitchFamily="18" charset="-122"/>
                <a:ea typeface="思源宋体 CN Heavy" pitchFamily="18" charset="-122"/>
                <a:cs typeface="Arial"/>
                <a:sym typeface="Wingdings" panose="05000000000000000000" pitchFamily="2" charset="2"/>
              </a:rPr>
              <a:t>WORKINGS</a:t>
            </a:r>
            <a:endParaRPr kumimoji="0" lang="zh-CN" altLang="en-US" sz="3200" b="0" i="0" u="none" strike="noStrike" kern="1200" cap="none" spc="0" normalizeH="0" baseline="0" noProof="0">
              <a:solidFill>
                <a:srgbClr val="DEAB9C"/>
              </a:solidFill>
              <a:uLnTx/>
              <a:uFillTx/>
            </a:endParaRPr>
          </a:p>
        </p:txBody>
      </p:sp>
      <p:sp>
        <p:nvSpPr>
          <p:cNvPr id="3075" name="文本框 40"/>
          <p:cNvSpPr txBox="1"/>
          <p:nvPr>
            <p:custDataLst>
              <p:tags r:id="rId4"/>
            </p:custDataLst>
          </p:nvPr>
        </p:nvSpPr>
        <p:spPr>
          <a:xfrm>
            <a:off x="2222500" y="3633968"/>
            <a:ext cx="7807296" cy="701474"/>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30000"/>
              </a:lnSpc>
              <a:spcBef>
                <a:spcPct val="0"/>
              </a:spcBef>
              <a:spcAft>
                <a:spcPct val="0"/>
              </a:spcAft>
              <a:buClrTx/>
              <a:buSzTx/>
              <a:buFontTx/>
              <a:buNone/>
            </a:pPr>
            <a:r>
              <a:rPr kumimoji="0" lang="en-US" altLang="zh-CN" sz="1600" b="0" i="0" u="none" strike="noStrike" kern="1200" cap="none" spc="0" normalizeH="0" baseline="0" noProof="0">
                <a:ln w="9525" cap="flat" cmpd="sng" algn="ctr">
                  <a:noFill/>
                  <a:prstDash val="solid"/>
                  <a:round/>
                  <a:headEnd type="none" w="med" len="med"/>
                  <a:tailEnd type="none" w="med" len="med"/>
                </a:ln>
                <a:solidFill>
                  <a:srgbClr val="0D0D0D"/>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rPr>
              <a:t>which works better. Icons and pictures can be replaced with one click according to your personal needs</a:t>
            </a:r>
            <a:endParaRPr kumimoji="0" lang="en-US" altLang="zh-CN" sz="1600" b="0" i="0" u="none" strike="noStrike" kern="1200" cap="none" spc="0" normalizeH="0" baseline="0" noProof="0">
              <a:ln w="9525" cap="flat" cmpd="sng" algn="ctr">
                <a:noFill/>
                <a:prstDash val="solid"/>
                <a:round/>
                <a:headEnd type="none" w="med" len="med"/>
                <a:tailEnd type="none" w="med" len="med"/>
              </a:ln>
              <a:solidFill>
                <a:srgbClr val="0D0D0D"/>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endParaRPr>
          </a:p>
        </p:txBody>
      </p:sp>
      <p:sp>
        <p:nvSpPr>
          <p:cNvPr id="3076" name="矩形 41"/>
          <p:cNvSpPr/>
          <p:nvPr>
            <p:custDataLst>
              <p:tags r:id="rId5"/>
            </p:custDataLst>
          </p:nvPr>
        </p:nvSpPr>
        <p:spPr>
          <a:xfrm>
            <a:off x="2222500" y="2513932"/>
            <a:ext cx="7807296" cy="1120036"/>
          </a:xfrm>
          <a:prstGeom prst="rect">
            <a:avLst/>
          </a:prstGeom>
          <a:noFill/>
          <a:ln w="12700" cap="flat" cmpd="sng" algn="ctr">
            <a:noFill/>
            <a:prstDash val="solid"/>
            <a:miter lim="800000"/>
            <a:headEnd type="none" w="med" len="med"/>
            <a:tailEnd type="none" w="med" len="med"/>
          </a:ln>
        </p:spPr>
        <p:txBody>
          <a:bodyPr rtlCol="0" anchor="ct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0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Arial"/>
                <a:sym typeface="Wingdings" panose="05000000000000000000" pitchFamily="2" charset="2"/>
              </a:rPr>
              <a:t>莫兰迪工作总结</a:t>
            </a:r>
            <a:endParaRPr kumimoji="0" lang="zh-CN" altLang="en-US" sz="80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Arial"/>
              <a:sym typeface="Wingdings" panose="05000000000000000000" pitchFamily="2" charset="2"/>
            </a:endParaRPr>
          </a:p>
        </p:txBody>
      </p:sp>
      <p:grpSp>
        <p:nvGrpSpPr>
          <p:cNvPr id="3077" name="组合 48"/>
          <p:cNvGrpSpPr/>
          <p:nvPr>
            <p:custDataLst>
              <p:tags r:id="rId6"/>
            </p:custDataLst>
          </p:nvPr>
        </p:nvGrpSpPr>
        <p:grpSpPr>
          <a:xfrm>
            <a:off x="-3162300" y="-550862"/>
            <a:ext cx="19383375" cy="8528050"/>
            <a:chOff x="-3162207" y="-550503"/>
            <a:chExt cx="19383609" cy="8528538"/>
          </a:xfrm>
        </p:grpSpPr>
        <p:sp>
          <p:nvSpPr>
            <p:cNvPr id="3078" name="任意多边形: 形状 13"/>
            <p:cNvSpPr/>
            <p:nvPr>
              <p:custDataLst>
                <p:tags r:id="rId7"/>
              </p:custDataLst>
            </p:nvPr>
          </p:nvSpPr>
          <p:spPr>
            <a:xfrm>
              <a:off x="0" y="1"/>
              <a:ext cx="5786325" cy="2295879"/>
            </a:xfrm>
            <a:custGeom>
              <a:gdLst>
                <a:gd name="connsiteX0" fmla="*/ 0 w 5786325"/>
                <a:gd name="connsiteY0" fmla="*/ 0 h 2295879"/>
                <a:gd name="connsiteX1" fmla="*/ 5784745 w 5786325"/>
                <a:gd name="connsiteY1" fmla="*/ 0 h 2295879"/>
                <a:gd name="connsiteX2" fmla="*/ 5786325 w 5786325"/>
                <a:gd name="connsiteY2" fmla="*/ 72913 h 2295879"/>
                <a:gd name="connsiteX3" fmla="*/ 4368800 w 5786325"/>
                <a:gd name="connsiteY3" fmla="*/ 1161144 h 2295879"/>
                <a:gd name="connsiteX4" fmla="*/ 2119086 w 5786325"/>
                <a:gd name="connsiteY4" fmla="*/ 711201 h 2295879"/>
                <a:gd name="connsiteX5" fmla="*/ 609600 w 5786325"/>
                <a:gd name="connsiteY5" fmla="*/ 2264230 h 2295879"/>
                <a:gd name="connsiteX6" fmla="*/ 90677 w 5786325"/>
                <a:gd name="connsiteY6" fmla="*/ 2168014 h 2295879"/>
                <a:gd name="connsiteX7" fmla="*/ 0 w 5786325"/>
                <a:gd name="connsiteY7" fmla="*/ 2114067 h 22958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6325" h="2295879">
                  <a:moveTo>
                    <a:pt x="0" y="0"/>
                  </a:moveTo>
                  <a:lnTo>
                    <a:pt x="5784745" y="0"/>
                  </a:lnTo>
                  <a:lnTo>
                    <a:pt x="5786325" y="72913"/>
                  </a:lnTo>
                  <a:cubicBezTo>
                    <a:pt x="5719990" y="479880"/>
                    <a:pt x="4793343" y="1039587"/>
                    <a:pt x="4368800" y="1161144"/>
                  </a:cubicBezTo>
                  <a:cubicBezTo>
                    <a:pt x="3802743" y="1323220"/>
                    <a:pt x="2745619" y="527353"/>
                    <a:pt x="2119086" y="711201"/>
                  </a:cubicBezTo>
                  <a:cubicBezTo>
                    <a:pt x="1492553" y="895049"/>
                    <a:pt x="1110343" y="2024744"/>
                    <a:pt x="609600" y="2264230"/>
                  </a:cubicBezTo>
                  <a:cubicBezTo>
                    <a:pt x="453118" y="2339070"/>
                    <a:pt x="272540" y="2270750"/>
                    <a:pt x="90677" y="2168014"/>
                  </a:cubicBezTo>
                  <a:lnTo>
                    <a:pt x="0" y="2114067"/>
                  </a:lnTo>
                  <a:close/>
                </a:path>
              </a:pathLst>
            </a:custGeom>
            <a:solidFill>
              <a:srgbClr val="FFDF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79" name="椭圆 15"/>
            <p:cNvSpPr/>
            <p:nvPr>
              <p:custDataLst>
                <p:tags r:id="rId8"/>
              </p:custDataLst>
            </p:nvPr>
          </p:nvSpPr>
          <p:spPr>
            <a:xfrm rot="19200000">
              <a:off x="711199" y="1417230"/>
              <a:ext cx="653143" cy="757366"/>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80" name="任意多边形: 形状 16"/>
            <p:cNvSpPr/>
            <p:nvPr>
              <p:custDataLst>
                <p:tags r:id="rId9"/>
              </p:custDataLst>
            </p:nvPr>
          </p:nvSpPr>
          <p:spPr>
            <a:xfrm>
              <a:off x="4402923" y="-550503"/>
              <a:ext cx="4847771" cy="1350306"/>
            </a:xfrm>
            <a:custGeom>
              <a:gdLst>
                <a:gd name="connsiteX0" fmla="*/ 0 w 4847771"/>
                <a:gd name="connsiteY0" fmla="*/ 0 h 1350306"/>
                <a:gd name="connsiteX1" fmla="*/ 290286 w 4847771"/>
                <a:gd name="connsiteY1" fmla="*/ 246743 h 1350306"/>
                <a:gd name="connsiteX2" fmla="*/ 1698171 w 4847771"/>
                <a:gd name="connsiteY2" fmla="*/ 1349829 h 1350306"/>
                <a:gd name="connsiteX3" fmla="*/ 4847771 w 4847771"/>
                <a:gd name="connsiteY3" fmla="*/ 101600 h 1350306"/>
              </a:gdLst>
              <a:cxnLst>
                <a:cxn ang="0">
                  <a:pos x="connsiteX0" y="connsiteY0"/>
                </a:cxn>
                <a:cxn ang="0">
                  <a:pos x="connsiteX1" y="connsiteY1"/>
                </a:cxn>
                <a:cxn ang="0">
                  <a:pos x="connsiteX2" y="connsiteY2"/>
                </a:cxn>
                <a:cxn ang="0">
                  <a:pos x="connsiteX3" y="connsiteY3"/>
                </a:cxn>
              </a:cxnLst>
              <a:rect l="l" t="t" r="r" b="b"/>
              <a:pathLst>
                <a:path w="4847771" h="1350306">
                  <a:moveTo>
                    <a:pt x="0" y="0"/>
                  </a:moveTo>
                  <a:cubicBezTo>
                    <a:pt x="3629" y="10886"/>
                    <a:pt x="7258" y="21772"/>
                    <a:pt x="290286" y="246743"/>
                  </a:cubicBezTo>
                  <a:cubicBezTo>
                    <a:pt x="573314" y="471714"/>
                    <a:pt x="938590" y="1374019"/>
                    <a:pt x="1698171" y="1349829"/>
                  </a:cubicBezTo>
                  <a:cubicBezTo>
                    <a:pt x="2457752" y="1325639"/>
                    <a:pt x="4847771" y="101600"/>
                    <a:pt x="4847771" y="101600"/>
                  </a:cubicBezTo>
                </a:path>
              </a:pathLst>
            </a:custGeom>
            <a:noFill/>
            <a:ln w="28575"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81" name="任意多边形: 形状 34"/>
            <p:cNvSpPr/>
            <p:nvPr>
              <p:custDataLst>
                <p:tags r:id="rId10"/>
              </p:custDataLst>
            </p:nvPr>
          </p:nvSpPr>
          <p:spPr>
            <a:xfrm>
              <a:off x="-291" y="4527526"/>
              <a:ext cx="10497848" cy="2330473"/>
            </a:xfrm>
            <a:custGeom>
              <a:gdLst>
                <a:gd name="connsiteX0" fmla="*/ 8554358 w 10497848"/>
                <a:gd name="connsiteY0" fmla="*/ 132963 h 2330473"/>
                <a:gd name="connsiteX1" fmla="*/ 10353661 w 10497848"/>
                <a:gd name="connsiteY1" fmla="*/ 2050254 h 2330473"/>
                <a:gd name="connsiteX2" fmla="*/ 10396048 w 10497848"/>
                <a:gd name="connsiteY2" fmla="*/ 2230674 h 2330473"/>
                <a:gd name="connsiteX3" fmla="*/ 10423071 w 10497848"/>
                <a:gd name="connsiteY3" fmla="*/ 2330473 h 2330473"/>
                <a:gd name="connsiteX4" fmla="*/ 0 w 10497848"/>
                <a:gd name="connsiteY4" fmla="*/ 2330473 h 2330473"/>
                <a:gd name="connsiteX5" fmla="*/ 0 w 10497848"/>
                <a:gd name="connsiteY5" fmla="*/ 1432640 h 2330473"/>
                <a:gd name="connsiteX6" fmla="*/ 225524 w 10497848"/>
                <a:gd name="connsiteY6" fmla="*/ 1409966 h 2330473"/>
                <a:gd name="connsiteX7" fmla="*/ 2153559 w 10497848"/>
                <a:gd name="connsiteY7" fmla="*/ 73970 h 2330473"/>
                <a:gd name="connsiteX8" fmla="*/ 5457197 w 10497848"/>
                <a:gd name="connsiteY8" fmla="*/ 752396 h 2330473"/>
                <a:gd name="connsiteX9" fmla="*/ 8554358 w 10497848"/>
                <a:gd name="connsiteY9" fmla="*/ 132963 h 2330473"/>
                <a:gd name="connsiteX10" fmla="*/ 8724875 w 10423071"/>
                <a:gd name="connsiteY10" fmla="*/ 122845 h 23304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7848" h="2330473">
                  <a:moveTo>
                    <a:pt x="8554358" y="132963"/>
                  </a:moveTo>
                  <a:cubicBezTo>
                    <a:pt x="9370435" y="349273"/>
                    <a:pt x="10046713" y="1700636"/>
                    <a:pt x="10353661" y="2050254"/>
                  </a:cubicBezTo>
                  <a:cubicBezTo>
                    <a:pt x="10660609" y="2399872"/>
                    <a:pt x="10379452" y="2166244"/>
                    <a:pt x="10396048" y="2230674"/>
                  </a:cubicBezTo>
                  <a:lnTo>
                    <a:pt x="10423071" y="2330473"/>
                  </a:lnTo>
                  <a:lnTo>
                    <a:pt x="0" y="2330473"/>
                  </a:lnTo>
                  <a:lnTo>
                    <a:pt x="0" y="1432640"/>
                  </a:lnTo>
                  <a:lnTo>
                    <a:pt x="225524" y="1409966"/>
                  </a:lnTo>
                  <a:cubicBezTo>
                    <a:pt x="692547" y="1347170"/>
                    <a:pt x="1281614" y="183565"/>
                    <a:pt x="2153559" y="73970"/>
                  </a:cubicBezTo>
                  <a:cubicBezTo>
                    <a:pt x="3025504" y="-35625"/>
                    <a:pt x="4316655" y="860551"/>
                    <a:pt x="5457197" y="752396"/>
                  </a:cubicBezTo>
                  <a:cubicBezTo>
                    <a:pt x="6597738" y="644241"/>
                    <a:pt x="7364655" y="-353733"/>
                    <a:pt x="8554358" y="132963"/>
                  </a:cubicBezTo>
                  <a:close/>
                </a:path>
              </a:pathLst>
            </a:custGeom>
            <a:solidFill>
              <a:srgbClr val="FFF5E9"/>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82" name="任意多边形: 形状 30"/>
            <p:cNvSpPr/>
            <p:nvPr>
              <p:custDataLst>
                <p:tags r:id="rId11"/>
              </p:custDataLst>
            </p:nvPr>
          </p:nvSpPr>
          <p:spPr>
            <a:xfrm>
              <a:off x="3342654" y="1295944"/>
              <a:ext cx="8849346" cy="5562055"/>
            </a:xfrm>
            <a:custGeom>
              <a:gdLst>
                <a:gd name="connsiteX0" fmla="*/ 10011133 w 10011133"/>
                <a:gd name="connsiteY0" fmla="*/ 0 h 6292270"/>
                <a:gd name="connsiteX1" fmla="*/ 10011133 w 10011133"/>
                <a:gd name="connsiteY1" fmla="*/ 6292270 h 6292270"/>
                <a:gd name="connsiteX2" fmla="*/ 0 w 10011133"/>
                <a:gd name="connsiteY2" fmla="*/ 6292270 h 6292270"/>
                <a:gd name="connsiteX3" fmla="*/ 137341 w 10011133"/>
                <a:gd name="connsiteY3" fmla="*/ 6157195 h 6292270"/>
                <a:gd name="connsiteX4" fmla="*/ 4040731 w 10011133"/>
                <a:gd name="connsiteY4" fmla="*/ 4221929 h 6292270"/>
                <a:gd name="connsiteX5" fmla="*/ 8819208 w 10011133"/>
                <a:gd name="connsiteY5" fmla="*/ 4605388 h 6292270"/>
                <a:gd name="connsiteX6" fmla="*/ 8524240 w 10011133"/>
                <a:gd name="connsiteY6" fmla="*/ 859296 h 6292270"/>
                <a:gd name="connsiteX7" fmla="*/ 9923494 w 10011133"/>
                <a:gd name="connsiteY7" fmla="*/ 19330 h 62922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1133" h="6292270">
                  <a:moveTo>
                    <a:pt x="10011133" y="0"/>
                  </a:moveTo>
                  <a:lnTo>
                    <a:pt x="10011133" y="6292270"/>
                  </a:lnTo>
                  <a:lnTo>
                    <a:pt x="0" y="6292270"/>
                  </a:lnTo>
                  <a:lnTo>
                    <a:pt x="137341" y="6157195"/>
                  </a:lnTo>
                  <a:cubicBezTo>
                    <a:pt x="918394" y="5430971"/>
                    <a:pt x="2646703" y="4321789"/>
                    <a:pt x="4040731" y="4221929"/>
                  </a:cubicBezTo>
                  <a:cubicBezTo>
                    <a:pt x="5756460" y="4099026"/>
                    <a:pt x="8071956" y="5165827"/>
                    <a:pt x="8819208" y="4605388"/>
                  </a:cubicBezTo>
                  <a:cubicBezTo>
                    <a:pt x="9566459" y="4044949"/>
                    <a:pt x="8278434" y="1640960"/>
                    <a:pt x="8524240" y="859296"/>
                  </a:cubicBezTo>
                  <a:cubicBezTo>
                    <a:pt x="8708595" y="273048"/>
                    <a:pt x="9440484" y="123721"/>
                    <a:pt x="9923494" y="19330"/>
                  </a:cubicBezTo>
                  <a:close/>
                </a:path>
              </a:pathLst>
            </a:custGeom>
            <a:solidFill>
              <a:srgbClr val="FFDF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83" name="任意多边形: 形状 28"/>
            <p:cNvSpPr/>
            <p:nvPr>
              <p:custDataLst>
                <p:tags r:id="rId12"/>
              </p:custDataLst>
            </p:nvPr>
          </p:nvSpPr>
          <p:spPr>
            <a:xfrm>
              <a:off x="10297407" y="0"/>
              <a:ext cx="1894593" cy="1374607"/>
            </a:xfrm>
            <a:custGeom>
              <a:gdLst>
                <a:gd name="connsiteX0" fmla="*/ 0 w 1894593"/>
                <a:gd name="connsiteY0" fmla="*/ 0 h 1374607"/>
                <a:gd name="connsiteX1" fmla="*/ 1894593 w 1894593"/>
                <a:gd name="connsiteY1" fmla="*/ 0 h 1374607"/>
                <a:gd name="connsiteX2" fmla="*/ 1894593 w 1894593"/>
                <a:gd name="connsiteY2" fmla="*/ 1355438 h 1374607"/>
                <a:gd name="connsiteX3" fmla="*/ 1861364 w 1894593"/>
                <a:gd name="connsiteY3" fmla="*/ 1361283 h 1374607"/>
                <a:gd name="connsiteX4" fmla="*/ 777847 w 1894593"/>
                <a:gd name="connsiteY4" fmla="*/ 1157052 h 1374607"/>
                <a:gd name="connsiteX5" fmla="*/ 130761 w 1894593"/>
                <a:gd name="connsiteY5" fmla="*/ 261088 h 13746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593" h="1374607">
                  <a:moveTo>
                    <a:pt x="0" y="0"/>
                  </a:moveTo>
                  <a:lnTo>
                    <a:pt x="1894593" y="0"/>
                  </a:lnTo>
                  <a:lnTo>
                    <a:pt x="1894593" y="1355438"/>
                  </a:lnTo>
                  <a:lnTo>
                    <a:pt x="1861364" y="1361283"/>
                  </a:lnTo>
                  <a:cubicBezTo>
                    <a:pt x="1494911" y="1403627"/>
                    <a:pt x="1060525" y="1347552"/>
                    <a:pt x="777847" y="1157052"/>
                  </a:cubicBezTo>
                  <a:cubicBezTo>
                    <a:pt x="551705" y="1004652"/>
                    <a:pt x="324334" y="633484"/>
                    <a:pt x="130761" y="261088"/>
                  </a:cubicBezTo>
                  <a:close/>
                </a:path>
              </a:pathLst>
            </a:custGeom>
            <a:solidFill>
              <a:srgbClr val="CDC0B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84" name="任意多边形: 形状 36"/>
            <p:cNvSpPr/>
            <p:nvPr>
              <p:custDataLst>
                <p:tags r:id="rId13"/>
              </p:custDataLst>
            </p:nvPr>
          </p:nvSpPr>
          <p:spPr>
            <a:xfrm flipH="1">
              <a:off x="-3162207" y="3863904"/>
              <a:ext cx="6045223" cy="3890307"/>
            </a:xfrm>
            <a:custGeom>
              <a:gdLst>
                <a:gd name="connsiteX0" fmla="*/ 116371 w 6045223"/>
                <a:gd name="connsiteY0" fmla="*/ 3854733 h 3890307"/>
                <a:gd name="connsiteX1" fmla="*/ 116371 w 6045223"/>
                <a:gd name="connsiteY1" fmla="*/ 3382785 h 3890307"/>
                <a:gd name="connsiteX2" fmla="*/ 1325739 w 6045223"/>
                <a:gd name="connsiteY2" fmla="*/ 315120 h 3890307"/>
                <a:gd name="connsiteX3" fmla="*/ 6045223 w 6045223"/>
                <a:gd name="connsiteY3" fmla="*/ 256127 h 3890307"/>
              </a:gdLst>
              <a:cxnLst>
                <a:cxn ang="0">
                  <a:pos x="connsiteX0" y="connsiteY0"/>
                </a:cxn>
                <a:cxn ang="0">
                  <a:pos x="connsiteX1" y="connsiteY1"/>
                </a:cxn>
                <a:cxn ang="0">
                  <a:pos x="connsiteX2" y="connsiteY2"/>
                </a:cxn>
                <a:cxn ang="0">
                  <a:pos x="connsiteX3" y="connsiteY3"/>
                </a:cxn>
              </a:cxnLst>
              <a:rect l="l" t="t" r="r" b="b"/>
              <a:pathLst>
                <a:path w="6045223" h="3890307">
                  <a:moveTo>
                    <a:pt x="116371" y="3854733"/>
                  </a:moveTo>
                  <a:cubicBezTo>
                    <a:pt x="15590" y="3913727"/>
                    <a:pt x="-85190" y="3972721"/>
                    <a:pt x="116371" y="3382785"/>
                  </a:cubicBezTo>
                  <a:cubicBezTo>
                    <a:pt x="317932" y="2792849"/>
                    <a:pt x="337597" y="836230"/>
                    <a:pt x="1325739" y="315120"/>
                  </a:cubicBezTo>
                  <a:cubicBezTo>
                    <a:pt x="2313881" y="-205990"/>
                    <a:pt x="4179552" y="25068"/>
                    <a:pt x="6045223" y="256127"/>
                  </a:cubicBezTo>
                </a:path>
              </a:pathLst>
            </a:custGeom>
            <a:noFill/>
            <a:ln w="28575"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85" name="任意多边形: 形状 38"/>
            <p:cNvSpPr/>
            <p:nvPr>
              <p:custDataLst>
                <p:tags r:id="rId14"/>
              </p:custDataLst>
            </p:nvPr>
          </p:nvSpPr>
          <p:spPr>
            <a:xfrm>
              <a:off x="7372056" y="4391823"/>
              <a:ext cx="8849346" cy="3586212"/>
            </a:xfrm>
            <a:custGeom>
              <a:gdLst>
                <a:gd name="connsiteX0" fmla="*/ 0 w 7669162"/>
                <a:gd name="connsiteY0" fmla="*/ 2043340 h 2279314"/>
                <a:gd name="connsiteX1" fmla="*/ 589936 w 7669162"/>
                <a:gd name="connsiteY1" fmla="*/ 1541895 h 2279314"/>
                <a:gd name="connsiteX2" fmla="*/ 3510117 w 7669162"/>
                <a:gd name="connsiteY2" fmla="*/ 8063 h 2279314"/>
                <a:gd name="connsiteX3" fmla="*/ 7669162 w 7669162"/>
                <a:gd name="connsiteY3" fmla="*/ 2279314 h 2279314"/>
              </a:gdLst>
              <a:cxnLst>
                <a:cxn ang="0">
                  <a:pos x="connsiteX0" y="connsiteY0"/>
                </a:cxn>
                <a:cxn ang="0">
                  <a:pos x="connsiteX1" y="connsiteY1"/>
                </a:cxn>
                <a:cxn ang="0">
                  <a:pos x="connsiteX2" y="connsiteY2"/>
                </a:cxn>
                <a:cxn ang="0">
                  <a:pos x="connsiteX3" y="connsiteY3"/>
                </a:cxn>
              </a:cxnLst>
              <a:rect l="l" t="t" r="r" b="b"/>
              <a:pathLst>
                <a:path w="7669162" h="2279314">
                  <a:moveTo>
                    <a:pt x="0" y="2043340"/>
                  </a:moveTo>
                  <a:cubicBezTo>
                    <a:pt x="2458" y="1962224"/>
                    <a:pt x="4917" y="1881108"/>
                    <a:pt x="589936" y="1541895"/>
                  </a:cubicBezTo>
                  <a:cubicBezTo>
                    <a:pt x="1174955" y="1202682"/>
                    <a:pt x="2330246" y="-114840"/>
                    <a:pt x="3510117" y="8063"/>
                  </a:cubicBezTo>
                  <a:cubicBezTo>
                    <a:pt x="4689988" y="130966"/>
                    <a:pt x="6179575" y="1205140"/>
                    <a:pt x="7669162" y="2279314"/>
                  </a:cubicBezTo>
                </a:path>
              </a:pathLst>
            </a:custGeom>
            <a:noFill/>
            <a:ln w="28575"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86" name="椭圆 45"/>
            <p:cNvSpPr/>
            <p:nvPr>
              <p:custDataLst>
                <p:tags r:id="rId15"/>
              </p:custDataLst>
            </p:nvPr>
          </p:nvSpPr>
          <p:spPr>
            <a:xfrm rot="3120000">
              <a:off x="10792145" y="4936509"/>
              <a:ext cx="653143" cy="757366"/>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3087" name="椭圆 46"/>
            <p:cNvSpPr/>
            <p:nvPr>
              <p:custDataLst>
                <p:tags r:id="rId16"/>
              </p:custDataLst>
            </p:nvPr>
          </p:nvSpPr>
          <p:spPr>
            <a:xfrm>
              <a:off x="3196837" y="4585256"/>
              <a:ext cx="533400" cy="533400"/>
            </a:xfrm>
            <a:prstGeom prst="ellipse">
              <a:avLst/>
            </a:prstGeom>
            <a:noFill/>
            <a:ln w="28575" cap="flat" cmpd="sng" algn="ctr">
              <a:solidFill>
                <a:srgbClr val="5F3D39"/>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nvGrpSpPr>
          <p:cNvPr id="3088" name="组合 49"/>
          <p:cNvGrpSpPr/>
          <p:nvPr>
            <p:custDataLst>
              <p:tags r:id="rId17"/>
            </p:custDataLst>
          </p:nvPr>
        </p:nvGrpSpPr>
        <p:grpSpPr>
          <a:xfrm>
            <a:off x="4184650" y="5018088"/>
            <a:ext cx="3824288" cy="374650"/>
            <a:chOff x="3579902" y="5018793"/>
            <a:chExt cx="3824198" cy="375378"/>
          </a:xfrm>
        </p:grpSpPr>
        <p:sp>
          <p:nvSpPr>
            <p:cNvPr id="3089" name="矩形: 圆角 50"/>
            <p:cNvSpPr/>
            <p:nvPr>
              <p:custDataLst>
                <p:tags r:id="rId18"/>
              </p:custDataLst>
            </p:nvPr>
          </p:nvSpPr>
          <p:spPr>
            <a:xfrm>
              <a:off x="3579902" y="5018793"/>
              <a:ext cx="1601698" cy="375378"/>
            </a:xfrm>
            <a:prstGeom prst="roundRect">
              <a:avLst>
                <a:gd name="adj" fmla="val 50000"/>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宋体 CN Medium" pitchFamily="18" charset="-122"/>
                  <a:ea typeface="思源宋体 CN Medium" pitchFamily="18" charset="-122"/>
                  <a:cs typeface="Arial"/>
                  <a:sym typeface="Wingdings" panose="05000000000000000000" pitchFamily="2" charset="2"/>
                </a:rPr>
                <a:t>汇报人：</a:t>
              </a:r>
              <a:r>
                <a:rPr kumimoji="0" lang="en-US" altLang="zh-CN"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宋体 CN Medium" pitchFamily="18" charset="-122"/>
                  <a:ea typeface="思源宋体 CN Medium" pitchFamily="18" charset="-122"/>
                  <a:cs typeface="Arial"/>
                  <a:sym typeface="Wingdings" panose="05000000000000000000" pitchFamily="2" charset="2"/>
                </a:rPr>
                <a:t>PPT</a:t>
              </a:r>
              <a:r>
                <a:rPr kumimoji="0" lang="zh-CN" altLang="en-US"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宋体 CN Medium" pitchFamily="18" charset="-122"/>
                  <a:ea typeface="思源宋体 CN Medium" pitchFamily="18" charset="-122"/>
                  <a:cs typeface="Arial"/>
                  <a:sym typeface="Wingdings" panose="05000000000000000000" pitchFamily="2" charset="2"/>
                </a:rPr>
                <a:t>汇</a:t>
              </a:r>
              <a:endParaRPr kumimoji="0" lang="zh-CN" altLang="en-US"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宋体 CN Medium" pitchFamily="18" charset="-122"/>
                <a:ea typeface="思源宋体 CN Medium" pitchFamily="18" charset="-122"/>
                <a:cs typeface="Arial"/>
                <a:sym typeface="Wingdings" panose="05000000000000000000" pitchFamily="2" charset="2"/>
              </a:endParaRPr>
            </a:p>
          </p:txBody>
        </p:sp>
        <p:sp>
          <p:nvSpPr>
            <p:cNvPr id="3090" name="矩形: 圆角 51"/>
            <p:cNvSpPr/>
            <p:nvPr>
              <p:custDataLst>
                <p:tags r:id="rId19"/>
              </p:custDataLst>
            </p:nvPr>
          </p:nvSpPr>
          <p:spPr>
            <a:xfrm>
              <a:off x="5802402" y="5018793"/>
              <a:ext cx="1601698" cy="375378"/>
            </a:xfrm>
            <a:prstGeom prst="roundRect">
              <a:avLst>
                <a:gd name="adj" fmla="val 50000"/>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宋体 CN Medium" pitchFamily="18" charset="-122"/>
                  <a:ea typeface="思源宋体 CN Medium" pitchFamily="18" charset="-122"/>
                  <a:cs typeface="Arial"/>
                  <a:sym typeface="Wingdings" panose="05000000000000000000" pitchFamily="2" charset="2"/>
                </a:rPr>
                <a:t>时间：</a:t>
              </a:r>
              <a:r>
                <a:rPr kumimoji="0" lang="en-US" altLang="zh-CN"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宋体 CN Medium" pitchFamily="18" charset="-122"/>
                  <a:ea typeface="思源宋体 CN Medium" pitchFamily="18" charset="-122"/>
                  <a:cs typeface="Arial"/>
                  <a:sym typeface="Wingdings" panose="05000000000000000000" pitchFamily="2" charset="2"/>
                </a:rPr>
                <a:t>XX.XX</a:t>
              </a:r>
              <a:endParaRPr kumimoji="0" lang="zh-CN" altLang="en-US" sz="1400" b="0" i="0" u="none" strike="noStrike" kern="1200" cap="none" spc="0" normalizeH="0" baseline="0" noProof="0">
                <a:solidFill>
                  <a:schemeClr val="tx1">
                    <a:lumMod val="85000"/>
                    <a:lumOff val="15000"/>
                  </a:schemeClr>
                </a:solidFill>
                <a:uLnTx/>
                <a:uFillTx/>
                <a:latin typeface="思源宋体 CN Medium" pitchFamily="18" charset="-122"/>
                <a:ea typeface="思源宋体 CN Medium" pitchFamily="18" charset="-122"/>
              </a:endParaRPr>
            </a:p>
          </p:txBody>
        </p:sp>
      </p:grpSp>
      <p:pic>
        <p:nvPicPr>
          <p:cNvPr id="3091" name="mp3-5b9bc86eda209127">
            <a:hlinkClick action="ppaction://media"/>
          </p:cNvPr>
          <p:cNvPicPr>
            <a:picLocks noChangeAspect="1"/>
          </p:cNvPicPr>
          <p:nvPr>
            <a:audioFile r:link="rId22"/>
            <p:custDataLst>
              <p:tags r:id="rId21"/>
            </p:custDataLst>
            <p:extLst/>
          </p:nvPr>
        </p:nvPicPr>
        <p:blipFill>
          <a:blip r:embed="rId20"/>
          <a:stretch>
            <a:fillRect/>
          </a:stretch>
        </p:blipFill>
        <p:spPr>
          <a:xfrm>
            <a:off x="-1046162" y="-179387"/>
            <a:ext cx="609600" cy="609600"/>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3091"/>
                                        </p:tgtEl>
                                      </p:cBhvr>
                                    </p:cmd>
                                  </p:childTnLst>
                                </p:cTn>
                              </p:par>
                              <p:par>
                                <p:cTn id="8" presetID="42"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500"/>
                                        <p:tgtEl>
                                          <p:spTgt spid="3077"/>
                                        </p:tgtEl>
                                      </p:cBhvr>
                                    </p:animEffect>
                                    <p:anim calcmode="lin" valueType="num">
                                      <p:cBhvr>
                                        <p:cTn id="11" dur="500" fill="hold"/>
                                        <p:tgtEl>
                                          <p:spTgt spid="3077"/>
                                        </p:tgtEl>
                                        <p:attrNameLst>
                                          <p:attrName>ppt_x</p:attrName>
                                        </p:attrNameLst>
                                      </p:cBhvr>
                                      <p:tavLst>
                                        <p:tav tm="0">
                                          <p:val>
                                            <p:strVal val="#ppt_x"/>
                                          </p:val>
                                        </p:tav>
                                        <p:tav tm="100000">
                                          <p:val>
                                            <p:strVal val="#ppt_x"/>
                                          </p:val>
                                        </p:tav>
                                      </p:tavLst>
                                    </p:anim>
                                    <p:anim calcmode="lin" valueType="num">
                                      <p:cBhvr>
                                        <p:cTn id="12" dur="500" fill="hold"/>
                                        <p:tgtEl>
                                          <p:spTgt spid="3077"/>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076"/>
                                        </p:tgtEl>
                                        <p:attrNameLst>
                                          <p:attrName>style.visibility</p:attrName>
                                        </p:attrNameLst>
                                      </p:cBhvr>
                                      <p:to>
                                        <p:strVal val="visible"/>
                                      </p:to>
                                    </p:set>
                                    <p:animEffect transition="in" filter="barn(inVertical)">
                                      <p:cBhvr>
                                        <p:cTn id="16" dur="500"/>
                                        <p:tgtEl>
                                          <p:spTgt spid="3076"/>
                                        </p:tgtEl>
                                      </p:cBhvr>
                                    </p:animEffect>
                                  </p:childTnLst>
                                </p:cTn>
                              </p:par>
                            </p:childTnLst>
                          </p:cTn>
                        </p:par>
                        <p:par>
                          <p:cTn id="17" fill="hold" nodeType="afterGroup">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anim calcmode="lin" valueType="num">
                                      <p:cBhvr>
                                        <p:cTn id="21" dur="500" fill="hold"/>
                                        <p:tgtEl>
                                          <p:spTgt spid="3074"/>
                                        </p:tgtEl>
                                        <p:attrNameLst>
                                          <p:attrName>ppt_x</p:attrName>
                                        </p:attrNameLst>
                                      </p:cBhvr>
                                      <p:tavLst>
                                        <p:tav tm="0">
                                          <p:val>
                                            <p:strVal val="#ppt_x"/>
                                          </p:val>
                                        </p:tav>
                                        <p:tav tm="100000">
                                          <p:val>
                                            <p:strVal val="#ppt_x"/>
                                          </p:val>
                                        </p:tav>
                                      </p:tavLst>
                                    </p:anim>
                                    <p:anim calcmode="lin" valueType="num">
                                      <p:cBhvr>
                                        <p:cTn id="22" dur="500" fill="hold"/>
                                        <p:tgtEl>
                                          <p:spTgt spid="3074"/>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3075"/>
                                        </p:tgtEl>
                                        <p:attrNameLst>
                                          <p:attrName>style.visibility</p:attrName>
                                        </p:attrNameLst>
                                      </p:cBhvr>
                                      <p:to>
                                        <p:strVal val="visible"/>
                                      </p:to>
                                    </p:set>
                                    <p:anim calcmode="lin" valueType="num">
                                      <p:cBhvr>
                                        <p:cTn id="26" dur="500" fill="hold"/>
                                        <p:tgtEl>
                                          <p:spTgt spid="3075"/>
                                        </p:tgtEl>
                                        <p:attrNameLst>
                                          <p:attrName>ppt_w</p:attrName>
                                        </p:attrNameLst>
                                      </p:cBhvr>
                                      <p:tavLst>
                                        <p:tav tm="0">
                                          <p:val>
                                            <p:fltVal val="0"/>
                                          </p:val>
                                        </p:tav>
                                        <p:tav tm="100000">
                                          <p:val>
                                            <p:strVal val="#ppt_w"/>
                                          </p:val>
                                        </p:tav>
                                      </p:tavLst>
                                    </p:anim>
                                    <p:anim calcmode="lin" valueType="num">
                                      <p:cBhvr>
                                        <p:cTn id="27" dur="500" fill="hold"/>
                                        <p:tgtEl>
                                          <p:spTgt spid="3075"/>
                                        </p:tgtEl>
                                        <p:attrNameLst>
                                          <p:attrName>ppt_h</p:attrName>
                                        </p:attrNameLst>
                                      </p:cBhvr>
                                      <p:tavLst>
                                        <p:tav tm="0">
                                          <p:val>
                                            <p:fltVal val="0"/>
                                          </p:val>
                                        </p:tav>
                                        <p:tav tm="100000">
                                          <p:val>
                                            <p:strVal val="#ppt_h"/>
                                          </p:val>
                                        </p:tav>
                                      </p:tavLst>
                                    </p:anim>
                                    <p:animEffect transition="in" filter="fade">
                                      <p:cBhvr>
                                        <p:cTn id="28" dur="500"/>
                                        <p:tgtEl>
                                          <p:spTgt spid="3075"/>
                                        </p:tgtEl>
                                      </p:cBhvr>
                                    </p:animEffect>
                                  </p:childTnLst>
                                </p:cTn>
                              </p:par>
                            </p:childTnLst>
                          </p:cTn>
                        </p:par>
                        <p:par>
                          <p:cTn id="29" fill="hold" nodeType="afterGroup">
                            <p:stCondLst>
                              <p:cond delay="2000"/>
                            </p:stCondLst>
                            <p:childTnLst>
                              <p:par>
                                <p:cTn id="30" presetID="42" presetClass="entr" presetSubtype="0" fill="hold" nodeType="afterEffect">
                                  <p:stCondLst>
                                    <p:cond delay="0"/>
                                  </p:stCondLst>
                                  <p:childTnLst>
                                    <p:set>
                                      <p:cBhvr>
                                        <p:cTn id="31" dur="1" fill="hold">
                                          <p:stCondLst>
                                            <p:cond delay="0"/>
                                          </p:stCondLst>
                                        </p:cTn>
                                        <p:tgtEl>
                                          <p:spTgt spid="3088"/>
                                        </p:tgtEl>
                                        <p:attrNameLst>
                                          <p:attrName>style.visibility</p:attrName>
                                        </p:attrNameLst>
                                      </p:cBhvr>
                                      <p:to>
                                        <p:strVal val="visible"/>
                                      </p:to>
                                    </p:set>
                                    <p:animEffect transition="in" filter="fade">
                                      <p:cBhvr>
                                        <p:cTn id="32" dur="500"/>
                                        <p:tgtEl>
                                          <p:spTgt spid="3088"/>
                                        </p:tgtEl>
                                      </p:cBhvr>
                                    </p:animEffect>
                                    <p:anim calcmode="lin" valueType="num">
                                      <p:cBhvr>
                                        <p:cTn id="33" dur="500" fill="hold"/>
                                        <p:tgtEl>
                                          <p:spTgt spid="3088"/>
                                        </p:tgtEl>
                                        <p:attrNameLst>
                                          <p:attrName>ppt_x</p:attrName>
                                        </p:attrNameLst>
                                      </p:cBhvr>
                                      <p:tavLst>
                                        <p:tav tm="0">
                                          <p:val>
                                            <p:strVal val="#ppt_x"/>
                                          </p:val>
                                        </p:tav>
                                        <p:tav tm="100000">
                                          <p:val>
                                            <p:strVal val="#ppt_x"/>
                                          </p:val>
                                        </p:tav>
                                      </p:tavLst>
                                    </p:anim>
                                    <p:anim calcmode="lin" valueType="num">
                                      <p:cBhvr>
                                        <p:cTn id="34" dur="500" fill="hold"/>
                                        <p:tgtEl>
                                          <p:spTgt spid="3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Prev" delay="0">
                      <p:tgtEl>
                        <p:sldTgt/>
                      </p:tgtEl>
                    </p:cond>
                    <p:cond evt="onStopAudio" delay="0">
                      <p:tgtEl>
                        <p:sldTgt/>
                      </p:tgtEl>
                    </p:cond>
                  </p:endCondLst>
                </p:cTn>
                <p:tgtEl>
                  <p:spTgt spid="3091"/>
                </p:tgtEl>
              </p:cMediaNode>
            </p:audio>
          </p:childTnLst>
        </p:cTn>
      </p:par>
    </p:tnLst>
    <p:bldLst>
      <p:bldP spid="307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2290"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工作不足之处</a:t>
            </a:r>
            <a:endParaRPr lang="zh-CN" altLang="en-US" sz="3200">
              <a:solidFill>
                <a:srgbClr val="5F3D39"/>
              </a:solidFill>
              <a:latin typeface="思源宋体 CN Heavy" pitchFamily="18" charset="-122"/>
              <a:ea typeface="思源宋体 CN Heavy" pitchFamily="18" charset="-122"/>
            </a:endParaRPr>
          </a:p>
        </p:txBody>
      </p:sp>
      <p:grpSp>
        <p:nvGrpSpPr>
          <p:cNvPr id="12291" name="组合 30"/>
          <p:cNvGrpSpPr/>
          <p:nvPr>
            <p:custDataLst>
              <p:tags r:id="rId4"/>
            </p:custDataLst>
          </p:nvPr>
        </p:nvGrpSpPr>
        <p:grpSpPr>
          <a:xfrm>
            <a:off x="784225" y="2338388"/>
            <a:ext cx="3698875" cy="1646237"/>
            <a:chOff x="1148080" y="2255520"/>
            <a:chExt cx="3698240" cy="1645920"/>
          </a:xfrm>
        </p:grpSpPr>
        <p:sp>
          <p:nvSpPr>
            <p:cNvPr id="12292" name="矩形 31"/>
            <p:cNvSpPr/>
            <p:nvPr>
              <p:custDataLst>
                <p:tags r:id="rId5"/>
              </p:custDataLst>
            </p:nvPr>
          </p:nvSpPr>
          <p:spPr>
            <a:xfrm>
              <a:off x="1148080" y="2255520"/>
              <a:ext cx="3698240" cy="1645920"/>
            </a:xfrm>
            <a:prstGeom prst="rect">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思源宋体 CN Medium" pitchFamily="18" charset="-122"/>
                <a:ea typeface="思源宋体 CN Medium" pitchFamily="18" charset="-122"/>
              </a:endParaRPr>
            </a:p>
          </p:txBody>
        </p:sp>
        <p:grpSp>
          <p:nvGrpSpPr>
            <p:cNvPr id="12293" name="组合 32"/>
            <p:cNvGrpSpPr/>
            <p:nvPr>
              <p:custDataLst>
                <p:tags r:id="rId6"/>
              </p:custDataLst>
            </p:nvPr>
          </p:nvGrpSpPr>
          <p:grpSpPr>
            <a:xfrm>
              <a:off x="1599888" y="2525156"/>
              <a:ext cx="2794624" cy="1106649"/>
              <a:chOff x="2081431" y="2572297"/>
              <a:chExt cx="2794624" cy="1106649"/>
            </a:xfrm>
          </p:grpSpPr>
          <p:sp>
            <p:nvSpPr>
              <p:cNvPr id="12294" name="文本框 33"/>
              <p:cNvSpPr/>
              <p:nvPr>
                <p:custDataLst>
                  <p:tags r:id="rId7"/>
                </p:custDataLst>
              </p:nvPr>
            </p:nvSpPr>
            <p:spPr>
              <a:xfrm>
                <a:off x="2081431" y="2972406"/>
                <a:ext cx="2794624"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ctr" defTabSz="1828800">
                  <a:lnSpc>
                    <a:spcPct val="130000"/>
                  </a:lnSpc>
                </a:pPr>
                <a:r>
                  <a:rPr lang="zh-CN" altLang="en-US" sz="1600">
                    <a:solidFill>
                      <a:schemeClr val="bg1"/>
                    </a:solidFill>
                  </a:rPr>
                  <a:t>您的内容打在这里在此框中选择粘贴并选择只保留文字</a:t>
                </a:r>
                <a:endParaRPr lang="en-US" altLang="zh-CN" sz="1600">
                  <a:solidFill>
                    <a:schemeClr val="bg1"/>
                  </a:solidFill>
                </a:endParaRPr>
              </a:p>
            </p:txBody>
          </p:sp>
          <p:sp>
            <p:nvSpPr>
              <p:cNvPr id="12295" name="文本框 34"/>
              <p:cNvSpPr/>
              <p:nvPr>
                <p:custDataLst>
                  <p:tags r:id="rId8"/>
                </p:custDataLst>
              </p:nvPr>
            </p:nvSpPr>
            <p:spPr>
              <a:xfrm>
                <a:off x="2500531" y="2572297"/>
                <a:ext cx="1956424" cy="40010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zh-CN" altLang="en-US" sz="2000" b="1">
                    <a:solidFill>
                      <a:schemeClr val="bg1"/>
                    </a:solidFill>
                  </a:rPr>
                  <a:t>你的标题</a:t>
                </a:r>
                <a:endParaRPr lang="zh-CN" altLang="en-US" sz="2000" b="1">
                  <a:solidFill>
                    <a:schemeClr val="bg1"/>
                  </a:solidFill>
                </a:endParaRPr>
              </a:p>
            </p:txBody>
          </p:sp>
        </p:grpSp>
      </p:grpSp>
      <p:grpSp>
        <p:nvGrpSpPr>
          <p:cNvPr id="12296" name="组合 35"/>
          <p:cNvGrpSpPr/>
          <p:nvPr>
            <p:custDataLst>
              <p:tags r:id="rId9"/>
            </p:custDataLst>
          </p:nvPr>
        </p:nvGrpSpPr>
        <p:grpSpPr>
          <a:xfrm>
            <a:off x="4481513" y="3983038"/>
            <a:ext cx="3698875" cy="1646237"/>
            <a:chOff x="4846320" y="3901440"/>
            <a:chExt cx="3698240" cy="1645920"/>
          </a:xfrm>
        </p:grpSpPr>
        <p:sp>
          <p:nvSpPr>
            <p:cNvPr id="12297" name="矩形 36"/>
            <p:cNvSpPr/>
            <p:nvPr>
              <p:custDataLst>
                <p:tags r:id="rId10"/>
              </p:custDataLst>
            </p:nvPr>
          </p:nvSpPr>
          <p:spPr>
            <a:xfrm>
              <a:off x="4846320" y="3901440"/>
              <a:ext cx="3698240" cy="1645920"/>
            </a:xfrm>
            <a:prstGeom prst="rect">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思源宋体 CN Medium" pitchFamily="18" charset="-122"/>
                <a:ea typeface="思源宋体 CN Medium" pitchFamily="18" charset="-122"/>
              </a:endParaRPr>
            </a:p>
          </p:txBody>
        </p:sp>
        <p:grpSp>
          <p:nvGrpSpPr>
            <p:cNvPr id="12298" name="组合 37"/>
            <p:cNvGrpSpPr/>
            <p:nvPr>
              <p:custDataLst>
                <p:tags r:id="rId11"/>
              </p:custDataLst>
            </p:nvPr>
          </p:nvGrpSpPr>
          <p:grpSpPr>
            <a:xfrm>
              <a:off x="5298128" y="4171076"/>
              <a:ext cx="2794624" cy="1106649"/>
              <a:chOff x="2081431" y="2572297"/>
              <a:chExt cx="2794624" cy="1106649"/>
            </a:xfrm>
          </p:grpSpPr>
          <p:sp>
            <p:nvSpPr>
              <p:cNvPr id="12299" name="文本框 38"/>
              <p:cNvSpPr txBox="1"/>
              <p:nvPr>
                <p:custDataLst>
                  <p:tags r:id="rId12"/>
                </p:custDataLst>
              </p:nvPr>
            </p:nvSpPr>
            <p:spPr>
              <a:xfrm>
                <a:off x="2081431" y="2972406"/>
                <a:ext cx="2794624" cy="706540"/>
              </a:xfrm>
              <a:prstGeom prst="rect">
                <a:avLst/>
              </a:prstGeom>
              <a:solidFill>
                <a:srgbClr val="DEAB9C"/>
              </a:solidFill>
              <a:ln w="9525" cap="flat" cmpd="sng" algn="ctr">
                <a:noFill/>
                <a:prstDash val="solid"/>
                <a:round/>
                <a:headEnd type="none" w="med" len="med"/>
                <a:tailEnd type="none" w="med" len="med"/>
              </a:ln>
            </p:spPr>
            <p:txBody>
              <a:bodyPr wrap="square">
                <a:spAutoFit/>
              </a:bodyPr>
              <a:lstStyle>
                <a:defPPr>
                  <a:defRPr lang="zh-CN"/>
                </a:defPPr>
                <a:lvl1pPr algn="ctr" defTabSz="1828800">
                  <a:lnSpc>
                    <a:spcPct val="130000"/>
                  </a:lnSpc>
                  <a:defRPr sz="1600">
                    <a:latin typeface="微软雅黑 Light" panose="020b0502040204020203" pitchFamily="34" charset="-122"/>
                    <a:ea typeface="微软雅黑 Light" panose="020b0502040204020203" pitchFamily="34" charset="-122"/>
                    <a:cs typeface="Lato Light" charset="0"/>
                  </a:defRPr>
                </a:lvl1pPr>
              </a:lstStyle>
              <a:p>
                <a:pPr marL="0" marR="0" lvl="0" indent="0" algn="ctr" defTabSz="1828800" rtl="0" eaLnBrk="1" fontAlgn="auto" latinLnBrk="0" hangingPunct="1">
                  <a:lnSpc>
                    <a:spcPct val="13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Lato Light" charset="0"/>
                    <a:sym typeface="Wingdings" panose="05000000000000000000" pitchFamily="2" charset="2"/>
                  </a:rPr>
                  <a:t>您的内容打在这里在此框中选择粘贴并选择只保留文字</a:t>
                </a:r>
                <a:endParaRPr kumimoji="0" lang="en-US" altLang="zh-CN" sz="1600" b="0" i="0" u="none" strike="noStrike" kern="1200" cap="none" spc="0" normalizeH="0" baseline="0" noProof="0">
                  <a:solidFill>
                    <a:schemeClr val="bg1"/>
                  </a:solidFill>
                  <a:uLnTx/>
                  <a:uFillTx/>
                  <a:latin typeface="思源宋体 CN Medium" pitchFamily="18" charset="-122"/>
                  <a:ea typeface="思源宋体 CN Medium" pitchFamily="18" charset="-122"/>
                </a:endParaRPr>
              </a:p>
            </p:txBody>
          </p:sp>
          <p:sp>
            <p:nvSpPr>
              <p:cNvPr id="12300" name="文本框 39"/>
              <p:cNvSpPr txBox="1"/>
              <p:nvPr>
                <p:custDataLst>
                  <p:tags r:id="rId13"/>
                </p:custDataLst>
              </p:nvPr>
            </p:nvSpPr>
            <p:spPr>
              <a:xfrm>
                <a:off x="2500531" y="2572297"/>
                <a:ext cx="1956424" cy="400109"/>
              </a:xfrm>
              <a:prstGeom prst="rect">
                <a:avLst/>
              </a:prstGeom>
              <a:solidFill>
                <a:srgbClr val="DEAB9C"/>
              </a:solidFill>
              <a:ln w="9525" cap="flat" cmpd="sng" algn="ctr">
                <a:noFill/>
                <a:prstDash val="solid"/>
                <a:round/>
                <a:headEnd type="none" w="med" len="med"/>
                <a:tailEnd type="none" w="med" len="med"/>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等线" panose="02010600030101010101" charset="-122"/>
                    <a:sym typeface="Wingdings" panose="05000000000000000000" pitchFamily="2" charset="2"/>
                  </a:rPr>
                  <a:t>你的标题</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等线" panose="02010600030101010101" charset="-122"/>
                  <a:sym typeface="Wingdings" panose="05000000000000000000" pitchFamily="2" charset="2"/>
                </a:endParaRPr>
              </a:p>
            </p:txBody>
          </p:sp>
        </p:grpSp>
      </p:grpSp>
      <p:grpSp>
        <p:nvGrpSpPr>
          <p:cNvPr id="12301" name="组合 40"/>
          <p:cNvGrpSpPr/>
          <p:nvPr>
            <p:custDataLst>
              <p:tags r:id="rId14"/>
            </p:custDataLst>
          </p:nvPr>
        </p:nvGrpSpPr>
        <p:grpSpPr>
          <a:xfrm>
            <a:off x="1235075" y="4252913"/>
            <a:ext cx="2794000" cy="1106487"/>
            <a:chOff x="2081431" y="2572297"/>
            <a:chExt cx="2794624" cy="1106649"/>
          </a:xfrm>
        </p:grpSpPr>
        <p:sp>
          <p:nvSpPr>
            <p:cNvPr id="12302" name="文本框 41"/>
            <p:cNvSpPr/>
            <p:nvPr>
              <p:custDataLst>
                <p:tags r:id="rId15"/>
              </p:custDataLst>
            </p:nvPr>
          </p:nvSpPr>
          <p:spPr>
            <a:xfrm>
              <a:off x="2081431" y="2972406"/>
              <a:ext cx="2794624"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ctr" defTabSz="1828800">
                <a:lnSpc>
                  <a:spcPct val="130000"/>
                </a:lnSpc>
              </a:pPr>
              <a:r>
                <a:rPr lang="zh-CN" altLang="en-US" sz="1600"/>
                <a:t>您的内容打在这里在此框中选择粘贴并选择只保留文字</a:t>
              </a:r>
              <a:endParaRPr lang="en-US" altLang="zh-CN" sz="1600"/>
            </a:p>
          </p:txBody>
        </p:sp>
        <p:sp>
          <p:nvSpPr>
            <p:cNvPr id="12303" name="文本框 42"/>
            <p:cNvSpPr/>
            <p:nvPr>
              <p:custDataLst>
                <p:tags r:id="rId16"/>
              </p:custDataLst>
            </p:nvPr>
          </p:nvSpPr>
          <p:spPr>
            <a:xfrm>
              <a:off x="2500531" y="2572297"/>
              <a:ext cx="1956424" cy="40010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zh-CN" altLang="en-US" sz="2000" b="1"/>
                <a:t>你的标题</a:t>
              </a:r>
              <a:endParaRPr lang="zh-CN" altLang="en-US" sz="2000" b="1"/>
            </a:p>
          </p:txBody>
        </p:sp>
      </p:grpSp>
      <p:grpSp>
        <p:nvGrpSpPr>
          <p:cNvPr id="12304" name="组合 43"/>
          <p:cNvGrpSpPr/>
          <p:nvPr>
            <p:custDataLst>
              <p:tags r:id="rId17"/>
            </p:custDataLst>
          </p:nvPr>
        </p:nvGrpSpPr>
        <p:grpSpPr>
          <a:xfrm>
            <a:off x="4933950" y="2606675"/>
            <a:ext cx="2794000" cy="1106488"/>
            <a:chOff x="2081431" y="2572297"/>
            <a:chExt cx="2794624" cy="1106649"/>
          </a:xfrm>
        </p:grpSpPr>
        <p:sp>
          <p:nvSpPr>
            <p:cNvPr id="12305" name="文本框 44"/>
            <p:cNvSpPr/>
            <p:nvPr>
              <p:custDataLst>
                <p:tags r:id="rId18"/>
              </p:custDataLst>
            </p:nvPr>
          </p:nvSpPr>
          <p:spPr>
            <a:xfrm>
              <a:off x="2081431" y="2972406"/>
              <a:ext cx="2794624"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ctr" defTabSz="1828800">
                <a:lnSpc>
                  <a:spcPct val="130000"/>
                </a:lnSpc>
              </a:pPr>
              <a:r>
                <a:rPr lang="zh-CN" altLang="en-US" sz="1600"/>
                <a:t>您的内容打在这里在此框中选择粘贴并选择只保留文字</a:t>
              </a:r>
              <a:endParaRPr lang="en-US" altLang="zh-CN" sz="1600"/>
            </a:p>
          </p:txBody>
        </p:sp>
        <p:sp>
          <p:nvSpPr>
            <p:cNvPr id="12306" name="文本框 45"/>
            <p:cNvSpPr/>
            <p:nvPr>
              <p:custDataLst>
                <p:tags r:id="rId19"/>
              </p:custDataLst>
            </p:nvPr>
          </p:nvSpPr>
          <p:spPr>
            <a:xfrm>
              <a:off x="2500531" y="2572297"/>
              <a:ext cx="1956424" cy="40010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zh-CN" altLang="en-US" sz="2000" b="1"/>
                <a:t>你的标题</a:t>
              </a:r>
              <a:endParaRPr lang="zh-CN" altLang="en-US" sz="2000" b="1"/>
            </a:p>
          </p:txBody>
        </p:sp>
      </p:grpSp>
      <p:grpSp>
        <p:nvGrpSpPr>
          <p:cNvPr id="12307" name="组合 46"/>
          <p:cNvGrpSpPr/>
          <p:nvPr>
            <p:custDataLst>
              <p:tags r:id="rId20"/>
            </p:custDataLst>
          </p:nvPr>
        </p:nvGrpSpPr>
        <p:grpSpPr>
          <a:xfrm>
            <a:off x="3994150" y="3536950"/>
            <a:ext cx="955675" cy="955675"/>
            <a:chOff x="4184979" y="3454400"/>
            <a:chExt cx="955040" cy="955040"/>
          </a:xfrm>
        </p:grpSpPr>
        <p:sp>
          <p:nvSpPr>
            <p:cNvPr id="12308" name="椭圆 47"/>
            <p:cNvSpPr/>
            <p:nvPr>
              <p:custDataLst>
                <p:tags r:id="rId21"/>
              </p:custDataLst>
            </p:nvPr>
          </p:nvSpPr>
          <p:spPr>
            <a:xfrm>
              <a:off x="4184979" y="3454400"/>
              <a:ext cx="955040" cy="955040"/>
            </a:xfrm>
            <a:prstGeom prst="ellipse">
              <a:avLst/>
            </a:pr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思源宋体 CN Medium" pitchFamily="18" charset="-122"/>
                <a:ea typeface="思源宋体 CN Medium" pitchFamily="18" charset="-122"/>
              </a:endParaRPr>
            </a:p>
          </p:txBody>
        </p:sp>
        <p:sp>
          <p:nvSpPr>
            <p:cNvPr id="12309" name="iconfont-1191-866883"/>
            <p:cNvSpPr>
              <a:spLocks noChangeAspect="1"/>
            </p:cNvSpPr>
            <p:nvPr>
              <p:custDataLst>
                <p:tags r:id="rId22"/>
              </p:custDataLst>
            </p:nvPr>
          </p:nvSpPr>
          <p:spPr bwMode="auto">
            <a:xfrm>
              <a:off x="4310261" y="3605632"/>
              <a:ext cx="659380" cy="652576"/>
            </a:xfrm>
            <a:custGeom>
              <a:rect l="l" t="t" r="r" b="b"/>
              <a:pathLst>
                <a:path w="7873" h="7791">
                  <a:moveTo>
                    <a:pt x="2709" y="1592"/>
                  </a:moveTo>
                  <a:cubicBezTo>
                    <a:pt x="3377" y="2060"/>
                    <a:pt x="4681" y="2036"/>
                    <a:pt x="5329" y="1624"/>
                  </a:cubicBezTo>
                  <a:cubicBezTo>
                    <a:pt x="5545" y="1487"/>
                    <a:pt x="5785" y="1286"/>
                    <a:pt x="5782" y="969"/>
                  </a:cubicBezTo>
                  <a:cubicBezTo>
                    <a:pt x="5780" y="712"/>
                    <a:pt x="5610" y="541"/>
                    <a:pt x="5477" y="432"/>
                  </a:cubicBezTo>
                  <a:cubicBezTo>
                    <a:pt x="5134" y="153"/>
                    <a:pt x="4575" y="0"/>
                    <a:pt x="4004" y="13"/>
                  </a:cubicBezTo>
                  <a:cubicBezTo>
                    <a:pt x="3452" y="27"/>
                    <a:pt x="3028" y="142"/>
                    <a:pt x="2709" y="368"/>
                  </a:cubicBezTo>
                  <a:cubicBezTo>
                    <a:pt x="2579" y="460"/>
                    <a:pt x="2397" y="651"/>
                    <a:pt x="2352" y="840"/>
                  </a:cubicBezTo>
                  <a:cubicBezTo>
                    <a:pt x="2268" y="1188"/>
                    <a:pt x="2508" y="1452"/>
                    <a:pt x="2709" y="1592"/>
                  </a:cubicBezTo>
                  <a:close/>
                  <a:moveTo>
                    <a:pt x="2699" y="2258"/>
                  </a:moveTo>
                  <a:cubicBezTo>
                    <a:pt x="2797" y="2310"/>
                    <a:pt x="2931" y="2327"/>
                    <a:pt x="3046" y="2376"/>
                  </a:cubicBezTo>
                  <a:cubicBezTo>
                    <a:pt x="3149" y="2421"/>
                    <a:pt x="3244" y="2499"/>
                    <a:pt x="3351" y="2537"/>
                  </a:cubicBezTo>
                  <a:cubicBezTo>
                    <a:pt x="3702" y="2664"/>
                    <a:pt x="4247" y="2653"/>
                    <a:pt x="4656" y="2570"/>
                  </a:cubicBezTo>
                  <a:cubicBezTo>
                    <a:pt x="5060" y="2487"/>
                    <a:pt x="5429" y="2312"/>
                    <a:pt x="5624" y="2076"/>
                  </a:cubicBezTo>
                  <a:cubicBezTo>
                    <a:pt x="5764" y="1906"/>
                    <a:pt x="5830" y="1635"/>
                    <a:pt x="5782" y="1335"/>
                  </a:cubicBezTo>
                  <a:cubicBezTo>
                    <a:pt x="5772" y="1424"/>
                    <a:pt x="5742" y="1519"/>
                    <a:pt x="5698" y="1592"/>
                  </a:cubicBezTo>
                  <a:cubicBezTo>
                    <a:pt x="5156" y="2500"/>
                    <a:pt x="2595" y="2483"/>
                    <a:pt x="2331" y="1335"/>
                  </a:cubicBezTo>
                  <a:cubicBezTo>
                    <a:pt x="2289" y="1782"/>
                    <a:pt x="2428" y="2114"/>
                    <a:pt x="2699" y="2258"/>
                  </a:cubicBezTo>
                  <a:close/>
                  <a:moveTo>
                    <a:pt x="3730" y="2903"/>
                  </a:moveTo>
                  <a:cubicBezTo>
                    <a:pt x="3794" y="3024"/>
                    <a:pt x="3869" y="3133"/>
                    <a:pt x="3888" y="3300"/>
                  </a:cubicBezTo>
                  <a:cubicBezTo>
                    <a:pt x="4160" y="3343"/>
                    <a:pt x="4254" y="3211"/>
                    <a:pt x="4414" y="3128"/>
                  </a:cubicBezTo>
                  <a:cubicBezTo>
                    <a:pt x="4739" y="2959"/>
                    <a:pt x="5059" y="2880"/>
                    <a:pt x="5519" y="2849"/>
                  </a:cubicBezTo>
                  <a:cubicBezTo>
                    <a:pt x="5727" y="2700"/>
                    <a:pt x="5840" y="2396"/>
                    <a:pt x="5782" y="2011"/>
                  </a:cubicBezTo>
                  <a:cubicBezTo>
                    <a:pt x="5775" y="2060"/>
                    <a:pt x="5774" y="2105"/>
                    <a:pt x="5761" y="2140"/>
                  </a:cubicBezTo>
                  <a:cubicBezTo>
                    <a:pt x="5540" y="2743"/>
                    <a:pt x="4538" y="2972"/>
                    <a:pt x="3730" y="2903"/>
                  </a:cubicBezTo>
                  <a:close/>
                  <a:moveTo>
                    <a:pt x="3330" y="2967"/>
                  </a:moveTo>
                  <a:cubicBezTo>
                    <a:pt x="2977" y="2629"/>
                    <a:pt x="2385" y="2464"/>
                    <a:pt x="1752" y="2494"/>
                  </a:cubicBezTo>
                  <a:cubicBezTo>
                    <a:pt x="1329" y="2515"/>
                    <a:pt x="1030" y="2573"/>
                    <a:pt x="742" y="2709"/>
                  </a:cubicBezTo>
                  <a:cubicBezTo>
                    <a:pt x="435" y="2855"/>
                    <a:pt x="0" y="3158"/>
                    <a:pt x="152" y="3644"/>
                  </a:cubicBezTo>
                  <a:cubicBezTo>
                    <a:pt x="317" y="4167"/>
                    <a:pt x="1145" y="4424"/>
                    <a:pt x="1815" y="4428"/>
                  </a:cubicBezTo>
                  <a:cubicBezTo>
                    <a:pt x="2518" y="4432"/>
                    <a:pt x="3327" y="4194"/>
                    <a:pt x="3530" y="3687"/>
                  </a:cubicBezTo>
                  <a:cubicBezTo>
                    <a:pt x="3654" y="3377"/>
                    <a:pt x="3498" y="3127"/>
                    <a:pt x="3330" y="2967"/>
                  </a:cubicBezTo>
                  <a:close/>
                  <a:moveTo>
                    <a:pt x="3236" y="4267"/>
                  </a:moveTo>
                  <a:cubicBezTo>
                    <a:pt x="2479" y="4956"/>
                    <a:pt x="393" y="4883"/>
                    <a:pt x="100" y="3837"/>
                  </a:cubicBezTo>
                  <a:cubicBezTo>
                    <a:pt x="89" y="4158"/>
                    <a:pt x="149" y="4405"/>
                    <a:pt x="289" y="4567"/>
                  </a:cubicBezTo>
                  <a:cubicBezTo>
                    <a:pt x="809" y="5172"/>
                    <a:pt x="2306" y="5269"/>
                    <a:pt x="3036" y="4825"/>
                  </a:cubicBezTo>
                  <a:cubicBezTo>
                    <a:pt x="3102" y="4610"/>
                    <a:pt x="3176" y="4403"/>
                    <a:pt x="3288" y="4234"/>
                  </a:cubicBezTo>
                  <a:cubicBezTo>
                    <a:pt x="3260" y="4206"/>
                    <a:pt x="3247" y="4256"/>
                    <a:pt x="3236" y="4267"/>
                  </a:cubicBezTo>
                  <a:close/>
                  <a:moveTo>
                    <a:pt x="7676" y="4686"/>
                  </a:moveTo>
                  <a:cubicBezTo>
                    <a:pt x="7360" y="3976"/>
                    <a:pt x="6678" y="3405"/>
                    <a:pt x="5708" y="3407"/>
                  </a:cubicBezTo>
                  <a:cubicBezTo>
                    <a:pt x="5002" y="3409"/>
                    <a:pt x="4538" y="3710"/>
                    <a:pt x="4193" y="4063"/>
                  </a:cubicBezTo>
                  <a:cubicBezTo>
                    <a:pt x="3851" y="4412"/>
                    <a:pt x="3559" y="4942"/>
                    <a:pt x="3572" y="5620"/>
                  </a:cubicBezTo>
                  <a:cubicBezTo>
                    <a:pt x="3585" y="6291"/>
                    <a:pt x="3852" y="6780"/>
                    <a:pt x="4214" y="7145"/>
                  </a:cubicBezTo>
                  <a:cubicBezTo>
                    <a:pt x="4572" y="7506"/>
                    <a:pt x="5098" y="7791"/>
                    <a:pt x="5740" y="7779"/>
                  </a:cubicBezTo>
                  <a:cubicBezTo>
                    <a:pt x="6380" y="7767"/>
                    <a:pt x="6891" y="7500"/>
                    <a:pt x="7245" y="7134"/>
                  </a:cubicBezTo>
                  <a:cubicBezTo>
                    <a:pt x="7592" y="6776"/>
                    <a:pt x="7873" y="6254"/>
                    <a:pt x="7866" y="5577"/>
                  </a:cubicBezTo>
                  <a:cubicBezTo>
                    <a:pt x="7862" y="5260"/>
                    <a:pt x="7791" y="4942"/>
                    <a:pt x="7676" y="4686"/>
                  </a:cubicBezTo>
                  <a:close/>
                  <a:moveTo>
                    <a:pt x="5719" y="6286"/>
                  </a:moveTo>
                  <a:cubicBezTo>
                    <a:pt x="5246" y="6164"/>
                    <a:pt x="4746" y="6069"/>
                    <a:pt x="4267" y="5953"/>
                  </a:cubicBezTo>
                  <a:cubicBezTo>
                    <a:pt x="4280" y="5812"/>
                    <a:pt x="4304" y="5683"/>
                    <a:pt x="4330" y="5556"/>
                  </a:cubicBezTo>
                  <a:cubicBezTo>
                    <a:pt x="4751" y="5663"/>
                    <a:pt x="5186" y="5756"/>
                    <a:pt x="5603" y="5867"/>
                  </a:cubicBezTo>
                  <a:cubicBezTo>
                    <a:pt x="6042" y="5241"/>
                    <a:pt x="6475" y="4609"/>
                    <a:pt x="6908" y="3977"/>
                  </a:cubicBezTo>
                  <a:cubicBezTo>
                    <a:pt x="7035" y="4151"/>
                    <a:pt x="7136" y="4353"/>
                    <a:pt x="7255" y="4535"/>
                  </a:cubicBezTo>
                  <a:cubicBezTo>
                    <a:pt x="6754" y="5129"/>
                    <a:pt x="6248" y="5720"/>
                    <a:pt x="5719" y="6286"/>
                  </a:cubicBezTo>
                  <a:close/>
                  <a:moveTo>
                    <a:pt x="121" y="4492"/>
                  </a:moveTo>
                  <a:cubicBezTo>
                    <a:pt x="128" y="4663"/>
                    <a:pt x="104" y="4863"/>
                    <a:pt x="152" y="5008"/>
                  </a:cubicBezTo>
                  <a:cubicBezTo>
                    <a:pt x="286" y="5405"/>
                    <a:pt x="816" y="5648"/>
                    <a:pt x="1310" y="5738"/>
                  </a:cubicBezTo>
                  <a:cubicBezTo>
                    <a:pt x="1869" y="5840"/>
                    <a:pt x="2512" y="5761"/>
                    <a:pt x="2930" y="5566"/>
                  </a:cubicBezTo>
                  <a:cubicBezTo>
                    <a:pt x="2928" y="5421"/>
                    <a:pt x="2946" y="5296"/>
                    <a:pt x="2962" y="5169"/>
                  </a:cubicBezTo>
                  <a:cubicBezTo>
                    <a:pt x="2038" y="5580"/>
                    <a:pt x="359" y="5455"/>
                    <a:pt x="121" y="4492"/>
                  </a:cubicBezTo>
                  <a:close/>
                </a:path>
              </a:pathLst>
            </a:custGeom>
            <a:solidFill>
              <a:srgbClr val="5F3D39"/>
            </a:solidFill>
            <a:ln>
              <a:noFill/>
              <a:round/>
            </a:ln>
          </p:spPr>
          <p:txBody>
            <a:bodyPr/>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p:txBody>
        </p:sp>
      </p:grpSp>
      <p:pic>
        <p:nvPicPr>
          <p:cNvPr id="12310" name="图片 49"/>
          <p:cNvPicPr>
            <a:picLocks noChangeAspect="1"/>
          </p:cNvPicPr>
          <p:nvPr>
            <p:custDataLst>
              <p:tags r:id="rId24"/>
            </p:custDataLst>
          </p:nvPr>
        </p:nvPicPr>
        <p:blipFill>
          <a:blip r:embed="rId23"/>
          <a:stretch>
            <a:fillRect/>
          </a:stretch>
        </p:blipFill>
        <p:spPr>
          <a:xfrm>
            <a:off x="8421688" y="1152525"/>
            <a:ext cx="3475037" cy="5211763"/>
          </a:xfrm>
          <a:prstGeom prst="rect">
            <a:avLst/>
          </a:prstGeom>
          <a:noFill/>
          <a:ln cap="flat">
            <a:noFill/>
            <a:prstDash val="solid"/>
            <a:round/>
            <a:headEnd type="none" w="med" len="med"/>
            <a:tailEnd type="none" w="med" len="med"/>
          </a:ln>
        </p:spPr>
      </p:pic>
      <p:sp>
        <p:nvSpPr>
          <p:cNvPr id="12311" name="矩形 50"/>
          <p:cNvSpPr/>
          <p:nvPr>
            <p:custDataLst>
              <p:tags r:id="rId25"/>
            </p:custDataLst>
          </p:nvPr>
        </p:nvSpPr>
        <p:spPr>
          <a:xfrm>
            <a:off x="11606469" y="2844639"/>
            <a:ext cx="581482" cy="1825952"/>
          </a:xfrm>
          <a:prstGeom prst="rect">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思源宋体 CN Medium" pitchFamily="18" charset="-122"/>
              <a:ea typeface="思源宋体 CN Medium" pitchFamily="18" charset="-122"/>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2307"/>
                                        </p:tgtEl>
                                        <p:attrNameLst>
                                          <p:attrName>style.visibility</p:attrName>
                                        </p:attrNameLst>
                                      </p:cBhvr>
                                      <p:to>
                                        <p:strVal val="visible"/>
                                      </p:to>
                                    </p:set>
                                    <p:anim calcmode="lin" valueType="num">
                                      <p:cBhvr>
                                        <p:cTn id="7" dur="500" fill="hold"/>
                                        <p:tgtEl>
                                          <p:spTgt spid="12307"/>
                                        </p:tgtEl>
                                        <p:attrNameLst>
                                          <p:attrName>ppt_w</p:attrName>
                                        </p:attrNameLst>
                                      </p:cBhvr>
                                      <p:tavLst>
                                        <p:tav tm="0">
                                          <p:val>
                                            <p:fltVal val="0"/>
                                          </p:val>
                                        </p:tav>
                                        <p:tav tm="100000">
                                          <p:val>
                                            <p:strVal val="#ppt_w"/>
                                          </p:val>
                                        </p:tav>
                                      </p:tavLst>
                                    </p:anim>
                                    <p:anim calcmode="lin" valueType="num">
                                      <p:cBhvr>
                                        <p:cTn id="8" dur="500" fill="hold"/>
                                        <p:tgtEl>
                                          <p:spTgt spid="12307"/>
                                        </p:tgtEl>
                                        <p:attrNameLst>
                                          <p:attrName>ppt_h</p:attrName>
                                        </p:attrNameLst>
                                      </p:cBhvr>
                                      <p:tavLst>
                                        <p:tav tm="0">
                                          <p:val>
                                            <p:fltVal val="0"/>
                                          </p:val>
                                        </p:tav>
                                        <p:tav tm="100000">
                                          <p:val>
                                            <p:strVal val="#ppt_h"/>
                                          </p:val>
                                        </p:tav>
                                      </p:tavLst>
                                    </p:anim>
                                    <p:animEffect transition="in" filter="fade">
                                      <p:cBhvr>
                                        <p:cTn id="9" dur="500"/>
                                        <p:tgtEl>
                                          <p:spTgt spid="12307"/>
                                        </p:tgtEl>
                                      </p:cBhvr>
                                    </p:animEffect>
                                  </p:childTnLst>
                                </p:cTn>
                              </p:par>
                            </p:childTnLst>
                          </p:cTn>
                        </p:par>
                        <p:par>
                          <p:cTn id="10" fill="hold" nodeType="afterGroup">
                            <p:stCondLst>
                              <p:cond delay="500"/>
                            </p:stCondLst>
                            <p:childTnLst>
                              <p:par>
                                <p:cTn id="11" presetID="2" presetClass="entr" presetSubtype="4" fill="hold" nodeType="after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additive="base">
                                        <p:cTn id="13" dur="500" fill="hold"/>
                                        <p:tgtEl>
                                          <p:spTgt spid="12291"/>
                                        </p:tgtEl>
                                        <p:attrNameLst>
                                          <p:attrName>ppt_x</p:attrName>
                                        </p:attrNameLst>
                                      </p:cBhvr>
                                      <p:tavLst>
                                        <p:tav tm="0">
                                          <p:val>
                                            <p:strVal val="#ppt_x"/>
                                          </p:val>
                                        </p:tav>
                                        <p:tav tm="100000">
                                          <p:val>
                                            <p:strVal val="#ppt_x"/>
                                          </p:val>
                                        </p:tav>
                                      </p:tavLst>
                                    </p:anim>
                                    <p:anim calcmode="lin" valueType="num">
                                      <p:cBhvr additive="base">
                                        <p:cTn id="14" dur="500" fill="hold"/>
                                        <p:tgtEl>
                                          <p:spTgt spid="12291"/>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nodeType="afterEffect">
                                  <p:stCondLst>
                                    <p:cond delay="0"/>
                                  </p:stCondLst>
                                  <p:childTnLst>
                                    <p:set>
                                      <p:cBhvr>
                                        <p:cTn id="17" dur="1" fill="hold">
                                          <p:stCondLst>
                                            <p:cond delay="0"/>
                                          </p:stCondLst>
                                        </p:cTn>
                                        <p:tgtEl>
                                          <p:spTgt spid="12296"/>
                                        </p:tgtEl>
                                        <p:attrNameLst>
                                          <p:attrName>style.visibility</p:attrName>
                                        </p:attrNameLst>
                                      </p:cBhvr>
                                      <p:to>
                                        <p:strVal val="visible"/>
                                      </p:to>
                                    </p:set>
                                    <p:anim calcmode="lin" valueType="num">
                                      <p:cBhvr additive="base">
                                        <p:cTn id="18" dur="500" fill="hold"/>
                                        <p:tgtEl>
                                          <p:spTgt spid="12296"/>
                                        </p:tgtEl>
                                        <p:attrNameLst>
                                          <p:attrName>ppt_x</p:attrName>
                                        </p:attrNameLst>
                                      </p:cBhvr>
                                      <p:tavLst>
                                        <p:tav tm="0">
                                          <p:val>
                                            <p:strVal val="#ppt_x"/>
                                          </p:val>
                                        </p:tav>
                                        <p:tav tm="100000">
                                          <p:val>
                                            <p:strVal val="#ppt_x"/>
                                          </p:val>
                                        </p:tav>
                                      </p:tavLst>
                                    </p:anim>
                                    <p:anim calcmode="lin" valueType="num">
                                      <p:cBhvr additive="base">
                                        <p:cTn id="19" dur="500" fill="hold"/>
                                        <p:tgtEl>
                                          <p:spTgt spid="12296"/>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500"/>
                            </p:stCondLst>
                            <p:childTnLst>
                              <p:par>
                                <p:cTn id="21" presetID="2" presetClass="entr" presetSubtype="4" fill="hold" nodeType="afterEffect">
                                  <p:stCondLst>
                                    <p:cond delay="0"/>
                                  </p:stCondLst>
                                  <p:childTnLst>
                                    <p:set>
                                      <p:cBhvr>
                                        <p:cTn id="22" dur="1" fill="hold">
                                          <p:stCondLst>
                                            <p:cond delay="0"/>
                                          </p:stCondLst>
                                        </p:cTn>
                                        <p:tgtEl>
                                          <p:spTgt spid="12301"/>
                                        </p:tgtEl>
                                        <p:attrNameLst>
                                          <p:attrName>style.visibility</p:attrName>
                                        </p:attrNameLst>
                                      </p:cBhvr>
                                      <p:to>
                                        <p:strVal val="visible"/>
                                      </p:to>
                                    </p:set>
                                    <p:anim calcmode="lin" valueType="num">
                                      <p:cBhvr additive="base">
                                        <p:cTn id="23" dur="500" fill="hold"/>
                                        <p:tgtEl>
                                          <p:spTgt spid="12301"/>
                                        </p:tgtEl>
                                        <p:attrNameLst>
                                          <p:attrName>ppt_x</p:attrName>
                                        </p:attrNameLst>
                                      </p:cBhvr>
                                      <p:tavLst>
                                        <p:tav tm="0">
                                          <p:val>
                                            <p:strVal val="#ppt_x"/>
                                          </p:val>
                                        </p:tav>
                                        <p:tav tm="100000">
                                          <p:val>
                                            <p:strVal val="#ppt_x"/>
                                          </p:val>
                                        </p:tav>
                                      </p:tavLst>
                                    </p:anim>
                                    <p:anim calcmode="lin" valueType="num">
                                      <p:cBhvr additive="base">
                                        <p:cTn id="24" dur="500" fill="hold"/>
                                        <p:tgtEl>
                                          <p:spTgt spid="12301"/>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000"/>
                            </p:stCondLst>
                            <p:childTnLst>
                              <p:par>
                                <p:cTn id="26" presetID="2" presetClass="entr" presetSubtype="4" fill="hold" nodeType="afterEffect">
                                  <p:stCondLst>
                                    <p:cond delay="0"/>
                                  </p:stCondLst>
                                  <p:childTnLst>
                                    <p:set>
                                      <p:cBhvr>
                                        <p:cTn id="27" dur="1" fill="hold">
                                          <p:stCondLst>
                                            <p:cond delay="0"/>
                                          </p:stCondLst>
                                        </p:cTn>
                                        <p:tgtEl>
                                          <p:spTgt spid="12304"/>
                                        </p:tgtEl>
                                        <p:attrNameLst>
                                          <p:attrName>style.visibility</p:attrName>
                                        </p:attrNameLst>
                                      </p:cBhvr>
                                      <p:to>
                                        <p:strVal val="visible"/>
                                      </p:to>
                                    </p:set>
                                    <p:anim calcmode="lin" valueType="num">
                                      <p:cBhvr additive="base">
                                        <p:cTn id="28" dur="500" fill="hold"/>
                                        <p:tgtEl>
                                          <p:spTgt spid="12304"/>
                                        </p:tgtEl>
                                        <p:attrNameLst>
                                          <p:attrName>ppt_x</p:attrName>
                                        </p:attrNameLst>
                                      </p:cBhvr>
                                      <p:tavLst>
                                        <p:tav tm="0">
                                          <p:val>
                                            <p:strVal val="#ppt_x"/>
                                          </p:val>
                                        </p:tav>
                                        <p:tav tm="100000">
                                          <p:val>
                                            <p:strVal val="#ppt_x"/>
                                          </p:val>
                                        </p:tav>
                                      </p:tavLst>
                                    </p:anim>
                                    <p:anim calcmode="lin" valueType="num">
                                      <p:cBhvr additive="base">
                                        <p:cTn id="29" dur="500" fill="hold"/>
                                        <p:tgtEl>
                                          <p:spTgt spid="12304"/>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500"/>
                            </p:stCondLst>
                            <p:childTnLst>
                              <p:par>
                                <p:cTn id="31" presetID="2" presetClass="entr" presetSubtype="4" fill="hold" nodeType="afterEffect">
                                  <p:stCondLst>
                                    <p:cond delay="0"/>
                                  </p:stCondLst>
                                  <p:childTnLst>
                                    <p:set>
                                      <p:cBhvr>
                                        <p:cTn id="32" dur="1" fill="hold">
                                          <p:stCondLst>
                                            <p:cond delay="0"/>
                                          </p:stCondLst>
                                        </p:cTn>
                                        <p:tgtEl>
                                          <p:spTgt spid="12310"/>
                                        </p:tgtEl>
                                        <p:attrNameLst>
                                          <p:attrName>style.visibility</p:attrName>
                                        </p:attrNameLst>
                                      </p:cBhvr>
                                      <p:to>
                                        <p:strVal val="visible"/>
                                      </p:to>
                                    </p:set>
                                    <p:anim calcmode="lin" valueType="num">
                                      <p:cBhvr additive="base">
                                        <p:cTn id="33" dur="500" fill="hold"/>
                                        <p:tgtEl>
                                          <p:spTgt spid="12310"/>
                                        </p:tgtEl>
                                        <p:attrNameLst>
                                          <p:attrName>ppt_x</p:attrName>
                                        </p:attrNameLst>
                                      </p:cBhvr>
                                      <p:tavLst>
                                        <p:tav tm="0">
                                          <p:val>
                                            <p:strVal val="#ppt_x"/>
                                          </p:val>
                                        </p:tav>
                                        <p:tav tm="100000">
                                          <p:val>
                                            <p:strVal val="#ppt_x"/>
                                          </p:val>
                                        </p:tav>
                                      </p:tavLst>
                                    </p:anim>
                                    <p:anim calcmode="lin" valueType="num">
                                      <p:cBhvr additive="base">
                                        <p:cTn id="34" dur="500" fill="hold"/>
                                        <p:tgtEl>
                                          <p:spTgt spid="12310"/>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2311"/>
                                        </p:tgtEl>
                                        <p:attrNameLst>
                                          <p:attrName>style.visibility</p:attrName>
                                        </p:attrNameLst>
                                      </p:cBhvr>
                                      <p:to>
                                        <p:strVal val="visible"/>
                                      </p:to>
                                    </p:set>
                                    <p:anim calcmode="lin" valueType="num">
                                      <p:cBhvr additive="base">
                                        <p:cTn id="38" dur="500" fill="hold"/>
                                        <p:tgtEl>
                                          <p:spTgt spid="12311"/>
                                        </p:tgtEl>
                                        <p:attrNameLst>
                                          <p:attrName>ppt_x</p:attrName>
                                        </p:attrNameLst>
                                      </p:cBhvr>
                                      <p:tavLst>
                                        <p:tav tm="0">
                                          <p:val>
                                            <p:strVal val="#ppt_x"/>
                                          </p:val>
                                        </p:tav>
                                        <p:tav tm="100000">
                                          <p:val>
                                            <p:strVal val="#ppt_x"/>
                                          </p:val>
                                        </p:tav>
                                      </p:tavLst>
                                    </p:anim>
                                    <p:anim calcmode="lin" valueType="num">
                                      <p:cBhvr additive="base">
                                        <p:cTn id="39" dur="500" fill="hold"/>
                                        <p:tgtEl>
                                          <p:spTgt spid="12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3314"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工作不足之处</a:t>
            </a:r>
            <a:endParaRPr lang="zh-CN" altLang="en-US" sz="3200">
              <a:solidFill>
                <a:srgbClr val="5F3D39"/>
              </a:solidFill>
              <a:latin typeface="思源宋体 CN Heavy" pitchFamily="18" charset="-122"/>
              <a:ea typeface="思源宋体 CN Heavy" pitchFamily="18" charset="-122"/>
            </a:endParaRPr>
          </a:p>
        </p:txBody>
      </p:sp>
      <p:grpSp>
        <p:nvGrpSpPr>
          <p:cNvPr id="13315" name="组合 2"/>
          <p:cNvGrpSpPr/>
          <p:nvPr>
            <p:custDataLst>
              <p:tags r:id="rId4"/>
            </p:custDataLst>
          </p:nvPr>
        </p:nvGrpSpPr>
        <p:grpSpPr>
          <a:xfrm>
            <a:off x="601663" y="2209800"/>
            <a:ext cx="2468562" cy="3681413"/>
            <a:chOff x="632621" y="2011680"/>
            <a:chExt cx="2467775" cy="3680750"/>
          </a:xfrm>
        </p:grpSpPr>
        <p:sp>
          <p:nvSpPr>
            <p:cNvPr id="13316" name="矩形 3"/>
            <p:cNvSpPr/>
            <p:nvPr>
              <p:custDataLst>
                <p:tags r:id="rId5"/>
              </p:custDataLst>
            </p:nvPr>
          </p:nvSpPr>
          <p:spPr>
            <a:xfrm>
              <a:off x="632621" y="2011680"/>
              <a:ext cx="2467775" cy="3680750"/>
            </a:xfrm>
            <a:prstGeom prst="rect">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思源宋体 CN Medium" pitchFamily="18" charset="-122"/>
                <a:ea typeface="思源宋体 CN Medium" pitchFamily="18" charset="-122"/>
              </a:endParaRPr>
            </a:p>
          </p:txBody>
        </p:sp>
        <p:sp>
          <p:nvSpPr>
            <p:cNvPr id="13317" name="文本框 4"/>
            <p:cNvSpPr/>
            <p:nvPr>
              <p:custDataLst>
                <p:tags r:id="rId6"/>
              </p:custDataLst>
            </p:nvPr>
          </p:nvSpPr>
          <p:spPr>
            <a:xfrm>
              <a:off x="857899" y="3383760"/>
              <a:ext cx="2017218" cy="198689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ctr" defTabSz="1828800">
                <a:lnSpc>
                  <a:spcPct val="130000"/>
                </a:lnSpc>
              </a:pPr>
              <a:r>
                <a:rPr lang="zh-CN" altLang="en-US" sz="1600">
                  <a:solidFill>
                    <a:schemeClr val="bg1"/>
                  </a:solidFill>
                </a:rPr>
                <a:t>您的内容打在这里在此框中选择粘贴并选择只保留文字您的内容打在这里在此框中选择粘贴并选择只保留文字</a:t>
              </a:r>
              <a:endParaRPr lang="zh-CN" altLang="en-US" sz="1600">
                <a:solidFill>
                  <a:schemeClr val="bg1"/>
                </a:solidFill>
              </a:endParaRPr>
            </a:p>
          </p:txBody>
        </p:sp>
        <p:sp>
          <p:nvSpPr>
            <p:cNvPr id="13318" name="文本框 5"/>
            <p:cNvSpPr/>
            <p:nvPr>
              <p:custDataLst>
                <p:tags r:id="rId7"/>
              </p:custDataLst>
            </p:nvPr>
          </p:nvSpPr>
          <p:spPr>
            <a:xfrm>
              <a:off x="988714" y="3014428"/>
              <a:ext cx="1755588"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zh-CN" altLang="en-US" sz="2000" b="1">
                  <a:solidFill>
                    <a:schemeClr val="bg1"/>
                  </a:solidFill>
                </a:rPr>
                <a:t>你的标题</a:t>
              </a:r>
              <a:endParaRPr lang="zh-CN" altLang="en-US" sz="2000" b="1">
                <a:solidFill>
                  <a:schemeClr val="bg1"/>
                </a:solidFill>
              </a:endParaRPr>
            </a:p>
          </p:txBody>
        </p:sp>
        <p:sp>
          <p:nvSpPr>
            <p:cNvPr id="13319" name="iconfont-1191-801508"/>
            <p:cNvSpPr/>
            <p:nvPr>
              <p:custDataLst>
                <p:tags r:id="rId8"/>
              </p:custDataLst>
            </p:nvPr>
          </p:nvSpPr>
          <p:spPr>
            <a:xfrm>
              <a:off x="1561666" y="2189438"/>
              <a:ext cx="609685" cy="609685"/>
            </a:xfrm>
            <a:custGeom>
              <a:gdLst>
                <a:gd name="T0" fmla="*/ 6981 w 7778"/>
                <a:gd name="T1" fmla="*/ 0 h 7778"/>
                <a:gd name="T2" fmla="*/ 797 w 7778"/>
                <a:gd name="T3" fmla="*/ 0 h 7778"/>
                <a:gd name="T4" fmla="*/ 0 w 7778"/>
                <a:gd name="T5" fmla="*/ 796 h 7778"/>
                <a:gd name="T6" fmla="*/ 0 w 7778"/>
                <a:gd name="T7" fmla="*/ 6982 h 7778"/>
                <a:gd name="T8" fmla="*/ 797 w 7778"/>
                <a:gd name="T9" fmla="*/ 7778 h 7778"/>
                <a:gd name="T10" fmla="*/ 6981 w 7778"/>
                <a:gd name="T11" fmla="*/ 7778 h 7778"/>
                <a:gd name="T12" fmla="*/ 7778 w 7778"/>
                <a:gd name="T13" fmla="*/ 6982 h 7778"/>
                <a:gd name="T14" fmla="*/ 7778 w 7778"/>
                <a:gd name="T15" fmla="*/ 796 h 7778"/>
                <a:gd name="T16" fmla="*/ 6981 w 7778"/>
                <a:gd name="T17" fmla="*/ 0 h 7778"/>
                <a:gd name="T18" fmla="*/ 6981 w 7778"/>
                <a:gd name="T19" fmla="*/ 0 h 7778"/>
                <a:gd name="T20" fmla="*/ 6277 w 7778"/>
                <a:gd name="T21" fmla="*/ 2210 h 7778"/>
                <a:gd name="T22" fmla="*/ 6260 w 7778"/>
                <a:gd name="T23" fmla="*/ 2219 h 7778"/>
                <a:gd name="T24" fmla="*/ 6258 w 7778"/>
                <a:gd name="T25" fmla="*/ 2237 h 7778"/>
                <a:gd name="T26" fmla="*/ 3889 w 7778"/>
                <a:gd name="T27" fmla="*/ 4290 h 7778"/>
                <a:gd name="T28" fmla="*/ 1520 w 7778"/>
                <a:gd name="T29" fmla="*/ 2237 h 7778"/>
                <a:gd name="T30" fmla="*/ 1517 w 7778"/>
                <a:gd name="T31" fmla="*/ 2219 h 7778"/>
                <a:gd name="T32" fmla="*/ 1500 w 7778"/>
                <a:gd name="T33" fmla="*/ 2210 h 7778"/>
                <a:gd name="T34" fmla="*/ 1313 w 7778"/>
                <a:gd name="T35" fmla="*/ 1893 h 7778"/>
                <a:gd name="T36" fmla="*/ 1685 w 7778"/>
                <a:gd name="T37" fmla="*/ 1521 h 7778"/>
                <a:gd name="T38" fmla="*/ 2057 w 7778"/>
                <a:gd name="T39" fmla="*/ 1893 h 7778"/>
                <a:gd name="T40" fmla="*/ 1919 w 7778"/>
                <a:gd name="T41" fmla="*/ 2176 h 7778"/>
                <a:gd name="T42" fmla="*/ 1901 w 7778"/>
                <a:gd name="T43" fmla="*/ 2190 h 7778"/>
                <a:gd name="T44" fmla="*/ 1905 w 7778"/>
                <a:gd name="T45" fmla="*/ 2212 h 7778"/>
                <a:gd name="T46" fmla="*/ 3889 w 7778"/>
                <a:gd name="T47" fmla="*/ 3905 h 7778"/>
                <a:gd name="T48" fmla="*/ 5872 w 7778"/>
                <a:gd name="T49" fmla="*/ 2212 h 7778"/>
                <a:gd name="T50" fmla="*/ 5876 w 7778"/>
                <a:gd name="T51" fmla="*/ 2190 h 7778"/>
                <a:gd name="T52" fmla="*/ 5859 w 7778"/>
                <a:gd name="T53" fmla="*/ 2177 h 7778"/>
                <a:gd name="T54" fmla="*/ 5721 w 7778"/>
                <a:gd name="T55" fmla="*/ 1893 h 7778"/>
                <a:gd name="T56" fmla="*/ 6093 w 7778"/>
                <a:gd name="T57" fmla="*/ 1521 h 7778"/>
                <a:gd name="T58" fmla="*/ 6093 w 7778"/>
                <a:gd name="T59" fmla="*/ 1521 h 7778"/>
                <a:gd name="T60" fmla="*/ 6093 w 7778"/>
                <a:gd name="T61" fmla="*/ 1521 h 7778"/>
                <a:gd name="T62" fmla="*/ 6093 w 7778"/>
                <a:gd name="T63" fmla="*/ 1521 h 7778"/>
                <a:gd name="T64" fmla="*/ 6465 w 7778"/>
                <a:gd name="T65" fmla="*/ 1893 h 7778"/>
                <a:gd name="T66" fmla="*/ 6277 w 7778"/>
                <a:gd name="T67" fmla="*/ 2210 h 7778"/>
                <a:gd name="T68" fmla="*/ 6277 w 7778"/>
                <a:gd name="T69" fmla="*/ 2210 h 7778"/>
                <a:gd name="T70" fmla="*/ 6277 w 7778"/>
                <a:gd name="T71" fmla="*/ 2210 h 77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77" h="7777">
                  <a:moveTo>
                    <a:pt x="6981" y="0"/>
                  </a:moveTo>
                  <a:lnTo>
                    <a:pt x="797" y="0"/>
                  </a:lnTo>
                  <a:cubicBezTo>
                    <a:pt x="357" y="0"/>
                    <a:pt x="0" y="357"/>
                    <a:pt x="0" y="796"/>
                  </a:cubicBezTo>
                  <a:lnTo>
                    <a:pt x="0" y="6982"/>
                  </a:lnTo>
                  <a:cubicBezTo>
                    <a:pt x="0" y="7421"/>
                    <a:pt x="357" y="7778"/>
                    <a:pt x="797" y="7778"/>
                  </a:cubicBezTo>
                  <a:lnTo>
                    <a:pt x="6981" y="7778"/>
                  </a:lnTo>
                  <a:cubicBezTo>
                    <a:pt x="7421" y="7778"/>
                    <a:pt x="7778" y="7421"/>
                    <a:pt x="7778" y="6982"/>
                  </a:cubicBezTo>
                  <a:lnTo>
                    <a:pt x="7778" y="796"/>
                  </a:lnTo>
                  <a:cubicBezTo>
                    <a:pt x="7777" y="356"/>
                    <a:pt x="7420" y="0"/>
                    <a:pt x="6981" y="0"/>
                  </a:cubicBezTo>
                  <a:lnTo>
                    <a:pt x="6981" y="0"/>
                  </a:lnTo>
                  <a:close/>
                  <a:moveTo>
                    <a:pt x="6277" y="2210"/>
                  </a:moveTo>
                  <a:lnTo>
                    <a:pt x="6260" y="2219"/>
                  </a:lnTo>
                  <a:lnTo>
                    <a:pt x="6258" y="2237"/>
                  </a:lnTo>
                  <a:cubicBezTo>
                    <a:pt x="6088" y="3407"/>
                    <a:pt x="5070" y="4290"/>
                    <a:pt x="3889" y="4290"/>
                  </a:cubicBezTo>
                  <a:cubicBezTo>
                    <a:pt x="2708" y="4290"/>
                    <a:pt x="1689" y="3407"/>
                    <a:pt x="1520" y="2237"/>
                  </a:cubicBezTo>
                  <a:lnTo>
                    <a:pt x="1517" y="2219"/>
                  </a:lnTo>
                  <a:lnTo>
                    <a:pt x="1500" y="2210"/>
                  </a:lnTo>
                  <a:cubicBezTo>
                    <a:pt x="1383" y="2140"/>
                    <a:pt x="1313" y="2022"/>
                    <a:pt x="1313" y="1893"/>
                  </a:cubicBezTo>
                  <a:cubicBezTo>
                    <a:pt x="1313" y="1688"/>
                    <a:pt x="1480" y="1521"/>
                    <a:pt x="1685" y="1521"/>
                  </a:cubicBezTo>
                  <a:cubicBezTo>
                    <a:pt x="1890" y="1521"/>
                    <a:pt x="2057" y="1688"/>
                    <a:pt x="2057" y="1893"/>
                  </a:cubicBezTo>
                  <a:cubicBezTo>
                    <a:pt x="2057" y="2001"/>
                    <a:pt x="2008" y="2102"/>
                    <a:pt x="1919" y="2176"/>
                  </a:cubicBezTo>
                  <a:lnTo>
                    <a:pt x="1901" y="2190"/>
                  </a:lnTo>
                  <a:lnTo>
                    <a:pt x="1905" y="2212"/>
                  </a:lnTo>
                  <a:cubicBezTo>
                    <a:pt x="2062" y="3193"/>
                    <a:pt x="2896" y="3905"/>
                    <a:pt x="3889" y="3905"/>
                  </a:cubicBezTo>
                  <a:cubicBezTo>
                    <a:pt x="4882" y="3905"/>
                    <a:pt x="5716" y="3192"/>
                    <a:pt x="5872" y="2212"/>
                  </a:cubicBezTo>
                  <a:lnTo>
                    <a:pt x="5876" y="2190"/>
                  </a:lnTo>
                  <a:lnTo>
                    <a:pt x="5859" y="2177"/>
                  </a:lnTo>
                  <a:cubicBezTo>
                    <a:pt x="5769" y="2102"/>
                    <a:pt x="5721" y="2002"/>
                    <a:pt x="5721" y="1893"/>
                  </a:cubicBezTo>
                  <a:cubicBezTo>
                    <a:pt x="5721" y="1688"/>
                    <a:pt x="5888" y="1521"/>
                    <a:pt x="6093" y="1521"/>
                  </a:cubicBezTo>
                  <a:lnTo>
                    <a:pt x="6093" y="1521"/>
                  </a:lnTo>
                  <a:lnTo>
                    <a:pt x="6093" y="1521"/>
                  </a:lnTo>
                  <a:lnTo>
                    <a:pt x="6093" y="1521"/>
                  </a:lnTo>
                  <a:cubicBezTo>
                    <a:pt x="6299" y="1521"/>
                    <a:pt x="6465" y="1688"/>
                    <a:pt x="6465" y="1893"/>
                  </a:cubicBezTo>
                  <a:cubicBezTo>
                    <a:pt x="6465" y="2022"/>
                    <a:pt x="6395" y="2140"/>
                    <a:pt x="6277" y="2210"/>
                  </a:cubicBezTo>
                  <a:lnTo>
                    <a:pt x="6277" y="2210"/>
                  </a:lnTo>
                  <a:close/>
                  <a:moveTo>
                    <a:pt x="6277" y="2210"/>
                  </a:moveTo>
                  <a:close/>
                </a:path>
              </a:pathLst>
            </a:cu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uLnTx/>
                <a:uFillTx/>
                <a:latin typeface="思源宋体 CN Medium" pitchFamily="18" charset="-122"/>
                <a:ea typeface="思源宋体 CN Medium" pitchFamily="18" charset="-122"/>
              </a:endParaRPr>
            </a:p>
          </p:txBody>
        </p:sp>
      </p:grpSp>
      <p:grpSp>
        <p:nvGrpSpPr>
          <p:cNvPr id="13320" name="组合 7"/>
          <p:cNvGrpSpPr/>
          <p:nvPr>
            <p:custDataLst>
              <p:tags r:id="rId9"/>
            </p:custDataLst>
          </p:nvPr>
        </p:nvGrpSpPr>
        <p:grpSpPr>
          <a:xfrm>
            <a:off x="6299200" y="2209800"/>
            <a:ext cx="2468563" cy="3681413"/>
            <a:chOff x="6394927" y="2011680"/>
            <a:chExt cx="2467775" cy="3680750"/>
          </a:xfrm>
        </p:grpSpPr>
        <p:sp>
          <p:nvSpPr>
            <p:cNvPr id="13321" name="矩形 8"/>
            <p:cNvSpPr/>
            <p:nvPr>
              <p:custDataLst>
                <p:tags r:id="rId10"/>
              </p:custDataLst>
            </p:nvPr>
          </p:nvSpPr>
          <p:spPr>
            <a:xfrm>
              <a:off x="6394927" y="2011680"/>
              <a:ext cx="2467775" cy="3680750"/>
            </a:xfrm>
            <a:prstGeom prst="rect">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思源宋体 CN Medium" pitchFamily="18" charset="-122"/>
                <a:ea typeface="思源宋体 CN Medium" pitchFamily="18" charset="-122"/>
              </a:endParaRPr>
            </a:p>
          </p:txBody>
        </p:sp>
        <p:sp>
          <p:nvSpPr>
            <p:cNvPr id="13322" name="文本框 9"/>
            <p:cNvSpPr/>
            <p:nvPr>
              <p:custDataLst>
                <p:tags r:id="rId11"/>
              </p:custDataLst>
            </p:nvPr>
          </p:nvSpPr>
          <p:spPr>
            <a:xfrm>
              <a:off x="6620205" y="3383760"/>
              <a:ext cx="2017218" cy="198689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ctr" defTabSz="1828800">
                <a:lnSpc>
                  <a:spcPct val="130000"/>
                </a:lnSpc>
              </a:pPr>
              <a:r>
                <a:rPr lang="zh-CN" altLang="en-US" sz="1600">
                  <a:solidFill>
                    <a:schemeClr val="bg1"/>
                  </a:solidFill>
                </a:rPr>
                <a:t>您的内容打在这里在此框中选择粘贴并选择只保留文字您的内容打在这里在此框中选择粘贴并选择只保留文字</a:t>
              </a:r>
              <a:endParaRPr lang="zh-CN" altLang="en-US" sz="1600">
                <a:solidFill>
                  <a:schemeClr val="bg1"/>
                </a:solidFill>
              </a:endParaRPr>
            </a:p>
          </p:txBody>
        </p:sp>
        <p:sp>
          <p:nvSpPr>
            <p:cNvPr id="13323" name="文本框 10"/>
            <p:cNvSpPr/>
            <p:nvPr>
              <p:custDataLst>
                <p:tags r:id="rId12"/>
              </p:custDataLst>
            </p:nvPr>
          </p:nvSpPr>
          <p:spPr>
            <a:xfrm>
              <a:off x="6751020" y="3014428"/>
              <a:ext cx="1755588"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zh-CN" altLang="en-US" sz="2000" b="1">
                  <a:solidFill>
                    <a:schemeClr val="bg1"/>
                  </a:solidFill>
                </a:rPr>
                <a:t>你的标题</a:t>
              </a:r>
              <a:endParaRPr lang="zh-CN" altLang="en-US" sz="2000" b="1">
                <a:solidFill>
                  <a:schemeClr val="bg1"/>
                </a:solidFill>
              </a:endParaRPr>
            </a:p>
          </p:txBody>
        </p:sp>
        <p:sp>
          <p:nvSpPr>
            <p:cNvPr id="13324" name="iconfont-1191-801536"/>
            <p:cNvSpPr/>
            <p:nvPr>
              <p:custDataLst>
                <p:tags r:id="rId13"/>
              </p:custDataLst>
            </p:nvPr>
          </p:nvSpPr>
          <p:spPr>
            <a:xfrm>
              <a:off x="7324052" y="2189438"/>
              <a:ext cx="609525" cy="609685"/>
            </a:xfrm>
            <a:custGeom>
              <a:gdLst>
                <a:gd name="T0" fmla="*/ 7651 w 7964"/>
                <a:gd name="T1" fmla="*/ 2432 h 7964"/>
                <a:gd name="T2" fmla="*/ 6798 w 7964"/>
                <a:gd name="T3" fmla="*/ 1166 h 7964"/>
                <a:gd name="T4" fmla="*/ 5532 w 7964"/>
                <a:gd name="T5" fmla="*/ 313 h 7964"/>
                <a:gd name="T6" fmla="*/ 3982 w 7964"/>
                <a:gd name="T7" fmla="*/ 0 h 7964"/>
                <a:gd name="T8" fmla="*/ 2432 w 7964"/>
                <a:gd name="T9" fmla="*/ 313 h 7964"/>
                <a:gd name="T10" fmla="*/ 1166 w 7964"/>
                <a:gd name="T11" fmla="*/ 1166 h 7964"/>
                <a:gd name="T12" fmla="*/ 313 w 7964"/>
                <a:gd name="T13" fmla="*/ 2432 h 7964"/>
                <a:gd name="T14" fmla="*/ 0 w 7964"/>
                <a:gd name="T15" fmla="*/ 3982 h 7964"/>
                <a:gd name="T16" fmla="*/ 313 w 7964"/>
                <a:gd name="T17" fmla="*/ 5532 h 7964"/>
                <a:gd name="T18" fmla="*/ 1166 w 7964"/>
                <a:gd name="T19" fmla="*/ 6798 h 7964"/>
                <a:gd name="T20" fmla="*/ 2432 w 7964"/>
                <a:gd name="T21" fmla="*/ 7651 h 7964"/>
                <a:gd name="T22" fmla="*/ 3982 w 7964"/>
                <a:gd name="T23" fmla="*/ 7964 h 7964"/>
                <a:gd name="T24" fmla="*/ 5532 w 7964"/>
                <a:gd name="T25" fmla="*/ 7651 h 7964"/>
                <a:gd name="T26" fmla="*/ 6798 w 7964"/>
                <a:gd name="T27" fmla="*/ 6798 h 7964"/>
                <a:gd name="T28" fmla="*/ 7651 w 7964"/>
                <a:gd name="T29" fmla="*/ 5532 h 7964"/>
                <a:gd name="T30" fmla="*/ 7964 w 7964"/>
                <a:gd name="T31" fmla="*/ 3982 h 7964"/>
                <a:gd name="T32" fmla="*/ 7651 w 7964"/>
                <a:gd name="T33" fmla="*/ 2432 h 7964"/>
                <a:gd name="T34" fmla="*/ 2667 w 7964"/>
                <a:gd name="T35" fmla="*/ 2870 h 7964"/>
                <a:gd name="T36" fmla="*/ 2882 w 7964"/>
                <a:gd name="T37" fmla="*/ 2741 h 7964"/>
                <a:gd name="T38" fmla="*/ 5082 w 7964"/>
                <a:gd name="T39" fmla="*/ 2741 h 7964"/>
                <a:gd name="T40" fmla="*/ 5296 w 7964"/>
                <a:gd name="T41" fmla="*/ 2870 h 7964"/>
                <a:gd name="T42" fmla="*/ 5326 w 7964"/>
                <a:gd name="T43" fmla="*/ 2989 h 7964"/>
                <a:gd name="T44" fmla="*/ 5288 w 7964"/>
                <a:gd name="T45" fmla="*/ 3123 h 7964"/>
                <a:gd name="T46" fmla="*/ 4188 w 7964"/>
                <a:gd name="T47" fmla="*/ 4861 h 7964"/>
                <a:gd name="T48" fmla="*/ 3982 w 7964"/>
                <a:gd name="T49" fmla="*/ 4975 h 7964"/>
                <a:gd name="T50" fmla="*/ 3776 w 7964"/>
                <a:gd name="T51" fmla="*/ 4861 h 7964"/>
                <a:gd name="T52" fmla="*/ 2676 w 7964"/>
                <a:gd name="T53" fmla="*/ 3123 h 7964"/>
                <a:gd name="T54" fmla="*/ 2637 w 7964"/>
                <a:gd name="T55" fmla="*/ 2989 h 7964"/>
                <a:gd name="T56" fmla="*/ 2667 w 7964"/>
                <a:gd name="T57" fmla="*/ 2870 h 7964"/>
                <a:gd name="T58" fmla="*/ 5204 w 7964"/>
                <a:gd name="T59" fmla="*/ 5223 h 7964"/>
                <a:gd name="T60" fmla="*/ 2760 w 7964"/>
                <a:gd name="T61" fmla="*/ 5223 h 7964"/>
                <a:gd name="T62" fmla="*/ 2637 w 7964"/>
                <a:gd name="T63" fmla="*/ 5100 h 7964"/>
                <a:gd name="T64" fmla="*/ 2760 w 7964"/>
                <a:gd name="T65" fmla="*/ 4977 h 7964"/>
                <a:gd name="T66" fmla="*/ 5204 w 7964"/>
                <a:gd name="T67" fmla="*/ 4977 h 7964"/>
                <a:gd name="T68" fmla="*/ 5326 w 7964"/>
                <a:gd name="T69" fmla="*/ 5100 h 7964"/>
                <a:gd name="T70" fmla="*/ 5204 w 7964"/>
                <a:gd name="T71" fmla="*/ 5223 h 7964"/>
                <a:gd name="T72" fmla="*/ 5082 w 7964"/>
                <a:gd name="T73" fmla="*/ 2989 h 7964"/>
                <a:gd name="T74" fmla="*/ 2882 w 7964"/>
                <a:gd name="T75" fmla="*/ 2989 h 7964"/>
                <a:gd name="T76" fmla="*/ 3982 w 7964"/>
                <a:gd name="T77" fmla="*/ 4727 h 7964"/>
                <a:gd name="T78" fmla="*/ 5082 w 7964"/>
                <a:gd name="T79" fmla="*/ 2989 h 79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2" h="7962">
                  <a:moveTo>
                    <a:pt x="7651" y="2432"/>
                  </a:moveTo>
                  <a:cubicBezTo>
                    <a:pt x="7451" y="1958"/>
                    <a:pt x="7164" y="1532"/>
                    <a:pt x="6798" y="1166"/>
                  </a:cubicBezTo>
                  <a:cubicBezTo>
                    <a:pt x="6432" y="800"/>
                    <a:pt x="6006" y="513"/>
                    <a:pt x="5532" y="313"/>
                  </a:cubicBezTo>
                  <a:cubicBezTo>
                    <a:pt x="5041" y="105"/>
                    <a:pt x="4520" y="0"/>
                    <a:pt x="3982" y="0"/>
                  </a:cubicBezTo>
                  <a:cubicBezTo>
                    <a:pt x="3444" y="0"/>
                    <a:pt x="2923" y="105"/>
                    <a:pt x="2432" y="313"/>
                  </a:cubicBezTo>
                  <a:cubicBezTo>
                    <a:pt x="1958" y="513"/>
                    <a:pt x="1532" y="800"/>
                    <a:pt x="1166" y="1166"/>
                  </a:cubicBezTo>
                  <a:cubicBezTo>
                    <a:pt x="800" y="1532"/>
                    <a:pt x="513" y="1958"/>
                    <a:pt x="313" y="2432"/>
                  </a:cubicBezTo>
                  <a:cubicBezTo>
                    <a:pt x="105" y="2923"/>
                    <a:pt x="0" y="3444"/>
                    <a:pt x="0" y="3982"/>
                  </a:cubicBezTo>
                  <a:cubicBezTo>
                    <a:pt x="0" y="4520"/>
                    <a:pt x="105" y="5041"/>
                    <a:pt x="313" y="5532"/>
                  </a:cubicBezTo>
                  <a:cubicBezTo>
                    <a:pt x="513" y="6006"/>
                    <a:pt x="800" y="6432"/>
                    <a:pt x="1166" y="6798"/>
                  </a:cubicBezTo>
                  <a:cubicBezTo>
                    <a:pt x="1532" y="7164"/>
                    <a:pt x="1958" y="7451"/>
                    <a:pt x="2432" y="7651"/>
                  </a:cubicBezTo>
                  <a:cubicBezTo>
                    <a:pt x="2923" y="7859"/>
                    <a:pt x="3444" y="7964"/>
                    <a:pt x="3982" y="7964"/>
                  </a:cubicBezTo>
                  <a:cubicBezTo>
                    <a:pt x="4520" y="7964"/>
                    <a:pt x="5041" y="7859"/>
                    <a:pt x="5532" y="7651"/>
                  </a:cubicBezTo>
                  <a:cubicBezTo>
                    <a:pt x="6006" y="7451"/>
                    <a:pt x="6432" y="7164"/>
                    <a:pt x="6798" y="6798"/>
                  </a:cubicBezTo>
                  <a:cubicBezTo>
                    <a:pt x="7164" y="6432"/>
                    <a:pt x="7451" y="6006"/>
                    <a:pt x="7651" y="5532"/>
                  </a:cubicBezTo>
                  <a:cubicBezTo>
                    <a:pt x="7859" y="5041"/>
                    <a:pt x="7964" y="4520"/>
                    <a:pt x="7964" y="3982"/>
                  </a:cubicBezTo>
                  <a:cubicBezTo>
                    <a:pt x="7964" y="3444"/>
                    <a:pt x="7859" y="2923"/>
                    <a:pt x="7651" y="2432"/>
                  </a:cubicBezTo>
                  <a:close/>
                  <a:moveTo>
                    <a:pt x="2667" y="2870"/>
                  </a:moveTo>
                  <a:cubicBezTo>
                    <a:pt x="2710" y="2791"/>
                    <a:pt x="2792" y="2741"/>
                    <a:pt x="2882" y="2741"/>
                  </a:cubicBezTo>
                  <a:lnTo>
                    <a:pt x="5082" y="2741"/>
                  </a:lnTo>
                  <a:cubicBezTo>
                    <a:pt x="5171" y="2741"/>
                    <a:pt x="5254" y="2791"/>
                    <a:pt x="5296" y="2870"/>
                  </a:cubicBezTo>
                  <a:cubicBezTo>
                    <a:pt x="5317" y="2907"/>
                    <a:pt x="5326" y="2948"/>
                    <a:pt x="5326" y="2989"/>
                  </a:cubicBezTo>
                  <a:cubicBezTo>
                    <a:pt x="5326" y="3036"/>
                    <a:pt x="5313" y="3083"/>
                    <a:pt x="5288" y="3123"/>
                  </a:cubicBezTo>
                  <a:lnTo>
                    <a:pt x="4188" y="4861"/>
                  </a:lnTo>
                  <a:cubicBezTo>
                    <a:pt x="4143" y="4932"/>
                    <a:pt x="4065" y="4975"/>
                    <a:pt x="3982" y="4975"/>
                  </a:cubicBezTo>
                  <a:cubicBezTo>
                    <a:pt x="3899" y="4975"/>
                    <a:pt x="3821" y="4932"/>
                    <a:pt x="3776" y="4861"/>
                  </a:cubicBezTo>
                  <a:lnTo>
                    <a:pt x="2676" y="3123"/>
                  </a:lnTo>
                  <a:cubicBezTo>
                    <a:pt x="2650" y="3083"/>
                    <a:pt x="2637" y="3036"/>
                    <a:pt x="2637" y="2989"/>
                  </a:cubicBezTo>
                  <a:cubicBezTo>
                    <a:pt x="2637" y="2948"/>
                    <a:pt x="2647" y="2907"/>
                    <a:pt x="2667" y="2870"/>
                  </a:cubicBezTo>
                  <a:close/>
                  <a:moveTo>
                    <a:pt x="5204" y="5223"/>
                  </a:moveTo>
                  <a:lnTo>
                    <a:pt x="2760" y="5223"/>
                  </a:lnTo>
                  <a:cubicBezTo>
                    <a:pt x="2692" y="5223"/>
                    <a:pt x="2637" y="5168"/>
                    <a:pt x="2637" y="5100"/>
                  </a:cubicBezTo>
                  <a:cubicBezTo>
                    <a:pt x="2638" y="5032"/>
                    <a:pt x="2692" y="4977"/>
                    <a:pt x="2760" y="4977"/>
                  </a:cubicBezTo>
                  <a:lnTo>
                    <a:pt x="5204" y="4977"/>
                  </a:lnTo>
                  <a:cubicBezTo>
                    <a:pt x="5271" y="4977"/>
                    <a:pt x="5326" y="5032"/>
                    <a:pt x="5326" y="5100"/>
                  </a:cubicBezTo>
                  <a:cubicBezTo>
                    <a:pt x="5326" y="5168"/>
                    <a:pt x="5271" y="5223"/>
                    <a:pt x="5204" y="5223"/>
                  </a:cubicBezTo>
                  <a:close/>
                  <a:moveTo>
                    <a:pt x="5082" y="2989"/>
                  </a:moveTo>
                  <a:lnTo>
                    <a:pt x="2882" y="2989"/>
                  </a:lnTo>
                  <a:lnTo>
                    <a:pt x="3982" y="4727"/>
                  </a:lnTo>
                  <a:lnTo>
                    <a:pt x="5082" y="2989"/>
                  </a:lnTo>
                  <a:close/>
                </a:path>
              </a:pathLst>
            </a:cu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uLnTx/>
                <a:uFillTx/>
                <a:latin typeface="思源宋体 CN Medium" pitchFamily="18" charset="-122"/>
                <a:ea typeface="思源宋体 CN Medium" pitchFamily="18" charset="-122"/>
              </a:endParaRPr>
            </a:p>
          </p:txBody>
        </p:sp>
      </p:grpSp>
      <p:sp>
        <p:nvSpPr>
          <p:cNvPr id="13325" name="矩形 12"/>
          <p:cNvSpPr/>
          <p:nvPr>
            <p:custDataLst>
              <p:tags r:id="rId14"/>
            </p:custDataLst>
          </p:nvPr>
        </p:nvSpPr>
        <p:spPr>
          <a:xfrm>
            <a:off x="3451225" y="2209800"/>
            <a:ext cx="2468563" cy="3681413"/>
          </a:xfrm>
          <a:prstGeom prst="rect">
            <a:avLst/>
          </a:prstGeom>
          <a:blipFill rotWithShape="0">
            <a:blip r:embed="rId15"/>
            <a:tile tx="0" ty="0" sx="100000" sy="100000" flip="none" algn="tl"/>
          </a:blip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zh-CN" altLang="en-US"/>
          </a:p>
        </p:txBody>
      </p:sp>
      <p:sp>
        <p:nvSpPr>
          <p:cNvPr id="13326" name="矩形 13"/>
          <p:cNvSpPr/>
          <p:nvPr>
            <p:custDataLst>
              <p:tags r:id="rId16"/>
            </p:custDataLst>
          </p:nvPr>
        </p:nvSpPr>
        <p:spPr>
          <a:xfrm>
            <a:off x="9148763" y="2209800"/>
            <a:ext cx="2468562" cy="3681413"/>
          </a:xfrm>
          <a:prstGeom prst="rect">
            <a:avLst/>
          </a:prstGeom>
          <a:blipFill rotWithShape="0">
            <a:blip r:embed="rId17"/>
            <a:tile tx="0" ty="0" sx="100000" sy="100000" flip="none" algn="tl"/>
          </a:blip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zh-CN" altLang="en-US"/>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3320"/>
                                        </p:tgtEl>
                                        <p:attrNameLst>
                                          <p:attrName>style.visibility</p:attrName>
                                        </p:attrNameLst>
                                      </p:cBhvr>
                                      <p:to>
                                        <p:strVal val="visible"/>
                                      </p:to>
                                    </p:set>
                                    <p:anim calcmode="lin" valueType="num">
                                      <p:cBhvr additive="base">
                                        <p:cTn id="12" dur="500" fill="hold"/>
                                        <p:tgtEl>
                                          <p:spTgt spid="13320"/>
                                        </p:tgtEl>
                                        <p:attrNameLst>
                                          <p:attrName>ppt_x</p:attrName>
                                        </p:attrNameLst>
                                      </p:cBhvr>
                                      <p:tavLst>
                                        <p:tav tm="0">
                                          <p:val>
                                            <p:strVal val="#ppt_x"/>
                                          </p:val>
                                        </p:tav>
                                        <p:tav tm="100000">
                                          <p:val>
                                            <p:strVal val="#ppt_x"/>
                                          </p:val>
                                        </p:tav>
                                      </p:tavLst>
                                    </p:anim>
                                    <p:anim calcmode="lin" valueType="num">
                                      <p:cBhvr additive="base">
                                        <p:cTn id="13" dur="500" fill="hold"/>
                                        <p:tgtEl>
                                          <p:spTgt spid="1332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3325"/>
                                        </p:tgtEl>
                                        <p:attrNameLst>
                                          <p:attrName>style.visibility</p:attrName>
                                        </p:attrNameLst>
                                      </p:cBhvr>
                                      <p:to>
                                        <p:strVal val="visible"/>
                                      </p:to>
                                    </p:set>
                                    <p:animEffect transition="in" filter="fade">
                                      <p:cBhvr>
                                        <p:cTn id="17" dur="500"/>
                                        <p:tgtEl>
                                          <p:spTgt spid="13325"/>
                                        </p:tgtEl>
                                      </p:cBhvr>
                                    </p:animEffect>
                                    <p:anim calcmode="lin" valueType="num">
                                      <p:cBhvr>
                                        <p:cTn id="18" dur="500" fill="hold"/>
                                        <p:tgtEl>
                                          <p:spTgt spid="13325"/>
                                        </p:tgtEl>
                                        <p:attrNameLst>
                                          <p:attrName>ppt_x</p:attrName>
                                        </p:attrNameLst>
                                      </p:cBhvr>
                                      <p:tavLst>
                                        <p:tav tm="0">
                                          <p:val>
                                            <p:strVal val="#ppt_x"/>
                                          </p:val>
                                        </p:tav>
                                        <p:tav tm="100000">
                                          <p:val>
                                            <p:strVal val="#ppt_x"/>
                                          </p:val>
                                        </p:tav>
                                      </p:tavLst>
                                    </p:anim>
                                    <p:anim calcmode="lin" valueType="num">
                                      <p:cBhvr>
                                        <p:cTn id="19" dur="500" fill="hold"/>
                                        <p:tgtEl>
                                          <p:spTgt spid="13325"/>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13326"/>
                                        </p:tgtEl>
                                        <p:attrNameLst>
                                          <p:attrName>style.visibility</p:attrName>
                                        </p:attrNameLst>
                                      </p:cBhvr>
                                      <p:to>
                                        <p:strVal val="visible"/>
                                      </p:to>
                                    </p:set>
                                    <p:animEffect transition="in" filter="fade">
                                      <p:cBhvr>
                                        <p:cTn id="23" dur="500"/>
                                        <p:tgtEl>
                                          <p:spTgt spid="13326"/>
                                        </p:tgtEl>
                                      </p:cBhvr>
                                    </p:animEffect>
                                    <p:anim calcmode="lin" valueType="num">
                                      <p:cBhvr>
                                        <p:cTn id="24" dur="500" fill="hold"/>
                                        <p:tgtEl>
                                          <p:spTgt spid="13326"/>
                                        </p:tgtEl>
                                        <p:attrNameLst>
                                          <p:attrName>ppt_x</p:attrName>
                                        </p:attrNameLst>
                                      </p:cBhvr>
                                      <p:tavLst>
                                        <p:tav tm="0">
                                          <p:val>
                                            <p:strVal val="#ppt_x"/>
                                          </p:val>
                                        </p:tav>
                                        <p:tav tm="100000">
                                          <p:val>
                                            <p:strVal val="#ppt_x"/>
                                          </p:val>
                                        </p:tav>
                                      </p:tavLst>
                                    </p:anim>
                                    <p:anim calcmode="lin" valueType="num">
                                      <p:cBhvr>
                                        <p:cTn id="25" dur="500" fill="hold"/>
                                        <p:tgtEl>
                                          <p:spTgt spid="133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4338"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工作不足之处</a:t>
            </a:r>
            <a:endParaRPr lang="zh-CN" altLang="en-US" sz="3200">
              <a:solidFill>
                <a:srgbClr val="5F3D39"/>
              </a:solidFill>
              <a:latin typeface="思源宋体 CN Heavy" pitchFamily="18" charset="-122"/>
              <a:ea typeface="思源宋体 CN Heavy" pitchFamily="18" charset="-122"/>
            </a:endParaRPr>
          </a:p>
        </p:txBody>
      </p:sp>
      <p:grpSp>
        <p:nvGrpSpPr>
          <p:cNvPr id="14339" name="组合 2"/>
          <p:cNvGrpSpPr/>
          <p:nvPr>
            <p:custDataLst>
              <p:tags r:id="rId4"/>
            </p:custDataLst>
          </p:nvPr>
        </p:nvGrpSpPr>
        <p:grpSpPr>
          <a:xfrm>
            <a:off x="4008438" y="1609725"/>
            <a:ext cx="4191000" cy="4187825"/>
            <a:chOff x="4008788" y="1609471"/>
            <a:chExt cx="4190642" cy="4187568"/>
          </a:xfrm>
        </p:grpSpPr>
        <p:grpSp>
          <p:nvGrpSpPr>
            <p:cNvPr id="14340" name="组合 3"/>
            <p:cNvGrpSpPr/>
            <p:nvPr>
              <p:custDataLst>
                <p:tags r:id="rId5"/>
              </p:custDataLst>
            </p:nvPr>
          </p:nvGrpSpPr>
          <p:grpSpPr>
            <a:xfrm>
              <a:off x="5756682" y="4051753"/>
              <a:ext cx="2442748" cy="1447789"/>
              <a:chOff x="5756682" y="4051753"/>
              <a:chExt cx="2442748" cy="1447789"/>
            </a:xfrm>
          </p:grpSpPr>
          <p:grpSp>
            <p:nvGrpSpPr>
              <p:cNvPr id="14341" name="Group 30"/>
              <p:cNvGrpSpPr/>
              <p:nvPr>
                <p:custDataLst>
                  <p:tags r:id="rId6"/>
                </p:custDataLst>
              </p:nvPr>
            </p:nvGrpSpPr>
            <p:grpSpPr>
              <a:xfrm>
                <a:off x="5756682" y="4051753"/>
                <a:ext cx="2442748" cy="1447789"/>
                <a:chOff x="5748215" y="4469649"/>
                <a:chExt cx="2442748" cy="1447789"/>
              </a:xfrm>
            </p:grpSpPr>
            <p:sp>
              <p:nvSpPr>
                <p:cNvPr id="14342" name="Freeform 8"/>
                <p:cNvSpPr/>
                <p:nvPr>
                  <p:custDataLst>
                    <p:tags r:id="rId7"/>
                  </p:custDataLst>
                </p:nvPr>
              </p:nvSpPr>
              <p:spPr bwMode="auto">
                <a:xfrm rot="18900000">
                  <a:off x="5748215" y="4469649"/>
                  <a:ext cx="2442748" cy="1051722"/>
                </a:xfrm>
                <a:custGeom>
                  <a:rect l="l" t="t" r="r" b="b"/>
                  <a:pathLst>
                    <a:path w="246" h="105">
                      <a:moveTo>
                        <a:pt x="189" y="0"/>
                      </a:moveTo>
                      <a:cubicBezTo>
                        <a:pt x="172" y="16"/>
                        <a:pt x="148" y="26"/>
                        <a:pt x="123" y="26"/>
                      </a:cubicBezTo>
                      <a:cubicBezTo>
                        <a:pt x="97" y="26"/>
                        <a:pt x="74" y="16"/>
                        <a:pt x="57" y="0"/>
                      </a:cubicBezTo>
                      <a:cubicBezTo>
                        <a:pt x="0" y="57"/>
                        <a:pt x="0" y="57"/>
                        <a:pt x="0" y="57"/>
                      </a:cubicBezTo>
                      <a:cubicBezTo>
                        <a:pt x="32" y="87"/>
                        <a:pt x="75" y="106"/>
                        <a:pt x="123" y="106"/>
                      </a:cubicBezTo>
                      <a:cubicBezTo>
                        <a:pt x="171" y="106"/>
                        <a:pt x="214" y="87"/>
                        <a:pt x="246" y="57"/>
                      </a:cubicBezTo>
                      <a:lnTo>
                        <a:pt x="189" y="0"/>
                      </a:lnTo>
                      <a:close/>
                    </a:path>
                  </a:pathLst>
                </a:custGeom>
                <a:solidFill>
                  <a:srgbClr val="DEAB9C"/>
                </a:solidFill>
                <a:ln>
                  <a:noFill/>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p:txBody>
            </p:sp>
            <p:sp>
              <p:nvSpPr>
                <p:cNvPr id="14343" name="Freeform 10"/>
                <p:cNvSpPr/>
                <p:nvPr>
                  <p:custDataLst>
                    <p:tags r:id="rId8"/>
                  </p:custDataLst>
                </p:nvPr>
              </p:nvSpPr>
              <p:spPr bwMode="auto">
                <a:xfrm rot="18900000">
                  <a:off x="6457591" y="4556729"/>
                  <a:ext cx="1508790" cy="1360709"/>
                </a:xfrm>
                <a:custGeom>
                  <a:rect l="l" t="t" r="r" b="b"/>
                  <a:pathLst>
                    <a:path w="152" h="137">
                      <a:moveTo>
                        <a:pt x="76" y="137"/>
                      </a:moveTo>
                      <a:cubicBezTo>
                        <a:pt x="93" y="91"/>
                        <a:pt x="122" y="35"/>
                        <a:pt x="152" y="0"/>
                      </a:cubicBezTo>
                      <a:cubicBezTo>
                        <a:pt x="76" y="28"/>
                        <a:pt x="76" y="28"/>
                        <a:pt x="76" y="28"/>
                      </a:cubicBezTo>
                      <a:cubicBezTo>
                        <a:pt x="0" y="0"/>
                        <a:pt x="0" y="0"/>
                        <a:pt x="0" y="0"/>
                      </a:cubicBezTo>
                      <a:cubicBezTo>
                        <a:pt x="30" y="35"/>
                        <a:pt x="59" y="91"/>
                        <a:pt x="76" y="137"/>
                      </a:cubicBezTo>
                      <a:close/>
                    </a:path>
                  </a:pathLst>
                </a:custGeom>
                <a:solidFill>
                  <a:srgbClr val="DEAB9C"/>
                </a:solidFill>
                <a:ln>
                  <a:noFill/>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p:txBody>
            </p:sp>
          </p:grpSp>
          <p:sp>
            <p:nvSpPr>
              <p:cNvPr id="14344" name="Freeform 99"/>
              <p:cNvSpPr>
                <a:spLocks noEditPoints="1"/>
              </p:cNvSpPr>
              <p:nvPr>
                <p:custDataLst>
                  <p:tags r:id="rId9"/>
                </p:custDataLst>
              </p:nvPr>
            </p:nvSpPr>
            <p:spPr bwMode="auto">
              <a:xfrm>
                <a:off x="6767599" y="4548615"/>
                <a:ext cx="493200" cy="320702"/>
              </a:xfrm>
              <a:custGeom>
                <a:rect l="l" t="t"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endParaRPr lang="zh-CN" altLang="en-US">
                  <a:ea typeface="Arial" panose="020b0604020202020204" pitchFamily="34" charset="0"/>
                </a:endParaRPr>
              </a:p>
            </p:txBody>
          </p:sp>
        </p:grpSp>
        <p:grpSp>
          <p:nvGrpSpPr>
            <p:cNvPr id="14345" name="组合 4"/>
            <p:cNvGrpSpPr/>
            <p:nvPr>
              <p:custDataLst>
                <p:tags r:id="rId10"/>
              </p:custDataLst>
            </p:nvPr>
          </p:nvGrpSpPr>
          <p:grpSpPr>
            <a:xfrm>
              <a:off x="4313069" y="3364786"/>
              <a:ext cx="1440239" cy="2432253"/>
              <a:chOff x="4313069" y="3364786"/>
              <a:chExt cx="1440239" cy="2432253"/>
            </a:xfrm>
          </p:grpSpPr>
          <p:grpSp>
            <p:nvGrpSpPr>
              <p:cNvPr id="14346" name="Group 31"/>
              <p:cNvGrpSpPr/>
              <p:nvPr>
                <p:custDataLst>
                  <p:tags r:id="rId11"/>
                </p:custDataLst>
              </p:nvPr>
            </p:nvGrpSpPr>
            <p:grpSpPr>
              <a:xfrm>
                <a:off x="4313069" y="3364786"/>
                <a:ext cx="1440239" cy="2432253"/>
                <a:chOff x="4304602" y="3782682"/>
                <a:chExt cx="1440239" cy="2432253"/>
              </a:xfrm>
            </p:grpSpPr>
            <p:sp>
              <p:nvSpPr>
                <p:cNvPr id="14347" name="Freeform 6"/>
                <p:cNvSpPr/>
                <p:nvPr>
                  <p:custDataLst>
                    <p:tags r:id="rId12"/>
                  </p:custDataLst>
                </p:nvPr>
              </p:nvSpPr>
              <p:spPr bwMode="auto">
                <a:xfrm rot="18900000">
                  <a:off x="4691953" y="3782682"/>
                  <a:ext cx="1052888" cy="2432253"/>
                </a:xfrm>
                <a:custGeom>
                  <a:rect l="l" t="t" r="r" b="b"/>
                  <a:pathLst>
                    <a:path w="105" h="245">
                      <a:moveTo>
                        <a:pt x="106" y="189"/>
                      </a:moveTo>
                      <a:cubicBezTo>
                        <a:pt x="90" y="171"/>
                        <a:pt x="80" y="148"/>
                        <a:pt x="80" y="122"/>
                      </a:cubicBezTo>
                      <a:cubicBezTo>
                        <a:pt x="80" y="97"/>
                        <a:pt x="90" y="74"/>
                        <a:pt x="106" y="56"/>
                      </a:cubicBezTo>
                      <a:cubicBezTo>
                        <a:pt x="49" y="0"/>
                        <a:pt x="49" y="0"/>
                        <a:pt x="49" y="0"/>
                      </a:cubicBezTo>
                      <a:cubicBezTo>
                        <a:pt x="19" y="32"/>
                        <a:pt x="0" y="75"/>
                        <a:pt x="0" y="122"/>
                      </a:cubicBezTo>
                      <a:cubicBezTo>
                        <a:pt x="0" y="170"/>
                        <a:pt x="19" y="213"/>
                        <a:pt x="49" y="245"/>
                      </a:cubicBezTo>
                      <a:lnTo>
                        <a:pt x="106" y="189"/>
                      </a:lnTo>
                      <a:close/>
                    </a:path>
                  </a:pathLst>
                </a:custGeom>
                <a:solidFill>
                  <a:srgbClr val="CDC0B0"/>
                </a:solidFill>
                <a:ln>
                  <a:noFill/>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p:txBody>
            </p:sp>
            <p:sp>
              <p:nvSpPr>
                <p:cNvPr id="14348" name="Freeform 12"/>
                <p:cNvSpPr/>
                <p:nvPr>
                  <p:custDataLst>
                    <p:tags r:id="rId13"/>
                  </p:custDataLst>
                </p:nvPr>
              </p:nvSpPr>
              <p:spPr bwMode="auto">
                <a:xfrm rot="18900000">
                  <a:off x="4304602" y="4478437"/>
                  <a:ext cx="1350216" cy="1518118"/>
                </a:xfrm>
                <a:custGeom>
                  <a:rect l="l" t="t" r="r" b="b"/>
                  <a:pathLst>
                    <a:path w="136" h="153">
                      <a:moveTo>
                        <a:pt x="0" y="76"/>
                      </a:moveTo>
                      <a:cubicBezTo>
                        <a:pt x="45" y="93"/>
                        <a:pt x="101" y="122"/>
                        <a:pt x="136" y="153"/>
                      </a:cubicBezTo>
                      <a:cubicBezTo>
                        <a:pt x="109" y="76"/>
                        <a:pt x="109" y="76"/>
                        <a:pt x="109" y="76"/>
                      </a:cubicBezTo>
                      <a:cubicBezTo>
                        <a:pt x="136" y="0"/>
                        <a:pt x="136" y="0"/>
                        <a:pt x="136" y="0"/>
                      </a:cubicBezTo>
                      <a:cubicBezTo>
                        <a:pt x="101" y="31"/>
                        <a:pt x="45" y="60"/>
                        <a:pt x="0" y="76"/>
                      </a:cubicBezTo>
                      <a:close/>
                    </a:path>
                  </a:pathLst>
                </a:custGeom>
                <a:solidFill>
                  <a:srgbClr val="CDC0B0"/>
                </a:solidFill>
                <a:ln>
                  <a:noFill/>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p:txBody>
            </p:sp>
          </p:grpSp>
          <p:sp>
            <p:nvSpPr>
              <p:cNvPr id="14349" name="Freeform 100"/>
              <p:cNvSpPr>
                <a:spLocks noEditPoints="1"/>
              </p:cNvSpPr>
              <p:nvPr>
                <p:custDataLst>
                  <p:tags r:id="rId14"/>
                </p:custDataLst>
              </p:nvPr>
            </p:nvSpPr>
            <p:spPr bwMode="auto">
              <a:xfrm>
                <a:off x="4929158" y="4382962"/>
                <a:ext cx="478623" cy="488341"/>
              </a:xfrm>
              <a:custGeom>
                <a:rect l="l" t="t"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endParaRPr lang="zh-CN" altLang="en-US">
                  <a:ea typeface="Arial" panose="020b0604020202020204" pitchFamily="34" charset="0"/>
                </a:endParaRPr>
              </a:p>
            </p:txBody>
          </p:sp>
        </p:grpSp>
        <p:grpSp>
          <p:nvGrpSpPr>
            <p:cNvPr id="14350" name="组合 5"/>
            <p:cNvGrpSpPr/>
            <p:nvPr>
              <p:custDataLst>
                <p:tags r:id="rId15"/>
              </p:custDataLst>
            </p:nvPr>
          </p:nvGrpSpPr>
          <p:grpSpPr>
            <a:xfrm>
              <a:off x="4008788" y="1906969"/>
              <a:ext cx="2442748" cy="1448612"/>
              <a:chOff x="4008788" y="1906969"/>
              <a:chExt cx="2442748" cy="1448612"/>
            </a:xfrm>
          </p:grpSpPr>
          <p:grpSp>
            <p:nvGrpSpPr>
              <p:cNvPr id="14351" name="Group 28"/>
              <p:cNvGrpSpPr/>
              <p:nvPr>
                <p:custDataLst>
                  <p:tags r:id="rId16"/>
                </p:custDataLst>
              </p:nvPr>
            </p:nvGrpSpPr>
            <p:grpSpPr>
              <a:xfrm>
                <a:off x="4008788" y="1906969"/>
                <a:ext cx="2442748" cy="1448612"/>
                <a:chOff x="4000321" y="2324865"/>
                <a:chExt cx="2442748" cy="1448612"/>
              </a:xfrm>
            </p:grpSpPr>
            <p:sp>
              <p:nvSpPr>
                <p:cNvPr id="14352" name="Freeform 5"/>
                <p:cNvSpPr/>
                <p:nvPr>
                  <p:custDataLst>
                    <p:tags r:id="rId17"/>
                  </p:custDataLst>
                </p:nvPr>
              </p:nvSpPr>
              <p:spPr bwMode="auto">
                <a:xfrm rot="18900000">
                  <a:off x="4000321" y="2721755"/>
                  <a:ext cx="2442748" cy="1051722"/>
                </a:xfrm>
                <a:custGeom>
                  <a:rect l="l" t="t" r="r" b="b"/>
                  <a:pathLst>
                    <a:path w="246" h="105">
                      <a:moveTo>
                        <a:pt x="57" y="106"/>
                      </a:moveTo>
                      <a:cubicBezTo>
                        <a:pt x="74" y="90"/>
                        <a:pt x="97" y="80"/>
                        <a:pt x="123" y="80"/>
                      </a:cubicBezTo>
                      <a:cubicBezTo>
                        <a:pt x="148" y="80"/>
                        <a:pt x="172" y="90"/>
                        <a:pt x="189" y="106"/>
                      </a:cubicBezTo>
                      <a:cubicBezTo>
                        <a:pt x="246" y="49"/>
                        <a:pt x="246" y="49"/>
                        <a:pt x="246" y="49"/>
                      </a:cubicBezTo>
                      <a:cubicBezTo>
                        <a:pt x="214" y="18"/>
                        <a:pt x="171" y="0"/>
                        <a:pt x="123" y="0"/>
                      </a:cubicBezTo>
                      <a:cubicBezTo>
                        <a:pt x="75" y="0"/>
                        <a:pt x="32" y="18"/>
                        <a:pt x="0" y="49"/>
                      </a:cubicBezTo>
                      <a:lnTo>
                        <a:pt x="57" y="106"/>
                      </a:lnTo>
                      <a:close/>
                    </a:path>
                  </a:pathLst>
                </a:custGeom>
                <a:solidFill>
                  <a:srgbClr val="DEAB9C"/>
                </a:solidFill>
                <a:ln>
                  <a:noFill/>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p:txBody>
            </p:sp>
            <p:sp>
              <p:nvSpPr>
                <p:cNvPr id="14353" name="Freeform 9"/>
                <p:cNvSpPr/>
                <p:nvPr>
                  <p:custDataLst>
                    <p:tags r:id="rId18"/>
                  </p:custDataLst>
                </p:nvPr>
              </p:nvSpPr>
              <p:spPr bwMode="auto">
                <a:xfrm rot="18900000">
                  <a:off x="4225727" y="2324865"/>
                  <a:ext cx="1508790" cy="1360709"/>
                </a:xfrm>
                <a:custGeom>
                  <a:rect l="l" t="t" r="r" b="b"/>
                  <a:pathLst>
                    <a:path w="152" h="137">
                      <a:moveTo>
                        <a:pt x="76" y="0"/>
                      </a:moveTo>
                      <a:cubicBezTo>
                        <a:pt x="93" y="46"/>
                        <a:pt x="122" y="102"/>
                        <a:pt x="152" y="137"/>
                      </a:cubicBezTo>
                      <a:cubicBezTo>
                        <a:pt x="76" y="109"/>
                        <a:pt x="76" y="109"/>
                        <a:pt x="76" y="109"/>
                      </a:cubicBezTo>
                      <a:cubicBezTo>
                        <a:pt x="0" y="137"/>
                        <a:pt x="0" y="137"/>
                        <a:pt x="0" y="137"/>
                      </a:cubicBezTo>
                      <a:cubicBezTo>
                        <a:pt x="30" y="102"/>
                        <a:pt x="59" y="46"/>
                        <a:pt x="76" y="0"/>
                      </a:cubicBezTo>
                      <a:close/>
                    </a:path>
                  </a:pathLst>
                </a:custGeom>
                <a:solidFill>
                  <a:srgbClr val="DEAB9C"/>
                </a:solidFill>
                <a:ln>
                  <a:noFill/>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p:txBody>
            </p:sp>
          </p:grpSp>
          <p:sp>
            <p:nvSpPr>
              <p:cNvPr id="14354" name="Freeform 101"/>
              <p:cNvSpPr>
                <a:spLocks noEditPoints="1"/>
              </p:cNvSpPr>
              <p:nvPr>
                <p:custDataLst>
                  <p:tags r:id="rId19"/>
                </p:custDataLst>
              </p:nvPr>
            </p:nvSpPr>
            <p:spPr bwMode="auto">
              <a:xfrm>
                <a:off x="4928912" y="2552864"/>
                <a:ext cx="430033" cy="420315"/>
              </a:xfrm>
              <a:custGeom>
                <a:rect l="l" t="t"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endParaRPr lang="zh-CN" altLang="en-US">
                  <a:ea typeface="Arial" panose="020b0604020202020204" pitchFamily="34" charset="0"/>
                </a:endParaRPr>
              </a:p>
            </p:txBody>
          </p:sp>
        </p:grpSp>
        <p:grpSp>
          <p:nvGrpSpPr>
            <p:cNvPr id="14355" name="组合 6"/>
            <p:cNvGrpSpPr/>
            <p:nvPr>
              <p:custDataLst>
                <p:tags r:id="rId20"/>
              </p:custDataLst>
            </p:nvPr>
          </p:nvGrpSpPr>
          <p:grpSpPr>
            <a:xfrm>
              <a:off x="6455734" y="1609471"/>
              <a:ext cx="1440240" cy="2432253"/>
              <a:chOff x="6455734" y="1609471"/>
              <a:chExt cx="1440240" cy="2432253"/>
            </a:xfrm>
          </p:grpSpPr>
          <p:grpSp>
            <p:nvGrpSpPr>
              <p:cNvPr id="14356" name="Group 29"/>
              <p:cNvGrpSpPr/>
              <p:nvPr>
                <p:custDataLst>
                  <p:tags r:id="rId21"/>
                </p:custDataLst>
              </p:nvPr>
            </p:nvGrpSpPr>
            <p:grpSpPr>
              <a:xfrm>
                <a:off x="6455734" y="1609471"/>
                <a:ext cx="1440240" cy="2432253"/>
                <a:chOff x="6447267" y="2027367"/>
                <a:chExt cx="1440240" cy="2432253"/>
              </a:xfrm>
            </p:grpSpPr>
            <p:sp>
              <p:nvSpPr>
                <p:cNvPr id="14357" name="Freeform 7"/>
                <p:cNvSpPr/>
                <p:nvPr>
                  <p:custDataLst>
                    <p:tags r:id="rId22"/>
                  </p:custDataLst>
                </p:nvPr>
              </p:nvSpPr>
              <p:spPr bwMode="auto">
                <a:xfrm rot="18900000">
                  <a:off x="6447267" y="2027367"/>
                  <a:ext cx="1052888" cy="2432253"/>
                </a:xfrm>
                <a:custGeom>
                  <a:rect l="l" t="t" r="r" b="b"/>
                  <a:pathLst>
                    <a:path w="105" h="245">
                      <a:moveTo>
                        <a:pt x="56" y="245"/>
                      </a:moveTo>
                      <a:cubicBezTo>
                        <a:pt x="87" y="213"/>
                        <a:pt x="106" y="170"/>
                        <a:pt x="106" y="122"/>
                      </a:cubicBezTo>
                      <a:cubicBezTo>
                        <a:pt x="106" y="75"/>
                        <a:pt x="87" y="32"/>
                        <a:pt x="56" y="0"/>
                      </a:cubicBezTo>
                      <a:cubicBezTo>
                        <a:pt x="0" y="56"/>
                        <a:pt x="0" y="56"/>
                        <a:pt x="0" y="56"/>
                      </a:cubicBezTo>
                      <a:cubicBezTo>
                        <a:pt x="16" y="74"/>
                        <a:pt x="26" y="97"/>
                        <a:pt x="26" y="122"/>
                      </a:cubicBezTo>
                      <a:cubicBezTo>
                        <a:pt x="26" y="148"/>
                        <a:pt x="16" y="171"/>
                        <a:pt x="0" y="189"/>
                      </a:cubicBezTo>
                      <a:lnTo>
                        <a:pt x="56" y="245"/>
                      </a:lnTo>
                      <a:close/>
                    </a:path>
                  </a:pathLst>
                </a:custGeom>
                <a:solidFill>
                  <a:srgbClr val="CDC0B0"/>
                </a:solidFill>
                <a:ln>
                  <a:noFill/>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p:txBody>
            </p:sp>
            <p:sp>
              <p:nvSpPr>
                <p:cNvPr id="14358" name="Freeform 11"/>
                <p:cNvSpPr/>
                <p:nvPr>
                  <p:custDataLst>
                    <p:tags r:id="rId23"/>
                  </p:custDataLst>
                </p:nvPr>
              </p:nvSpPr>
              <p:spPr bwMode="auto">
                <a:xfrm rot="18900000">
                  <a:off x="6537291" y="2245748"/>
                  <a:ext cx="1350216" cy="1518118"/>
                </a:xfrm>
                <a:custGeom>
                  <a:rect l="l" t="t" r="r" b="b"/>
                  <a:pathLst>
                    <a:path w="136" h="153">
                      <a:moveTo>
                        <a:pt x="136" y="76"/>
                      </a:moveTo>
                      <a:cubicBezTo>
                        <a:pt x="91" y="93"/>
                        <a:pt x="34" y="122"/>
                        <a:pt x="0" y="153"/>
                      </a:cubicBezTo>
                      <a:cubicBezTo>
                        <a:pt x="27" y="76"/>
                        <a:pt x="27" y="76"/>
                        <a:pt x="27" y="76"/>
                      </a:cubicBezTo>
                      <a:cubicBezTo>
                        <a:pt x="0" y="0"/>
                        <a:pt x="0" y="0"/>
                        <a:pt x="0" y="0"/>
                      </a:cubicBezTo>
                      <a:cubicBezTo>
                        <a:pt x="34" y="31"/>
                        <a:pt x="91" y="60"/>
                        <a:pt x="136" y="76"/>
                      </a:cubicBezTo>
                      <a:close/>
                    </a:path>
                  </a:pathLst>
                </a:custGeom>
                <a:solidFill>
                  <a:srgbClr val="CDC0B0"/>
                </a:solidFill>
                <a:ln>
                  <a:noFill/>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p:txBody>
            </p:sp>
          </p:grpSp>
          <p:sp>
            <p:nvSpPr>
              <p:cNvPr id="14359" name="Freeform 102"/>
              <p:cNvSpPr>
                <a:spLocks noEditPoints="1"/>
              </p:cNvSpPr>
              <p:nvPr>
                <p:custDataLst>
                  <p:tags r:id="rId24"/>
                </p:custDataLst>
              </p:nvPr>
            </p:nvSpPr>
            <p:spPr bwMode="auto">
              <a:xfrm>
                <a:off x="6937343" y="2552864"/>
                <a:ext cx="403309" cy="488343"/>
              </a:xfrm>
              <a:custGeom>
                <a:rect l="l" t="t"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endParaRPr lang="zh-CN" altLang="en-US">
                  <a:ea typeface="Arial" panose="020b0604020202020204" pitchFamily="34" charset="0"/>
                </a:endParaRPr>
              </a:p>
            </p:txBody>
          </p:sp>
        </p:grpSp>
      </p:grpSp>
      <p:grpSp>
        <p:nvGrpSpPr>
          <p:cNvPr id="14360" name="组合 23"/>
          <p:cNvGrpSpPr/>
          <p:nvPr>
            <p:custDataLst>
              <p:tags r:id="rId25"/>
            </p:custDataLst>
          </p:nvPr>
        </p:nvGrpSpPr>
        <p:grpSpPr>
          <a:xfrm>
            <a:off x="8081963" y="1944688"/>
            <a:ext cx="3675062" cy="1235075"/>
            <a:chOff x="8081782" y="2239842"/>
            <a:chExt cx="3674789" cy="1234541"/>
          </a:xfrm>
        </p:grpSpPr>
        <p:sp>
          <p:nvSpPr>
            <p:cNvPr id="14361" name="文本框 24"/>
            <p:cNvSpPr/>
            <p:nvPr>
              <p:custDataLst>
                <p:tags r:id="rId26"/>
              </p:custDataLst>
            </p:nvPr>
          </p:nvSpPr>
          <p:spPr>
            <a:xfrm>
              <a:off x="8081782" y="2239842"/>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4362" name="文本框 25"/>
            <p:cNvSpPr/>
            <p:nvPr>
              <p:custDataLst>
                <p:tags r:id="rId27"/>
              </p:custDataLst>
            </p:nvPr>
          </p:nvSpPr>
          <p:spPr>
            <a:xfrm>
              <a:off x="8081782" y="2772909"/>
              <a:ext cx="3674789" cy="70147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nvGrpSpPr>
          <p:cNvPr id="14363" name="组合 26"/>
          <p:cNvGrpSpPr/>
          <p:nvPr>
            <p:custDataLst>
              <p:tags r:id="rId28"/>
            </p:custDataLst>
          </p:nvPr>
        </p:nvGrpSpPr>
        <p:grpSpPr>
          <a:xfrm>
            <a:off x="8081963" y="4070350"/>
            <a:ext cx="3675062" cy="1265238"/>
            <a:chOff x="8081782" y="2209362"/>
            <a:chExt cx="3674789" cy="1265021"/>
          </a:xfrm>
        </p:grpSpPr>
        <p:sp>
          <p:nvSpPr>
            <p:cNvPr id="14364" name="文本框 27"/>
            <p:cNvSpPr/>
            <p:nvPr>
              <p:custDataLst>
                <p:tags r:id="rId29"/>
              </p:custDataLst>
            </p:nvPr>
          </p:nvSpPr>
          <p:spPr>
            <a:xfrm>
              <a:off x="8081782" y="2209362"/>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4365" name="文本框 28"/>
            <p:cNvSpPr/>
            <p:nvPr>
              <p:custDataLst>
                <p:tags r:id="rId30"/>
              </p:custDataLst>
            </p:nvPr>
          </p:nvSpPr>
          <p:spPr>
            <a:xfrm>
              <a:off x="8081782" y="2772909"/>
              <a:ext cx="3674789" cy="70147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nvGrpSpPr>
          <p:cNvPr id="14366" name="组合 29"/>
          <p:cNvGrpSpPr/>
          <p:nvPr>
            <p:custDataLst>
              <p:tags r:id="rId31"/>
            </p:custDataLst>
          </p:nvPr>
        </p:nvGrpSpPr>
        <p:grpSpPr>
          <a:xfrm>
            <a:off x="442913" y="1914525"/>
            <a:ext cx="3675062" cy="1265238"/>
            <a:chOff x="8081782" y="2209362"/>
            <a:chExt cx="3674789" cy="1265021"/>
          </a:xfrm>
        </p:grpSpPr>
        <p:sp>
          <p:nvSpPr>
            <p:cNvPr id="14367" name="文本框 30"/>
            <p:cNvSpPr/>
            <p:nvPr>
              <p:custDataLst>
                <p:tags r:id="rId32"/>
              </p:custDataLst>
            </p:nvPr>
          </p:nvSpPr>
          <p:spPr>
            <a:xfrm>
              <a:off x="10084527" y="2209362"/>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4368" name="文本框 31"/>
            <p:cNvSpPr/>
            <p:nvPr>
              <p:custDataLst>
                <p:tags r:id="rId33"/>
              </p:custDataLst>
            </p:nvPr>
          </p:nvSpPr>
          <p:spPr>
            <a:xfrm>
              <a:off x="8081782" y="2772909"/>
              <a:ext cx="3674789" cy="70147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nvGrpSpPr>
          <p:cNvPr id="14369" name="组合 32"/>
          <p:cNvGrpSpPr/>
          <p:nvPr>
            <p:custDataLst>
              <p:tags r:id="rId34"/>
            </p:custDataLst>
          </p:nvPr>
        </p:nvGrpSpPr>
        <p:grpSpPr>
          <a:xfrm>
            <a:off x="442913" y="4070350"/>
            <a:ext cx="3675062" cy="1265238"/>
            <a:chOff x="8081782" y="2209362"/>
            <a:chExt cx="3674789" cy="1265021"/>
          </a:xfrm>
        </p:grpSpPr>
        <p:sp>
          <p:nvSpPr>
            <p:cNvPr id="14370" name="文本框 33"/>
            <p:cNvSpPr/>
            <p:nvPr>
              <p:custDataLst>
                <p:tags r:id="rId35"/>
              </p:custDataLst>
            </p:nvPr>
          </p:nvSpPr>
          <p:spPr>
            <a:xfrm>
              <a:off x="10084527" y="2209362"/>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4371" name="文本框 34"/>
            <p:cNvSpPr/>
            <p:nvPr>
              <p:custDataLst>
                <p:tags r:id="rId36"/>
              </p:custDataLst>
            </p:nvPr>
          </p:nvSpPr>
          <p:spPr>
            <a:xfrm>
              <a:off x="8081782" y="2772909"/>
              <a:ext cx="3674789" cy="70147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366"/>
                                        </p:tgtEl>
                                        <p:attrNameLst>
                                          <p:attrName>style.visibility</p:attrName>
                                        </p:attrNameLst>
                                      </p:cBhvr>
                                      <p:to>
                                        <p:strVal val="visible"/>
                                      </p:to>
                                    </p:set>
                                    <p:anim calcmode="lin" valueType="num">
                                      <p:cBhvr>
                                        <p:cTn id="13" dur="500" fill="hold"/>
                                        <p:tgtEl>
                                          <p:spTgt spid="14366"/>
                                        </p:tgtEl>
                                        <p:attrNameLst>
                                          <p:attrName>ppt_w</p:attrName>
                                        </p:attrNameLst>
                                      </p:cBhvr>
                                      <p:tavLst>
                                        <p:tav tm="0">
                                          <p:val>
                                            <p:fltVal val="0"/>
                                          </p:val>
                                        </p:tav>
                                        <p:tav tm="100000">
                                          <p:val>
                                            <p:strVal val="#ppt_w"/>
                                          </p:val>
                                        </p:tav>
                                      </p:tavLst>
                                    </p:anim>
                                    <p:anim calcmode="lin" valueType="num">
                                      <p:cBhvr>
                                        <p:cTn id="14" dur="500" fill="hold"/>
                                        <p:tgtEl>
                                          <p:spTgt spid="14366"/>
                                        </p:tgtEl>
                                        <p:attrNameLst>
                                          <p:attrName>ppt_h</p:attrName>
                                        </p:attrNameLst>
                                      </p:cBhvr>
                                      <p:tavLst>
                                        <p:tav tm="0">
                                          <p:val>
                                            <p:fltVal val="0"/>
                                          </p:val>
                                        </p:tav>
                                        <p:tav tm="100000">
                                          <p:val>
                                            <p:strVal val="#ppt_h"/>
                                          </p:val>
                                        </p:tav>
                                      </p:tavLst>
                                    </p:anim>
                                    <p:animEffect transition="in" filter="fade">
                                      <p:cBhvr>
                                        <p:cTn id="15" dur="500"/>
                                        <p:tgtEl>
                                          <p:spTgt spid="14366"/>
                                        </p:tgtEl>
                                      </p:cBhvr>
                                    </p:animEffect>
                                  </p:childTnLst>
                                </p:cTn>
                              </p:par>
                            </p:childTnLst>
                          </p:cTn>
                        </p:par>
                        <p:par>
                          <p:cTn id="16" fill="hold" nodeType="afterGroup">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4360"/>
                                        </p:tgtEl>
                                        <p:attrNameLst>
                                          <p:attrName>style.visibility</p:attrName>
                                        </p:attrNameLst>
                                      </p:cBhvr>
                                      <p:to>
                                        <p:strVal val="visible"/>
                                      </p:to>
                                    </p:set>
                                    <p:anim calcmode="lin" valueType="num">
                                      <p:cBhvr>
                                        <p:cTn id="19" dur="500" fill="hold"/>
                                        <p:tgtEl>
                                          <p:spTgt spid="14360"/>
                                        </p:tgtEl>
                                        <p:attrNameLst>
                                          <p:attrName>ppt_w</p:attrName>
                                        </p:attrNameLst>
                                      </p:cBhvr>
                                      <p:tavLst>
                                        <p:tav tm="0">
                                          <p:val>
                                            <p:fltVal val="0"/>
                                          </p:val>
                                        </p:tav>
                                        <p:tav tm="100000">
                                          <p:val>
                                            <p:strVal val="#ppt_w"/>
                                          </p:val>
                                        </p:tav>
                                      </p:tavLst>
                                    </p:anim>
                                    <p:anim calcmode="lin" valueType="num">
                                      <p:cBhvr>
                                        <p:cTn id="20" dur="500" fill="hold"/>
                                        <p:tgtEl>
                                          <p:spTgt spid="14360"/>
                                        </p:tgtEl>
                                        <p:attrNameLst>
                                          <p:attrName>ppt_h</p:attrName>
                                        </p:attrNameLst>
                                      </p:cBhvr>
                                      <p:tavLst>
                                        <p:tav tm="0">
                                          <p:val>
                                            <p:fltVal val="0"/>
                                          </p:val>
                                        </p:tav>
                                        <p:tav tm="100000">
                                          <p:val>
                                            <p:strVal val="#ppt_h"/>
                                          </p:val>
                                        </p:tav>
                                      </p:tavLst>
                                    </p:anim>
                                    <p:animEffect transition="in" filter="fade">
                                      <p:cBhvr>
                                        <p:cTn id="21" dur="500"/>
                                        <p:tgtEl>
                                          <p:spTgt spid="14360"/>
                                        </p:tgtEl>
                                      </p:cBhvr>
                                    </p:animEffect>
                                  </p:childTnLst>
                                </p:cTn>
                              </p:par>
                            </p:childTnLst>
                          </p:cTn>
                        </p:par>
                        <p:par>
                          <p:cTn id="22" fill="hold" nodeType="afterGroup">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4363"/>
                                        </p:tgtEl>
                                        <p:attrNameLst>
                                          <p:attrName>style.visibility</p:attrName>
                                        </p:attrNameLst>
                                      </p:cBhvr>
                                      <p:to>
                                        <p:strVal val="visible"/>
                                      </p:to>
                                    </p:set>
                                    <p:anim calcmode="lin" valueType="num">
                                      <p:cBhvr>
                                        <p:cTn id="25" dur="500" fill="hold"/>
                                        <p:tgtEl>
                                          <p:spTgt spid="14363"/>
                                        </p:tgtEl>
                                        <p:attrNameLst>
                                          <p:attrName>ppt_w</p:attrName>
                                        </p:attrNameLst>
                                      </p:cBhvr>
                                      <p:tavLst>
                                        <p:tav tm="0">
                                          <p:val>
                                            <p:fltVal val="0"/>
                                          </p:val>
                                        </p:tav>
                                        <p:tav tm="100000">
                                          <p:val>
                                            <p:strVal val="#ppt_w"/>
                                          </p:val>
                                        </p:tav>
                                      </p:tavLst>
                                    </p:anim>
                                    <p:anim calcmode="lin" valueType="num">
                                      <p:cBhvr>
                                        <p:cTn id="26" dur="500" fill="hold"/>
                                        <p:tgtEl>
                                          <p:spTgt spid="14363"/>
                                        </p:tgtEl>
                                        <p:attrNameLst>
                                          <p:attrName>ppt_h</p:attrName>
                                        </p:attrNameLst>
                                      </p:cBhvr>
                                      <p:tavLst>
                                        <p:tav tm="0">
                                          <p:val>
                                            <p:fltVal val="0"/>
                                          </p:val>
                                        </p:tav>
                                        <p:tav tm="100000">
                                          <p:val>
                                            <p:strVal val="#ppt_h"/>
                                          </p:val>
                                        </p:tav>
                                      </p:tavLst>
                                    </p:anim>
                                    <p:animEffect transition="in" filter="fade">
                                      <p:cBhvr>
                                        <p:cTn id="27" dur="500"/>
                                        <p:tgtEl>
                                          <p:spTgt spid="14363"/>
                                        </p:tgtEl>
                                      </p:cBhvr>
                                    </p:animEffect>
                                  </p:childTnLst>
                                </p:cTn>
                              </p:par>
                            </p:childTnLst>
                          </p:cTn>
                        </p:par>
                        <p:par>
                          <p:cTn id="28" fill="hold" nodeType="afterGroup">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4369"/>
                                        </p:tgtEl>
                                        <p:attrNameLst>
                                          <p:attrName>style.visibility</p:attrName>
                                        </p:attrNameLst>
                                      </p:cBhvr>
                                      <p:to>
                                        <p:strVal val="visible"/>
                                      </p:to>
                                    </p:set>
                                    <p:anim calcmode="lin" valueType="num">
                                      <p:cBhvr>
                                        <p:cTn id="31" dur="500" fill="hold"/>
                                        <p:tgtEl>
                                          <p:spTgt spid="14369"/>
                                        </p:tgtEl>
                                        <p:attrNameLst>
                                          <p:attrName>ppt_w</p:attrName>
                                        </p:attrNameLst>
                                      </p:cBhvr>
                                      <p:tavLst>
                                        <p:tav tm="0">
                                          <p:val>
                                            <p:fltVal val="0"/>
                                          </p:val>
                                        </p:tav>
                                        <p:tav tm="100000">
                                          <p:val>
                                            <p:strVal val="#ppt_w"/>
                                          </p:val>
                                        </p:tav>
                                      </p:tavLst>
                                    </p:anim>
                                    <p:anim calcmode="lin" valueType="num">
                                      <p:cBhvr>
                                        <p:cTn id="32" dur="500" fill="hold"/>
                                        <p:tgtEl>
                                          <p:spTgt spid="14369"/>
                                        </p:tgtEl>
                                        <p:attrNameLst>
                                          <p:attrName>ppt_h</p:attrName>
                                        </p:attrNameLst>
                                      </p:cBhvr>
                                      <p:tavLst>
                                        <p:tav tm="0">
                                          <p:val>
                                            <p:fltVal val="0"/>
                                          </p:val>
                                        </p:tav>
                                        <p:tav tm="100000">
                                          <p:val>
                                            <p:strVal val="#ppt_h"/>
                                          </p:val>
                                        </p:tav>
                                      </p:tavLst>
                                    </p:anim>
                                    <p:animEffect transition="in" filter="fade">
                                      <p:cBhvr>
                                        <p:cTn id="33" dur="500"/>
                                        <p:tgtEl>
                                          <p:spTgt spid="14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5362" name="文本框 31"/>
          <p:cNvSpPr txBox="1"/>
          <p:nvPr>
            <p:custDataLst>
              <p:tags r:id="rId3"/>
            </p:custDataLst>
          </p:nvPr>
        </p:nvSpPr>
        <p:spPr>
          <a:xfrm>
            <a:off x="2335702" y="3210544"/>
            <a:ext cx="7461442" cy="132343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0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等线" panose="02010600030101010101" charset="-122"/>
                <a:sym typeface="Wingdings" panose="05000000000000000000" pitchFamily="2" charset="2"/>
              </a:rPr>
              <a:t>工作经验总结</a:t>
            </a:r>
            <a:endParaRPr kumimoji="0" lang="zh-CN" altLang="en-US" sz="80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等线" panose="02010600030101010101" charset="-122"/>
              <a:sym typeface="Wingdings" panose="05000000000000000000" pitchFamily="2" charset="2"/>
            </a:endParaRPr>
          </a:p>
        </p:txBody>
      </p:sp>
      <p:sp>
        <p:nvSpPr>
          <p:cNvPr id="15363" name="文本框 32"/>
          <p:cNvSpPr txBox="1"/>
          <p:nvPr>
            <p:custDataLst>
              <p:tags r:id="rId4"/>
            </p:custDataLst>
          </p:nvPr>
        </p:nvSpPr>
        <p:spPr>
          <a:xfrm>
            <a:off x="2611492" y="4503007"/>
            <a:ext cx="6909862" cy="701474"/>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30000"/>
              </a:lnSpc>
              <a:spcBef>
                <a:spcPct val="0"/>
              </a:spcBef>
              <a:spcAft>
                <a:spcPct val="0"/>
              </a:spcAft>
              <a:buClrTx/>
              <a:buSzTx/>
              <a:buFontTx/>
              <a:buNone/>
            </a:pPr>
            <a:r>
              <a:rPr kumimoji="0" lang="en-US" altLang="zh-CN" sz="1600" b="0" i="0" u="none" strike="noStrike" kern="1200" cap="none" spc="0" normalizeH="0" baseline="0" noProof="0">
                <a:ln w="9525" cap="flat" cmpd="sng" algn="ctr">
                  <a:noFill/>
                  <a:prstDash val="solid"/>
                  <a:round/>
                  <a:headEnd type="none" w="med" len="med"/>
                  <a:tailEnd type="none" w="med" len="med"/>
                </a:ln>
                <a:solidFill>
                  <a:srgbClr val="0D0D0D"/>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rPr>
              <a:t>which works better. Icons and pictures can be replaced with one click according to your personal needs</a:t>
            </a:r>
            <a:endParaRPr kumimoji="0" lang="en-US" altLang="zh-CN" sz="1600" b="0" i="0" u="none" strike="noStrike" kern="1200" cap="none" spc="0" normalizeH="0" baseline="0" noProof="0">
              <a:ln w="9525" cap="flat" cmpd="sng" algn="ctr">
                <a:noFill/>
                <a:prstDash val="solid"/>
                <a:round/>
                <a:headEnd type="none" w="med" len="med"/>
                <a:tailEnd type="none" w="med" len="med"/>
              </a:ln>
              <a:solidFill>
                <a:srgbClr val="0D0D0D"/>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endParaRPr>
          </a:p>
        </p:txBody>
      </p:sp>
      <p:sp>
        <p:nvSpPr>
          <p:cNvPr id="15364" name="文本框 34"/>
          <p:cNvSpPr txBox="1"/>
          <p:nvPr>
            <p:custDataLst>
              <p:tags r:id="rId5"/>
            </p:custDataLst>
          </p:nvPr>
        </p:nvSpPr>
        <p:spPr>
          <a:xfrm>
            <a:off x="5302606" y="1167589"/>
            <a:ext cx="1527635" cy="1200329"/>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defRPr sz="7600" b="1">
                <a:solidFill>
                  <a:schemeClr val="tx1">
                    <a:lumMod val="95000"/>
                    <a:lumOff val="5000"/>
                  </a:schemeClr>
                </a:solidFill>
                <a:latin typeface="思源宋体 CN Heavy" pitchFamily="18" charset="-122"/>
                <a:ea typeface="思源宋体 CN Heavy"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72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Arial"/>
                <a:sym typeface="Wingdings" panose="05000000000000000000" pitchFamily="2" charset="2"/>
              </a:rPr>
              <a:t>03</a:t>
            </a:r>
            <a:endParaRPr kumimoji="0" lang="zh-CN" altLang="en-US" sz="7200" b="1" i="0" u="none" strike="noStrike" kern="1200" cap="none" spc="0" normalizeH="0" baseline="0" noProof="0">
              <a:solidFill>
                <a:srgbClr val="5F3D39"/>
              </a:solidFill>
              <a:uLnTx/>
              <a:uFillTx/>
            </a:endParaRPr>
          </a:p>
        </p:txBody>
      </p:sp>
      <p:grpSp>
        <p:nvGrpSpPr>
          <p:cNvPr id="15365" name="组合 39"/>
          <p:cNvGrpSpPr/>
          <p:nvPr>
            <p:custDataLst>
              <p:tags r:id="rId6"/>
            </p:custDataLst>
          </p:nvPr>
        </p:nvGrpSpPr>
        <p:grpSpPr>
          <a:xfrm>
            <a:off x="-2332037" y="-1077912"/>
            <a:ext cx="16602075" cy="9512300"/>
            <a:chOff x="-2332493" y="-1077428"/>
            <a:chExt cx="16602563" cy="9512613"/>
          </a:xfrm>
        </p:grpSpPr>
        <p:sp>
          <p:nvSpPr>
            <p:cNvPr id="15366" name="任意多边形: 形状 18"/>
            <p:cNvSpPr/>
            <p:nvPr>
              <p:custDataLst>
                <p:tags r:id="rId7"/>
              </p:custDataLst>
            </p:nvPr>
          </p:nvSpPr>
          <p:spPr>
            <a:xfrm>
              <a:off x="1" y="0"/>
              <a:ext cx="5000300" cy="3443736"/>
            </a:xfrm>
            <a:custGeom>
              <a:gdLst>
                <a:gd name="connsiteX0" fmla="*/ 0 w 5000300"/>
                <a:gd name="connsiteY0" fmla="*/ 0 h 3443736"/>
                <a:gd name="connsiteX1" fmla="*/ 5000300 w 5000300"/>
                <a:gd name="connsiteY1" fmla="*/ 0 h 3443736"/>
                <a:gd name="connsiteX2" fmla="*/ 4962321 w 5000300"/>
                <a:gd name="connsiteY2" fmla="*/ 74402 h 3443736"/>
                <a:gd name="connsiteX3" fmla="*/ 3864078 w 5000300"/>
                <a:gd name="connsiteY3" fmla="*/ 1209369 h 3443736"/>
                <a:gd name="connsiteX4" fmla="*/ 914401 w 5000300"/>
                <a:gd name="connsiteY4" fmla="*/ 1474840 h 3443736"/>
                <a:gd name="connsiteX5" fmla="*/ 796414 w 5000300"/>
                <a:gd name="connsiteY5" fmla="*/ 3303640 h 3443736"/>
                <a:gd name="connsiteX6" fmla="*/ 90529 w 5000300"/>
                <a:gd name="connsiteY6" fmla="*/ 3399897 h 3443736"/>
                <a:gd name="connsiteX7" fmla="*/ 0 w 5000300"/>
                <a:gd name="connsiteY7" fmla="*/ 3367406 h 34437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300" h="3443736">
                  <a:moveTo>
                    <a:pt x="0" y="0"/>
                  </a:moveTo>
                  <a:lnTo>
                    <a:pt x="5000300" y="0"/>
                  </a:lnTo>
                  <a:lnTo>
                    <a:pt x="4962321" y="74402"/>
                  </a:lnTo>
                  <a:cubicBezTo>
                    <a:pt x="4713443" y="518146"/>
                    <a:pt x="4248026" y="1001710"/>
                    <a:pt x="3864078" y="1209369"/>
                  </a:cubicBezTo>
                  <a:cubicBezTo>
                    <a:pt x="3181504" y="1578540"/>
                    <a:pt x="1425678" y="1125795"/>
                    <a:pt x="914401" y="1474840"/>
                  </a:cubicBezTo>
                  <a:cubicBezTo>
                    <a:pt x="403124" y="1823885"/>
                    <a:pt x="1268363" y="2954594"/>
                    <a:pt x="796414" y="3303640"/>
                  </a:cubicBezTo>
                  <a:cubicBezTo>
                    <a:pt x="589936" y="3456348"/>
                    <a:pt x="343938" y="3477318"/>
                    <a:pt x="90529" y="3399897"/>
                  </a:cubicBezTo>
                  <a:lnTo>
                    <a:pt x="0" y="3367406"/>
                  </a:lnTo>
                  <a:close/>
                </a:path>
              </a:pathLst>
            </a:custGeom>
            <a:solidFill>
              <a:srgbClr val="FFDF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5367" name="任意多边形: 形状 23"/>
            <p:cNvSpPr/>
            <p:nvPr>
              <p:custDataLst>
                <p:tags r:id="rId8"/>
              </p:custDataLst>
            </p:nvPr>
          </p:nvSpPr>
          <p:spPr>
            <a:xfrm>
              <a:off x="7995574" y="1"/>
              <a:ext cx="4211095" cy="1488723"/>
            </a:xfrm>
            <a:custGeom>
              <a:gdLst>
                <a:gd name="connsiteX0" fmla="*/ 0 w 4211095"/>
                <a:gd name="connsiteY0" fmla="*/ 0 h 1488723"/>
                <a:gd name="connsiteX1" fmla="*/ 4211095 w 4211095"/>
                <a:gd name="connsiteY1" fmla="*/ 0 h 1488723"/>
                <a:gd name="connsiteX2" fmla="*/ 4211095 w 4211095"/>
                <a:gd name="connsiteY2" fmla="*/ 1344367 h 1488723"/>
                <a:gd name="connsiteX3" fmla="*/ 4033311 w 4211095"/>
                <a:gd name="connsiteY3" fmla="*/ 1258491 h 1488723"/>
                <a:gd name="connsiteX4" fmla="*/ 2977227 w 4211095"/>
                <a:gd name="connsiteY4" fmla="*/ 895350 h 1488723"/>
                <a:gd name="connsiteX5" fmla="*/ 748377 w 4211095"/>
                <a:gd name="connsiteY5" fmla="*/ 1428750 h 1488723"/>
                <a:gd name="connsiteX6" fmla="*/ 109012 w 4211095"/>
                <a:gd name="connsiteY6" fmla="*/ 341709 h 14887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1095" h="1488723">
                  <a:moveTo>
                    <a:pt x="0" y="0"/>
                  </a:moveTo>
                  <a:lnTo>
                    <a:pt x="4211095" y="0"/>
                  </a:lnTo>
                  <a:lnTo>
                    <a:pt x="4211095" y="1344367"/>
                  </a:lnTo>
                  <a:lnTo>
                    <a:pt x="4033311" y="1258491"/>
                  </a:lnTo>
                  <a:cubicBezTo>
                    <a:pt x="3695571" y="1090613"/>
                    <a:pt x="3320127" y="900113"/>
                    <a:pt x="2977227" y="895350"/>
                  </a:cubicBezTo>
                  <a:cubicBezTo>
                    <a:pt x="2291427" y="885825"/>
                    <a:pt x="1288127" y="1714500"/>
                    <a:pt x="748377" y="1428750"/>
                  </a:cubicBezTo>
                  <a:cubicBezTo>
                    <a:pt x="478502" y="1285875"/>
                    <a:pt x="271334" y="819944"/>
                    <a:pt x="109012" y="341709"/>
                  </a:cubicBezTo>
                  <a:close/>
                </a:path>
              </a:pathLst>
            </a:custGeom>
            <a:solidFill>
              <a:srgbClr val="FFF5E9"/>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5368" name="任意多边形: 形状 25"/>
            <p:cNvSpPr/>
            <p:nvPr>
              <p:custDataLst>
                <p:tags r:id="rId9"/>
              </p:custDataLst>
            </p:nvPr>
          </p:nvSpPr>
          <p:spPr>
            <a:xfrm>
              <a:off x="9927010" y="744362"/>
              <a:ext cx="2256953" cy="5623524"/>
            </a:xfrm>
            <a:custGeom>
              <a:gdLst>
                <a:gd name="connsiteX0" fmla="*/ 2476343 w 2476343"/>
                <a:gd name="connsiteY0" fmla="*/ 0 h 6170165"/>
                <a:gd name="connsiteX1" fmla="*/ 2476343 w 2476343"/>
                <a:gd name="connsiteY1" fmla="*/ 6170165 h 6170165"/>
                <a:gd name="connsiteX2" fmla="*/ 2253060 w 2476343"/>
                <a:gd name="connsiteY2" fmla="*/ 6081547 h 6170165"/>
                <a:gd name="connsiteX3" fmla="*/ 1257144 w 2476343"/>
                <a:gd name="connsiteY3" fmla="*/ 5630881 h 6170165"/>
                <a:gd name="connsiteX4" fmla="*/ 99 w 2476343"/>
                <a:gd name="connsiteY4" fmla="*/ 4194717 h 6170165"/>
                <a:gd name="connsiteX5" fmla="*/ 838044 w 2476343"/>
                <a:gd name="connsiteY5" fmla="*/ 2322531 h 6170165"/>
                <a:gd name="connsiteX6" fmla="*/ 1314294 w 2476343"/>
                <a:gd name="connsiteY6" fmla="*/ 385781 h 6170165"/>
                <a:gd name="connsiteX7" fmla="*/ 2340613 w 2476343"/>
                <a:gd name="connsiteY7" fmla="*/ 18275 h 6170165"/>
                <a:gd name="connsiteX8" fmla="*/ 2476343 w 2476343"/>
                <a:gd name="connsiteY8" fmla="*/ 0 h 61701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343" h="6170165">
                  <a:moveTo>
                    <a:pt x="2476343" y="0"/>
                  </a:moveTo>
                  <a:lnTo>
                    <a:pt x="2476343" y="6170165"/>
                  </a:lnTo>
                  <a:lnTo>
                    <a:pt x="2253060" y="6081547"/>
                  </a:lnTo>
                  <a:cubicBezTo>
                    <a:pt x="1871866" y="5924052"/>
                    <a:pt x="1632638" y="5945353"/>
                    <a:pt x="1257144" y="5630881"/>
                  </a:cubicBezTo>
                  <a:cubicBezTo>
                    <a:pt x="881651" y="5316409"/>
                    <a:pt x="-10749" y="5147742"/>
                    <a:pt x="99" y="4194717"/>
                  </a:cubicBezTo>
                  <a:cubicBezTo>
                    <a:pt x="10947" y="3241692"/>
                    <a:pt x="511019" y="2887681"/>
                    <a:pt x="838044" y="2322531"/>
                  </a:cubicBezTo>
                  <a:cubicBezTo>
                    <a:pt x="1165069" y="1757381"/>
                    <a:pt x="901544" y="791123"/>
                    <a:pt x="1314294" y="385781"/>
                  </a:cubicBezTo>
                  <a:cubicBezTo>
                    <a:pt x="1520669" y="183110"/>
                    <a:pt x="1935007" y="80717"/>
                    <a:pt x="2340613" y="18275"/>
                  </a:cubicBezTo>
                  <a:lnTo>
                    <a:pt x="2476343" y="0"/>
                  </a:lnTo>
                  <a:close/>
                </a:path>
              </a:pathLst>
            </a:custGeom>
            <a:solidFill>
              <a:srgbClr val="FFDF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5369" name="任意多边形: 形状 29"/>
            <p:cNvSpPr/>
            <p:nvPr>
              <p:custDataLst>
                <p:tags r:id="rId10"/>
              </p:custDataLst>
            </p:nvPr>
          </p:nvSpPr>
          <p:spPr>
            <a:xfrm>
              <a:off x="6587175" y="5217734"/>
              <a:ext cx="5596788" cy="1640266"/>
            </a:xfrm>
            <a:custGeom>
              <a:gdLst>
                <a:gd name="connsiteX0" fmla="*/ 1610300 w 5596788"/>
                <a:gd name="connsiteY0" fmla="*/ 32 h 1640266"/>
                <a:gd name="connsiteX1" fmla="*/ 4120154 w 5596788"/>
                <a:gd name="connsiteY1" fmla="*/ 1341158 h 1640266"/>
                <a:gd name="connsiteX2" fmla="*/ 5405107 w 5596788"/>
                <a:gd name="connsiteY2" fmla="*/ 1405683 h 1640266"/>
                <a:gd name="connsiteX3" fmla="*/ 5596788 w 5596788"/>
                <a:gd name="connsiteY3" fmla="*/ 1395458 h 1640266"/>
                <a:gd name="connsiteX4" fmla="*/ 5596788 w 5596788"/>
                <a:gd name="connsiteY4" fmla="*/ 1640266 h 1640266"/>
                <a:gd name="connsiteX5" fmla="*/ 0 w 5596788"/>
                <a:gd name="connsiteY5" fmla="*/ 1640266 h 1640266"/>
                <a:gd name="connsiteX6" fmla="*/ 32605 w 5596788"/>
                <a:gd name="connsiteY6" fmla="*/ 1585191 h 1640266"/>
                <a:gd name="connsiteX7" fmla="*/ 1465444 w 5596788"/>
                <a:gd name="connsiteY7" fmla="*/ 13804 h 1640266"/>
                <a:gd name="connsiteX8" fmla="*/ 1610300 w 5596788"/>
                <a:gd name="connsiteY8" fmla="*/ 32 h 16402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788" h="1640266">
                  <a:moveTo>
                    <a:pt x="1610300" y="32"/>
                  </a:moveTo>
                  <a:cubicBezTo>
                    <a:pt x="2352940" y="6891"/>
                    <a:pt x="3359691" y="1106106"/>
                    <a:pt x="4120154" y="1341158"/>
                  </a:cubicBezTo>
                  <a:cubicBezTo>
                    <a:pt x="4525735" y="1466519"/>
                    <a:pt x="4995225" y="1432107"/>
                    <a:pt x="5405107" y="1405683"/>
                  </a:cubicBezTo>
                  <a:lnTo>
                    <a:pt x="5596788" y="1395458"/>
                  </a:lnTo>
                  <a:lnTo>
                    <a:pt x="5596788" y="1640266"/>
                  </a:lnTo>
                  <a:lnTo>
                    <a:pt x="0" y="1640266"/>
                  </a:lnTo>
                  <a:lnTo>
                    <a:pt x="32605" y="1585191"/>
                  </a:lnTo>
                  <a:cubicBezTo>
                    <a:pt x="419596" y="936500"/>
                    <a:pt x="948329" y="121959"/>
                    <a:pt x="1465444" y="13804"/>
                  </a:cubicBezTo>
                  <a:cubicBezTo>
                    <a:pt x="1512455" y="3972"/>
                    <a:pt x="1560791" y="-426"/>
                    <a:pt x="1610300" y="32"/>
                  </a:cubicBezTo>
                  <a:close/>
                </a:path>
              </a:pathLst>
            </a:custGeom>
            <a:solidFill>
              <a:srgbClr val="FFF5E9"/>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5370" name="任意多边形: 形状 16"/>
            <p:cNvSpPr/>
            <p:nvPr>
              <p:custDataLst>
                <p:tags r:id="rId11"/>
              </p:custDataLst>
            </p:nvPr>
          </p:nvSpPr>
          <p:spPr>
            <a:xfrm>
              <a:off x="-43525" y="5776687"/>
              <a:ext cx="2642083" cy="1081314"/>
            </a:xfrm>
            <a:custGeom>
              <a:gdLst>
                <a:gd name="connsiteX0" fmla="*/ 0 w 1753509"/>
                <a:gd name="connsiteY0" fmla="*/ 0 h 717651"/>
                <a:gd name="connsiteX1" fmla="*/ 17715 w 1753509"/>
                <a:gd name="connsiteY1" fmla="*/ 2356 h 717651"/>
                <a:gd name="connsiteX2" fmla="*/ 1370880 w 1753509"/>
                <a:gd name="connsiteY2" fmla="*/ 378439 h 717651"/>
                <a:gd name="connsiteX3" fmla="*/ 1709416 w 1753509"/>
                <a:gd name="connsiteY3" fmla="*/ 667135 h 717651"/>
                <a:gd name="connsiteX4" fmla="*/ 1753509 w 1753509"/>
                <a:gd name="connsiteY4" fmla="*/ 717651 h 717651"/>
                <a:gd name="connsiteX5" fmla="*/ 0 w 1753509"/>
                <a:gd name="connsiteY5" fmla="*/ 717651 h 7176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3509" h="717651">
                  <a:moveTo>
                    <a:pt x="0" y="0"/>
                  </a:moveTo>
                  <a:lnTo>
                    <a:pt x="17715" y="2356"/>
                  </a:lnTo>
                  <a:cubicBezTo>
                    <a:pt x="525306" y="73640"/>
                    <a:pt x="1056248" y="181794"/>
                    <a:pt x="1370880" y="378439"/>
                  </a:cubicBezTo>
                  <a:cubicBezTo>
                    <a:pt x="1488867" y="452181"/>
                    <a:pt x="1602361" y="551848"/>
                    <a:pt x="1709416" y="667135"/>
                  </a:cubicBezTo>
                  <a:lnTo>
                    <a:pt x="1753509" y="717651"/>
                  </a:lnTo>
                  <a:lnTo>
                    <a:pt x="0" y="717651"/>
                  </a:lnTo>
                  <a:close/>
                </a:path>
              </a:pathLst>
            </a:custGeom>
            <a:solidFill>
              <a:srgbClr val="E2D9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5371" name="椭圆 10"/>
            <p:cNvSpPr/>
            <p:nvPr>
              <p:custDataLst>
                <p:tags r:id="rId12"/>
              </p:custDataLst>
            </p:nvPr>
          </p:nvSpPr>
          <p:spPr>
            <a:xfrm>
              <a:off x="880472" y="5776687"/>
              <a:ext cx="534671" cy="534671"/>
            </a:xfrm>
            <a:prstGeom prst="ellipse">
              <a:avLst/>
            </a:prstGeom>
            <a:solidFill>
              <a:srgbClr val="CDC0B0">
                <a:alpha val="67843"/>
              </a:srgbClr>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5372" name="任意多边形: 形状 30"/>
            <p:cNvSpPr/>
            <p:nvPr>
              <p:custDataLst>
                <p:tags r:id="rId13"/>
              </p:custDataLst>
            </p:nvPr>
          </p:nvSpPr>
          <p:spPr>
            <a:xfrm>
              <a:off x="7249837" y="4790701"/>
              <a:ext cx="7020233" cy="3644484"/>
            </a:xfrm>
            <a:custGeom>
              <a:gdLst>
                <a:gd name="connsiteX0" fmla="*/ 0 w 7020233"/>
                <a:gd name="connsiteY0" fmla="*/ 3644484 h 3644484"/>
                <a:gd name="connsiteX1" fmla="*/ 88491 w 7020233"/>
                <a:gd name="connsiteY1" fmla="*/ 3497000 h 3644484"/>
                <a:gd name="connsiteX2" fmla="*/ 2153265 w 7020233"/>
                <a:gd name="connsiteY2" fmla="*/ 104871 h 3644484"/>
                <a:gd name="connsiteX3" fmla="*/ 7020233 w 7020233"/>
                <a:gd name="connsiteY3" fmla="*/ 1196252 h 3644484"/>
              </a:gdLst>
              <a:cxnLst>
                <a:cxn ang="0">
                  <a:pos x="connsiteX0" y="connsiteY0"/>
                </a:cxn>
                <a:cxn ang="0">
                  <a:pos x="connsiteX1" y="connsiteY1"/>
                </a:cxn>
                <a:cxn ang="0">
                  <a:pos x="connsiteX2" y="connsiteY2"/>
                </a:cxn>
                <a:cxn ang="0">
                  <a:pos x="connsiteX3" y="connsiteY3"/>
                </a:cxn>
              </a:cxnLst>
              <a:rect l="l" t="t" r="r" b="b"/>
              <a:pathLst>
                <a:path w="7020233" h="3644484">
                  <a:moveTo>
                    <a:pt x="0" y="3644484"/>
                  </a:moveTo>
                  <a:lnTo>
                    <a:pt x="88491" y="3497000"/>
                  </a:lnTo>
                  <a:cubicBezTo>
                    <a:pt x="447368" y="2907065"/>
                    <a:pt x="997975" y="488329"/>
                    <a:pt x="2153265" y="104871"/>
                  </a:cubicBezTo>
                  <a:cubicBezTo>
                    <a:pt x="3308555" y="-278587"/>
                    <a:pt x="5164394" y="458832"/>
                    <a:pt x="7020233" y="1196252"/>
                  </a:cubicBezTo>
                </a:path>
              </a:pathLst>
            </a:custGeom>
            <a:noFill/>
            <a:ln w="28575"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5373" name="椭圆 35"/>
            <p:cNvSpPr/>
            <p:nvPr>
              <p:custDataLst>
                <p:tags r:id="rId14"/>
              </p:custDataLst>
            </p:nvPr>
          </p:nvSpPr>
          <p:spPr>
            <a:xfrm>
              <a:off x="10678469" y="1594621"/>
              <a:ext cx="413763" cy="413763"/>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5374" name="椭圆 36"/>
            <p:cNvSpPr/>
            <p:nvPr>
              <p:custDataLst>
                <p:tags r:id="rId15"/>
              </p:custDataLst>
            </p:nvPr>
          </p:nvSpPr>
          <p:spPr>
            <a:xfrm>
              <a:off x="2263500" y="1059271"/>
              <a:ext cx="533400" cy="533400"/>
            </a:xfrm>
            <a:prstGeom prst="ellipse">
              <a:avLst/>
            </a:prstGeom>
            <a:noFill/>
            <a:ln w="28575" cap="flat" cmpd="sng" algn="ctr">
              <a:solidFill>
                <a:srgbClr val="5F3D39"/>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5375" name="任意多边形: 形状 38"/>
            <p:cNvSpPr/>
            <p:nvPr>
              <p:custDataLst>
                <p:tags r:id="rId16"/>
              </p:custDataLst>
            </p:nvPr>
          </p:nvSpPr>
          <p:spPr>
            <a:xfrm rot="6660000">
              <a:off x="-4020369" y="610448"/>
              <a:ext cx="7020233" cy="3644484"/>
            </a:xfrm>
            <a:custGeom>
              <a:gdLst>
                <a:gd name="connsiteX0" fmla="*/ 0 w 7020233"/>
                <a:gd name="connsiteY0" fmla="*/ 3644484 h 3644484"/>
                <a:gd name="connsiteX1" fmla="*/ 88491 w 7020233"/>
                <a:gd name="connsiteY1" fmla="*/ 3497000 h 3644484"/>
                <a:gd name="connsiteX2" fmla="*/ 2153265 w 7020233"/>
                <a:gd name="connsiteY2" fmla="*/ 104871 h 3644484"/>
                <a:gd name="connsiteX3" fmla="*/ 7020233 w 7020233"/>
                <a:gd name="connsiteY3" fmla="*/ 1196252 h 3644484"/>
              </a:gdLst>
              <a:cxnLst>
                <a:cxn ang="0">
                  <a:pos x="connsiteX0" y="connsiteY0"/>
                </a:cxn>
                <a:cxn ang="0">
                  <a:pos x="connsiteX1" y="connsiteY1"/>
                </a:cxn>
                <a:cxn ang="0">
                  <a:pos x="connsiteX2" y="connsiteY2"/>
                </a:cxn>
                <a:cxn ang="0">
                  <a:pos x="connsiteX3" y="connsiteY3"/>
                </a:cxn>
              </a:cxnLst>
              <a:rect l="l" t="t" r="r" b="b"/>
              <a:pathLst>
                <a:path w="7020233" h="3644484">
                  <a:moveTo>
                    <a:pt x="0" y="3644484"/>
                  </a:moveTo>
                  <a:lnTo>
                    <a:pt x="88491" y="3497000"/>
                  </a:lnTo>
                  <a:cubicBezTo>
                    <a:pt x="447368" y="2907065"/>
                    <a:pt x="997975" y="488329"/>
                    <a:pt x="2153265" y="104871"/>
                  </a:cubicBezTo>
                  <a:cubicBezTo>
                    <a:pt x="3308555" y="-278587"/>
                    <a:pt x="5164394" y="458832"/>
                    <a:pt x="7020233" y="1196252"/>
                  </a:cubicBezTo>
                </a:path>
              </a:pathLst>
            </a:custGeom>
            <a:noFill/>
            <a:ln w="28575"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
        <p:nvSpPr>
          <p:cNvPr id="15376" name="文本框 37"/>
          <p:cNvSpPr txBox="1"/>
          <p:nvPr>
            <p:custDataLst>
              <p:tags r:id="rId17"/>
            </p:custDataLst>
          </p:nvPr>
        </p:nvSpPr>
        <p:spPr>
          <a:xfrm>
            <a:off x="3942656" y="6366722"/>
            <a:ext cx="4350235" cy="24622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808080"/>
                </a:solidFill>
                <a:uLnTx/>
                <a:uFillTx/>
                <a:latin typeface="等线"/>
                <a:ea typeface="Arial"/>
                <a:cs typeface="Arial"/>
                <a:sym typeface="Wingdings" panose="05000000000000000000" pitchFamily="2" charset="2"/>
              </a:rPr>
              <a:t>XIONG MAO BAN GONG</a:t>
            </a:r>
            <a:endParaRPr kumimoji="0" lang="zh-CN" altLang="en-US" sz="1000" b="0" i="0" u="none" strike="noStrike" kern="1200" cap="none" spc="0" normalizeH="0" baseline="0" noProof="0">
              <a:solidFill>
                <a:schemeClr val="bg1">
                  <a:lumMod val="50000"/>
                </a:schemeClr>
              </a:solidFill>
              <a:uLnTx/>
              <a:uFillTx/>
            </a:endParaRPr>
          </a:p>
        </p:txBody>
      </p:sp>
      <p:sp>
        <p:nvSpPr>
          <p:cNvPr id="15377" name="矩形: 圆角 17"/>
          <p:cNvSpPr/>
          <p:nvPr>
            <p:custDataLst>
              <p:tags r:id="rId18"/>
            </p:custDataLst>
          </p:nvPr>
        </p:nvSpPr>
        <p:spPr>
          <a:xfrm>
            <a:off x="4732539" y="2374550"/>
            <a:ext cx="2667768" cy="551272"/>
          </a:xfrm>
          <a:prstGeom prst="roundRect">
            <a:avLst>
              <a:gd name="adj" fmla="val 50000"/>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24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Heavy" pitchFamily="18" charset="-122"/>
                <a:ea typeface="思源宋体 CN Heavy" pitchFamily="18" charset="-122"/>
                <a:cs typeface="Arial"/>
                <a:sym typeface="Wingdings" panose="05000000000000000000" pitchFamily="2" charset="2"/>
              </a:rPr>
              <a:t>PART THREE</a:t>
            </a:r>
            <a:endParaRPr kumimoji="0" lang="zh-CN" altLang="en-US" sz="2400" b="0" i="0" u="none" strike="noStrike" kern="1200" cap="none" spc="0" normalizeH="0" baseline="0" noProof="0">
              <a:solidFill>
                <a:schemeClr val="bg1"/>
              </a:solidFill>
              <a:uLnTx/>
              <a:uFillTx/>
              <a:latin typeface="思源宋体 CN Heavy" pitchFamily="18" charset="-122"/>
              <a:ea typeface="思源宋体 CN Heavy" pitchFamily="18"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500"/>
                                        <p:tgtEl>
                                          <p:spTgt spid="15365"/>
                                        </p:tgtEl>
                                      </p:cBhvr>
                                    </p:animEffect>
                                    <p:anim calcmode="lin" valueType="num">
                                      <p:cBhvr>
                                        <p:cTn id="8" dur="500" fill="hold"/>
                                        <p:tgtEl>
                                          <p:spTgt spid="15365"/>
                                        </p:tgtEl>
                                        <p:attrNameLst>
                                          <p:attrName>ppt_x</p:attrName>
                                        </p:attrNameLst>
                                      </p:cBhvr>
                                      <p:tavLst>
                                        <p:tav tm="0">
                                          <p:val>
                                            <p:strVal val="#ppt_x"/>
                                          </p:val>
                                        </p:tav>
                                        <p:tav tm="100000">
                                          <p:val>
                                            <p:strVal val="#ppt_x"/>
                                          </p:val>
                                        </p:tav>
                                      </p:tavLst>
                                    </p:anim>
                                    <p:anim calcmode="lin" valueType="num">
                                      <p:cBhvr>
                                        <p:cTn id="9" dur="500" fill="hold"/>
                                        <p:tgtEl>
                                          <p:spTgt spid="1536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fade">
                                      <p:cBhvr>
                                        <p:cTn id="13" dur="500"/>
                                        <p:tgtEl>
                                          <p:spTgt spid="15364"/>
                                        </p:tgtEl>
                                      </p:cBhvr>
                                    </p:animEffect>
                                    <p:anim calcmode="lin" valueType="num">
                                      <p:cBhvr>
                                        <p:cTn id="14" dur="500" fill="hold"/>
                                        <p:tgtEl>
                                          <p:spTgt spid="15364"/>
                                        </p:tgtEl>
                                        <p:attrNameLst>
                                          <p:attrName>ppt_x</p:attrName>
                                        </p:attrNameLst>
                                      </p:cBhvr>
                                      <p:tavLst>
                                        <p:tav tm="0">
                                          <p:val>
                                            <p:strVal val="#ppt_x"/>
                                          </p:val>
                                        </p:tav>
                                        <p:tav tm="100000">
                                          <p:val>
                                            <p:strVal val="#ppt_x"/>
                                          </p:val>
                                        </p:tav>
                                      </p:tavLst>
                                    </p:anim>
                                    <p:anim calcmode="lin" valueType="num">
                                      <p:cBhvr>
                                        <p:cTn id="15" dur="500" fill="hold"/>
                                        <p:tgtEl>
                                          <p:spTgt spid="1536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15377"/>
                                        </p:tgtEl>
                                        <p:attrNameLst>
                                          <p:attrName>style.visibility</p:attrName>
                                        </p:attrNameLst>
                                      </p:cBhvr>
                                      <p:to>
                                        <p:strVal val="visible"/>
                                      </p:to>
                                    </p:set>
                                    <p:anim calcmode="lin" valueType="num">
                                      <p:cBhvr additive="base">
                                        <p:cTn id="19" dur="500" fill="hold"/>
                                        <p:tgtEl>
                                          <p:spTgt spid="15377"/>
                                        </p:tgtEl>
                                        <p:attrNameLst>
                                          <p:attrName>ppt_x</p:attrName>
                                        </p:attrNameLst>
                                      </p:cBhvr>
                                      <p:tavLst>
                                        <p:tav tm="0">
                                          <p:val>
                                            <p:strVal val="#ppt_x"/>
                                          </p:val>
                                        </p:tav>
                                        <p:tav tm="100000">
                                          <p:val>
                                            <p:strVal val="#ppt_x"/>
                                          </p:val>
                                        </p:tav>
                                      </p:tavLst>
                                    </p:anim>
                                    <p:anim calcmode="lin" valueType="num">
                                      <p:cBhvr additive="base">
                                        <p:cTn id="20" dur="500" fill="hold"/>
                                        <p:tgtEl>
                                          <p:spTgt spid="15377"/>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15362"/>
                                        </p:tgtEl>
                                        <p:attrNameLst>
                                          <p:attrName>style.visibility</p:attrName>
                                        </p:attrNameLst>
                                      </p:cBhvr>
                                      <p:to>
                                        <p:strVal val="visible"/>
                                      </p:to>
                                    </p:set>
                                    <p:animEffect transition="in" filter="barn(inVertical)">
                                      <p:cBhvr>
                                        <p:cTn id="24" dur="500"/>
                                        <p:tgtEl>
                                          <p:spTgt spid="15362"/>
                                        </p:tgtEl>
                                      </p:cBhvr>
                                    </p:animEffect>
                                  </p:childTnLst>
                                </p:cTn>
                              </p:par>
                            </p:childTnLst>
                          </p:cTn>
                        </p:par>
                        <p:par>
                          <p:cTn id="25" fill="hold" nodeType="afterGroup">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5363"/>
                                        </p:tgtEl>
                                        <p:attrNameLst>
                                          <p:attrName>style.visibility</p:attrName>
                                        </p:attrNameLst>
                                      </p:cBhvr>
                                      <p:to>
                                        <p:strVal val="visible"/>
                                      </p:to>
                                    </p:set>
                                    <p:anim calcmode="lin" valueType="num">
                                      <p:cBhvr>
                                        <p:cTn id="28" dur="500" fill="hold"/>
                                        <p:tgtEl>
                                          <p:spTgt spid="15363"/>
                                        </p:tgtEl>
                                        <p:attrNameLst>
                                          <p:attrName>ppt_w</p:attrName>
                                        </p:attrNameLst>
                                      </p:cBhvr>
                                      <p:tavLst>
                                        <p:tav tm="0">
                                          <p:val>
                                            <p:fltVal val="0"/>
                                          </p:val>
                                        </p:tav>
                                        <p:tav tm="100000">
                                          <p:val>
                                            <p:strVal val="#ppt_w"/>
                                          </p:val>
                                        </p:tav>
                                      </p:tavLst>
                                    </p:anim>
                                    <p:anim calcmode="lin" valueType="num">
                                      <p:cBhvr>
                                        <p:cTn id="29" dur="500" fill="hold"/>
                                        <p:tgtEl>
                                          <p:spTgt spid="15363"/>
                                        </p:tgtEl>
                                        <p:attrNameLst>
                                          <p:attrName>ppt_h</p:attrName>
                                        </p:attrNameLst>
                                      </p:cBhvr>
                                      <p:tavLst>
                                        <p:tav tm="0">
                                          <p:val>
                                            <p:fltVal val="0"/>
                                          </p:val>
                                        </p:tav>
                                        <p:tav tm="100000">
                                          <p:val>
                                            <p:strVal val="#ppt_h"/>
                                          </p:val>
                                        </p:tav>
                                      </p:tavLst>
                                    </p:anim>
                                    <p:animEffect transition="in" filter="fade">
                                      <p:cBhvr>
                                        <p:cTn id="30" dur="500"/>
                                        <p:tgtEl>
                                          <p:spTgt spid="1536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376"/>
                                        </p:tgtEl>
                                        <p:attrNameLst>
                                          <p:attrName>style.visibility</p:attrName>
                                        </p:attrNameLst>
                                      </p:cBhvr>
                                      <p:to>
                                        <p:strVal val="visible"/>
                                      </p:to>
                                    </p:set>
                                    <p:animEffect transition="in" filter="wipe(down)">
                                      <p:cBhvr>
                                        <p:cTn id="33" dur="500"/>
                                        <p:tgtEl>
                                          <p:spTgt spid="15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6386"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工作经验总结</a:t>
            </a:r>
            <a:endParaRPr lang="zh-CN" altLang="en-US" sz="3200">
              <a:solidFill>
                <a:srgbClr val="5F3D39"/>
              </a:solidFill>
              <a:latin typeface="思源宋体 CN Heavy" pitchFamily="18" charset="-122"/>
              <a:ea typeface="思源宋体 CN Heavy" pitchFamily="18" charset="-122"/>
            </a:endParaRPr>
          </a:p>
        </p:txBody>
      </p:sp>
      <p:grpSp>
        <p:nvGrpSpPr>
          <p:cNvPr id="16387" name="组合 28"/>
          <p:cNvGrpSpPr/>
          <p:nvPr>
            <p:custDataLst>
              <p:tags r:id="rId4"/>
            </p:custDataLst>
          </p:nvPr>
        </p:nvGrpSpPr>
        <p:grpSpPr>
          <a:xfrm>
            <a:off x="889000" y="2541588"/>
            <a:ext cx="2509838" cy="3773487"/>
            <a:chOff x="888915" y="2541542"/>
            <a:chExt cx="2510068" cy="3772734"/>
          </a:xfrm>
        </p:grpSpPr>
        <p:cxnSp>
          <p:nvCxnSpPr>
            <p:cNvPr id="16388" name="直接连接符 29"/>
            <p:cNvCxnSpPr/>
            <p:nvPr>
              <p:custDataLst>
                <p:tags r:id="rId5"/>
              </p:custDataLst>
            </p:nvPr>
          </p:nvCxnSpPr>
          <p:spPr>
            <a:xfrm>
              <a:off x="2143949" y="2753978"/>
              <a:ext cx="1" cy="824347"/>
            </a:xfrm>
            <a:prstGeom prst="line">
              <a:avLst/>
            </a:prstGeom>
            <a:noFill/>
            <a:ln w="28575" cap="flat">
              <a:solidFill>
                <a:srgbClr val="A6A6A6"/>
              </a:solidFill>
              <a:prstDash val="solid"/>
              <a:miter lim="800000"/>
              <a:headEnd type="none" w="med" len="med"/>
              <a:tailEnd type="none" w="med" len="med"/>
            </a:ln>
          </p:spPr>
        </p:cxnSp>
        <p:sp>
          <p:nvSpPr>
            <p:cNvPr id="16389" name="任意多边形 33"/>
            <p:cNvSpPr/>
            <p:nvPr>
              <p:custDataLst>
                <p:tags r:id="rId6"/>
              </p:custDataLst>
            </p:nvPr>
          </p:nvSpPr>
          <p:spPr>
            <a:xfrm>
              <a:off x="888915" y="3686851"/>
              <a:ext cx="2510068" cy="766618"/>
            </a:xfrm>
            <a:custGeom>
              <a:gdLst>
                <a:gd name="connsiteX0" fmla="*/ 0 w 2510068"/>
                <a:gd name="connsiteY0" fmla="*/ 0 h 766618"/>
                <a:gd name="connsiteX1" fmla="*/ 2510068 w 2510068"/>
                <a:gd name="connsiteY1" fmla="*/ 0 h 766618"/>
                <a:gd name="connsiteX2" fmla="*/ 2510068 w 2510068"/>
                <a:gd name="connsiteY2" fmla="*/ 766618 h 766618"/>
                <a:gd name="connsiteX3" fmla="*/ 2 w 2510068"/>
                <a:gd name="connsiteY3" fmla="*/ 766618 h 766618"/>
                <a:gd name="connsiteX4" fmla="*/ 325667 w 2510068"/>
                <a:gd name="connsiteY4" fmla="*/ 383310 h 766618"/>
                <a:gd name="connsiteX5" fmla="*/ 0 w 2510068"/>
                <a:gd name="connsiteY5" fmla="*/ 0 h 7666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0068" h="766618">
                  <a:moveTo>
                    <a:pt x="0" y="0"/>
                  </a:moveTo>
                  <a:lnTo>
                    <a:pt x="2510068" y="0"/>
                  </a:lnTo>
                  <a:lnTo>
                    <a:pt x="2510068" y="766618"/>
                  </a:lnTo>
                  <a:lnTo>
                    <a:pt x="2" y="766618"/>
                  </a:lnTo>
                  <a:lnTo>
                    <a:pt x="325667" y="383310"/>
                  </a:lnTo>
                  <a:lnTo>
                    <a:pt x="0" y="0"/>
                  </a:lnTo>
                  <a:close/>
                </a:path>
              </a:pathLst>
            </a:cu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sym typeface="+mn-lt"/>
              </a:endParaRPr>
            </a:p>
          </p:txBody>
        </p:sp>
        <p:sp>
          <p:nvSpPr>
            <p:cNvPr id="16390" name="椭圆 31"/>
            <p:cNvSpPr/>
            <p:nvPr>
              <p:custDataLst>
                <p:tags r:id="rId7"/>
              </p:custDataLst>
            </p:nvPr>
          </p:nvSpPr>
          <p:spPr>
            <a:xfrm>
              <a:off x="1552822" y="3481345"/>
              <a:ext cx="1182254" cy="1182254"/>
            </a:xfrm>
            <a:prstGeom prst="ellipse">
              <a:avLst/>
            </a:prstGeom>
            <a:solidFill>
              <a:srgbClr val="FFFFFF"/>
            </a:solidFill>
            <a:ln w="12700" cap="flat" cmpd="sng" algn="ctr">
              <a:noFill/>
              <a:prstDash val="solid"/>
              <a:miter lim="800000"/>
              <a:headEnd type="none" w="med" len="med"/>
              <a:tailEnd type="none" w="med" len="med"/>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lumMod val="65000"/>
                    <a:lumOff val="35000"/>
                  </a:schemeClr>
                </a:solidFill>
                <a:uLnTx/>
                <a:uFillTx/>
                <a:latin typeface="思源宋体 CN Medium" pitchFamily="18" charset="-122"/>
                <a:ea typeface="思源宋体 CN Medium" pitchFamily="18" charset="-122"/>
                <a:cs typeface="+mn-ea"/>
                <a:sym typeface="+mn-lt"/>
              </a:endParaRPr>
            </a:p>
          </p:txBody>
        </p:sp>
        <p:sp>
          <p:nvSpPr>
            <p:cNvPr id="16391" name="椭圆 32"/>
            <p:cNvSpPr/>
            <p:nvPr>
              <p:custDataLst>
                <p:tags r:id="rId8"/>
              </p:custDataLst>
            </p:nvPr>
          </p:nvSpPr>
          <p:spPr>
            <a:xfrm>
              <a:off x="1649804" y="3578325"/>
              <a:ext cx="988291" cy="988291"/>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sym typeface="+mn-lt"/>
              </a:endParaRPr>
            </a:p>
          </p:txBody>
        </p:sp>
        <p:sp>
          <p:nvSpPr>
            <p:cNvPr id="16392" name="椭圆 33"/>
            <p:cNvSpPr/>
            <p:nvPr>
              <p:custDataLst>
                <p:tags r:id="rId9"/>
              </p:custDataLst>
            </p:nvPr>
          </p:nvSpPr>
          <p:spPr>
            <a:xfrm>
              <a:off x="2037731" y="2541542"/>
              <a:ext cx="212436" cy="212436"/>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sym typeface="+mn-lt"/>
              </a:endParaRPr>
            </a:p>
          </p:txBody>
        </p:sp>
        <p:sp>
          <p:nvSpPr>
            <p:cNvPr id="16393" name="scheme_154200"/>
            <p:cNvSpPr>
              <a:spLocks noChangeAspect="1"/>
            </p:cNvSpPr>
            <p:nvPr>
              <p:custDataLst>
                <p:tags r:id="rId10"/>
              </p:custDataLst>
            </p:nvPr>
          </p:nvSpPr>
          <p:spPr bwMode="auto">
            <a:xfrm>
              <a:off x="1839107" y="3770425"/>
              <a:ext cx="609685" cy="568510"/>
            </a:xfrm>
            <a:custGeom>
              <a:rect l="l" t="t" r="r" b="b"/>
              <a:pathLst>
                <a:path w="4630" h="4324">
                  <a:moveTo>
                    <a:pt x="3958" y="1193"/>
                  </a:moveTo>
                  <a:cubicBezTo>
                    <a:pt x="3895" y="1193"/>
                    <a:pt x="3832" y="1203"/>
                    <a:pt x="3772" y="1223"/>
                  </a:cubicBezTo>
                  <a:cubicBezTo>
                    <a:pt x="3524" y="1304"/>
                    <a:pt x="3364" y="1531"/>
                    <a:pt x="3358" y="1778"/>
                  </a:cubicBezTo>
                  <a:lnTo>
                    <a:pt x="3055" y="1876"/>
                  </a:lnTo>
                  <a:cubicBezTo>
                    <a:pt x="2936" y="1682"/>
                    <a:pt x="2743" y="1538"/>
                    <a:pt x="2515" y="1484"/>
                  </a:cubicBezTo>
                  <a:lnTo>
                    <a:pt x="2515" y="1166"/>
                  </a:lnTo>
                  <a:cubicBezTo>
                    <a:pt x="2748" y="1083"/>
                    <a:pt x="2915" y="861"/>
                    <a:pt x="2915" y="600"/>
                  </a:cubicBezTo>
                  <a:cubicBezTo>
                    <a:pt x="2915" y="270"/>
                    <a:pt x="2646" y="0"/>
                    <a:pt x="2315" y="0"/>
                  </a:cubicBezTo>
                  <a:cubicBezTo>
                    <a:pt x="1984" y="0"/>
                    <a:pt x="1715" y="270"/>
                    <a:pt x="1715" y="600"/>
                  </a:cubicBezTo>
                  <a:cubicBezTo>
                    <a:pt x="1715" y="861"/>
                    <a:pt x="1882" y="1083"/>
                    <a:pt x="2115" y="1166"/>
                  </a:cubicBezTo>
                  <a:lnTo>
                    <a:pt x="2115" y="1484"/>
                  </a:lnTo>
                  <a:cubicBezTo>
                    <a:pt x="1887" y="1538"/>
                    <a:pt x="1694" y="1682"/>
                    <a:pt x="1575" y="1877"/>
                  </a:cubicBezTo>
                  <a:lnTo>
                    <a:pt x="1273" y="1778"/>
                  </a:lnTo>
                  <a:cubicBezTo>
                    <a:pt x="1266" y="1531"/>
                    <a:pt x="1107" y="1304"/>
                    <a:pt x="858" y="1223"/>
                  </a:cubicBezTo>
                  <a:cubicBezTo>
                    <a:pt x="798" y="1203"/>
                    <a:pt x="736" y="1193"/>
                    <a:pt x="673" y="1193"/>
                  </a:cubicBezTo>
                  <a:cubicBezTo>
                    <a:pt x="412" y="1193"/>
                    <a:pt x="183" y="1360"/>
                    <a:pt x="102" y="1608"/>
                  </a:cubicBezTo>
                  <a:cubicBezTo>
                    <a:pt x="0" y="1923"/>
                    <a:pt x="173" y="2262"/>
                    <a:pt x="488" y="2364"/>
                  </a:cubicBezTo>
                  <a:cubicBezTo>
                    <a:pt x="548" y="2384"/>
                    <a:pt x="610" y="2394"/>
                    <a:pt x="673" y="2394"/>
                  </a:cubicBezTo>
                  <a:cubicBezTo>
                    <a:pt x="864" y="2394"/>
                    <a:pt x="1038" y="2304"/>
                    <a:pt x="1149" y="2159"/>
                  </a:cubicBezTo>
                  <a:lnTo>
                    <a:pt x="1452" y="2258"/>
                  </a:lnTo>
                  <a:cubicBezTo>
                    <a:pt x="1450" y="2281"/>
                    <a:pt x="1449" y="2304"/>
                    <a:pt x="1449" y="2327"/>
                  </a:cubicBezTo>
                  <a:cubicBezTo>
                    <a:pt x="1449" y="2542"/>
                    <a:pt x="1528" y="2740"/>
                    <a:pt x="1658" y="2891"/>
                  </a:cubicBezTo>
                  <a:lnTo>
                    <a:pt x="1471" y="3149"/>
                  </a:lnTo>
                  <a:cubicBezTo>
                    <a:pt x="1416" y="3132"/>
                    <a:pt x="1359" y="3124"/>
                    <a:pt x="1301" y="3124"/>
                  </a:cubicBezTo>
                  <a:cubicBezTo>
                    <a:pt x="1109" y="3124"/>
                    <a:pt x="927" y="3216"/>
                    <a:pt x="815" y="3371"/>
                  </a:cubicBezTo>
                  <a:cubicBezTo>
                    <a:pt x="620" y="3639"/>
                    <a:pt x="680" y="4015"/>
                    <a:pt x="948" y="4209"/>
                  </a:cubicBezTo>
                  <a:cubicBezTo>
                    <a:pt x="1051" y="4284"/>
                    <a:pt x="1173" y="4324"/>
                    <a:pt x="1300" y="4324"/>
                  </a:cubicBezTo>
                  <a:cubicBezTo>
                    <a:pt x="1492" y="4324"/>
                    <a:pt x="1673" y="4232"/>
                    <a:pt x="1786" y="4077"/>
                  </a:cubicBezTo>
                  <a:cubicBezTo>
                    <a:pt x="1939" y="3866"/>
                    <a:pt x="1934" y="3588"/>
                    <a:pt x="1795" y="3384"/>
                  </a:cubicBezTo>
                  <a:lnTo>
                    <a:pt x="1981" y="3127"/>
                  </a:lnTo>
                  <a:cubicBezTo>
                    <a:pt x="2084" y="3170"/>
                    <a:pt x="2197" y="3194"/>
                    <a:pt x="2315" y="3194"/>
                  </a:cubicBezTo>
                  <a:cubicBezTo>
                    <a:pt x="2433" y="3194"/>
                    <a:pt x="2545" y="3170"/>
                    <a:pt x="2647" y="3127"/>
                  </a:cubicBezTo>
                  <a:lnTo>
                    <a:pt x="2836" y="3385"/>
                  </a:lnTo>
                  <a:cubicBezTo>
                    <a:pt x="2696" y="3588"/>
                    <a:pt x="2692" y="3866"/>
                    <a:pt x="2845" y="4077"/>
                  </a:cubicBezTo>
                  <a:cubicBezTo>
                    <a:pt x="2957" y="4232"/>
                    <a:pt x="3139" y="4324"/>
                    <a:pt x="3331" y="4324"/>
                  </a:cubicBezTo>
                  <a:lnTo>
                    <a:pt x="3331" y="4324"/>
                  </a:lnTo>
                  <a:cubicBezTo>
                    <a:pt x="3458" y="4324"/>
                    <a:pt x="3580" y="4284"/>
                    <a:pt x="3683" y="4209"/>
                  </a:cubicBezTo>
                  <a:cubicBezTo>
                    <a:pt x="3951" y="4015"/>
                    <a:pt x="4010" y="3639"/>
                    <a:pt x="3816" y="3371"/>
                  </a:cubicBezTo>
                  <a:cubicBezTo>
                    <a:pt x="3703" y="3216"/>
                    <a:pt x="3522" y="3124"/>
                    <a:pt x="3330" y="3124"/>
                  </a:cubicBezTo>
                  <a:cubicBezTo>
                    <a:pt x="3271" y="3124"/>
                    <a:pt x="3214" y="3133"/>
                    <a:pt x="3159" y="3149"/>
                  </a:cubicBezTo>
                  <a:lnTo>
                    <a:pt x="2971" y="2893"/>
                  </a:lnTo>
                  <a:cubicBezTo>
                    <a:pt x="3102" y="2741"/>
                    <a:pt x="3182" y="2543"/>
                    <a:pt x="3182" y="2327"/>
                  </a:cubicBezTo>
                  <a:cubicBezTo>
                    <a:pt x="3182" y="2303"/>
                    <a:pt x="3181" y="2280"/>
                    <a:pt x="3179" y="2257"/>
                  </a:cubicBezTo>
                  <a:lnTo>
                    <a:pt x="3481" y="2159"/>
                  </a:lnTo>
                  <a:cubicBezTo>
                    <a:pt x="3592" y="2304"/>
                    <a:pt x="3766" y="2394"/>
                    <a:pt x="3957" y="2394"/>
                  </a:cubicBezTo>
                  <a:lnTo>
                    <a:pt x="3957" y="2394"/>
                  </a:lnTo>
                  <a:cubicBezTo>
                    <a:pt x="4020" y="2394"/>
                    <a:pt x="4083" y="2384"/>
                    <a:pt x="4143" y="2364"/>
                  </a:cubicBezTo>
                  <a:cubicBezTo>
                    <a:pt x="4458" y="2262"/>
                    <a:pt x="4630" y="1923"/>
                    <a:pt x="4528" y="1608"/>
                  </a:cubicBezTo>
                  <a:cubicBezTo>
                    <a:pt x="4447" y="1360"/>
                    <a:pt x="4218" y="1193"/>
                    <a:pt x="3958" y="1193"/>
                  </a:cubicBezTo>
                  <a:close/>
                </a:path>
              </a:pathLst>
            </a:custGeom>
            <a:solidFill>
              <a:schemeClr val="bg1"/>
            </a:solidFill>
            <a:ln>
              <a:noFill/>
              <a:round/>
            </a:ln>
          </p:spPr>
          <p:txBody>
            <a:bodyPr/>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endParaRPr lang="zh-CN" altLang="en-US">
                <a:ea typeface="等线" panose="02010600030101010101" charset="-122"/>
                <a:sym typeface="等线"/>
              </a:endParaRPr>
            </a:p>
          </p:txBody>
        </p:sp>
        <p:grpSp>
          <p:nvGrpSpPr>
            <p:cNvPr id="16394" name="组合 35"/>
            <p:cNvGrpSpPr/>
            <p:nvPr>
              <p:custDataLst>
                <p:tags r:id="rId11"/>
              </p:custDataLst>
            </p:nvPr>
          </p:nvGrpSpPr>
          <p:grpSpPr>
            <a:xfrm>
              <a:off x="1136321" y="4772122"/>
              <a:ext cx="2015256" cy="1542154"/>
              <a:chOff x="1096271" y="3939310"/>
              <a:chExt cx="2015256" cy="1542154"/>
            </a:xfrm>
          </p:grpSpPr>
          <p:sp>
            <p:nvSpPr>
              <p:cNvPr id="16395" name="文本框 36"/>
              <p:cNvSpPr/>
              <p:nvPr>
                <p:custDataLst>
                  <p:tags r:id="rId12"/>
                </p:custDataLst>
              </p:nvPr>
            </p:nvSpPr>
            <p:spPr>
              <a:xfrm>
                <a:off x="1267876" y="3939310"/>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6396" name="文本框 37"/>
              <p:cNvSpPr/>
              <p:nvPr>
                <p:custDataLst>
                  <p:tags r:id="rId13"/>
                </p:custDataLst>
              </p:nvPr>
            </p:nvSpPr>
            <p:spPr>
              <a:xfrm>
                <a:off x="1096271" y="4454836"/>
                <a:ext cx="2015256" cy="102662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grpSp>
        <p:nvGrpSpPr>
          <p:cNvPr id="16397" name="组合 38"/>
          <p:cNvGrpSpPr/>
          <p:nvPr>
            <p:custDataLst>
              <p:tags r:id="rId14"/>
            </p:custDataLst>
          </p:nvPr>
        </p:nvGrpSpPr>
        <p:grpSpPr>
          <a:xfrm>
            <a:off x="5986463" y="2547938"/>
            <a:ext cx="2457450" cy="3767137"/>
            <a:chOff x="5987176" y="2547315"/>
            <a:chExt cx="2456873" cy="3766961"/>
          </a:xfrm>
        </p:grpSpPr>
        <p:grpSp>
          <p:nvGrpSpPr>
            <p:cNvPr id="16398" name="组合 39"/>
            <p:cNvGrpSpPr/>
            <p:nvPr>
              <p:custDataLst>
                <p:tags r:id="rId15"/>
              </p:custDataLst>
            </p:nvPr>
          </p:nvGrpSpPr>
          <p:grpSpPr>
            <a:xfrm>
              <a:off x="7108750" y="2547315"/>
              <a:ext cx="212436" cy="1036783"/>
              <a:chOff x="7135989" y="2402291"/>
              <a:chExt cx="212436" cy="1036783"/>
            </a:xfrm>
          </p:grpSpPr>
          <p:cxnSp>
            <p:nvCxnSpPr>
              <p:cNvPr id="16399" name="直接连接符 48"/>
              <p:cNvCxnSpPr/>
              <p:nvPr>
                <p:custDataLst>
                  <p:tags r:id="rId16"/>
                </p:custDataLst>
              </p:nvPr>
            </p:nvCxnSpPr>
            <p:spPr>
              <a:xfrm>
                <a:off x="7242207" y="2614727"/>
                <a:ext cx="1" cy="824347"/>
              </a:xfrm>
              <a:prstGeom prst="line">
                <a:avLst/>
              </a:prstGeom>
              <a:noFill/>
              <a:ln w="28575" cap="flat">
                <a:solidFill>
                  <a:srgbClr val="A6A6A6"/>
                </a:solidFill>
                <a:prstDash val="solid"/>
                <a:miter lim="800000"/>
                <a:headEnd type="none" w="med" len="med"/>
                <a:tailEnd type="none" w="med" len="med"/>
              </a:ln>
            </p:spPr>
          </p:cxnSp>
          <p:sp>
            <p:nvSpPr>
              <p:cNvPr id="16400" name="椭圆 49"/>
              <p:cNvSpPr/>
              <p:nvPr>
                <p:custDataLst>
                  <p:tags r:id="rId17"/>
                </p:custDataLst>
              </p:nvPr>
            </p:nvSpPr>
            <p:spPr>
              <a:xfrm>
                <a:off x="7135989" y="2402291"/>
                <a:ext cx="212436" cy="212436"/>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sym typeface="+mn-lt"/>
                </a:endParaRPr>
              </a:p>
            </p:txBody>
          </p:sp>
        </p:grpSp>
        <p:grpSp>
          <p:nvGrpSpPr>
            <p:cNvPr id="16401" name="组合 40"/>
            <p:cNvGrpSpPr/>
            <p:nvPr>
              <p:custDataLst>
                <p:tags r:id="rId18"/>
              </p:custDataLst>
            </p:nvPr>
          </p:nvGrpSpPr>
          <p:grpSpPr>
            <a:xfrm>
              <a:off x="5987176" y="3476148"/>
              <a:ext cx="2456873" cy="2838128"/>
              <a:chOff x="5985166" y="3476148"/>
              <a:chExt cx="2456873" cy="2838128"/>
            </a:xfrm>
          </p:grpSpPr>
          <p:sp>
            <p:nvSpPr>
              <p:cNvPr id="16402" name="矩形 41"/>
              <p:cNvSpPr/>
              <p:nvPr>
                <p:custDataLst>
                  <p:tags r:id="rId19"/>
                </p:custDataLst>
              </p:nvPr>
            </p:nvSpPr>
            <p:spPr>
              <a:xfrm>
                <a:off x="5985166" y="3686851"/>
                <a:ext cx="2456873" cy="766618"/>
              </a:xfrm>
              <a:prstGeom prst="rect">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sym typeface="+mn-lt"/>
                </a:endParaRPr>
              </a:p>
            </p:txBody>
          </p:sp>
          <p:sp>
            <p:nvSpPr>
              <p:cNvPr id="16403" name="椭圆 42"/>
              <p:cNvSpPr/>
              <p:nvPr>
                <p:custDataLst>
                  <p:tags r:id="rId20"/>
                </p:custDataLst>
              </p:nvPr>
            </p:nvSpPr>
            <p:spPr>
              <a:xfrm>
                <a:off x="6622475" y="3476148"/>
                <a:ext cx="1182254" cy="1182254"/>
              </a:xfrm>
              <a:prstGeom prst="ellipse">
                <a:avLst/>
              </a:prstGeom>
              <a:solidFill>
                <a:srgbClr val="FFFFFF"/>
              </a:solidFill>
              <a:ln w="12700" cap="flat" cmpd="sng" algn="ctr">
                <a:noFill/>
                <a:prstDash val="solid"/>
                <a:miter lim="800000"/>
                <a:headEnd type="none" w="med" len="med"/>
                <a:tailEnd type="none" w="med" len="med"/>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lumMod val="65000"/>
                      <a:lumOff val="35000"/>
                    </a:schemeClr>
                  </a:solidFill>
                  <a:uLnTx/>
                  <a:uFillTx/>
                  <a:latin typeface="思源宋体 CN Medium" pitchFamily="18" charset="-122"/>
                  <a:ea typeface="思源宋体 CN Medium" pitchFamily="18" charset="-122"/>
                  <a:cs typeface="+mn-ea"/>
                  <a:sym typeface="+mn-lt"/>
                </a:endParaRPr>
              </a:p>
            </p:txBody>
          </p:sp>
          <p:sp>
            <p:nvSpPr>
              <p:cNvPr id="16404" name="椭圆 43"/>
              <p:cNvSpPr/>
              <p:nvPr>
                <p:custDataLst>
                  <p:tags r:id="rId21"/>
                </p:custDataLst>
              </p:nvPr>
            </p:nvSpPr>
            <p:spPr>
              <a:xfrm>
                <a:off x="6719457" y="3573128"/>
                <a:ext cx="988291" cy="988291"/>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sym typeface="+mn-lt"/>
                </a:endParaRPr>
              </a:p>
            </p:txBody>
          </p:sp>
          <p:sp>
            <p:nvSpPr>
              <p:cNvPr id="16405" name="group_126413"/>
              <p:cNvSpPr>
                <a:spLocks noChangeAspect="1"/>
              </p:cNvSpPr>
              <p:nvPr>
                <p:custDataLst>
                  <p:tags r:id="rId22"/>
                </p:custDataLst>
              </p:nvPr>
            </p:nvSpPr>
            <p:spPr bwMode="auto">
              <a:xfrm>
                <a:off x="6937342" y="3891965"/>
                <a:ext cx="552520" cy="329695"/>
              </a:xfrm>
              <a:custGeom>
                <a:rect l="l" t="t" r="r" b="b"/>
                <a:pathLst>
                  <a:path w="608979" h="363385">
                    <a:moveTo>
                      <a:pt x="304490" y="195651"/>
                    </a:moveTo>
                    <a:lnTo>
                      <a:pt x="304583" y="195651"/>
                    </a:lnTo>
                    <a:lnTo>
                      <a:pt x="304770" y="195651"/>
                    </a:lnTo>
                    <a:cubicBezTo>
                      <a:pt x="310194" y="195744"/>
                      <a:pt x="340681" y="197706"/>
                      <a:pt x="312252" y="237304"/>
                    </a:cubicBezTo>
                    <a:lnTo>
                      <a:pt x="328430" y="283254"/>
                    </a:lnTo>
                    <a:lnTo>
                      <a:pt x="356111" y="195744"/>
                    </a:lnTo>
                    <a:cubicBezTo>
                      <a:pt x="356111" y="195744"/>
                      <a:pt x="390899" y="212649"/>
                      <a:pt x="422040" y="232261"/>
                    </a:cubicBezTo>
                    <a:cubicBezTo>
                      <a:pt x="425313" y="234222"/>
                      <a:pt x="428212" y="236370"/>
                      <a:pt x="430830" y="238425"/>
                    </a:cubicBezTo>
                    <a:cubicBezTo>
                      <a:pt x="442052" y="232448"/>
                      <a:pt x="450001" y="228619"/>
                      <a:pt x="450001" y="228619"/>
                    </a:cubicBezTo>
                    <a:lnTo>
                      <a:pt x="472352" y="299131"/>
                    </a:lnTo>
                    <a:lnTo>
                      <a:pt x="485257" y="262240"/>
                    </a:lnTo>
                    <a:cubicBezTo>
                      <a:pt x="462439" y="230393"/>
                      <a:pt x="486940" y="228712"/>
                      <a:pt x="491242" y="228712"/>
                    </a:cubicBezTo>
                    <a:lnTo>
                      <a:pt x="491429" y="228712"/>
                    </a:lnTo>
                    <a:lnTo>
                      <a:pt x="491523" y="228712"/>
                    </a:lnTo>
                    <a:cubicBezTo>
                      <a:pt x="495918" y="228712"/>
                      <a:pt x="520326" y="230393"/>
                      <a:pt x="497508" y="262240"/>
                    </a:cubicBezTo>
                    <a:lnTo>
                      <a:pt x="510506" y="299224"/>
                    </a:lnTo>
                    <a:lnTo>
                      <a:pt x="532763" y="228712"/>
                    </a:lnTo>
                    <a:cubicBezTo>
                      <a:pt x="532763" y="228712"/>
                      <a:pt x="560818" y="242348"/>
                      <a:pt x="585881" y="258038"/>
                    </a:cubicBezTo>
                    <a:cubicBezTo>
                      <a:pt x="604771" y="269805"/>
                      <a:pt x="608325" y="282693"/>
                      <a:pt x="608886" y="301092"/>
                    </a:cubicBezTo>
                    <a:lnTo>
                      <a:pt x="608979" y="363385"/>
                    </a:lnTo>
                    <a:lnTo>
                      <a:pt x="491242" y="363385"/>
                    </a:lnTo>
                    <a:lnTo>
                      <a:pt x="450469" y="363385"/>
                    </a:lnTo>
                    <a:lnTo>
                      <a:pt x="373785" y="363385"/>
                    </a:lnTo>
                    <a:lnTo>
                      <a:pt x="304209" y="363385"/>
                    </a:lnTo>
                    <a:lnTo>
                      <a:pt x="234633" y="363385"/>
                    </a:lnTo>
                    <a:lnTo>
                      <a:pt x="158230" y="363385"/>
                    </a:lnTo>
                    <a:lnTo>
                      <a:pt x="117176" y="363385"/>
                    </a:lnTo>
                    <a:lnTo>
                      <a:pt x="0" y="363385"/>
                    </a:lnTo>
                    <a:lnTo>
                      <a:pt x="0" y="300998"/>
                    </a:lnTo>
                    <a:cubicBezTo>
                      <a:pt x="467" y="282507"/>
                      <a:pt x="4021" y="269712"/>
                      <a:pt x="22911" y="257851"/>
                    </a:cubicBezTo>
                    <a:cubicBezTo>
                      <a:pt x="47974" y="242161"/>
                      <a:pt x="76029" y="228619"/>
                      <a:pt x="76029" y="228619"/>
                    </a:cubicBezTo>
                    <a:lnTo>
                      <a:pt x="98380" y="299131"/>
                    </a:lnTo>
                    <a:lnTo>
                      <a:pt x="111378" y="262240"/>
                    </a:lnTo>
                    <a:cubicBezTo>
                      <a:pt x="88560" y="230393"/>
                      <a:pt x="112968" y="228712"/>
                      <a:pt x="117363" y="228712"/>
                    </a:cubicBezTo>
                    <a:lnTo>
                      <a:pt x="117457" y="228712"/>
                    </a:lnTo>
                    <a:lnTo>
                      <a:pt x="117550" y="228712"/>
                    </a:lnTo>
                    <a:cubicBezTo>
                      <a:pt x="121946" y="228712"/>
                      <a:pt x="146353" y="230393"/>
                      <a:pt x="123535" y="262240"/>
                    </a:cubicBezTo>
                    <a:lnTo>
                      <a:pt x="136534" y="299131"/>
                    </a:lnTo>
                    <a:lnTo>
                      <a:pt x="158885" y="228619"/>
                    </a:lnTo>
                    <a:cubicBezTo>
                      <a:pt x="158885" y="228619"/>
                      <a:pt x="166927" y="232448"/>
                      <a:pt x="178336" y="238612"/>
                    </a:cubicBezTo>
                    <a:cubicBezTo>
                      <a:pt x="180955" y="236464"/>
                      <a:pt x="183760" y="234316"/>
                      <a:pt x="187127" y="232261"/>
                    </a:cubicBezTo>
                    <a:cubicBezTo>
                      <a:pt x="218361" y="212649"/>
                      <a:pt x="253149" y="195744"/>
                      <a:pt x="253149" y="195744"/>
                    </a:cubicBezTo>
                    <a:lnTo>
                      <a:pt x="280830" y="283254"/>
                    </a:lnTo>
                    <a:lnTo>
                      <a:pt x="297008" y="237304"/>
                    </a:lnTo>
                    <a:cubicBezTo>
                      <a:pt x="268579" y="197612"/>
                      <a:pt x="298972" y="195651"/>
                      <a:pt x="304490" y="195651"/>
                    </a:cubicBezTo>
                    <a:close/>
                    <a:moveTo>
                      <a:pt x="491441" y="71099"/>
                    </a:moveTo>
                    <a:cubicBezTo>
                      <a:pt x="496118" y="71006"/>
                      <a:pt x="544199" y="70539"/>
                      <a:pt x="546818" y="127774"/>
                    </a:cubicBezTo>
                    <a:cubicBezTo>
                      <a:pt x="546818" y="127774"/>
                      <a:pt x="555985" y="213580"/>
                      <a:pt x="491815" y="214140"/>
                    </a:cubicBezTo>
                    <a:lnTo>
                      <a:pt x="491441" y="214140"/>
                    </a:lnTo>
                    <a:lnTo>
                      <a:pt x="491067" y="214140"/>
                    </a:lnTo>
                    <a:cubicBezTo>
                      <a:pt x="426709" y="213580"/>
                      <a:pt x="436064" y="127867"/>
                      <a:pt x="436064" y="127774"/>
                    </a:cubicBezTo>
                    <a:cubicBezTo>
                      <a:pt x="438683" y="70539"/>
                      <a:pt x="486670" y="70913"/>
                      <a:pt x="491441" y="71099"/>
                    </a:cubicBezTo>
                    <a:close/>
                    <a:moveTo>
                      <a:pt x="117056" y="71099"/>
                    </a:moveTo>
                    <a:cubicBezTo>
                      <a:pt x="121826" y="71006"/>
                      <a:pt x="169805" y="70539"/>
                      <a:pt x="172424" y="127774"/>
                    </a:cubicBezTo>
                    <a:cubicBezTo>
                      <a:pt x="172424" y="127774"/>
                      <a:pt x="181776" y="213580"/>
                      <a:pt x="117431" y="214140"/>
                    </a:cubicBezTo>
                    <a:lnTo>
                      <a:pt x="117056" y="214140"/>
                    </a:lnTo>
                    <a:lnTo>
                      <a:pt x="116682" y="214140"/>
                    </a:lnTo>
                    <a:cubicBezTo>
                      <a:pt x="52430" y="213580"/>
                      <a:pt x="61689" y="127867"/>
                      <a:pt x="61689" y="127774"/>
                    </a:cubicBezTo>
                    <a:cubicBezTo>
                      <a:pt x="64308" y="70539"/>
                      <a:pt x="112287" y="70913"/>
                      <a:pt x="117056" y="71099"/>
                    </a:cubicBezTo>
                    <a:close/>
                    <a:moveTo>
                      <a:pt x="304490" y="38"/>
                    </a:moveTo>
                    <a:cubicBezTo>
                      <a:pt x="310383" y="-243"/>
                      <a:pt x="370061" y="-803"/>
                      <a:pt x="373335" y="70367"/>
                    </a:cubicBezTo>
                    <a:cubicBezTo>
                      <a:pt x="373335" y="70367"/>
                      <a:pt x="384934" y="177028"/>
                      <a:pt x="304957" y="177869"/>
                    </a:cubicBezTo>
                    <a:lnTo>
                      <a:pt x="304490" y="177869"/>
                    </a:lnTo>
                    <a:lnTo>
                      <a:pt x="304022" y="177869"/>
                    </a:lnTo>
                    <a:cubicBezTo>
                      <a:pt x="224045" y="177122"/>
                      <a:pt x="235644" y="70554"/>
                      <a:pt x="235644" y="70367"/>
                    </a:cubicBezTo>
                    <a:cubicBezTo>
                      <a:pt x="239012" y="-803"/>
                      <a:pt x="298597" y="-243"/>
                      <a:pt x="304490" y="38"/>
                    </a:cubicBezTo>
                    <a:close/>
                  </a:path>
                </a:pathLst>
              </a:custGeom>
              <a:solidFill>
                <a:schemeClr val="bg1"/>
              </a:solidFill>
              <a:ln>
                <a:noFill/>
                <a:round/>
              </a:ln>
            </p:spPr>
            <p:txBody>
              <a:bodyPr/>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endParaRPr lang="zh-CN" altLang="en-US">
                  <a:ea typeface="等线" panose="02010600030101010101" charset="-122"/>
                  <a:sym typeface="等线"/>
                </a:endParaRPr>
              </a:p>
            </p:txBody>
          </p:sp>
          <p:grpSp>
            <p:nvGrpSpPr>
              <p:cNvPr id="16406" name="组合 45"/>
              <p:cNvGrpSpPr/>
              <p:nvPr>
                <p:custDataLst>
                  <p:tags r:id="rId23"/>
                </p:custDataLst>
              </p:nvPr>
            </p:nvGrpSpPr>
            <p:grpSpPr>
              <a:xfrm>
                <a:off x="6205974" y="4772122"/>
                <a:ext cx="2015256" cy="1542154"/>
                <a:chOff x="1096271" y="3939310"/>
                <a:chExt cx="2015256" cy="1542154"/>
              </a:xfrm>
            </p:grpSpPr>
            <p:sp>
              <p:nvSpPr>
                <p:cNvPr id="16407" name="文本框 46"/>
                <p:cNvSpPr/>
                <p:nvPr>
                  <p:custDataLst>
                    <p:tags r:id="rId24"/>
                  </p:custDataLst>
                </p:nvPr>
              </p:nvSpPr>
              <p:spPr>
                <a:xfrm>
                  <a:off x="1267876" y="3939310"/>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6408" name="文本框 47"/>
                <p:cNvSpPr/>
                <p:nvPr>
                  <p:custDataLst>
                    <p:tags r:id="rId25"/>
                  </p:custDataLst>
                </p:nvPr>
              </p:nvSpPr>
              <p:spPr>
                <a:xfrm>
                  <a:off x="1096271" y="4454836"/>
                  <a:ext cx="2015256" cy="102662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grpSp>
      <p:grpSp>
        <p:nvGrpSpPr>
          <p:cNvPr id="16409" name="组合 50"/>
          <p:cNvGrpSpPr/>
          <p:nvPr>
            <p:custDataLst>
              <p:tags r:id="rId26"/>
            </p:custDataLst>
          </p:nvPr>
        </p:nvGrpSpPr>
        <p:grpSpPr>
          <a:xfrm>
            <a:off x="3463925" y="1779588"/>
            <a:ext cx="2457450" cy="3830637"/>
            <a:chOff x="3463638" y="1778983"/>
            <a:chExt cx="2456873" cy="3830189"/>
          </a:xfrm>
        </p:grpSpPr>
        <p:sp>
          <p:nvSpPr>
            <p:cNvPr id="16410" name="矩形 51"/>
            <p:cNvSpPr/>
            <p:nvPr>
              <p:custDataLst>
                <p:tags r:id="rId27"/>
              </p:custDataLst>
            </p:nvPr>
          </p:nvSpPr>
          <p:spPr>
            <a:xfrm>
              <a:off x="3463638" y="3686851"/>
              <a:ext cx="2456873" cy="766618"/>
            </a:xfrm>
            <a:prstGeom prst="rect">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sym typeface="+mn-lt"/>
              </a:endParaRPr>
            </a:p>
          </p:txBody>
        </p:sp>
        <p:cxnSp>
          <p:nvCxnSpPr>
            <p:cNvPr id="16411" name="直接连接符 52"/>
            <p:cNvCxnSpPr/>
            <p:nvPr>
              <p:custDataLst>
                <p:tags r:id="rId28"/>
              </p:custDataLst>
            </p:nvPr>
          </p:nvCxnSpPr>
          <p:spPr>
            <a:xfrm rot="10800000">
              <a:off x="4692074" y="4572389"/>
              <a:ext cx="1" cy="824347"/>
            </a:xfrm>
            <a:prstGeom prst="line">
              <a:avLst/>
            </a:prstGeom>
            <a:noFill/>
            <a:ln w="28575" cap="flat">
              <a:solidFill>
                <a:srgbClr val="A6A6A6"/>
              </a:solidFill>
              <a:prstDash val="solid"/>
              <a:miter lim="800000"/>
              <a:headEnd type="none" w="med" len="med"/>
              <a:tailEnd type="none" w="med" len="med"/>
            </a:ln>
          </p:spPr>
        </p:cxnSp>
        <p:sp>
          <p:nvSpPr>
            <p:cNvPr id="16412" name="椭圆 53"/>
            <p:cNvSpPr/>
            <p:nvPr>
              <p:custDataLst>
                <p:tags r:id="rId29"/>
              </p:custDataLst>
            </p:nvPr>
          </p:nvSpPr>
          <p:spPr>
            <a:xfrm rot="10800000">
              <a:off x="4100948" y="3487115"/>
              <a:ext cx="1182254" cy="1182254"/>
            </a:xfrm>
            <a:prstGeom prst="ellipse">
              <a:avLst/>
            </a:prstGeom>
            <a:solidFill>
              <a:srgbClr val="FFFFFF"/>
            </a:solidFill>
            <a:ln w="12700" cap="flat" cmpd="sng" algn="ctr">
              <a:noFill/>
              <a:prstDash val="solid"/>
              <a:miter lim="800000"/>
              <a:headEnd type="none" w="med" len="med"/>
              <a:tailEnd type="none" w="med" len="med"/>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lumMod val="65000"/>
                    <a:lumOff val="35000"/>
                  </a:schemeClr>
                </a:solidFill>
                <a:uLnTx/>
                <a:uFillTx/>
                <a:latin typeface="思源宋体 CN Medium" pitchFamily="18" charset="-122"/>
                <a:ea typeface="思源宋体 CN Medium" pitchFamily="18" charset="-122"/>
                <a:cs typeface="+mn-ea"/>
                <a:sym typeface="+mn-lt"/>
              </a:endParaRPr>
            </a:p>
          </p:txBody>
        </p:sp>
        <p:sp>
          <p:nvSpPr>
            <p:cNvPr id="16413" name="椭圆 54"/>
            <p:cNvSpPr/>
            <p:nvPr>
              <p:custDataLst>
                <p:tags r:id="rId30"/>
              </p:custDataLst>
            </p:nvPr>
          </p:nvSpPr>
          <p:spPr>
            <a:xfrm rot="10800000">
              <a:off x="4197929" y="3584098"/>
              <a:ext cx="988291" cy="988291"/>
            </a:xfrm>
            <a:prstGeom prst="ellipse">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sym typeface="+mn-lt"/>
              </a:endParaRPr>
            </a:p>
          </p:txBody>
        </p:sp>
        <p:sp>
          <p:nvSpPr>
            <p:cNvPr id="16414" name="椭圆 55"/>
            <p:cNvSpPr/>
            <p:nvPr>
              <p:custDataLst>
                <p:tags r:id="rId31"/>
              </p:custDataLst>
            </p:nvPr>
          </p:nvSpPr>
          <p:spPr>
            <a:xfrm rot="10800000">
              <a:off x="4585857" y="5396736"/>
              <a:ext cx="212436" cy="212436"/>
            </a:xfrm>
            <a:prstGeom prst="ellipse">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sym typeface="+mn-lt"/>
              </a:endParaRPr>
            </a:p>
          </p:txBody>
        </p:sp>
        <p:sp>
          <p:nvSpPr>
            <p:cNvPr id="16415" name="soup-bowl_44116"/>
            <p:cNvSpPr>
              <a:spLocks noChangeAspect="1"/>
            </p:cNvSpPr>
            <p:nvPr>
              <p:custDataLst>
                <p:tags r:id="rId32"/>
              </p:custDataLst>
            </p:nvPr>
          </p:nvSpPr>
          <p:spPr bwMode="auto">
            <a:xfrm>
              <a:off x="4441367" y="3799948"/>
              <a:ext cx="501414" cy="493912"/>
            </a:xfrm>
            <a:custGeom>
              <a:rect l="l" t="t" r="r" b="b"/>
              <a:pathLst>
                <a:path w="608487" h="599383">
                  <a:moveTo>
                    <a:pt x="0" y="548152"/>
                  </a:moveTo>
                  <a:lnTo>
                    <a:pt x="605239" y="548152"/>
                  </a:lnTo>
                  <a:lnTo>
                    <a:pt x="605239" y="599383"/>
                  </a:lnTo>
                  <a:lnTo>
                    <a:pt x="0" y="599383"/>
                  </a:lnTo>
                  <a:close/>
                  <a:moveTo>
                    <a:pt x="0" y="211908"/>
                  </a:moveTo>
                  <a:lnTo>
                    <a:pt x="349886" y="211908"/>
                  </a:lnTo>
                  <a:lnTo>
                    <a:pt x="394554" y="211908"/>
                  </a:lnTo>
                  <a:lnTo>
                    <a:pt x="605239" y="211908"/>
                  </a:lnTo>
                  <a:cubicBezTo>
                    <a:pt x="605239" y="378762"/>
                    <a:pt x="469727" y="514069"/>
                    <a:pt x="302620" y="514069"/>
                  </a:cubicBezTo>
                  <a:cubicBezTo>
                    <a:pt x="135512" y="514069"/>
                    <a:pt x="0" y="378762"/>
                    <a:pt x="0" y="211908"/>
                  </a:cubicBezTo>
                  <a:close/>
                  <a:moveTo>
                    <a:pt x="596231" y="36105"/>
                  </a:moveTo>
                  <a:cubicBezTo>
                    <a:pt x="608637" y="41157"/>
                    <a:pt x="614656" y="59340"/>
                    <a:pt x="599507" y="65804"/>
                  </a:cubicBezTo>
                  <a:cubicBezTo>
                    <a:pt x="528438" y="96178"/>
                    <a:pt x="464157" y="140024"/>
                    <a:pt x="410520" y="194831"/>
                  </a:cubicBezTo>
                  <a:lnTo>
                    <a:pt x="364258" y="194831"/>
                  </a:lnTo>
                  <a:cubicBezTo>
                    <a:pt x="424097" y="126803"/>
                    <a:pt x="498351" y="72164"/>
                    <a:pt x="582243" y="36351"/>
                  </a:cubicBezTo>
                  <a:cubicBezTo>
                    <a:pt x="587251" y="34196"/>
                    <a:pt x="592096" y="34421"/>
                    <a:pt x="596231" y="36105"/>
                  </a:cubicBezTo>
                  <a:close/>
                  <a:moveTo>
                    <a:pt x="325339" y="0"/>
                  </a:moveTo>
                  <a:cubicBezTo>
                    <a:pt x="325339" y="0"/>
                    <a:pt x="326261" y="168"/>
                    <a:pt x="327769" y="837"/>
                  </a:cubicBezTo>
                  <a:cubicBezTo>
                    <a:pt x="329194" y="1507"/>
                    <a:pt x="331457" y="2427"/>
                    <a:pt x="333971" y="4101"/>
                  </a:cubicBezTo>
                  <a:cubicBezTo>
                    <a:pt x="338999" y="7281"/>
                    <a:pt x="345703" y="12720"/>
                    <a:pt x="351235" y="22009"/>
                  </a:cubicBezTo>
                  <a:cubicBezTo>
                    <a:pt x="354000" y="26612"/>
                    <a:pt x="356514" y="32219"/>
                    <a:pt x="357855" y="38746"/>
                  </a:cubicBezTo>
                  <a:cubicBezTo>
                    <a:pt x="359196" y="45274"/>
                    <a:pt x="359531" y="52806"/>
                    <a:pt x="358190" y="60505"/>
                  </a:cubicBezTo>
                  <a:cubicBezTo>
                    <a:pt x="356849" y="68204"/>
                    <a:pt x="353833" y="75903"/>
                    <a:pt x="349558" y="82765"/>
                  </a:cubicBezTo>
                  <a:cubicBezTo>
                    <a:pt x="345368" y="89543"/>
                    <a:pt x="340005" y="95401"/>
                    <a:pt x="334306" y="100255"/>
                  </a:cubicBezTo>
                  <a:lnTo>
                    <a:pt x="329948" y="103602"/>
                  </a:lnTo>
                  <a:lnTo>
                    <a:pt x="327434" y="105527"/>
                  </a:lnTo>
                  <a:cubicBezTo>
                    <a:pt x="326345" y="106364"/>
                    <a:pt x="325171" y="107201"/>
                    <a:pt x="324082" y="107954"/>
                  </a:cubicBezTo>
                  <a:lnTo>
                    <a:pt x="322322" y="109209"/>
                  </a:lnTo>
                  <a:cubicBezTo>
                    <a:pt x="321819" y="109628"/>
                    <a:pt x="321065" y="110046"/>
                    <a:pt x="320981" y="110214"/>
                  </a:cubicBezTo>
                  <a:cubicBezTo>
                    <a:pt x="320059" y="111050"/>
                    <a:pt x="318970" y="111804"/>
                    <a:pt x="317713" y="112473"/>
                  </a:cubicBezTo>
                  <a:cubicBezTo>
                    <a:pt x="316707" y="113477"/>
                    <a:pt x="315534" y="114398"/>
                    <a:pt x="314193" y="115318"/>
                  </a:cubicBezTo>
                  <a:cubicBezTo>
                    <a:pt x="313355" y="116239"/>
                    <a:pt x="312181" y="117159"/>
                    <a:pt x="311176" y="118080"/>
                  </a:cubicBezTo>
                  <a:cubicBezTo>
                    <a:pt x="310757" y="118498"/>
                    <a:pt x="310338" y="118917"/>
                    <a:pt x="309835" y="119419"/>
                  </a:cubicBezTo>
                  <a:cubicBezTo>
                    <a:pt x="309332" y="119837"/>
                    <a:pt x="308829" y="120339"/>
                    <a:pt x="308578" y="120842"/>
                  </a:cubicBezTo>
                  <a:cubicBezTo>
                    <a:pt x="308159" y="121427"/>
                    <a:pt x="307824" y="121929"/>
                    <a:pt x="307321" y="122515"/>
                  </a:cubicBezTo>
                  <a:cubicBezTo>
                    <a:pt x="306734" y="123017"/>
                    <a:pt x="306650" y="123687"/>
                    <a:pt x="306231" y="124273"/>
                  </a:cubicBezTo>
                  <a:cubicBezTo>
                    <a:pt x="305896" y="124858"/>
                    <a:pt x="305477" y="125528"/>
                    <a:pt x="305142" y="126197"/>
                  </a:cubicBezTo>
                  <a:cubicBezTo>
                    <a:pt x="304974" y="126951"/>
                    <a:pt x="304723" y="127620"/>
                    <a:pt x="304388" y="128373"/>
                  </a:cubicBezTo>
                  <a:cubicBezTo>
                    <a:pt x="303298" y="131302"/>
                    <a:pt x="302879" y="134650"/>
                    <a:pt x="302544" y="137830"/>
                  </a:cubicBezTo>
                  <a:cubicBezTo>
                    <a:pt x="302544" y="139503"/>
                    <a:pt x="302460" y="141093"/>
                    <a:pt x="302376" y="142516"/>
                  </a:cubicBezTo>
                  <a:cubicBezTo>
                    <a:pt x="302460" y="144106"/>
                    <a:pt x="302460" y="145529"/>
                    <a:pt x="302544" y="146784"/>
                  </a:cubicBezTo>
                  <a:cubicBezTo>
                    <a:pt x="302712" y="149462"/>
                    <a:pt x="302795" y="151805"/>
                    <a:pt x="303047" y="153311"/>
                  </a:cubicBezTo>
                  <a:cubicBezTo>
                    <a:pt x="303214" y="154901"/>
                    <a:pt x="303298" y="155738"/>
                    <a:pt x="303298" y="155738"/>
                  </a:cubicBezTo>
                  <a:cubicBezTo>
                    <a:pt x="303298" y="155738"/>
                    <a:pt x="302460" y="155655"/>
                    <a:pt x="300868" y="155320"/>
                  </a:cubicBezTo>
                  <a:cubicBezTo>
                    <a:pt x="299359" y="154818"/>
                    <a:pt x="296929" y="154232"/>
                    <a:pt x="294163" y="152893"/>
                  </a:cubicBezTo>
                  <a:cubicBezTo>
                    <a:pt x="292739" y="152223"/>
                    <a:pt x="291398" y="151387"/>
                    <a:pt x="289722" y="150382"/>
                  </a:cubicBezTo>
                  <a:cubicBezTo>
                    <a:pt x="288129" y="149378"/>
                    <a:pt x="286621" y="148123"/>
                    <a:pt x="284861" y="146784"/>
                  </a:cubicBezTo>
                  <a:cubicBezTo>
                    <a:pt x="283269" y="145278"/>
                    <a:pt x="281593" y="143604"/>
                    <a:pt x="279917" y="141595"/>
                  </a:cubicBezTo>
                  <a:cubicBezTo>
                    <a:pt x="278408" y="139503"/>
                    <a:pt x="276648" y="137328"/>
                    <a:pt x="275391" y="134566"/>
                  </a:cubicBezTo>
                  <a:cubicBezTo>
                    <a:pt x="274637" y="133311"/>
                    <a:pt x="274050" y="131888"/>
                    <a:pt x="273380" y="130382"/>
                  </a:cubicBezTo>
                  <a:cubicBezTo>
                    <a:pt x="272793" y="128959"/>
                    <a:pt x="272374" y="127285"/>
                    <a:pt x="271871" y="125695"/>
                  </a:cubicBezTo>
                  <a:cubicBezTo>
                    <a:pt x="270866" y="122432"/>
                    <a:pt x="270530" y="118833"/>
                    <a:pt x="270363" y="115067"/>
                  </a:cubicBezTo>
                  <a:cubicBezTo>
                    <a:pt x="270279" y="114147"/>
                    <a:pt x="270195" y="113143"/>
                    <a:pt x="270279" y="112222"/>
                  </a:cubicBezTo>
                  <a:cubicBezTo>
                    <a:pt x="270363" y="111218"/>
                    <a:pt x="270447" y="110297"/>
                    <a:pt x="270530" y="109377"/>
                  </a:cubicBezTo>
                  <a:cubicBezTo>
                    <a:pt x="270698" y="107452"/>
                    <a:pt x="271033" y="105527"/>
                    <a:pt x="271369" y="103519"/>
                  </a:cubicBezTo>
                  <a:cubicBezTo>
                    <a:pt x="271620" y="101510"/>
                    <a:pt x="272374" y="99753"/>
                    <a:pt x="272961" y="97828"/>
                  </a:cubicBezTo>
                  <a:cubicBezTo>
                    <a:pt x="273547" y="95987"/>
                    <a:pt x="274218" y="94062"/>
                    <a:pt x="274972" y="92221"/>
                  </a:cubicBezTo>
                  <a:cubicBezTo>
                    <a:pt x="276648" y="88790"/>
                    <a:pt x="278492" y="85359"/>
                    <a:pt x="280587" y="81928"/>
                  </a:cubicBezTo>
                  <a:cubicBezTo>
                    <a:pt x="283101" y="78664"/>
                    <a:pt x="285783" y="75401"/>
                    <a:pt x="288716" y="72304"/>
                  </a:cubicBezTo>
                  <a:cubicBezTo>
                    <a:pt x="289470" y="71384"/>
                    <a:pt x="289889" y="70965"/>
                    <a:pt x="290392" y="70463"/>
                  </a:cubicBezTo>
                  <a:lnTo>
                    <a:pt x="291985" y="69040"/>
                  </a:lnTo>
                  <a:cubicBezTo>
                    <a:pt x="292990" y="68120"/>
                    <a:pt x="293996" y="67199"/>
                    <a:pt x="295085" y="66279"/>
                  </a:cubicBezTo>
                  <a:lnTo>
                    <a:pt x="296594" y="64856"/>
                  </a:lnTo>
                  <a:lnTo>
                    <a:pt x="297013" y="64521"/>
                  </a:lnTo>
                  <a:lnTo>
                    <a:pt x="297097" y="64438"/>
                  </a:lnTo>
                  <a:lnTo>
                    <a:pt x="298437" y="63434"/>
                  </a:lnTo>
                  <a:lnTo>
                    <a:pt x="298521" y="63266"/>
                  </a:lnTo>
                  <a:lnTo>
                    <a:pt x="299108" y="62848"/>
                  </a:lnTo>
                  <a:lnTo>
                    <a:pt x="301371" y="61007"/>
                  </a:lnTo>
                  <a:cubicBezTo>
                    <a:pt x="304220" y="58580"/>
                    <a:pt x="306734" y="56237"/>
                    <a:pt x="308913" y="54061"/>
                  </a:cubicBezTo>
                  <a:cubicBezTo>
                    <a:pt x="311092" y="51801"/>
                    <a:pt x="312936" y="49709"/>
                    <a:pt x="314696" y="47282"/>
                  </a:cubicBezTo>
                  <a:cubicBezTo>
                    <a:pt x="316456" y="44939"/>
                    <a:pt x="318048" y="42178"/>
                    <a:pt x="319305" y="39081"/>
                  </a:cubicBezTo>
                  <a:cubicBezTo>
                    <a:pt x="320646" y="35985"/>
                    <a:pt x="321735" y="32470"/>
                    <a:pt x="322489" y="28872"/>
                  </a:cubicBezTo>
                  <a:cubicBezTo>
                    <a:pt x="324082" y="21758"/>
                    <a:pt x="324668" y="14394"/>
                    <a:pt x="325004" y="9038"/>
                  </a:cubicBezTo>
                  <a:cubicBezTo>
                    <a:pt x="325087" y="6277"/>
                    <a:pt x="325339" y="4017"/>
                    <a:pt x="325255" y="2427"/>
                  </a:cubicBezTo>
                  <a:cubicBezTo>
                    <a:pt x="325339" y="837"/>
                    <a:pt x="325339" y="0"/>
                    <a:pt x="325339" y="0"/>
                  </a:cubicBezTo>
                  <a:close/>
                  <a:moveTo>
                    <a:pt x="227322" y="0"/>
                  </a:moveTo>
                  <a:cubicBezTo>
                    <a:pt x="227322" y="0"/>
                    <a:pt x="228160" y="168"/>
                    <a:pt x="229669" y="837"/>
                  </a:cubicBezTo>
                  <a:cubicBezTo>
                    <a:pt x="231094" y="1507"/>
                    <a:pt x="233356" y="2427"/>
                    <a:pt x="235870" y="4101"/>
                  </a:cubicBezTo>
                  <a:cubicBezTo>
                    <a:pt x="240899" y="7281"/>
                    <a:pt x="247687" y="12720"/>
                    <a:pt x="253218" y="22009"/>
                  </a:cubicBezTo>
                  <a:cubicBezTo>
                    <a:pt x="255900" y="26612"/>
                    <a:pt x="258414" y="32219"/>
                    <a:pt x="259755" y="38746"/>
                  </a:cubicBezTo>
                  <a:cubicBezTo>
                    <a:pt x="261180" y="45274"/>
                    <a:pt x="261515" y="52806"/>
                    <a:pt x="260090" y="60505"/>
                  </a:cubicBezTo>
                  <a:cubicBezTo>
                    <a:pt x="258749" y="68204"/>
                    <a:pt x="255816" y="75903"/>
                    <a:pt x="251542" y="82765"/>
                  </a:cubicBezTo>
                  <a:cubicBezTo>
                    <a:pt x="247268" y="89543"/>
                    <a:pt x="241988" y="95401"/>
                    <a:pt x="236289" y="100255"/>
                  </a:cubicBezTo>
                  <a:lnTo>
                    <a:pt x="231848" y="103602"/>
                  </a:lnTo>
                  <a:lnTo>
                    <a:pt x="229417" y="105527"/>
                  </a:lnTo>
                  <a:cubicBezTo>
                    <a:pt x="228244" y="106364"/>
                    <a:pt x="227155" y="107201"/>
                    <a:pt x="225981" y="107954"/>
                  </a:cubicBezTo>
                  <a:lnTo>
                    <a:pt x="224305" y="109209"/>
                  </a:lnTo>
                  <a:cubicBezTo>
                    <a:pt x="223719" y="109628"/>
                    <a:pt x="223048" y="110046"/>
                    <a:pt x="222965" y="110214"/>
                  </a:cubicBezTo>
                  <a:cubicBezTo>
                    <a:pt x="222043" y="111050"/>
                    <a:pt x="220953" y="111804"/>
                    <a:pt x="219696" y="112473"/>
                  </a:cubicBezTo>
                  <a:cubicBezTo>
                    <a:pt x="218607" y="113477"/>
                    <a:pt x="217433" y="114398"/>
                    <a:pt x="216093" y="115318"/>
                  </a:cubicBezTo>
                  <a:cubicBezTo>
                    <a:pt x="215254" y="116239"/>
                    <a:pt x="214081" y="117159"/>
                    <a:pt x="213076" y="118080"/>
                  </a:cubicBezTo>
                  <a:cubicBezTo>
                    <a:pt x="212740" y="118498"/>
                    <a:pt x="212321" y="118917"/>
                    <a:pt x="211818" y="119419"/>
                  </a:cubicBezTo>
                  <a:cubicBezTo>
                    <a:pt x="211316" y="119837"/>
                    <a:pt x="210813" y="120339"/>
                    <a:pt x="210478" y="120842"/>
                  </a:cubicBezTo>
                  <a:cubicBezTo>
                    <a:pt x="210142" y="121427"/>
                    <a:pt x="209723" y="121929"/>
                    <a:pt x="209221" y="122515"/>
                  </a:cubicBezTo>
                  <a:cubicBezTo>
                    <a:pt x="208718" y="123017"/>
                    <a:pt x="208634" y="123687"/>
                    <a:pt x="208215" y="124273"/>
                  </a:cubicBezTo>
                  <a:cubicBezTo>
                    <a:pt x="207880" y="124858"/>
                    <a:pt x="207377" y="125528"/>
                    <a:pt x="207125" y="126197"/>
                  </a:cubicBezTo>
                  <a:cubicBezTo>
                    <a:pt x="206874" y="126951"/>
                    <a:pt x="206706" y="127620"/>
                    <a:pt x="206371" y="128373"/>
                  </a:cubicBezTo>
                  <a:cubicBezTo>
                    <a:pt x="205282" y="131302"/>
                    <a:pt x="204863" y="134650"/>
                    <a:pt x="204527" y="137830"/>
                  </a:cubicBezTo>
                  <a:cubicBezTo>
                    <a:pt x="204444" y="139503"/>
                    <a:pt x="204360" y="141093"/>
                    <a:pt x="204360" y="142516"/>
                  </a:cubicBezTo>
                  <a:cubicBezTo>
                    <a:pt x="204360" y="144106"/>
                    <a:pt x="204444" y="145529"/>
                    <a:pt x="204444" y="146784"/>
                  </a:cubicBezTo>
                  <a:cubicBezTo>
                    <a:pt x="204611" y="149462"/>
                    <a:pt x="204695" y="151805"/>
                    <a:pt x="204946" y="153311"/>
                  </a:cubicBezTo>
                  <a:cubicBezTo>
                    <a:pt x="205198" y="154901"/>
                    <a:pt x="205282" y="155738"/>
                    <a:pt x="205282" y="155738"/>
                  </a:cubicBezTo>
                  <a:cubicBezTo>
                    <a:pt x="205282" y="155738"/>
                    <a:pt x="204360" y="155655"/>
                    <a:pt x="202768" y="155320"/>
                  </a:cubicBezTo>
                  <a:cubicBezTo>
                    <a:pt x="201259" y="154818"/>
                    <a:pt x="198829" y="154232"/>
                    <a:pt x="196147" y="152893"/>
                  </a:cubicBezTo>
                  <a:cubicBezTo>
                    <a:pt x="194722" y="152223"/>
                    <a:pt x="193298" y="151387"/>
                    <a:pt x="191705" y="150382"/>
                  </a:cubicBezTo>
                  <a:cubicBezTo>
                    <a:pt x="190113" y="149378"/>
                    <a:pt x="188521" y="148123"/>
                    <a:pt x="186761" y="146784"/>
                  </a:cubicBezTo>
                  <a:cubicBezTo>
                    <a:pt x="185169" y="145278"/>
                    <a:pt x="183492" y="143604"/>
                    <a:pt x="181816" y="141595"/>
                  </a:cubicBezTo>
                  <a:cubicBezTo>
                    <a:pt x="180308" y="139503"/>
                    <a:pt x="178632" y="137328"/>
                    <a:pt x="177291" y="134566"/>
                  </a:cubicBezTo>
                  <a:cubicBezTo>
                    <a:pt x="176620" y="133311"/>
                    <a:pt x="175950" y="131888"/>
                    <a:pt x="175363" y="130382"/>
                  </a:cubicBezTo>
                  <a:cubicBezTo>
                    <a:pt x="174693" y="128959"/>
                    <a:pt x="174358" y="127285"/>
                    <a:pt x="173855" y="125695"/>
                  </a:cubicBezTo>
                  <a:cubicBezTo>
                    <a:pt x="172765" y="122432"/>
                    <a:pt x="172430" y="118833"/>
                    <a:pt x="172263" y="115067"/>
                  </a:cubicBezTo>
                  <a:cubicBezTo>
                    <a:pt x="172263" y="114147"/>
                    <a:pt x="172179" y="113143"/>
                    <a:pt x="172179" y="112222"/>
                  </a:cubicBezTo>
                  <a:cubicBezTo>
                    <a:pt x="172263" y="111218"/>
                    <a:pt x="172346" y="110297"/>
                    <a:pt x="172514" y="109377"/>
                  </a:cubicBezTo>
                  <a:cubicBezTo>
                    <a:pt x="172682" y="107452"/>
                    <a:pt x="172933" y="105527"/>
                    <a:pt x="173268" y="103519"/>
                  </a:cubicBezTo>
                  <a:cubicBezTo>
                    <a:pt x="173603" y="101510"/>
                    <a:pt x="174274" y="99753"/>
                    <a:pt x="174861" y="97828"/>
                  </a:cubicBezTo>
                  <a:cubicBezTo>
                    <a:pt x="175447" y="95987"/>
                    <a:pt x="176118" y="94062"/>
                    <a:pt x="176872" y="92221"/>
                  </a:cubicBezTo>
                  <a:cubicBezTo>
                    <a:pt x="178548" y="88790"/>
                    <a:pt x="180475" y="85359"/>
                    <a:pt x="182571" y="81928"/>
                  </a:cubicBezTo>
                  <a:cubicBezTo>
                    <a:pt x="185001" y="78664"/>
                    <a:pt x="187766" y="75401"/>
                    <a:pt x="190616" y="72304"/>
                  </a:cubicBezTo>
                  <a:cubicBezTo>
                    <a:pt x="191454" y="71384"/>
                    <a:pt x="191873" y="70965"/>
                    <a:pt x="192376" y="70463"/>
                  </a:cubicBezTo>
                  <a:lnTo>
                    <a:pt x="193884" y="69040"/>
                  </a:lnTo>
                  <a:cubicBezTo>
                    <a:pt x="194890" y="68120"/>
                    <a:pt x="195979" y="67199"/>
                    <a:pt x="196985" y="66279"/>
                  </a:cubicBezTo>
                  <a:lnTo>
                    <a:pt x="198577" y="64856"/>
                  </a:lnTo>
                  <a:lnTo>
                    <a:pt x="198996" y="64521"/>
                  </a:lnTo>
                  <a:lnTo>
                    <a:pt x="199080" y="64438"/>
                  </a:lnTo>
                  <a:lnTo>
                    <a:pt x="200337" y="63434"/>
                  </a:lnTo>
                  <a:lnTo>
                    <a:pt x="200505" y="63266"/>
                  </a:lnTo>
                  <a:lnTo>
                    <a:pt x="201008" y="62848"/>
                  </a:lnTo>
                  <a:lnTo>
                    <a:pt x="203354" y="61007"/>
                  </a:lnTo>
                  <a:cubicBezTo>
                    <a:pt x="206204" y="58580"/>
                    <a:pt x="208718" y="56237"/>
                    <a:pt x="210897" y="54061"/>
                  </a:cubicBezTo>
                  <a:cubicBezTo>
                    <a:pt x="212992" y="51801"/>
                    <a:pt x="214919" y="49709"/>
                    <a:pt x="216679" y="47282"/>
                  </a:cubicBezTo>
                  <a:cubicBezTo>
                    <a:pt x="218355" y="44939"/>
                    <a:pt x="219948" y="42178"/>
                    <a:pt x="221288" y="39081"/>
                  </a:cubicBezTo>
                  <a:cubicBezTo>
                    <a:pt x="222629" y="35985"/>
                    <a:pt x="223719" y="32470"/>
                    <a:pt x="224473" y="28872"/>
                  </a:cubicBezTo>
                  <a:cubicBezTo>
                    <a:pt x="225981" y="21758"/>
                    <a:pt x="226568" y="14394"/>
                    <a:pt x="226903" y="9038"/>
                  </a:cubicBezTo>
                  <a:cubicBezTo>
                    <a:pt x="226987" y="6277"/>
                    <a:pt x="227239" y="4017"/>
                    <a:pt x="227239" y="2427"/>
                  </a:cubicBezTo>
                  <a:cubicBezTo>
                    <a:pt x="227239" y="837"/>
                    <a:pt x="227322" y="0"/>
                    <a:pt x="227322" y="0"/>
                  </a:cubicBezTo>
                  <a:close/>
                </a:path>
              </a:pathLst>
            </a:custGeom>
            <a:solidFill>
              <a:schemeClr val="bg1"/>
            </a:solidFill>
            <a:ln>
              <a:noFill/>
              <a:round/>
            </a:ln>
          </p:spPr>
          <p:txBody>
            <a:bodyPr/>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endParaRPr lang="zh-CN" altLang="en-US">
                <a:ea typeface="等线" panose="02010600030101010101" charset="-122"/>
                <a:sym typeface="等线"/>
              </a:endParaRPr>
            </a:p>
          </p:txBody>
        </p:sp>
        <p:grpSp>
          <p:nvGrpSpPr>
            <p:cNvPr id="16416" name="组合 57"/>
            <p:cNvGrpSpPr/>
            <p:nvPr>
              <p:custDataLst>
                <p:tags r:id="rId33"/>
              </p:custDataLst>
            </p:nvPr>
          </p:nvGrpSpPr>
          <p:grpSpPr>
            <a:xfrm>
              <a:off x="3684446" y="1778983"/>
              <a:ext cx="2015256" cy="1542154"/>
              <a:chOff x="1096271" y="3939310"/>
              <a:chExt cx="2015256" cy="1542154"/>
            </a:xfrm>
          </p:grpSpPr>
          <p:sp>
            <p:nvSpPr>
              <p:cNvPr id="16417" name="文本框 58"/>
              <p:cNvSpPr/>
              <p:nvPr>
                <p:custDataLst>
                  <p:tags r:id="rId34"/>
                </p:custDataLst>
              </p:nvPr>
            </p:nvSpPr>
            <p:spPr>
              <a:xfrm>
                <a:off x="1267876" y="3939310"/>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6418" name="文本框 59"/>
              <p:cNvSpPr/>
              <p:nvPr>
                <p:custDataLst>
                  <p:tags r:id="rId35"/>
                </p:custDataLst>
              </p:nvPr>
            </p:nvSpPr>
            <p:spPr>
              <a:xfrm>
                <a:off x="1096271" y="4454836"/>
                <a:ext cx="2015256" cy="102662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grpSp>
        <p:nvGrpSpPr>
          <p:cNvPr id="16419" name="组合 60"/>
          <p:cNvGrpSpPr/>
          <p:nvPr>
            <p:custDataLst>
              <p:tags r:id="rId36"/>
            </p:custDataLst>
          </p:nvPr>
        </p:nvGrpSpPr>
        <p:grpSpPr>
          <a:xfrm>
            <a:off x="8509000" y="1779588"/>
            <a:ext cx="2805113" cy="3824287"/>
            <a:chOff x="8509709" y="1778983"/>
            <a:chExt cx="2804838" cy="3824992"/>
          </a:xfrm>
        </p:grpSpPr>
        <p:sp>
          <p:nvSpPr>
            <p:cNvPr id="16420" name="任意多边形 36"/>
            <p:cNvSpPr/>
            <p:nvPr>
              <p:custDataLst>
                <p:tags r:id="rId37"/>
              </p:custDataLst>
            </p:nvPr>
          </p:nvSpPr>
          <p:spPr>
            <a:xfrm rot="5400000">
              <a:off x="9528818" y="2667741"/>
              <a:ext cx="766619" cy="2804838"/>
            </a:xfrm>
            <a:custGeom>
              <a:gdLst>
                <a:gd name="connsiteX0" fmla="*/ 0 w 766619"/>
                <a:gd name="connsiteY0" fmla="*/ 2804838 h 2804838"/>
                <a:gd name="connsiteX1" fmla="*/ 0 w 766619"/>
                <a:gd name="connsiteY1" fmla="*/ 347965 h 2804838"/>
                <a:gd name="connsiteX2" fmla="*/ 2 w 766619"/>
                <a:gd name="connsiteY2" fmla="*/ 347965 h 2804838"/>
                <a:gd name="connsiteX3" fmla="*/ 383310 w 766619"/>
                <a:gd name="connsiteY3" fmla="*/ 0 h 2804838"/>
                <a:gd name="connsiteX4" fmla="*/ 766618 w 766619"/>
                <a:gd name="connsiteY4" fmla="*/ 347965 h 2804838"/>
                <a:gd name="connsiteX5" fmla="*/ 766618 w 766619"/>
                <a:gd name="connsiteY5" fmla="*/ 347965 h 2804838"/>
                <a:gd name="connsiteX6" fmla="*/ 766618 w 766619"/>
                <a:gd name="connsiteY6" fmla="*/ 347965 h 2804838"/>
                <a:gd name="connsiteX7" fmla="*/ 766619 w 766619"/>
                <a:gd name="connsiteY7" fmla="*/ 347966 h 2804838"/>
                <a:gd name="connsiteX8" fmla="*/ 766618 w 766619"/>
                <a:gd name="connsiteY8" fmla="*/ 347966 h 2804838"/>
                <a:gd name="connsiteX9" fmla="*/ 766618 w 766619"/>
                <a:gd name="connsiteY9" fmla="*/ 2804838 h 28048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619" h="2804838">
                  <a:moveTo>
                    <a:pt x="0" y="2804838"/>
                  </a:moveTo>
                  <a:lnTo>
                    <a:pt x="0" y="347965"/>
                  </a:lnTo>
                  <a:lnTo>
                    <a:pt x="2" y="347965"/>
                  </a:lnTo>
                  <a:lnTo>
                    <a:pt x="383310" y="0"/>
                  </a:lnTo>
                  <a:lnTo>
                    <a:pt x="766618" y="347965"/>
                  </a:lnTo>
                  <a:lnTo>
                    <a:pt x="766618" y="347965"/>
                  </a:lnTo>
                  <a:lnTo>
                    <a:pt x="766618" y="347965"/>
                  </a:lnTo>
                  <a:lnTo>
                    <a:pt x="766619" y="347966"/>
                  </a:lnTo>
                  <a:lnTo>
                    <a:pt x="766618" y="347966"/>
                  </a:lnTo>
                  <a:lnTo>
                    <a:pt x="766618" y="2804838"/>
                  </a:lnTo>
                  <a:close/>
                </a:path>
              </a:pathLst>
            </a:cu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sym typeface="+mn-lt"/>
              </a:endParaRPr>
            </a:p>
          </p:txBody>
        </p:sp>
        <p:cxnSp>
          <p:nvCxnSpPr>
            <p:cNvPr id="16421" name="直接连接符 62"/>
            <p:cNvCxnSpPr/>
            <p:nvPr>
              <p:custDataLst>
                <p:tags r:id="rId38"/>
              </p:custDataLst>
            </p:nvPr>
          </p:nvCxnSpPr>
          <p:spPr>
            <a:xfrm rot="10800000">
              <a:off x="9912127" y="4567192"/>
              <a:ext cx="1" cy="824347"/>
            </a:xfrm>
            <a:prstGeom prst="line">
              <a:avLst/>
            </a:prstGeom>
            <a:noFill/>
            <a:ln w="28575" cap="flat">
              <a:solidFill>
                <a:srgbClr val="A6A6A6"/>
              </a:solidFill>
              <a:prstDash val="solid"/>
              <a:miter lim="800000"/>
              <a:headEnd type="none" w="med" len="med"/>
              <a:tailEnd type="none" w="med" len="med"/>
            </a:ln>
          </p:spPr>
        </p:cxnSp>
        <p:sp>
          <p:nvSpPr>
            <p:cNvPr id="16422" name="椭圆 63"/>
            <p:cNvSpPr/>
            <p:nvPr>
              <p:custDataLst>
                <p:tags r:id="rId39"/>
              </p:custDataLst>
            </p:nvPr>
          </p:nvSpPr>
          <p:spPr>
            <a:xfrm rot="10800000">
              <a:off x="9321000" y="3481918"/>
              <a:ext cx="1182254" cy="1182254"/>
            </a:xfrm>
            <a:prstGeom prst="ellipse">
              <a:avLst/>
            </a:prstGeom>
            <a:solidFill>
              <a:srgbClr val="FFFFFF"/>
            </a:solidFill>
            <a:ln w="12700" cap="flat" cmpd="sng" algn="ctr">
              <a:noFill/>
              <a:prstDash val="solid"/>
              <a:miter lim="800000"/>
              <a:headEnd type="none" w="med" len="med"/>
              <a:tailEnd type="none" w="med" len="med"/>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lumMod val="65000"/>
                    <a:lumOff val="35000"/>
                  </a:schemeClr>
                </a:solidFill>
                <a:uLnTx/>
                <a:uFillTx/>
                <a:latin typeface="思源宋体 CN Medium" pitchFamily="18" charset="-122"/>
                <a:ea typeface="思源宋体 CN Medium" pitchFamily="18" charset="-122"/>
                <a:cs typeface="+mn-ea"/>
                <a:sym typeface="+mn-lt"/>
              </a:endParaRPr>
            </a:p>
          </p:txBody>
        </p:sp>
        <p:sp>
          <p:nvSpPr>
            <p:cNvPr id="16423" name="椭圆 64"/>
            <p:cNvSpPr/>
            <p:nvPr>
              <p:custDataLst>
                <p:tags r:id="rId40"/>
              </p:custDataLst>
            </p:nvPr>
          </p:nvSpPr>
          <p:spPr>
            <a:xfrm rot="10800000">
              <a:off x="9417982" y="3578901"/>
              <a:ext cx="988291" cy="988291"/>
            </a:xfrm>
            <a:prstGeom prst="ellipse">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sym typeface="+mn-lt"/>
              </a:endParaRPr>
            </a:p>
          </p:txBody>
        </p:sp>
        <p:sp>
          <p:nvSpPr>
            <p:cNvPr id="16424" name="椭圆 65"/>
            <p:cNvSpPr/>
            <p:nvPr>
              <p:custDataLst>
                <p:tags r:id="rId41"/>
              </p:custDataLst>
            </p:nvPr>
          </p:nvSpPr>
          <p:spPr>
            <a:xfrm rot="10800000">
              <a:off x="9805909" y="5391539"/>
              <a:ext cx="212436" cy="212436"/>
            </a:xfrm>
            <a:prstGeom prst="ellipse">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sym typeface="+mn-lt"/>
              </a:endParaRPr>
            </a:p>
          </p:txBody>
        </p:sp>
        <p:sp>
          <p:nvSpPr>
            <p:cNvPr id="16425" name="verification-symbol-in-a-square-box_37892"/>
            <p:cNvSpPr>
              <a:spLocks noChangeAspect="1"/>
            </p:cNvSpPr>
            <p:nvPr>
              <p:custDataLst>
                <p:tags r:id="rId42"/>
              </p:custDataLst>
            </p:nvPr>
          </p:nvSpPr>
          <p:spPr bwMode="auto">
            <a:xfrm>
              <a:off x="9661420" y="3846823"/>
              <a:ext cx="501414" cy="421459"/>
            </a:xfrm>
            <a:custGeom>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solidFill>
            <a:ln>
              <a:noFill/>
              <a:round/>
            </a:ln>
          </p:spPr>
          <p:txBody>
            <a:bodyPr/>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endParaRPr lang="zh-CN" altLang="en-US">
                <a:ea typeface="等线" panose="02010600030101010101" charset="-122"/>
                <a:sym typeface="等线"/>
              </a:endParaRPr>
            </a:p>
          </p:txBody>
        </p:sp>
        <p:grpSp>
          <p:nvGrpSpPr>
            <p:cNvPr id="16426" name="组合 67"/>
            <p:cNvGrpSpPr/>
            <p:nvPr>
              <p:custDataLst>
                <p:tags r:id="rId43"/>
              </p:custDataLst>
            </p:nvPr>
          </p:nvGrpSpPr>
          <p:grpSpPr>
            <a:xfrm>
              <a:off x="8904499" y="1778983"/>
              <a:ext cx="2015256" cy="1542154"/>
              <a:chOff x="1096271" y="3939310"/>
              <a:chExt cx="2015256" cy="1542154"/>
            </a:xfrm>
          </p:grpSpPr>
          <p:sp>
            <p:nvSpPr>
              <p:cNvPr id="16427" name="文本框 68"/>
              <p:cNvSpPr/>
              <p:nvPr>
                <p:custDataLst>
                  <p:tags r:id="rId44"/>
                </p:custDataLst>
              </p:nvPr>
            </p:nvSpPr>
            <p:spPr>
              <a:xfrm>
                <a:off x="1267876" y="3939310"/>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6428" name="文本框 69"/>
              <p:cNvSpPr/>
              <p:nvPr>
                <p:custDataLst>
                  <p:tags r:id="rId45"/>
                </p:custDataLst>
              </p:nvPr>
            </p:nvSpPr>
            <p:spPr>
              <a:xfrm>
                <a:off x="1096271" y="4454836"/>
                <a:ext cx="2015256" cy="102662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wipe(down)">
                                      <p:cBhvr>
                                        <p:cTn id="7" dur="500"/>
                                        <p:tgtEl>
                                          <p:spTgt spid="16387"/>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6409"/>
                                        </p:tgtEl>
                                        <p:attrNameLst>
                                          <p:attrName>style.visibility</p:attrName>
                                        </p:attrNameLst>
                                      </p:cBhvr>
                                      <p:to>
                                        <p:strVal val="visible"/>
                                      </p:to>
                                    </p:set>
                                    <p:animEffect transition="in" filter="wipe(up)">
                                      <p:cBhvr>
                                        <p:cTn id="11" dur="500"/>
                                        <p:tgtEl>
                                          <p:spTgt spid="16409"/>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397"/>
                                        </p:tgtEl>
                                        <p:attrNameLst>
                                          <p:attrName>style.visibility</p:attrName>
                                        </p:attrNameLst>
                                      </p:cBhvr>
                                      <p:to>
                                        <p:strVal val="visible"/>
                                      </p:to>
                                    </p:set>
                                    <p:animEffect transition="in" filter="wipe(down)">
                                      <p:cBhvr>
                                        <p:cTn id="15" dur="500"/>
                                        <p:tgtEl>
                                          <p:spTgt spid="16397"/>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419"/>
                                        </p:tgtEl>
                                        <p:attrNameLst>
                                          <p:attrName>style.visibility</p:attrName>
                                        </p:attrNameLst>
                                      </p:cBhvr>
                                      <p:to>
                                        <p:strVal val="visible"/>
                                      </p:to>
                                    </p:set>
                                    <p:animEffect transition="in" filter="wipe(up)">
                                      <p:cBhvr>
                                        <p:cTn id="19" dur="500"/>
                                        <p:tgtEl>
                                          <p:spTgt spid="16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7410"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工作经验总结</a:t>
            </a:r>
            <a:endParaRPr lang="zh-CN" altLang="en-US" sz="3200">
              <a:solidFill>
                <a:srgbClr val="5F3D39"/>
              </a:solidFill>
              <a:latin typeface="思源宋体 CN Heavy" pitchFamily="18" charset="-122"/>
              <a:ea typeface="思源宋体 CN Heavy" pitchFamily="18" charset="-122"/>
            </a:endParaRPr>
          </a:p>
        </p:txBody>
      </p:sp>
      <p:grpSp>
        <p:nvGrpSpPr>
          <p:cNvPr id="17411" name="组合 45"/>
          <p:cNvGrpSpPr/>
          <p:nvPr>
            <p:custDataLst>
              <p:tags r:id="rId4"/>
            </p:custDataLst>
          </p:nvPr>
        </p:nvGrpSpPr>
        <p:grpSpPr>
          <a:xfrm>
            <a:off x="6316663" y="1760538"/>
            <a:ext cx="4714875" cy="1239837"/>
            <a:chOff x="6096000" y="1586978"/>
            <a:chExt cx="4714754" cy="1239473"/>
          </a:xfrm>
        </p:grpSpPr>
        <p:grpSp>
          <p:nvGrpSpPr>
            <p:cNvPr id="17412" name="组合 46"/>
            <p:cNvGrpSpPr/>
            <p:nvPr>
              <p:custDataLst>
                <p:tags r:id="rId5"/>
              </p:custDataLst>
            </p:nvPr>
          </p:nvGrpSpPr>
          <p:grpSpPr>
            <a:xfrm>
              <a:off x="6096000" y="1907119"/>
              <a:ext cx="599191" cy="599191"/>
              <a:chOff x="710054" y="1739114"/>
              <a:chExt cx="599191" cy="599191"/>
            </a:xfrm>
          </p:grpSpPr>
          <p:sp>
            <p:nvSpPr>
              <p:cNvPr id="17413" name="椭圆 50"/>
              <p:cNvSpPr/>
              <p:nvPr>
                <p:custDataLst>
                  <p:tags r:id="rId6"/>
                </p:custDataLst>
              </p:nvPr>
            </p:nvSpPr>
            <p:spPr>
              <a:xfrm>
                <a:off x="710054" y="1739114"/>
                <a:ext cx="599191" cy="599191"/>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思源宋体 CN Medium" pitchFamily="18" charset="-122"/>
                  <a:ea typeface="思源宋体 CN Medium" pitchFamily="18" charset="-122"/>
                </a:endParaRPr>
              </a:p>
            </p:txBody>
          </p:sp>
          <p:sp>
            <p:nvSpPr>
              <p:cNvPr id="17414" name="iconfont-1187-868615"/>
              <p:cNvSpPr>
                <a:spLocks noChangeAspect="1"/>
              </p:cNvSpPr>
              <p:nvPr>
                <p:custDataLst>
                  <p:tags r:id="rId7"/>
                </p:custDataLst>
              </p:nvPr>
            </p:nvSpPr>
            <p:spPr bwMode="auto">
              <a:xfrm>
                <a:off x="862161" y="1890907"/>
                <a:ext cx="294977" cy="295604"/>
              </a:xfrm>
              <a:custGeom>
                <a:rect l="l" t="t" r="r" b="b"/>
                <a:pathLst>
                  <a:path w="12727" h="12755">
                    <a:moveTo>
                      <a:pt x="12123" y="2794"/>
                    </a:moveTo>
                    <a:lnTo>
                      <a:pt x="11574" y="3342"/>
                    </a:lnTo>
                    <a:lnTo>
                      <a:pt x="9386" y="1151"/>
                    </a:lnTo>
                    <a:lnTo>
                      <a:pt x="9932" y="605"/>
                    </a:lnTo>
                    <a:cubicBezTo>
                      <a:pt x="10537" y="0"/>
                      <a:pt x="11518" y="0"/>
                      <a:pt x="12123" y="605"/>
                    </a:cubicBezTo>
                    <a:cubicBezTo>
                      <a:pt x="12728" y="1208"/>
                      <a:pt x="12728" y="2189"/>
                      <a:pt x="12123" y="2794"/>
                    </a:cubicBezTo>
                    <a:close/>
                    <a:moveTo>
                      <a:pt x="10479" y="4436"/>
                    </a:moveTo>
                    <a:lnTo>
                      <a:pt x="7742" y="7169"/>
                    </a:lnTo>
                    <a:lnTo>
                      <a:pt x="3926" y="8827"/>
                    </a:lnTo>
                    <a:lnTo>
                      <a:pt x="5551" y="4980"/>
                    </a:lnTo>
                    <a:lnTo>
                      <a:pt x="8290" y="2245"/>
                    </a:lnTo>
                    <a:lnTo>
                      <a:pt x="10479" y="4436"/>
                    </a:lnTo>
                    <a:close/>
                    <a:moveTo>
                      <a:pt x="4711" y="1735"/>
                    </a:moveTo>
                    <a:lnTo>
                      <a:pt x="2356" y="1735"/>
                    </a:lnTo>
                    <a:cubicBezTo>
                      <a:pt x="1921" y="1735"/>
                      <a:pt x="1570" y="2088"/>
                      <a:pt x="1570" y="2522"/>
                    </a:cubicBezTo>
                    <a:lnTo>
                      <a:pt x="1570" y="10392"/>
                    </a:lnTo>
                    <a:cubicBezTo>
                      <a:pt x="1570" y="10826"/>
                      <a:pt x="1921" y="11179"/>
                      <a:pt x="2356" y="11179"/>
                    </a:cubicBezTo>
                    <a:lnTo>
                      <a:pt x="10210" y="11179"/>
                    </a:lnTo>
                    <a:cubicBezTo>
                      <a:pt x="10644" y="11179"/>
                      <a:pt x="10995" y="10826"/>
                      <a:pt x="10995" y="10392"/>
                    </a:cubicBezTo>
                    <a:lnTo>
                      <a:pt x="10995" y="7245"/>
                    </a:lnTo>
                    <a:cubicBezTo>
                      <a:pt x="10995" y="6811"/>
                      <a:pt x="11346" y="6458"/>
                      <a:pt x="11780" y="6458"/>
                    </a:cubicBezTo>
                    <a:cubicBezTo>
                      <a:pt x="12214" y="6458"/>
                      <a:pt x="12565" y="6811"/>
                      <a:pt x="12565" y="7245"/>
                    </a:cubicBezTo>
                    <a:lnTo>
                      <a:pt x="12565" y="11181"/>
                    </a:lnTo>
                    <a:cubicBezTo>
                      <a:pt x="12565" y="12049"/>
                      <a:pt x="11861" y="12755"/>
                      <a:pt x="10995" y="12755"/>
                    </a:cubicBezTo>
                    <a:lnTo>
                      <a:pt x="1570" y="12755"/>
                    </a:lnTo>
                    <a:cubicBezTo>
                      <a:pt x="704" y="12755"/>
                      <a:pt x="0" y="12051"/>
                      <a:pt x="0" y="11181"/>
                    </a:cubicBezTo>
                    <a:lnTo>
                      <a:pt x="0" y="1735"/>
                    </a:lnTo>
                    <a:cubicBezTo>
                      <a:pt x="0" y="866"/>
                      <a:pt x="704" y="161"/>
                      <a:pt x="1570" y="161"/>
                    </a:cubicBezTo>
                    <a:lnTo>
                      <a:pt x="4711" y="161"/>
                    </a:lnTo>
                    <a:cubicBezTo>
                      <a:pt x="5145" y="161"/>
                      <a:pt x="5496" y="514"/>
                      <a:pt x="5496" y="948"/>
                    </a:cubicBezTo>
                    <a:cubicBezTo>
                      <a:pt x="5496" y="1384"/>
                      <a:pt x="5145" y="1735"/>
                      <a:pt x="4711" y="1735"/>
                    </a:cubicBezTo>
                    <a:close/>
                    <a:moveTo>
                      <a:pt x="4711" y="1735"/>
                    </a:moveTo>
                    <a:close/>
                  </a:path>
                </a:pathLst>
              </a:custGeom>
              <a:solidFill>
                <a:schemeClr val="bg1"/>
              </a:solidFill>
              <a:ln>
                <a:noFill/>
                <a:round/>
              </a:ln>
            </p:spPr>
            <p:txBody>
              <a:bodyPr/>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p:txBody>
          </p:sp>
        </p:grpSp>
        <p:grpSp>
          <p:nvGrpSpPr>
            <p:cNvPr id="17415" name="组合 47"/>
            <p:cNvGrpSpPr/>
            <p:nvPr>
              <p:custDataLst>
                <p:tags r:id="rId8"/>
              </p:custDataLst>
            </p:nvPr>
          </p:nvGrpSpPr>
          <p:grpSpPr>
            <a:xfrm>
              <a:off x="6879011" y="1586978"/>
              <a:ext cx="3931743" cy="1239473"/>
              <a:chOff x="1371795" y="1609892"/>
              <a:chExt cx="3931743" cy="1239473"/>
            </a:xfrm>
          </p:grpSpPr>
          <p:sp>
            <p:nvSpPr>
              <p:cNvPr id="17416" name="文本框 48"/>
              <p:cNvSpPr/>
              <p:nvPr>
                <p:custDataLst>
                  <p:tags r:id="rId9"/>
                </p:custDataLst>
              </p:nvPr>
            </p:nvSpPr>
            <p:spPr>
              <a:xfrm>
                <a:off x="1371795" y="1609892"/>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7417" name="文本框 49"/>
              <p:cNvSpPr/>
              <p:nvPr>
                <p:custDataLst>
                  <p:tags r:id="rId10"/>
                </p:custDataLst>
              </p:nvPr>
            </p:nvSpPr>
            <p:spPr>
              <a:xfrm>
                <a:off x="1371796" y="2135323"/>
                <a:ext cx="3931742" cy="71404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30000"/>
                  </a:lnSpc>
                </a:pPr>
                <a:r>
                  <a:rPr lang="zh-CN" altLang="en-US" sz="1600">
                    <a:ea typeface="等线" panose="02010600030101010101" charset="-122"/>
                    <a:sym typeface="等线"/>
                  </a:rPr>
                  <a:t>在此处添加内容在此次添加内容在此处添加内容在此次添加内容</a:t>
                </a:r>
                <a:endParaRPr lang="zh-CN" altLang="en-US" sz="1600">
                  <a:ea typeface="等线" panose="02010600030101010101" charset="-122"/>
                  <a:sym typeface="等线"/>
                </a:endParaRPr>
              </a:p>
            </p:txBody>
          </p:sp>
        </p:grpSp>
      </p:grpSp>
      <p:grpSp>
        <p:nvGrpSpPr>
          <p:cNvPr id="17418" name="组合 52"/>
          <p:cNvGrpSpPr/>
          <p:nvPr>
            <p:custDataLst>
              <p:tags r:id="rId11"/>
            </p:custDataLst>
          </p:nvPr>
        </p:nvGrpSpPr>
        <p:grpSpPr>
          <a:xfrm>
            <a:off x="6316663" y="3230563"/>
            <a:ext cx="4714875" cy="1239837"/>
            <a:chOff x="6096000" y="3056963"/>
            <a:chExt cx="4714754" cy="1239473"/>
          </a:xfrm>
        </p:grpSpPr>
        <p:grpSp>
          <p:nvGrpSpPr>
            <p:cNvPr id="17419" name="组合 53"/>
            <p:cNvGrpSpPr/>
            <p:nvPr>
              <p:custDataLst>
                <p:tags r:id="rId12"/>
              </p:custDataLst>
            </p:nvPr>
          </p:nvGrpSpPr>
          <p:grpSpPr>
            <a:xfrm>
              <a:off x="6096000" y="3377104"/>
              <a:ext cx="599191" cy="599191"/>
              <a:chOff x="710054" y="3236329"/>
              <a:chExt cx="599191" cy="599191"/>
            </a:xfrm>
          </p:grpSpPr>
          <p:sp>
            <p:nvSpPr>
              <p:cNvPr id="17420" name="椭圆 57"/>
              <p:cNvSpPr/>
              <p:nvPr>
                <p:custDataLst>
                  <p:tags r:id="rId13"/>
                </p:custDataLst>
              </p:nvPr>
            </p:nvSpPr>
            <p:spPr>
              <a:xfrm>
                <a:off x="710054" y="3236329"/>
                <a:ext cx="599191" cy="599191"/>
              </a:xfrm>
              <a:prstGeom prst="ellipse">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思源宋体 CN Medium" pitchFamily="18" charset="-122"/>
                  <a:ea typeface="思源宋体 CN Medium" pitchFamily="18" charset="-122"/>
                </a:endParaRPr>
              </a:p>
            </p:txBody>
          </p:sp>
          <p:sp>
            <p:nvSpPr>
              <p:cNvPr id="17421" name="iconfont-1191-801535"/>
              <p:cNvSpPr>
                <a:spLocks noChangeAspect="1"/>
              </p:cNvSpPr>
              <p:nvPr>
                <p:custDataLst>
                  <p:tags r:id="rId14"/>
                </p:custDataLst>
              </p:nvPr>
            </p:nvSpPr>
            <p:spPr bwMode="auto">
              <a:xfrm>
                <a:off x="893155" y="3388122"/>
                <a:ext cx="232988" cy="295604"/>
              </a:xfrm>
              <a:custGeom>
                <a:rect l="l" t="t"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chemeClr val="bg1"/>
              </a:solidFill>
              <a:ln>
                <a:noFill/>
                <a:round/>
              </a:ln>
            </p:spPr>
            <p:txBody>
              <a:bodyPr/>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p:txBody>
          </p:sp>
        </p:grpSp>
        <p:grpSp>
          <p:nvGrpSpPr>
            <p:cNvPr id="17422" name="组合 54"/>
            <p:cNvGrpSpPr/>
            <p:nvPr>
              <p:custDataLst>
                <p:tags r:id="rId15"/>
              </p:custDataLst>
            </p:nvPr>
          </p:nvGrpSpPr>
          <p:grpSpPr>
            <a:xfrm>
              <a:off x="6879011" y="3056963"/>
              <a:ext cx="3931743" cy="1239473"/>
              <a:chOff x="1371795" y="1609892"/>
              <a:chExt cx="3931743" cy="1239473"/>
            </a:xfrm>
          </p:grpSpPr>
          <p:sp>
            <p:nvSpPr>
              <p:cNvPr id="17423" name="文本框 55"/>
              <p:cNvSpPr/>
              <p:nvPr>
                <p:custDataLst>
                  <p:tags r:id="rId16"/>
                </p:custDataLst>
              </p:nvPr>
            </p:nvSpPr>
            <p:spPr>
              <a:xfrm>
                <a:off x="1371795" y="1609892"/>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7424" name="文本框 56"/>
              <p:cNvSpPr/>
              <p:nvPr>
                <p:custDataLst>
                  <p:tags r:id="rId17"/>
                </p:custDataLst>
              </p:nvPr>
            </p:nvSpPr>
            <p:spPr>
              <a:xfrm>
                <a:off x="1371796" y="2135323"/>
                <a:ext cx="3931742" cy="71404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30000"/>
                  </a:lnSpc>
                </a:pPr>
                <a:r>
                  <a:rPr lang="zh-CN" altLang="en-US" sz="1600">
                    <a:ea typeface="等线" panose="02010600030101010101" charset="-122"/>
                    <a:sym typeface="等线"/>
                  </a:rPr>
                  <a:t>在此处添加内容在此次添加内容在此处添加内容在此次添加内容</a:t>
                </a:r>
                <a:endParaRPr lang="zh-CN" altLang="en-US" sz="1600">
                  <a:ea typeface="等线" panose="02010600030101010101" charset="-122"/>
                  <a:sym typeface="等线"/>
                </a:endParaRPr>
              </a:p>
            </p:txBody>
          </p:sp>
        </p:grpSp>
      </p:grpSp>
      <p:grpSp>
        <p:nvGrpSpPr>
          <p:cNvPr id="17425" name="组合 59"/>
          <p:cNvGrpSpPr/>
          <p:nvPr>
            <p:custDataLst>
              <p:tags r:id="rId18"/>
            </p:custDataLst>
          </p:nvPr>
        </p:nvGrpSpPr>
        <p:grpSpPr>
          <a:xfrm>
            <a:off x="6316663" y="4700588"/>
            <a:ext cx="4714875" cy="1239837"/>
            <a:chOff x="6096000" y="4526948"/>
            <a:chExt cx="4714754" cy="1239473"/>
          </a:xfrm>
        </p:grpSpPr>
        <p:grpSp>
          <p:nvGrpSpPr>
            <p:cNvPr id="17426" name="组合 60"/>
            <p:cNvGrpSpPr/>
            <p:nvPr>
              <p:custDataLst>
                <p:tags r:id="rId19"/>
              </p:custDataLst>
            </p:nvPr>
          </p:nvGrpSpPr>
          <p:grpSpPr>
            <a:xfrm>
              <a:off x="6096000" y="4847089"/>
              <a:ext cx="599191" cy="599191"/>
              <a:chOff x="710054" y="4733544"/>
              <a:chExt cx="599191" cy="599191"/>
            </a:xfrm>
          </p:grpSpPr>
          <p:sp>
            <p:nvSpPr>
              <p:cNvPr id="17427" name="椭圆 64"/>
              <p:cNvSpPr/>
              <p:nvPr>
                <p:custDataLst>
                  <p:tags r:id="rId20"/>
                </p:custDataLst>
              </p:nvPr>
            </p:nvSpPr>
            <p:spPr>
              <a:xfrm>
                <a:off x="710054" y="4733544"/>
                <a:ext cx="599191" cy="599191"/>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思源宋体 CN Medium" pitchFamily="18" charset="-122"/>
                  <a:ea typeface="思源宋体 CN Medium" pitchFamily="18" charset="-122"/>
                </a:endParaRPr>
              </a:p>
            </p:txBody>
          </p:sp>
          <p:sp>
            <p:nvSpPr>
              <p:cNvPr id="17428" name="iconfont-1191-801508"/>
              <p:cNvSpPr>
                <a:spLocks noChangeAspect="1"/>
              </p:cNvSpPr>
              <p:nvPr>
                <p:custDataLst>
                  <p:tags r:id="rId21"/>
                </p:custDataLst>
              </p:nvPr>
            </p:nvSpPr>
            <p:spPr bwMode="auto">
              <a:xfrm>
                <a:off x="861847" y="4885337"/>
                <a:ext cx="295604" cy="295604"/>
              </a:xfrm>
              <a:custGeom>
                <a:rect l="l" t="t" r="r" b="b"/>
                <a:pathLst>
                  <a:path w="7777" h="7777">
                    <a:moveTo>
                      <a:pt x="6981" y="0"/>
                    </a:moveTo>
                    <a:lnTo>
                      <a:pt x="797" y="0"/>
                    </a:lnTo>
                    <a:cubicBezTo>
                      <a:pt x="357" y="0"/>
                      <a:pt x="0" y="357"/>
                      <a:pt x="0" y="796"/>
                    </a:cubicBezTo>
                    <a:lnTo>
                      <a:pt x="0" y="6982"/>
                    </a:lnTo>
                    <a:cubicBezTo>
                      <a:pt x="0" y="7421"/>
                      <a:pt x="357" y="7778"/>
                      <a:pt x="797" y="7778"/>
                    </a:cubicBezTo>
                    <a:lnTo>
                      <a:pt x="6981" y="7778"/>
                    </a:lnTo>
                    <a:cubicBezTo>
                      <a:pt x="7421" y="7778"/>
                      <a:pt x="7778" y="7421"/>
                      <a:pt x="7778" y="6982"/>
                    </a:cubicBezTo>
                    <a:lnTo>
                      <a:pt x="7778" y="796"/>
                    </a:lnTo>
                    <a:cubicBezTo>
                      <a:pt x="7777" y="356"/>
                      <a:pt x="7420" y="0"/>
                      <a:pt x="6981" y="0"/>
                    </a:cubicBezTo>
                    <a:lnTo>
                      <a:pt x="6981" y="0"/>
                    </a:lnTo>
                    <a:close/>
                    <a:moveTo>
                      <a:pt x="6277" y="2210"/>
                    </a:moveTo>
                    <a:lnTo>
                      <a:pt x="6260" y="2219"/>
                    </a:lnTo>
                    <a:lnTo>
                      <a:pt x="6258" y="2237"/>
                    </a:lnTo>
                    <a:cubicBezTo>
                      <a:pt x="6088" y="3407"/>
                      <a:pt x="5070" y="4290"/>
                      <a:pt x="3889" y="4290"/>
                    </a:cubicBezTo>
                    <a:cubicBezTo>
                      <a:pt x="2708" y="4290"/>
                      <a:pt x="1689" y="3407"/>
                      <a:pt x="1520" y="2237"/>
                    </a:cubicBezTo>
                    <a:lnTo>
                      <a:pt x="1517" y="2219"/>
                    </a:lnTo>
                    <a:lnTo>
                      <a:pt x="1500" y="2210"/>
                    </a:lnTo>
                    <a:cubicBezTo>
                      <a:pt x="1383" y="2140"/>
                      <a:pt x="1313" y="2022"/>
                      <a:pt x="1313" y="1893"/>
                    </a:cubicBezTo>
                    <a:cubicBezTo>
                      <a:pt x="1313" y="1688"/>
                      <a:pt x="1480" y="1521"/>
                      <a:pt x="1685" y="1521"/>
                    </a:cubicBezTo>
                    <a:cubicBezTo>
                      <a:pt x="1890" y="1521"/>
                      <a:pt x="2057" y="1688"/>
                      <a:pt x="2057" y="1893"/>
                    </a:cubicBezTo>
                    <a:cubicBezTo>
                      <a:pt x="2057" y="2001"/>
                      <a:pt x="2008" y="2102"/>
                      <a:pt x="1919" y="2176"/>
                    </a:cubicBezTo>
                    <a:lnTo>
                      <a:pt x="1901" y="2190"/>
                    </a:lnTo>
                    <a:lnTo>
                      <a:pt x="1905" y="2212"/>
                    </a:lnTo>
                    <a:cubicBezTo>
                      <a:pt x="2062" y="3193"/>
                      <a:pt x="2896" y="3905"/>
                      <a:pt x="3889" y="3905"/>
                    </a:cubicBezTo>
                    <a:cubicBezTo>
                      <a:pt x="4882" y="3905"/>
                      <a:pt x="5716" y="3192"/>
                      <a:pt x="5872" y="2212"/>
                    </a:cubicBezTo>
                    <a:lnTo>
                      <a:pt x="5876" y="2190"/>
                    </a:lnTo>
                    <a:lnTo>
                      <a:pt x="5859" y="2177"/>
                    </a:lnTo>
                    <a:cubicBezTo>
                      <a:pt x="5769" y="2102"/>
                      <a:pt x="5721" y="2002"/>
                      <a:pt x="5721" y="1893"/>
                    </a:cubicBezTo>
                    <a:cubicBezTo>
                      <a:pt x="5721" y="1688"/>
                      <a:pt x="5888" y="1521"/>
                      <a:pt x="6093" y="1521"/>
                    </a:cubicBezTo>
                    <a:lnTo>
                      <a:pt x="6093" y="1521"/>
                    </a:lnTo>
                    <a:lnTo>
                      <a:pt x="6093" y="1521"/>
                    </a:lnTo>
                    <a:lnTo>
                      <a:pt x="6093" y="1521"/>
                    </a:lnTo>
                    <a:cubicBezTo>
                      <a:pt x="6299" y="1521"/>
                      <a:pt x="6465" y="1688"/>
                      <a:pt x="6465" y="1893"/>
                    </a:cubicBezTo>
                    <a:cubicBezTo>
                      <a:pt x="6465" y="2022"/>
                      <a:pt x="6395" y="2140"/>
                      <a:pt x="6277" y="2210"/>
                    </a:cubicBezTo>
                    <a:lnTo>
                      <a:pt x="6277" y="2210"/>
                    </a:lnTo>
                    <a:close/>
                    <a:moveTo>
                      <a:pt x="6277" y="2210"/>
                    </a:moveTo>
                    <a:close/>
                  </a:path>
                </a:pathLst>
              </a:custGeom>
              <a:solidFill>
                <a:schemeClr val="bg1"/>
              </a:solidFill>
              <a:ln>
                <a:noFill/>
                <a:round/>
              </a:ln>
            </p:spPr>
            <p:txBody>
              <a:bodyPr/>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p:txBody>
          </p:sp>
        </p:grpSp>
        <p:grpSp>
          <p:nvGrpSpPr>
            <p:cNvPr id="17429" name="组合 61"/>
            <p:cNvGrpSpPr/>
            <p:nvPr>
              <p:custDataLst>
                <p:tags r:id="rId22"/>
              </p:custDataLst>
            </p:nvPr>
          </p:nvGrpSpPr>
          <p:grpSpPr>
            <a:xfrm>
              <a:off x="6879011" y="4526948"/>
              <a:ext cx="3931743" cy="1239473"/>
              <a:chOff x="1371795" y="1609892"/>
              <a:chExt cx="3931743" cy="1239473"/>
            </a:xfrm>
          </p:grpSpPr>
          <p:sp>
            <p:nvSpPr>
              <p:cNvPr id="17430" name="文本框 62"/>
              <p:cNvSpPr/>
              <p:nvPr>
                <p:custDataLst>
                  <p:tags r:id="rId23"/>
                </p:custDataLst>
              </p:nvPr>
            </p:nvSpPr>
            <p:spPr>
              <a:xfrm>
                <a:off x="1371795" y="1609892"/>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7431" name="文本框 63"/>
              <p:cNvSpPr/>
              <p:nvPr>
                <p:custDataLst>
                  <p:tags r:id="rId24"/>
                </p:custDataLst>
              </p:nvPr>
            </p:nvSpPr>
            <p:spPr>
              <a:xfrm>
                <a:off x="1371796" y="2135323"/>
                <a:ext cx="3931742" cy="714042"/>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30000"/>
                  </a:lnSpc>
                </a:pPr>
                <a:r>
                  <a:rPr lang="zh-CN" altLang="en-US" sz="1600">
                    <a:ea typeface="等线" panose="02010600030101010101" charset="-122"/>
                    <a:sym typeface="等线"/>
                  </a:rPr>
                  <a:t>在此处添加内容在此次添加内容在此处添加内容在此次添加内容</a:t>
                </a:r>
                <a:endParaRPr lang="zh-CN" altLang="en-US" sz="1600">
                  <a:ea typeface="等线" panose="02010600030101010101" charset="-122"/>
                  <a:sym typeface="等线"/>
                </a:endParaRPr>
              </a:p>
            </p:txBody>
          </p:sp>
        </p:grpSp>
      </p:grpSp>
      <p:grpSp>
        <p:nvGrpSpPr>
          <p:cNvPr id="17432" name="组合 66"/>
          <p:cNvGrpSpPr/>
          <p:nvPr>
            <p:custDataLst>
              <p:tags r:id="rId25"/>
            </p:custDataLst>
          </p:nvPr>
        </p:nvGrpSpPr>
        <p:grpSpPr>
          <a:xfrm>
            <a:off x="984250" y="1511300"/>
            <a:ext cx="4667250" cy="4779963"/>
            <a:chOff x="1429597" y="1653175"/>
            <a:chExt cx="4290483" cy="4394201"/>
          </a:xfrm>
        </p:grpSpPr>
        <p:sp>
          <p:nvSpPr>
            <p:cNvPr id="17433" name="任意多边形 5"/>
            <p:cNvSpPr/>
            <p:nvPr>
              <p:custDataLst>
                <p:tags r:id="rId26"/>
              </p:custDataLst>
            </p:nvPr>
          </p:nvSpPr>
          <p:spPr bwMode="auto">
            <a:xfrm>
              <a:off x="3029796" y="3494675"/>
              <a:ext cx="2252133" cy="2252133"/>
            </a:xfrm>
            <a:custGeom>
              <a:gdLst>
                <a:gd name="connsiteX0" fmla="*/ 1152880 w 1624223"/>
                <a:gd name="connsiteY0" fmla="*/ 258964 h 1624223"/>
                <a:gd name="connsiteX1" fmla="*/ 1279219 w 1624223"/>
                <a:gd name="connsiteY1" fmla="*/ 152947 h 1624223"/>
                <a:gd name="connsiteX2" fmla="*/ 1380149 w 1624223"/>
                <a:gd name="connsiteY2" fmla="*/ 237638 h 1624223"/>
                <a:gd name="connsiteX3" fmla="*/ 1297682 w 1624223"/>
                <a:gd name="connsiteY3" fmla="*/ 380466 h 1624223"/>
                <a:gd name="connsiteX4" fmla="*/ 1428712 w 1624223"/>
                <a:gd name="connsiteY4" fmla="*/ 607417 h 1624223"/>
                <a:gd name="connsiteX5" fmla="*/ 1593639 w 1624223"/>
                <a:gd name="connsiteY5" fmla="*/ 607413 h 1624223"/>
                <a:gd name="connsiteX6" fmla="*/ 1616518 w 1624223"/>
                <a:gd name="connsiteY6" fmla="*/ 737167 h 1624223"/>
                <a:gd name="connsiteX7" fmla="*/ 1461536 w 1624223"/>
                <a:gd name="connsiteY7" fmla="*/ 793571 h 1624223"/>
                <a:gd name="connsiteX8" fmla="*/ 1416030 w 1624223"/>
                <a:gd name="connsiteY8" fmla="*/ 1051650 h 1624223"/>
                <a:gd name="connsiteX9" fmla="*/ 1542374 w 1624223"/>
                <a:gd name="connsiteY9" fmla="*/ 1157660 h 1624223"/>
                <a:gd name="connsiteX10" fmla="*/ 1476497 w 1624223"/>
                <a:gd name="connsiteY10" fmla="*/ 1271763 h 1624223"/>
                <a:gd name="connsiteX11" fmla="*/ 1321517 w 1624223"/>
                <a:gd name="connsiteY11" fmla="*/ 1215351 h 1624223"/>
                <a:gd name="connsiteX12" fmla="*/ 1120767 w 1624223"/>
                <a:gd name="connsiteY12" fmla="*/ 1383800 h 1624223"/>
                <a:gd name="connsiteX13" fmla="*/ 1149411 w 1624223"/>
                <a:gd name="connsiteY13" fmla="*/ 1546221 h 1624223"/>
                <a:gd name="connsiteX14" fmla="*/ 1025602 w 1624223"/>
                <a:gd name="connsiteY14" fmla="*/ 1591284 h 1624223"/>
                <a:gd name="connsiteX15" fmla="*/ 943142 w 1624223"/>
                <a:gd name="connsiteY15" fmla="*/ 1448450 h 1624223"/>
                <a:gd name="connsiteX16" fmla="*/ 681081 w 1624223"/>
                <a:gd name="connsiteY16" fmla="*/ 1448450 h 1624223"/>
                <a:gd name="connsiteX17" fmla="*/ 598621 w 1624223"/>
                <a:gd name="connsiteY17" fmla="*/ 1591284 h 1624223"/>
                <a:gd name="connsiteX18" fmla="*/ 474812 w 1624223"/>
                <a:gd name="connsiteY18" fmla="*/ 1546221 h 1624223"/>
                <a:gd name="connsiteX19" fmla="*/ 503456 w 1624223"/>
                <a:gd name="connsiteY19" fmla="*/ 1383800 h 1624223"/>
                <a:gd name="connsiteX20" fmla="*/ 302706 w 1624223"/>
                <a:gd name="connsiteY20" fmla="*/ 1215351 h 1624223"/>
                <a:gd name="connsiteX21" fmla="*/ 147726 w 1624223"/>
                <a:gd name="connsiteY21" fmla="*/ 1271763 h 1624223"/>
                <a:gd name="connsiteX22" fmla="*/ 81849 w 1624223"/>
                <a:gd name="connsiteY22" fmla="*/ 1157660 h 1624223"/>
                <a:gd name="connsiteX23" fmla="*/ 208193 w 1624223"/>
                <a:gd name="connsiteY23" fmla="*/ 1051650 h 1624223"/>
                <a:gd name="connsiteX24" fmla="*/ 162687 w 1624223"/>
                <a:gd name="connsiteY24" fmla="*/ 793571 h 1624223"/>
                <a:gd name="connsiteX25" fmla="*/ 7705 w 1624223"/>
                <a:gd name="connsiteY25" fmla="*/ 737167 h 1624223"/>
                <a:gd name="connsiteX26" fmla="*/ 30584 w 1624223"/>
                <a:gd name="connsiteY26" fmla="*/ 607413 h 1624223"/>
                <a:gd name="connsiteX27" fmla="*/ 195511 w 1624223"/>
                <a:gd name="connsiteY27" fmla="*/ 607418 h 1624223"/>
                <a:gd name="connsiteX28" fmla="*/ 326541 w 1624223"/>
                <a:gd name="connsiteY28" fmla="*/ 380467 h 1624223"/>
                <a:gd name="connsiteX29" fmla="*/ 244074 w 1624223"/>
                <a:gd name="connsiteY29" fmla="*/ 237638 h 1624223"/>
                <a:gd name="connsiteX30" fmla="*/ 345004 w 1624223"/>
                <a:gd name="connsiteY30" fmla="*/ 152947 h 1624223"/>
                <a:gd name="connsiteX31" fmla="*/ 471343 w 1624223"/>
                <a:gd name="connsiteY31" fmla="*/ 258964 h 1624223"/>
                <a:gd name="connsiteX32" fmla="*/ 717599 w 1624223"/>
                <a:gd name="connsiteY32" fmla="*/ 169334 h 1624223"/>
                <a:gd name="connsiteX33" fmla="*/ 746234 w 1624223"/>
                <a:gd name="connsiteY33" fmla="*/ 6911 h 1624223"/>
                <a:gd name="connsiteX34" fmla="*/ 877989 w 1624223"/>
                <a:gd name="connsiteY34" fmla="*/ 6911 h 1624223"/>
                <a:gd name="connsiteX35" fmla="*/ 906624 w 1624223"/>
                <a:gd name="connsiteY35" fmla="*/ 169334 h 1624223"/>
                <a:gd name="connsiteX36" fmla="*/ 1152880 w 1624223"/>
                <a:gd name="connsiteY36" fmla="*/ 258964 h 16242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24223" h="1624223">
                  <a:moveTo>
                    <a:pt x="1152880" y="258964"/>
                  </a:moveTo>
                  <a:lnTo>
                    <a:pt x="1279219" y="152947"/>
                  </a:lnTo>
                  <a:lnTo>
                    <a:pt x="1380149" y="237638"/>
                  </a:lnTo>
                  <a:lnTo>
                    <a:pt x="1297682" y="380466"/>
                  </a:lnTo>
                  <a:cubicBezTo>
                    <a:pt x="1356321" y="446431"/>
                    <a:pt x="1400905" y="523652"/>
                    <a:pt x="1428712" y="607417"/>
                  </a:cubicBezTo>
                  <a:lnTo>
                    <a:pt x="1593639" y="607413"/>
                  </a:lnTo>
                  <a:lnTo>
                    <a:pt x="1616518" y="737167"/>
                  </a:lnTo>
                  <a:lnTo>
                    <a:pt x="1461536" y="793571"/>
                  </a:lnTo>
                  <a:cubicBezTo>
                    <a:pt x="1464055" y="881795"/>
                    <a:pt x="1448571" y="969608"/>
                    <a:pt x="1416030" y="1051650"/>
                  </a:cubicBezTo>
                  <a:lnTo>
                    <a:pt x="1542374" y="1157660"/>
                  </a:lnTo>
                  <a:lnTo>
                    <a:pt x="1476497" y="1271763"/>
                  </a:lnTo>
                  <a:lnTo>
                    <a:pt x="1321517" y="1215351"/>
                  </a:lnTo>
                  <a:cubicBezTo>
                    <a:pt x="1266737" y="1284554"/>
                    <a:pt x="1198431" y="1341869"/>
                    <a:pt x="1120767" y="1383800"/>
                  </a:cubicBezTo>
                  <a:lnTo>
                    <a:pt x="1149411" y="1546221"/>
                  </a:lnTo>
                  <a:lnTo>
                    <a:pt x="1025602" y="1591284"/>
                  </a:lnTo>
                  <a:lnTo>
                    <a:pt x="943142" y="1448450"/>
                  </a:lnTo>
                  <a:cubicBezTo>
                    <a:pt x="856695" y="1466250"/>
                    <a:pt x="767528" y="1466251"/>
                    <a:pt x="681081" y="1448450"/>
                  </a:cubicBezTo>
                  <a:lnTo>
                    <a:pt x="598621" y="1591284"/>
                  </a:lnTo>
                  <a:lnTo>
                    <a:pt x="474812" y="1546221"/>
                  </a:lnTo>
                  <a:lnTo>
                    <a:pt x="503456" y="1383800"/>
                  </a:lnTo>
                  <a:cubicBezTo>
                    <a:pt x="425792" y="1341869"/>
                    <a:pt x="357486" y="1284554"/>
                    <a:pt x="302706" y="1215351"/>
                  </a:cubicBezTo>
                  <a:lnTo>
                    <a:pt x="147726" y="1271763"/>
                  </a:lnTo>
                  <a:lnTo>
                    <a:pt x="81849" y="1157660"/>
                  </a:lnTo>
                  <a:lnTo>
                    <a:pt x="208193" y="1051650"/>
                  </a:lnTo>
                  <a:cubicBezTo>
                    <a:pt x="175652" y="969608"/>
                    <a:pt x="160168" y="881795"/>
                    <a:pt x="162687" y="793571"/>
                  </a:cubicBezTo>
                  <a:lnTo>
                    <a:pt x="7705" y="737167"/>
                  </a:lnTo>
                  <a:lnTo>
                    <a:pt x="30584" y="607413"/>
                  </a:lnTo>
                  <a:lnTo>
                    <a:pt x="195511" y="607418"/>
                  </a:lnTo>
                  <a:cubicBezTo>
                    <a:pt x="223319" y="523653"/>
                    <a:pt x="267902" y="446432"/>
                    <a:pt x="326541" y="380467"/>
                  </a:cubicBezTo>
                  <a:lnTo>
                    <a:pt x="244074" y="237638"/>
                  </a:lnTo>
                  <a:lnTo>
                    <a:pt x="345004" y="152947"/>
                  </a:lnTo>
                  <a:lnTo>
                    <a:pt x="471343" y="258964"/>
                  </a:lnTo>
                  <a:cubicBezTo>
                    <a:pt x="546488" y="212670"/>
                    <a:pt x="630278" y="182174"/>
                    <a:pt x="717599" y="169334"/>
                  </a:cubicBezTo>
                  <a:lnTo>
                    <a:pt x="746234" y="6911"/>
                  </a:lnTo>
                  <a:lnTo>
                    <a:pt x="877989" y="6911"/>
                  </a:lnTo>
                  <a:lnTo>
                    <a:pt x="906624" y="169334"/>
                  </a:lnTo>
                  <a:cubicBezTo>
                    <a:pt x="993945" y="182174"/>
                    <a:pt x="1077735" y="212670"/>
                    <a:pt x="1152880" y="258964"/>
                  </a:cubicBezTo>
                  <a:close/>
                </a:path>
              </a:pathLst>
            </a:custGeom>
            <a:solidFill>
              <a:srgbClr val="CDC0B0"/>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uLnTx/>
                <a:uFillTx/>
                <a:latin typeface="思源宋体 CN Medium" pitchFamily="18" charset="-122"/>
                <a:ea typeface="思源宋体 CN Medium" pitchFamily="18" charset="-122"/>
                <a:cs typeface="+mn-ea"/>
                <a:sym typeface="+mn-lt"/>
              </a:endParaRPr>
            </a:p>
          </p:txBody>
        </p:sp>
        <p:sp>
          <p:nvSpPr>
            <p:cNvPr id="17434" name="任意多边形 6"/>
            <p:cNvSpPr/>
            <p:nvPr>
              <p:custDataLst>
                <p:tags r:id="rId27"/>
              </p:custDataLst>
            </p:nvPr>
          </p:nvSpPr>
          <p:spPr bwMode="auto">
            <a:xfrm>
              <a:off x="1719579" y="2963393"/>
              <a:ext cx="1638300" cy="1636182"/>
            </a:xfrm>
            <a:custGeom>
              <a:gdLst>
                <a:gd name="connsiteX0" fmla="*/ 883869 w 1181253"/>
                <a:gd name="connsiteY0" fmla="*/ 299181 h 1181253"/>
                <a:gd name="connsiteX1" fmla="*/ 1058144 w 1181253"/>
                <a:gd name="connsiteY1" fmla="*/ 246658 h 1181253"/>
                <a:gd name="connsiteX2" fmla="*/ 1122270 w 1181253"/>
                <a:gd name="connsiteY2" fmla="*/ 357729 h 1181253"/>
                <a:gd name="connsiteX3" fmla="*/ 989647 w 1181253"/>
                <a:gd name="connsiteY3" fmla="*/ 482394 h 1181253"/>
                <a:gd name="connsiteX4" fmla="*/ 989647 w 1181253"/>
                <a:gd name="connsiteY4" fmla="*/ 698860 h 1181253"/>
                <a:gd name="connsiteX5" fmla="*/ 1122270 w 1181253"/>
                <a:gd name="connsiteY5" fmla="*/ 823524 h 1181253"/>
                <a:gd name="connsiteX6" fmla="*/ 1058144 w 1181253"/>
                <a:gd name="connsiteY6" fmla="*/ 934595 h 1181253"/>
                <a:gd name="connsiteX7" fmla="*/ 883869 w 1181253"/>
                <a:gd name="connsiteY7" fmla="*/ 882072 h 1181253"/>
                <a:gd name="connsiteX8" fmla="*/ 696404 w 1181253"/>
                <a:gd name="connsiteY8" fmla="*/ 990305 h 1181253"/>
                <a:gd name="connsiteX9" fmla="*/ 654753 w 1181253"/>
                <a:gd name="connsiteY9" fmla="*/ 1167492 h 1181253"/>
                <a:gd name="connsiteX10" fmla="*/ 526500 w 1181253"/>
                <a:gd name="connsiteY10" fmla="*/ 1167492 h 1181253"/>
                <a:gd name="connsiteX11" fmla="*/ 484849 w 1181253"/>
                <a:gd name="connsiteY11" fmla="*/ 990305 h 1181253"/>
                <a:gd name="connsiteX12" fmla="*/ 297384 w 1181253"/>
                <a:gd name="connsiteY12" fmla="*/ 882072 h 1181253"/>
                <a:gd name="connsiteX13" fmla="*/ 123109 w 1181253"/>
                <a:gd name="connsiteY13" fmla="*/ 934595 h 1181253"/>
                <a:gd name="connsiteX14" fmla="*/ 58983 w 1181253"/>
                <a:gd name="connsiteY14" fmla="*/ 823524 h 1181253"/>
                <a:gd name="connsiteX15" fmla="*/ 191606 w 1181253"/>
                <a:gd name="connsiteY15" fmla="*/ 698859 h 1181253"/>
                <a:gd name="connsiteX16" fmla="*/ 191606 w 1181253"/>
                <a:gd name="connsiteY16" fmla="*/ 482393 h 1181253"/>
                <a:gd name="connsiteX17" fmla="*/ 58983 w 1181253"/>
                <a:gd name="connsiteY17" fmla="*/ 357729 h 1181253"/>
                <a:gd name="connsiteX18" fmla="*/ 123109 w 1181253"/>
                <a:gd name="connsiteY18" fmla="*/ 246658 h 1181253"/>
                <a:gd name="connsiteX19" fmla="*/ 297384 w 1181253"/>
                <a:gd name="connsiteY19" fmla="*/ 299181 h 1181253"/>
                <a:gd name="connsiteX20" fmla="*/ 484849 w 1181253"/>
                <a:gd name="connsiteY20" fmla="*/ 190948 h 1181253"/>
                <a:gd name="connsiteX21" fmla="*/ 526500 w 1181253"/>
                <a:gd name="connsiteY21" fmla="*/ 13761 h 1181253"/>
                <a:gd name="connsiteX22" fmla="*/ 654753 w 1181253"/>
                <a:gd name="connsiteY22" fmla="*/ 13761 h 1181253"/>
                <a:gd name="connsiteX23" fmla="*/ 696404 w 1181253"/>
                <a:gd name="connsiteY23" fmla="*/ 190948 h 1181253"/>
                <a:gd name="connsiteX24" fmla="*/ 883869 w 1181253"/>
                <a:gd name="connsiteY24" fmla="*/ 299181 h 11812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81253" h="1181253">
                  <a:moveTo>
                    <a:pt x="883869" y="299181"/>
                  </a:moveTo>
                  <a:lnTo>
                    <a:pt x="1058144" y="246658"/>
                  </a:lnTo>
                  <a:lnTo>
                    <a:pt x="1122270" y="357729"/>
                  </a:lnTo>
                  <a:lnTo>
                    <a:pt x="989647" y="482394"/>
                  </a:lnTo>
                  <a:cubicBezTo>
                    <a:pt x="1008872" y="553269"/>
                    <a:pt x="1008872" y="627985"/>
                    <a:pt x="989647" y="698860"/>
                  </a:cubicBezTo>
                  <a:lnTo>
                    <a:pt x="1122270" y="823524"/>
                  </a:lnTo>
                  <a:lnTo>
                    <a:pt x="1058144" y="934595"/>
                  </a:lnTo>
                  <a:lnTo>
                    <a:pt x="883869" y="882072"/>
                  </a:lnTo>
                  <a:cubicBezTo>
                    <a:pt x="832102" y="934158"/>
                    <a:pt x="767396" y="971517"/>
                    <a:pt x="696404" y="990305"/>
                  </a:cubicBezTo>
                  <a:lnTo>
                    <a:pt x="654753" y="1167492"/>
                  </a:lnTo>
                  <a:lnTo>
                    <a:pt x="526500" y="1167492"/>
                  </a:lnTo>
                  <a:lnTo>
                    <a:pt x="484849" y="990305"/>
                  </a:lnTo>
                  <a:cubicBezTo>
                    <a:pt x="413857" y="971517"/>
                    <a:pt x="349151" y="934158"/>
                    <a:pt x="297384" y="882072"/>
                  </a:cubicBezTo>
                  <a:lnTo>
                    <a:pt x="123109" y="934595"/>
                  </a:lnTo>
                  <a:lnTo>
                    <a:pt x="58983" y="823524"/>
                  </a:lnTo>
                  <a:lnTo>
                    <a:pt x="191606" y="698859"/>
                  </a:lnTo>
                  <a:cubicBezTo>
                    <a:pt x="172381" y="627984"/>
                    <a:pt x="172381" y="553268"/>
                    <a:pt x="191606" y="482393"/>
                  </a:cubicBezTo>
                  <a:lnTo>
                    <a:pt x="58983" y="357729"/>
                  </a:lnTo>
                  <a:lnTo>
                    <a:pt x="123109" y="246658"/>
                  </a:lnTo>
                  <a:lnTo>
                    <a:pt x="297384" y="299181"/>
                  </a:lnTo>
                  <a:cubicBezTo>
                    <a:pt x="349151" y="247095"/>
                    <a:pt x="413857" y="209736"/>
                    <a:pt x="484849" y="190948"/>
                  </a:cubicBezTo>
                  <a:lnTo>
                    <a:pt x="526500" y="13761"/>
                  </a:lnTo>
                  <a:lnTo>
                    <a:pt x="654753" y="13761"/>
                  </a:lnTo>
                  <a:lnTo>
                    <a:pt x="696404" y="190948"/>
                  </a:lnTo>
                  <a:cubicBezTo>
                    <a:pt x="767396" y="209736"/>
                    <a:pt x="832102" y="247095"/>
                    <a:pt x="883869" y="299181"/>
                  </a:cubicBezTo>
                  <a:close/>
                </a:path>
              </a:pathLst>
            </a:custGeom>
            <a:solidFill>
              <a:srgbClr val="DEAB9C"/>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uLnTx/>
                <a:uFillTx/>
                <a:latin typeface="思源宋体 CN Medium" pitchFamily="18" charset="-122"/>
                <a:ea typeface="思源宋体 CN Medium" pitchFamily="18" charset="-122"/>
                <a:cs typeface="+mn-ea"/>
                <a:sym typeface="+mn-lt"/>
              </a:endParaRPr>
            </a:p>
          </p:txBody>
        </p:sp>
        <p:sp>
          <p:nvSpPr>
            <p:cNvPr id="17435" name="任意多边形 7"/>
            <p:cNvSpPr/>
            <p:nvPr>
              <p:custDataLst>
                <p:tags r:id="rId28"/>
              </p:custDataLst>
            </p:nvPr>
          </p:nvSpPr>
          <p:spPr bwMode="auto">
            <a:xfrm>
              <a:off x="2456179" y="1653175"/>
              <a:ext cx="1964267" cy="1964267"/>
            </a:xfrm>
            <a:custGeom>
              <a:gdLst>
                <a:gd name="connsiteX0" fmla="*/ 866011 w 1157387"/>
                <a:gd name="connsiteY0" fmla="*/ 293137 h 1157387"/>
                <a:gd name="connsiteX1" fmla="*/ 1036765 w 1157387"/>
                <a:gd name="connsiteY1" fmla="*/ 241675 h 1157387"/>
                <a:gd name="connsiteX2" fmla="*/ 1099596 w 1157387"/>
                <a:gd name="connsiteY2" fmla="*/ 350501 h 1157387"/>
                <a:gd name="connsiteX3" fmla="*/ 969652 w 1157387"/>
                <a:gd name="connsiteY3" fmla="*/ 472647 h 1157387"/>
                <a:gd name="connsiteX4" fmla="*/ 969652 w 1157387"/>
                <a:gd name="connsiteY4" fmla="*/ 684739 h 1157387"/>
                <a:gd name="connsiteX5" fmla="*/ 1099596 w 1157387"/>
                <a:gd name="connsiteY5" fmla="*/ 806886 h 1157387"/>
                <a:gd name="connsiteX6" fmla="*/ 1036765 w 1157387"/>
                <a:gd name="connsiteY6" fmla="*/ 915712 h 1157387"/>
                <a:gd name="connsiteX7" fmla="*/ 866011 w 1157387"/>
                <a:gd name="connsiteY7" fmla="*/ 864250 h 1157387"/>
                <a:gd name="connsiteX8" fmla="*/ 682334 w 1157387"/>
                <a:gd name="connsiteY8" fmla="*/ 970296 h 1157387"/>
                <a:gd name="connsiteX9" fmla="*/ 641525 w 1157387"/>
                <a:gd name="connsiteY9" fmla="*/ 1143904 h 1157387"/>
                <a:gd name="connsiteX10" fmla="*/ 515862 w 1157387"/>
                <a:gd name="connsiteY10" fmla="*/ 1143904 h 1157387"/>
                <a:gd name="connsiteX11" fmla="*/ 475053 w 1157387"/>
                <a:gd name="connsiteY11" fmla="*/ 970296 h 1157387"/>
                <a:gd name="connsiteX12" fmla="*/ 291376 w 1157387"/>
                <a:gd name="connsiteY12" fmla="*/ 864250 h 1157387"/>
                <a:gd name="connsiteX13" fmla="*/ 120622 w 1157387"/>
                <a:gd name="connsiteY13" fmla="*/ 915712 h 1157387"/>
                <a:gd name="connsiteX14" fmla="*/ 57791 w 1157387"/>
                <a:gd name="connsiteY14" fmla="*/ 806886 h 1157387"/>
                <a:gd name="connsiteX15" fmla="*/ 187735 w 1157387"/>
                <a:gd name="connsiteY15" fmla="*/ 684740 h 1157387"/>
                <a:gd name="connsiteX16" fmla="*/ 187735 w 1157387"/>
                <a:gd name="connsiteY16" fmla="*/ 472648 h 1157387"/>
                <a:gd name="connsiteX17" fmla="*/ 57791 w 1157387"/>
                <a:gd name="connsiteY17" fmla="*/ 350501 h 1157387"/>
                <a:gd name="connsiteX18" fmla="*/ 120622 w 1157387"/>
                <a:gd name="connsiteY18" fmla="*/ 241675 h 1157387"/>
                <a:gd name="connsiteX19" fmla="*/ 291376 w 1157387"/>
                <a:gd name="connsiteY19" fmla="*/ 293137 h 1157387"/>
                <a:gd name="connsiteX20" fmla="*/ 475053 w 1157387"/>
                <a:gd name="connsiteY20" fmla="*/ 187091 h 1157387"/>
                <a:gd name="connsiteX21" fmla="*/ 515862 w 1157387"/>
                <a:gd name="connsiteY21" fmla="*/ 13483 h 1157387"/>
                <a:gd name="connsiteX22" fmla="*/ 641525 w 1157387"/>
                <a:gd name="connsiteY22" fmla="*/ 13483 h 1157387"/>
                <a:gd name="connsiteX23" fmla="*/ 682334 w 1157387"/>
                <a:gd name="connsiteY23" fmla="*/ 187091 h 1157387"/>
                <a:gd name="connsiteX24" fmla="*/ 866011 w 1157387"/>
                <a:gd name="connsiteY24" fmla="*/ 293137 h 11573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57387" h="1157387">
                  <a:moveTo>
                    <a:pt x="744948" y="292765"/>
                  </a:moveTo>
                  <a:lnTo>
                    <a:pt x="868742" y="216094"/>
                  </a:lnTo>
                  <a:lnTo>
                    <a:pt x="941293" y="288644"/>
                  </a:lnTo>
                  <a:lnTo>
                    <a:pt x="864622" y="412438"/>
                  </a:lnTo>
                  <a:cubicBezTo>
                    <a:pt x="894153" y="463226"/>
                    <a:pt x="909623" y="520961"/>
                    <a:pt x="909443" y="579710"/>
                  </a:cubicBezTo>
                  <a:lnTo>
                    <a:pt x="1037739" y="648584"/>
                  </a:lnTo>
                  <a:lnTo>
                    <a:pt x="1011183" y="747690"/>
                  </a:lnTo>
                  <a:lnTo>
                    <a:pt x="865639" y="743187"/>
                  </a:lnTo>
                  <a:cubicBezTo>
                    <a:pt x="836421" y="794155"/>
                    <a:pt x="794155" y="836421"/>
                    <a:pt x="743187" y="865639"/>
                  </a:cubicBezTo>
                  <a:lnTo>
                    <a:pt x="747690" y="1011183"/>
                  </a:lnTo>
                  <a:lnTo>
                    <a:pt x="648583" y="1037738"/>
                  </a:lnTo>
                  <a:lnTo>
                    <a:pt x="579710" y="909442"/>
                  </a:lnTo>
                  <a:cubicBezTo>
                    <a:pt x="520962" y="909623"/>
                    <a:pt x="463226" y="894153"/>
                    <a:pt x="412439" y="864622"/>
                  </a:cubicBezTo>
                  <a:lnTo>
                    <a:pt x="288645" y="941293"/>
                  </a:lnTo>
                  <a:lnTo>
                    <a:pt x="216094" y="868743"/>
                  </a:lnTo>
                  <a:lnTo>
                    <a:pt x="292765" y="744949"/>
                  </a:lnTo>
                  <a:cubicBezTo>
                    <a:pt x="263234" y="694161"/>
                    <a:pt x="247764" y="636426"/>
                    <a:pt x="247944" y="577677"/>
                  </a:cubicBezTo>
                  <a:lnTo>
                    <a:pt x="119648" y="508803"/>
                  </a:lnTo>
                  <a:lnTo>
                    <a:pt x="146204" y="409697"/>
                  </a:lnTo>
                  <a:lnTo>
                    <a:pt x="291748" y="414200"/>
                  </a:lnTo>
                  <a:cubicBezTo>
                    <a:pt x="320966" y="363232"/>
                    <a:pt x="363232" y="320966"/>
                    <a:pt x="414200" y="291748"/>
                  </a:cubicBezTo>
                  <a:lnTo>
                    <a:pt x="409697" y="146204"/>
                  </a:lnTo>
                  <a:lnTo>
                    <a:pt x="508804" y="119649"/>
                  </a:lnTo>
                  <a:lnTo>
                    <a:pt x="577677" y="247945"/>
                  </a:lnTo>
                  <a:cubicBezTo>
                    <a:pt x="636425" y="247764"/>
                    <a:pt x="694161" y="263234"/>
                    <a:pt x="744948" y="292765"/>
                  </a:cubicBezTo>
                  <a:close/>
                </a:path>
              </a:pathLst>
            </a:custGeom>
            <a:solidFill>
              <a:srgbClr val="DEAB9C"/>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uLnTx/>
                <a:uFillTx/>
                <a:latin typeface="思源宋体 CN Medium" pitchFamily="18" charset="-122"/>
                <a:ea typeface="思源宋体 CN Medium" pitchFamily="18" charset="-122"/>
                <a:cs typeface="+mn-ea"/>
                <a:sym typeface="+mn-lt"/>
              </a:endParaRPr>
            </a:p>
          </p:txBody>
        </p:sp>
        <p:sp>
          <p:nvSpPr>
            <p:cNvPr id="17436" name="环形箭头 8"/>
            <p:cNvSpPr/>
            <p:nvPr>
              <p:custDataLst>
                <p:tags r:id="rId29"/>
              </p:custDataLst>
            </p:nvPr>
          </p:nvSpPr>
          <p:spPr bwMode="auto">
            <a:xfrm>
              <a:off x="2837180" y="3166593"/>
              <a:ext cx="2882900" cy="2880783"/>
            </a:xfrm>
            <a:prstGeom prst="circularArrow">
              <a:avLst>
                <a:gd name="adj1" fmla="val 4688"/>
                <a:gd name="adj2" fmla="val 299029"/>
                <a:gd name="adj3" fmla="val 2476760"/>
                <a:gd name="adj4" fmla="val 15948935"/>
                <a:gd name="adj5" fmla="val 5469"/>
              </a:avLst>
            </a:prstGeom>
            <a:solidFill>
              <a:srgbClr val="BFBFBF"/>
            </a:solidFill>
            <a:ln w="9525" cap="flat" cmpd="sng" algn="ctr">
              <a:noFill/>
              <a:prstDash val="solid"/>
              <a:round/>
              <a:headEnd type="none" w="med" len="med"/>
              <a:tailEnd type="none" w="med" len="med"/>
            </a:ln>
          </p:spPr>
          <p:txBody>
            <a:bodyPr/>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857E78"/>
                </a:solidFill>
                <a:uLnTx/>
                <a:uFillTx/>
                <a:latin typeface="思源宋体 CN Medium" pitchFamily="18" charset="-122"/>
                <a:ea typeface="思源宋体 CN Medium" pitchFamily="18" charset="-122"/>
                <a:cs typeface="+mn-ea"/>
                <a:sym typeface="+mn-lt"/>
              </a:endParaRPr>
            </a:p>
          </p:txBody>
        </p:sp>
        <p:sp>
          <p:nvSpPr>
            <p:cNvPr id="17437" name="形状 71"/>
            <p:cNvSpPr/>
            <p:nvPr>
              <p:custDataLst>
                <p:tags r:id="rId30"/>
              </p:custDataLst>
            </p:nvPr>
          </p:nvSpPr>
          <p:spPr bwMode="auto">
            <a:xfrm>
              <a:off x="1429597" y="2607793"/>
              <a:ext cx="2093383" cy="2093383"/>
            </a:xfrm>
            <a:prstGeom prst="leftCircularArrow">
              <a:avLst>
                <a:gd name="adj1" fmla="val 6452"/>
                <a:gd name="adj2" fmla="val 429999"/>
                <a:gd name="adj3" fmla="val 10489124"/>
                <a:gd name="adj4" fmla="val 14837806"/>
                <a:gd name="adj5" fmla="val 7527"/>
              </a:avLst>
            </a:prstGeom>
            <a:solidFill>
              <a:srgbClr val="BFBFBF"/>
            </a:solidFill>
            <a:ln w="9525" cap="flat" cmpd="sng" algn="ctr">
              <a:noFill/>
              <a:prstDash val="solid"/>
              <a:round/>
              <a:headEnd type="none" w="med" len="med"/>
              <a:tailEnd type="none" w="med" len="med"/>
            </a:ln>
          </p:spPr>
          <p:txBody>
            <a:bodyPr/>
            <a:lstStyle/>
            <a:p>
              <a:pPr marL="0" marR="0" lvl="0" indent="0" algn="l"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rgbClr val="857E78"/>
                </a:solidFill>
                <a:uLnTx/>
                <a:uFillTx/>
                <a:latin typeface="思源宋体 CN Medium" pitchFamily="18" charset="-122"/>
                <a:ea typeface="思源宋体 CN Medium" pitchFamily="18" charset="-122"/>
                <a:cs typeface="+mn-ea"/>
                <a:sym typeface="+mn-lt"/>
              </a:endParaRPr>
            </a:p>
          </p:txBody>
        </p:sp>
        <p:sp>
          <p:nvSpPr>
            <p:cNvPr id="17438" name="Freeform 1120"/>
            <p:cNvSpPr>
              <a:spLocks noEditPoints="1"/>
            </p:cNvSpPr>
            <p:nvPr>
              <p:custDataLst>
                <p:tags r:id="rId31"/>
              </p:custDataLst>
            </p:nvPr>
          </p:nvSpPr>
          <p:spPr bwMode="auto">
            <a:xfrm>
              <a:off x="2202014" y="3527755"/>
              <a:ext cx="599389" cy="474476"/>
            </a:xfrm>
            <a:custGeom>
              <a:rect l="l" t="t" r="r" b="b"/>
              <a:pathLst>
                <a:path w="3572" h="2827">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chemeClr val="bg1"/>
            </a:solidFill>
            <a:ln w="0">
              <a:noFill/>
              <a:prstDash val="solid"/>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endParaRPr lang="en-US">
                <a:solidFill>
                  <a:srgbClr val="857E78"/>
                </a:solidFill>
                <a:ea typeface="Arial" panose="020b0604020202020204" pitchFamily="34" charset="0"/>
                <a:sym typeface="等线"/>
              </a:endParaRPr>
            </a:p>
          </p:txBody>
        </p:sp>
        <p:grpSp>
          <p:nvGrpSpPr>
            <p:cNvPr id="17439" name="Group 1271"/>
            <p:cNvGrpSpPr>
              <a:grpSpLocks noChangeAspect="1"/>
            </p:cNvGrpSpPr>
            <p:nvPr>
              <p:custDataLst>
                <p:tags r:id="rId32"/>
              </p:custDataLst>
            </p:nvPr>
          </p:nvGrpSpPr>
          <p:grpSpPr>
            <a:xfrm>
              <a:off x="3813810" y="4305360"/>
              <a:ext cx="639907" cy="639259"/>
              <a:chOff x="5516" y="3626"/>
              <a:chExt cx="1981" cy="1979"/>
            </a:xfrm>
          </p:grpSpPr>
          <p:sp>
            <p:nvSpPr>
              <p:cNvPr id="17440" name="Freeform 1273"/>
              <p:cNvSpPr/>
              <p:nvPr>
                <p:custDataLst>
                  <p:tags r:id="rId33"/>
                </p:custDataLst>
              </p:nvPr>
            </p:nvSpPr>
            <p:spPr bwMode="auto">
              <a:xfrm>
                <a:off x="5524" y="4270"/>
                <a:ext cx="491" cy="498"/>
              </a:xfrm>
              <a:custGeom>
                <a:gdLst>
                  <a:gd name="T0" fmla="*/ 980 w 980"/>
                  <a:gd name="T1" fmla="*/ 0 h 996"/>
                  <a:gd name="T2" fmla="*/ 952 w 980"/>
                  <a:gd name="T3" fmla="*/ 46 h 996"/>
                  <a:gd name="T4" fmla="*/ 921 w 980"/>
                  <a:gd name="T5" fmla="*/ 94 h 996"/>
                  <a:gd name="T6" fmla="*/ 890 w 980"/>
                  <a:gd name="T7" fmla="*/ 145 h 996"/>
                  <a:gd name="T8" fmla="*/ 856 w 980"/>
                  <a:gd name="T9" fmla="*/ 198 h 996"/>
                  <a:gd name="T10" fmla="*/ 819 w 980"/>
                  <a:gd name="T11" fmla="*/ 255 h 996"/>
                  <a:gd name="T12" fmla="*/ 781 w 980"/>
                  <a:gd name="T13" fmla="*/ 314 h 996"/>
                  <a:gd name="T14" fmla="*/ 740 w 980"/>
                  <a:gd name="T15" fmla="*/ 376 h 996"/>
                  <a:gd name="T16" fmla="*/ 696 w 980"/>
                  <a:gd name="T17" fmla="*/ 444 h 996"/>
                  <a:gd name="T18" fmla="*/ 649 w 980"/>
                  <a:gd name="T19" fmla="*/ 514 h 996"/>
                  <a:gd name="T20" fmla="*/ 599 w 980"/>
                  <a:gd name="T21" fmla="*/ 588 h 996"/>
                  <a:gd name="T22" fmla="*/ 546 w 980"/>
                  <a:gd name="T23" fmla="*/ 665 h 996"/>
                  <a:gd name="T24" fmla="*/ 491 w 980"/>
                  <a:gd name="T25" fmla="*/ 748 h 996"/>
                  <a:gd name="T26" fmla="*/ 431 w 980"/>
                  <a:gd name="T27" fmla="*/ 834 h 996"/>
                  <a:gd name="T28" fmla="*/ 369 w 980"/>
                  <a:gd name="T29" fmla="*/ 926 h 996"/>
                  <a:gd name="T30" fmla="*/ 347 w 980"/>
                  <a:gd name="T31" fmla="*/ 960 h 996"/>
                  <a:gd name="T32" fmla="*/ 331 w 980"/>
                  <a:gd name="T33" fmla="*/ 996 h 996"/>
                  <a:gd name="T34" fmla="*/ 0 w 980"/>
                  <a:gd name="T35" fmla="*/ 666 h 996"/>
                  <a:gd name="T36" fmla="*/ 2 w 980"/>
                  <a:gd name="T37" fmla="*/ 664 h 996"/>
                  <a:gd name="T38" fmla="*/ 8 w 980"/>
                  <a:gd name="T39" fmla="*/ 657 h 996"/>
                  <a:gd name="T40" fmla="*/ 18 w 980"/>
                  <a:gd name="T41" fmla="*/ 645 h 996"/>
                  <a:gd name="T42" fmla="*/ 30 w 980"/>
                  <a:gd name="T43" fmla="*/ 629 h 996"/>
                  <a:gd name="T44" fmla="*/ 47 w 980"/>
                  <a:gd name="T45" fmla="*/ 609 h 996"/>
                  <a:gd name="T46" fmla="*/ 66 w 980"/>
                  <a:gd name="T47" fmla="*/ 588 h 996"/>
                  <a:gd name="T48" fmla="*/ 89 w 980"/>
                  <a:gd name="T49" fmla="*/ 561 h 996"/>
                  <a:gd name="T50" fmla="*/ 115 w 980"/>
                  <a:gd name="T51" fmla="*/ 533 h 996"/>
                  <a:gd name="T52" fmla="*/ 144 w 980"/>
                  <a:gd name="T53" fmla="*/ 503 h 996"/>
                  <a:gd name="T54" fmla="*/ 174 w 980"/>
                  <a:gd name="T55" fmla="*/ 471 h 996"/>
                  <a:gd name="T56" fmla="*/ 208 w 980"/>
                  <a:gd name="T57" fmla="*/ 438 h 996"/>
                  <a:gd name="T58" fmla="*/ 244 w 980"/>
                  <a:gd name="T59" fmla="*/ 403 h 996"/>
                  <a:gd name="T60" fmla="*/ 283 w 980"/>
                  <a:gd name="T61" fmla="*/ 368 h 996"/>
                  <a:gd name="T62" fmla="*/ 324 w 980"/>
                  <a:gd name="T63" fmla="*/ 332 h 996"/>
                  <a:gd name="T64" fmla="*/ 366 w 980"/>
                  <a:gd name="T65" fmla="*/ 296 h 996"/>
                  <a:gd name="T66" fmla="*/ 410 w 980"/>
                  <a:gd name="T67" fmla="*/ 261 h 996"/>
                  <a:gd name="T68" fmla="*/ 457 w 980"/>
                  <a:gd name="T69" fmla="*/ 226 h 996"/>
                  <a:gd name="T70" fmla="*/ 504 w 980"/>
                  <a:gd name="T71" fmla="*/ 192 h 996"/>
                  <a:gd name="T72" fmla="*/ 554 w 980"/>
                  <a:gd name="T73" fmla="*/ 160 h 996"/>
                  <a:gd name="T74" fmla="*/ 603 w 980"/>
                  <a:gd name="T75" fmla="*/ 130 h 996"/>
                  <a:gd name="T76" fmla="*/ 655 w 980"/>
                  <a:gd name="T77" fmla="*/ 102 h 996"/>
                  <a:gd name="T78" fmla="*/ 707 w 980"/>
                  <a:gd name="T79" fmla="*/ 76 h 996"/>
                  <a:gd name="T80" fmla="*/ 761 w 980"/>
                  <a:gd name="T81" fmla="*/ 54 h 996"/>
                  <a:gd name="T82" fmla="*/ 815 w 980"/>
                  <a:gd name="T83" fmla="*/ 35 h 996"/>
                  <a:gd name="T84" fmla="*/ 870 w 980"/>
                  <a:gd name="T85" fmla="*/ 19 h 996"/>
                  <a:gd name="T86" fmla="*/ 925 w 980"/>
                  <a:gd name="T87" fmla="*/ 7 h 996"/>
                  <a:gd name="T88" fmla="*/ 980 w 980"/>
                  <a:gd name="T89" fmla="*/ 0 h 9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0" h="996">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solidFill>
                    <a:srgbClr val="857E78"/>
                  </a:solidFill>
                  <a:uLnTx/>
                  <a:uFillTx/>
                  <a:latin typeface="思源宋体 CN Medium" pitchFamily="18" charset="-122"/>
                  <a:ea typeface="思源宋体 CN Medium" pitchFamily="18" charset="-122"/>
                  <a:cs typeface="+mn-ea"/>
                  <a:sym typeface="+mn-lt"/>
                </a:endParaRPr>
              </a:p>
            </p:txBody>
          </p:sp>
          <p:sp>
            <p:nvSpPr>
              <p:cNvPr id="17441" name="Freeform 1274"/>
              <p:cNvSpPr/>
              <p:nvPr>
                <p:custDataLst>
                  <p:tags r:id="rId34"/>
                </p:custDataLst>
              </p:nvPr>
            </p:nvSpPr>
            <p:spPr bwMode="auto">
              <a:xfrm>
                <a:off x="6354" y="5106"/>
                <a:ext cx="498" cy="489"/>
              </a:xfrm>
              <a:custGeom>
                <a:gdLst>
                  <a:gd name="T0" fmla="*/ 998 w 998"/>
                  <a:gd name="T1" fmla="*/ 0 h 979"/>
                  <a:gd name="T2" fmla="*/ 990 w 998"/>
                  <a:gd name="T3" fmla="*/ 55 h 979"/>
                  <a:gd name="T4" fmla="*/ 978 w 998"/>
                  <a:gd name="T5" fmla="*/ 111 h 979"/>
                  <a:gd name="T6" fmla="*/ 963 w 998"/>
                  <a:gd name="T7" fmla="*/ 165 h 979"/>
                  <a:gd name="T8" fmla="*/ 943 w 998"/>
                  <a:gd name="T9" fmla="*/ 220 h 979"/>
                  <a:gd name="T10" fmla="*/ 920 w 998"/>
                  <a:gd name="T11" fmla="*/ 273 h 979"/>
                  <a:gd name="T12" fmla="*/ 895 w 998"/>
                  <a:gd name="T13" fmla="*/ 326 h 979"/>
                  <a:gd name="T14" fmla="*/ 867 w 998"/>
                  <a:gd name="T15" fmla="*/ 377 h 979"/>
                  <a:gd name="T16" fmla="*/ 837 w 998"/>
                  <a:gd name="T17" fmla="*/ 427 h 979"/>
                  <a:gd name="T18" fmla="*/ 804 w 998"/>
                  <a:gd name="T19" fmla="*/ 477 h 979"/>
                  <a:gd name="T20" fmla="*/ 770 w 998"/>
                  <a:gd name="T21" fmla="*/ 524 h 979"/>
                  <a:gd name="T22" fmla="*/ 736 w 998"/>
                  <a:gd name="T23" fmla="*/ 570 h 979"/>
                  <a:gd name="T24" fmla="*/ 700 w 998"/>
                  <a:gd name="T25" fmla="*/ 614 h 979"/>
                  <a:gd name="T26" fmla="*/ 665 w 998"/>
                  <a:gd name="T27" fmla="*/ 657 h 979"/>
                  <a:gd name="T28" fmla="*/ 629 w 998"/>
                  <a:gd name="T29" fmla="*/ 698 h 979"/>
                  <a:gd name="T30" fmla="*/ 594 w 998"/>
                  <a:gd name="T31" fmla="*/ 736 h 979"/>
                  <a:gd name="T32" fmla="*/ 559 w 998"/>
                  <a:gd name="T33" fmla="*/ 771 h 979"/>
                  <a:gd name="T34" fmla="*/ 525 w 998"/>
                  <a:gd name="T35" fmla="*/ 805 h 979"/>
                  <a:gd name="T36" fmla="*/ 494 w 998"/>
                  <a:gd name="T37" fmla="*/ 837 h 979"/>
                  <a:gd name="T38" fmla="*/ 463 w 998"/>
                  <a:gd name="T39" fmla="*/ 866 h 979"/>
                  <a:gd name="T40" fmla="*/ 434 w 998"/>
                  <a:gd name="T41" fmla="*/ 891 h 979"/>
                  <a:gd name="T42" fmla="*/ 409 w 998"/>
                  <a:gd name="T43" fmla="*/ 914 h 979"/>
                  <a:gd name="T44" fmla="*/ 386 w 998"/>
                  <a:gd name="T45" fmla="*/ 933 h 979"/>
                  <a:gd name="T46" fmla="*/ 367 w 998"/>
                  <a:gd name="T47" fmla="*/ 949 h 979"/>
                  <a:gd name="T48" fmla="*/ 351 w 998"/>
                  <a:gd name="T49" fmla="*/ 962 h 979"/>
                  <a:gd name="T50" fmla="*/ 340 w 998"/>
                  <a:gd name="T51" fmla="*/ 972 h 979"/>
                  <a:gd name="T52" fmla="*/ 333 w 998"/>
                  <a:gd name="T53" fmla="*/ 978 h 979"/>
                  <a:gd name="T54" fmla="*/ 330 w 998"/>
                  <a:gd name="T55" fmla="*/ 979 h 979"/>
                  <a:gd name="T56" fmla="*/ 0 w 998"/>
                  <a:gd name="T57" fmla="*/ 649 h 979"/>
                  <a:gd name="T58" fmla="*/ 35 w 998"/>
                  <a:gd name="T59" fmla="*/ 633 h 979"/>
                  <a:gd name="T60" fmla="*/ 70 w 998"/>
                  <a:gd name="T61" fmla="*/ 612 h 979"/>
                  <a:gd name="T62" fmla="*/ 161 w 998"/>
                  <a:gd name="T63" fmla="*/ 549 h 979"/>
                  <a:gd name="T64" fmla="*/ 248 w 998"/>
                  <a:gd name="T65" fmla="*/ 490 h 979"/>
                  <a:gd name="T66" fmla="*/ 330 w 998"/>
                  <a:gd name="T67" fmla="*/ 433 h 979"/>
                  <a:gd name="T68" fmla="*/ 409 w 998"/>
                  <a:gd name="T69" fmla="*/ 381 h 979"/>
                  <a:gd name="T70" fmla="*/ 483 w 998"/>
                  <a:gd name="T71" fmla="*/ 332 h 979"/>
                  <a:gd name="T72" fmla="*/ 553 w 998"/>
                  <a:gd name="T73" fmla="*/ 285 h 979"/>
                  <a:gd name="T74" fmla="*/ 619 w 998"/>
                  <a:gd name="T75" fmla="*/ 241 h 979"/>
                  <a:gd name="T76" fmla="*/ 682 w 998"/>
                  <a:gd name="T77" fmla="*/ 200 h 979"/>
                  <a:gd name="T78" fmla="*/ 743 w 998"/>
                  <a:gd name="T79" fmla="*/ 162 h 979"/>
                  <a:gd name="T80" fmla="*/ 799 w 998"/>
                  <a:gd name="T81" fmla="*/ 125 h 979"/>
                  <a:gd name="T82" fmla="*/ 853 w 998"/>
                  <a:gd name="T83" fmla="*/ 92 h 979"/>
                  <a:gd name="T84" fmla="*/ 903 w 998"/>
                  <a:gd name="T85" fmla="*/ 59 h 979"/>
                  <a:gd name="T86" fmla="*/ 952 w 998"/>
                  <a:gd name="T87" fmla="*/ 29 h 979"/>
                  <a:gd name="T88" fmla="*/ 998 w 998"/>
                  <a:gd name="T89" fmla="*/ 0 h 9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979">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solidFill>
                    <a:srgbClr val="857E78"/>
                  </a:solidFill>
                  <a:uLnTx/>
                  <a:uFillTx/>
                  <a:latin typeface="思源宋体 CN Medium" pitchFamily="18" charset="-122"/>
                  <a:ea typeface="思源宋体 CN Medium" pitchFamily="18" charset="-122"/>
                  <a:cs typeface="+mn-ea"/>
                  <a:sym typeface="+mn-lt"/>
                </a:endParaRPr>
              </a:p>
            </p:txBody>
          </p:sp>
          <p:sp>
            <p:nvSpPr>
              <p:cNvPr id="17442" name="Freeform 1275"/>
              <p:cNvSpPr/>
              <p:nvPr>
                <p:custDataLst>
                  <p:tags r:id="rId35"/>
                </p:custDataLst>
              </p:nvPr>
            </p:nvSpPr>
            <p:spPr bwMode="auto">
              <a:xfrm>
                <a:off x="5516" y="4987"/>
                <a:ext cx="618" cy="618"/>
              </a:xfrm>
              <a:custGeom>
                <a:gdLst>
                  <a:gd name="T0" fmla="*/ 496 w 1237"/>
                  <a:gd name="T1" fmla="*/ 0 h 1235"/>
                  <a:gd name="T2" fmla="*/ 532 w 1237"/>
                  <a:gd name="T3" fmla="*/ 36 h 1235"/>
                  <a:gd name="T4" fmla="*/ 502 w 1237"/>
                  <a:gd name="T5" fmla="*/ 104 h 1235"/>
                  <a:gd name="T6" fmla="*/ 474 w 1237"/>
                  <a:gd name="T7" fmla="*/ 173 h 1235"/>
                  <a:gd name="T8" fmla="*/ 447 w 1237"/>
                  <a:gd name="T9" fmla="*/ 248 h 1235"/>
                  <a:gd name="T10" fmla="*/ 423 w 1237"/>
                  <a:gd name="T11" fmla="*/ 324 h 1235"/>
                  <a:gd name="T12" fmla="*/ 403 w 1237"/>
                  <a:gd name="T13" fmla="*/ 401 h 1235"/>
                  <a:gd name="T14" fmla="*/ 375 w 1237"/>
                  <a:gd name="T15" fmla="*/ 522 h 1235"/>
                  <a:gd name="T16" fmla="*/ 353 w 1237"/>
                  <a:gd name="T17" fmla="*/ 644 h 1235"/>
                  <a:gd name="T18" fmla="*/ 335 w 1237"/>
                  <a:gd name="T19" fmla="*/ 767 h 1235"/>
                  <a:gd name="T20" fmla="*/ 323 w 1237"/>
                  <a:gd name="T21" fmla="*/ 890 h 1235"/>
                  <a:gd name="T22" fmla="*/ 320 w 1237"/>
                  <a:gd name="T23" fmla="*/ 915 h 1235"/>
                  <a:gd name="T24" fmla="*/ 423 w 1237"/>
                  <a:gd name="T25" fmla="*/ 906 h 1235"/>
                  <a:gd name="T26" fmla="*/ 526 w 1237"/>
                  <a:gd name="T27" fmla="*/ 893 h 1235"/>
                  <a:gd name="T28" fmla="*/ 647 w 1237"/>
                  <a:gd name="T29" fmla="*/ 874 h 1235"/>
                  <a:gd name="T30" fmla="*/ 766 w 1237"/>
                  <a:gd name="T31" fmla="*/ 849 h 1235"/>
                  <a:gd name="T32" fmla="*/ 885 w 1237"/>
                  <a:gd name="T33" fmla="*/ 820 h 1235"/>
                  <a:gd name="T34" fmla="*/ 1002 w 1237"/>
                  <a:gd name="T35" fmla="*/ 784 h 1235"/>
                  <a:gd name="T36" fmla="*/ 1060 w 1237"/>
                  <a:gd name="T37" fmla="*/ 763 h 1235"/>
                  <a:gd name="T38" fmla="*/ 1117 w 1237"/>
                  <a:gd name="T39" fmla="*/ 740 h 1235"/>
                  <a:gd name="T40" fmla="*/ 1173 w 1237"/>
                  <a:gd name="T41" fmla="*/ 717 h 1235"/>
                  <a:gd name="T42" fmla="*/ 1200 w 1237"/>
                  <a:gd name="T43" fmla="*/ 704 h 1235"/>
                  <a:gd name="T44" fmla="*/ 1237 w 1237"/>
                  <a:gd name="T45" fmla="*/ 740 h 1235"/>
                  <a:gd name="T46" fmla="*/ 1194 w 1237"/>
                  <a:gd name="T47" fmla="*/ 797 h 1235"/>
                  <a:gd name="T48" fmla="*/ 1147 w 1237"/>
                  <a:gd name="T49" fmla="*/ 851 h 1235"/>
                  <a:gd name="T50" fmla="*/ 1095 w 1237"/>
                  <a:gd name="T51" fmla="*/ 901 h 1235"/>
                  <a:gd name="T52" fmla="*/ 1041 w 1237"/>
                  <a:gd name="T53" fmla="*/ 947 h 1235"/>
                  <a:gd name="T54" fmla="*/ 983 w 1237"/>
                  <a:gd name="T55" fmla="*/ 989 h 1235"/>
                  <a:gd name="T56" fmla="*/ 922 w 1237"/>
                  <a:gd name="T57" fmla="*/ 1027 h 1235"/>
                  <a:gd name="T58" fmla="*/ 858 w 1237"/>
                  <a:gd name="T59" fmla="*/ 1062 h 1235"/>
                  <a:gd name="T60" fmla="*/ 794 w 1237"/>
                  <a:gd name="T61" fmla="*/ 1094 h 1235"/>
                  <a:gd name="T62" fmla="*/ 728 w 1237"/>
                  <a:gd name="T63" fmla="*/ 1123 h 1235"/>
                  <a:gd name="T64" fmla="*/ 661 w 1237"/>
                  <a:gd name="T65" fmla="*/ 1147 h 1235"/>
                  <a:gd name="T66" fmla="*/ 594 w 1237"/>
                  <a:gd name="T67" fmla="*/ 1169 h 1235"/>
                  <a:gd name="T68" fmla="*/ 491 w 1237"/>
                  <a:gd name="T69" fmla="*/ 1196 h 1235"/>
                  <a:gd name="T70" fmla="*/ 386 w 1237"/>
                  <a:gd name="T71" fmla="*/ 1217 h 1235"/>
                  <a:gd name="T72" fmla="*/ 280 w 1237"/>
                  <a:gd name="T73" fmla="*/ 1229 h 1235"/>
                  <a:gd name="T74" fmla="*/ 174 w 1237"/>
                  <a:gd name="T75" fmla="*/ 1235 h 1235"/>
                  <a:gd name="T76" fmla="*/ 151 w 1237"/>
                  <a:gd name="T77" fmla="*/ 1235 h 1235"/>
                  <a:gd name="T78" fmla="*/ 128 w 1237"/>
                  <a:gd name="T79" fmla="*/ 1233 h 1235"/>
                  <a:gd name="T80" fmla="*/ 106 w 1237"/>
                  <a:gd name="T81" fmla="*/ 1228 h 1235"/>
                  <a:gd name="T82" fmla="*/ 80 w 1237"/>
                  <a:gd name="T83" fmla="*/ 1217 h 1235"/>
                  <a:gd name="T84" fmla="*/ 57 w 1237"/>
                  <a:gd name="T85" fmla="*/ 1201 h 1235"/>
                  <a:gd name="T86" fmla="*/ 36 w 1237"/>
                  <a:gd name="T87" fmla="*/ 1182 h 1235"/>
                  <a:gd name="T88" fmla="*/ 21 w 1237"/>
                  <a:gd name="T89" fmla="*/ 1159 h 1235"/>
                  <a:gd name="T90" fmla="*/ 8 w 1237"/>
                  <a:gd name="T91" fmla="*/ 1134 h 1235"/>
                  <a:gd name="T92" fmla="*/ 1 w 1237"/>
                  <a:gd name="T93" fmla="*/ 1106 h 1235"/>
                  <a:gd name="T94" fmla="*/ 0 w 1237"/>
                  <a:gd name="T95" fmla="*/ 1073 h 1235"/>
                  <a:gd name="T96" fmla="*/ 0 w 1237"/>
                  <a:gd name="T97" fmla="*/ 1041 h 1235"/>
                  <a:gd name="T98" fmla="*/ 6 w 1237"/>
                  <a:gd name="T99" fmla="*/ 947 h 1235"/>
                  <a:gd name="T100" fmla="*/ 18 w 1237"/>
                  <a:gd name="T101" fmla="*/ 855 h 1235"/>
                  <a:gd name="T102" fmla="*/ 35 w 1237"/>
                  <a:gd name="T103" fmla="*/ 762 h 1235"/>
                  <a:gd name="T104" fmla="*/ 57 w 1237"/>
                  <a:gd name="T105" fmla="*/ 671 h 1235"/>
                  <a:gd name="T106" fmla="*/ 85 w 1237"/>
                  <a:gd name="T107" fmla="*/ 582 h 1235"/>
                  <a:gd name="T108" fmla="*/ 115 w 1237"/>
                  <a:gd name="T109" fmla="*/ 501 h 1235"/>
                  <a:gd name="T110" fmla="*/ 150 w 1237"/>
                  <a:gd name="T111" fmla="*/ 421 h 1235"/>
                  <a:gd name="T112" fmla="*/ 190 w 1237"/>
                  <a:gd name="T113" fmla="*/ 345 h 1235"/>
                  <a:gd name="T114" fmla="*/ 235 w 1237"/>
                  <a:gd name="T115" fmla="*/ 270 h 1235"/>
                  <a:gd name="T116" fmla="*/ 285 w 1237"/>
                  <a:gd name="T117" fmla="*/ 200 h 1235"/>
                  <a:gd name="T118" fmla="*/ 331 w 1237"/>
                  <a:gd name="T119" fmla="*/ 144 h 1235"/>
                  <a:gd name="T120" fmla="*/ 382 w 1237"/>
                  <a:gd name="T121" fmla="*/ 92 h 1235"/>
                  <a:gd name="T122" fmla="*/ 438 w 1237"/>
                  <a:gd name="T123" fmla="*/ 44 h 1235"/>
                  <a:gd name="T124" fmla="*/ 496 w 1237"/>
                  <a:gd name="T125" fmla="*/ 0 h 12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7" h="1235">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solidFill>
                    <a:srgbClr val="857E78"/>
                  </a:solidFill>
                  <a:uLnTx/>
                  <a:uFillTx/>
                  <a:latin typeface="思源宋体 CN Medium" pitchFamily="18" charset="-122"/>
                  <a:ea typeface="思源宋体 CN Medium" pitchFamily="18" charset="-122"/>
                  <a:cs typeface="+mn-ea"/>
                  <a:sym typeface="+mn-lt"/>
                </a:endParaRPr>
              </a:p>
            </p:txBody>
          </p:sp>
          <p:sp>
            <p:nvSpPr>
              <p:cNvPr id="17443" name="Freeform 1276"/>
              <p:cNvSpPr>
                <a:spLocks noEditPoints="1"/>
              </p:cNvSpPr>
              <p:nvPr>
                <p:custDataLst>
                  <p:tags r:id="rId36"/>
                </p:custDataLst>
              </p:nvPr>
            </p:nvSpPr>
            <p:spPr bwMode="auto">
              <a:xfrm>
                <a:off x="5766" y="3626"/>
                <a:ext cx="1731" cy="1729"/>
              </a:xfrm>
              <a:custGeom>
                <a:gdLst>
                  <a:gd name="T0" fmla="*/ 1977 w 3461"/>
                  <a:gd name="T1" fmla="*/ 939 h 3456"/>
                  <a:gd name="T2" fmla="*/ 1837 w 3461"/>
                  <a:gd name="T3" fmla="*/ 996 h 3456"/>
                  <a:gd name="T4" fmla="*/ 1719 w 3461"/>
                  <a:gd name="T5" fmla="*/ 1101 h 3456"/>
                  <a:gd name="T6" fmla="*/ 1646 w 3461"/>
                  <a:gd name="T7" fmla="*/ 1235 h 3456"/>
                  <a:gd name="T8" fmla="*/ 1621 w 3461"/>
                  <a:gd name="T9" fmla="*/ 1382 h 3456"/>
                  <a:gd name="T10" fmla="*/ 1646 w 3461"/>
                  <a:gd name="T11" fmla="*/ 1529 h 3456"/>
                  <a:gd name="T12" fmla="*/ 1719 w 3461"/>
                  <a:gd name="T13" fmla="*/ 1665 h 3456"/>
                  <a:gd name="T14" fmla="*/ 1837 w 3461"/>
                  <a:gd name="T15" fmla="*/ 1770 h 3456"/>
                  <a:gd name="T16" fmla="*/ 1977 w 3461"/>
                  <a:gd name="T17" fmla="*/ 1826 h 3456"/>
                  <a:gd name="T18" fmla="*/ 2127 w 3461"/>
                  <a:gd name="T19" fmla="*/ 1835 h 3456"/>
                  <a:gd name="T20" fmla="*/ 2270 w 3461"/>
                  <a:gd name="T21" fmla="*/ 1794 h 3456"/>
                  <a:gd name="T22" fmla="*/ 2399 w 3461"/>
                  <a:gd name="T23" fmla="*/ 1705 h 3456"/>
                  <a:gd name="T24" fmla="*/ 2488 w 3461"/>
                  <a:gd name="T25" fmla="*/ 1577 h 3456"/>
                  <a:gd name="T26" fmla="*/ 2529 w 3461"/>
                  <a:gd name="T27" fmla="*/ 1433 h 3456"/>
                  <a:gd name="T28" fmla="*/ 2521 w 3461"/>
                  <a:gd name="T29" fmla="*/ 1283 h 3456"/>
                  <a:gd name="T30" fmla="*/ 2464 w 3461"/>
                  <a:gd name="T31" fmla="*/ 1143 h 3456"/>
                  <a:gd name="T32" fmla="*/ 2359 w 3461"/>
                  <a:gd name="T33" fmla="*/ 1026 h 3456"/>
                  <a:gd name="T34" fmla="*/ 2225 w 3461"/>
                  <a:gd name="T35" fmla="*/ 952 h 3456"/>
                  <a:gd name="T36" fmla="*/ 2076 w 3461"/>
                  <a:gd name="T37" fmla="*/ 928 h 3456"/>
                  <a:gd name="T38" fmla="*/ 3351 w 3461"/>
                  <a:gd name="T39" fmla="*/ 2 h 3456"/>
                  <a:gd name="T40" fmla="*/ 3421 w 3461"/>
                  <a:gd name="T41" fmla="*/ 40 h 3456"/>
                  <a:gd name="T42" fmla="*/ 3459 w 3461"/>
                  <a:gd name="T43" fmla="*/ 111 h 3456"/>
                  <a:gd name="T44" fmla="*/ 3457 w 3461"/>
                  <a:gd name="T45" fmla="*/ 256 h 3456"/>
                  <a:gd name="T46" fmla="*/ 3444 w 3461"/>
                  <a:gd name="T47" fmla="*/ 471 h 3456"/>
                  <a:gd name="T48" fmla="*/ 3416 w 3461"/>
                  <a:gd name="T49" fmla="*/ 722 h 3456"/>
                  <a:gd name="T50" fmla="*/ 3372 w 3461"/>
                  <a:gd name="T51" fmla="*/ 997 h 3456"/>
                  <a:gd name="T52" fmla="*/ 3304 w 3461"/>
                  <a:gd name="T53" fmla="*/ 1283 h 3456"/>
                  <a:gd name="T54" fmla="*/ 3210 w 3461"/>
                  <a:gd name="T55" fmla="*/ 1569 h 3456"/>
                  <a:gd name="T56" fmla="*/ 3083 w 3461"/>
                  <a:gd name="T57" fmla="*/ 1845 h 3456"/>
                  <a:gd name="T58" fmla="*/ 2922 w 3461"/>
                  <a:gd name="T59" fmla="*/ 2094 h 3456"/>
                  <a:gd name="T60" fmla="*/ 2738 w 3461"/>
                  <a:gd name="T61" fmla="*/ 2296 h 3456"/>
                  <a:gd name="T62" fmla="*/ 2592 w 3461"/>
                  <a:gd name="T63" fmla="*/ 2431 h 3456"/>
                  <a:gd name="T64" fmla="*/ 2457 w 3461"/>
                  <a:gd name="T65" fmla="*/ 2538 h 3456"/>
                  <a:gd name="T66" fmla="*/ 2318 w 3461"/>
                  <a:gd name="T67" fmla="*/ 2635 h 3456"/>
                  <a:gd name="T68" fmla="*/ 2156 w 3461"/>
                  <a:gd name="T69" fmla="*/ 2738 h 3456"/>
                  <a:gd name="T70" fmla="*/ 2003 w 3461"/>
                  <a:gd name="T71" fmla="*/ 2833 h 3456"/>
                  <a:gd name="T72" fmla="*/ 1849 w 3461"/>
                  <a:gd name="T73" fmla="*/ 2931 h 3456"/>
                  <a:gd name="T74" fmla="*/ 1665 w 3461"/>
                  <a:gd name="T75" fmla="*/ 3049 h 3456"/>
                  <a:gd name="T76" fmla="*/ 1449 w 3461"/>
                  <a:gd name="T77" fmla="*/ 3193 h 3456"/>
                  <a:gd name="T78" fmla="*/ 1193 w 3461"/>
                  <a:gd name="T79" fmla="*/ 3366 h 3456"/>
                  <a:gd name="T80" fmla="*/ 1048 w 3461"/>
                  <a:gd name="T81" fmla="*/ 3453 h 3456"/>
                  <a:gd name="T82" fmla="*/ 969 w 3461"/>
                  <a:gd name="T83" fmla="*/ 3445 h 3456"/>
                  <a:gd name="T84" fmla="*/ 40 w 3461"/>
                  <a:gd name="T85" fmla="*/ 2534 h 3456"/>
                  <a:gd name="T86" fmla="*/ 3 w 3461"/>
                  <a:gd name="T87" fmla="*/ 2463 h 3456"/>
                  <a:gd name="T88" fmla="*/ 11 w 3461"/>
                  <a:gd name="T89" fmla="*/ 2383 h 3456"/>
                  <a:gd name="T90" fmla="*/ 152 w 3461"/>
                  <a:gd name="T91" fmla="*/ 2175 h 3456"/>
                  <a:gd name="T92" fmla="*/ 315 w 3461"/>
                  <a:gd name="T93" fmla="*/ 1934 h 3456"/>
                  <a:gd name="T94" fmla="*/ 449 w 3461"/>
                  <a:gd name="T95" fmla="*/ 1729 h 3456"/>
                  <a:gd name="T96" fmla="*/ 560 w 3461"/>
                  <a:gd name="T97" fmla="*/ 1556 h 3456"/>
                  <a:gd name="T98" fmla="*/ 653 w 3461"/>
                  <a:gd name="T99" fmla="*/ 1409 h 3456"/>
                  <a:gd name="T100" fmla="*/ 755 w 3461"/>
                  <a:gd name="T101" fmla="*/ 1246 h 3456"/>
                  <a:gd name="T102" fmla="*/ 855 w 3461"/>
                  <a:gd name="T103" fmla="*/ 1094 h 3456"/>
                  <a:gd name="T104" fmla="*/ 953 w 3461"/>
                  <a:gd name="T105" fmla="*/ 957 h 3456"/>
                  <a:gd name="T106" fmla="*/ 1068 w 3461"/>
                  <a:gd name="T107" fmla="*/ 822 h 3456"/>
                  <a:gd name="T108" fmla="*/ 1215 w 3461"/>
                  <a:gd name="T109" fmla="*/ 667 h 3456"/>
                  <a:gd name="T110" fmla="*/ 1442 w 3461"/>
                  <a:gd name="T111" fmla="*/ 480 h 3456"/>
                  <a:gd name="T112" fmla="*/ 1704 w 3461"/>
                  <a:gd name="T113" fmla="*/ 332 h 3456"/>
                  <a:gd name="T114" fmla="*/ 1983 w 3461"/>
                  <a:gd name="T115" fmla="*/ 217 h 3456"/>
                  <a:gd name="T116" fmla="*/ 2272 w 3461"/>
                  <a:gd name="T117" fmla="*/ 131 h 3456"/>
                  <a:gd name="T118" fmla="*/ 2556 w 3461"/>
                  <a:gd name="T119" fmla="*/ 72 h 3456"/>
                  <a:gd name="T120" fmla="*/ 2824 w 3461"/>
                  <a:gd name="T121" fmla="*/ 34 h 3456"/>
                  <a:gd name="T122" fmla="*/ 3065 w 3461"/>
                  <a:gd name="T123" fmla="*/ 11 h 3456"/>
                  <a:gd name="T124" fmla="*/ 3265 w 3461"/>
                  <a:gd name="T125" fmla="*/ 1 h 34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1" h="3456">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1800" b="0" i="0" u="none" strike="noStrike" kern="1200" cap="none" spc="0" normalizeH="0" baseline="0" noProof="0">
                  <a:solidFill>
                    <a:srgbClr val="857E78"/>
                  </a:solidFill>
                  <a:uLnTx/>
                  <a:uFillTx/>
                  <a:latin typeface="思源宋体 CN Medium" pitchFamily="18" charset="-122"/>
                  <a:ea typeface="思源宋体 CN Medium" pitchFamily="18" charset="-122"/>
                  <a:cs typeface="+mn-ea"/>
                  <a:sym typeface="+mn-lt"/>
                </a:endParaRPr>
              </a:p>
            </p:txBody>
          </p:sp>
        </p:grpSp>
        <p:sp>
          <p:nvSpPr>
            <p:cNvPr id="17444" name="Freeform 1171"/>
            <p:cNvSpPr/>
            <p:nvPr>
              <p:custDataLst>
                <p:tags r:id="rId37"/>
              </p:custDataLst>
            </p:nvPr>
          </p:nvSpPr>
          <p:spPr bwMode="auto">
            <a:xfrm>
              <a:off x="3197428" y="2469328"/>
              <a:ext cx="516051" cy="386994"/>
            </a:xfrm>
            <a:custGeom>
              <a:rect l="l" t="t" r="r" b="b"/>
              <a:pathLst>
                <a:path w="6231" h="4673">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chemeClr val="bg1"/>
            </a:solidFill>
            <a:ln w="0">
              <a:noFill/>
              <a:prstDash val="solid"/>
              <a:round/>
            </a:ln>
          </p:spPr>
          <p:txBody>
            <a:bodyPr vert="horz" wrap="square" lIns="91440" tIns="45720" rIns="91440" bIns="45720" anchor="t"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endParaRPr lang="en-US">
                <a:solidFill>
                  <a:srgbClr val="857E78"/>
                </a:solidFill>
                <a:ea typeface="Arial" panose="020b0604020202020204" pitchFamily="34" charset="0"/>
                <a:sym typeface="等线"/>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ipe(left)">
                                      <p:cBhvr>
                                        <p:cTn id="7" dur="500"/>
                                        <p:tgtEl>
                                          <p:spTgt spid="1741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7418"/>
                                        </p:tgtEl>
                                        <p:attrNameLst>
                                          <p:attrName>style.visibility</p:attrName>
                                        </p:attrNameLst>
                                      </p:cBhvr>
                                      <p:to>
                                        <p:strVal val="visible"/>
                                      </p:to>
                                    </p:set>
                                    <p:animEffect transition="in" filter="wipe(left)">
                                      <p:cBhvr>
                                        <p:cTn id="11" dur="500"/>
                                        <p:tgtEl>
                                          <p:spTgt spid="1741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425"/>
                                        </p:tgtEl>
                                        <p:attrNameLst>
                                          <p:attrName>style.visibility</p:attrName>
                                        </p:attrNameLst>
                                      </p:cBhvr>
                                      <p:to>
                                        <p:strVal val="visible"/>
                                      </p:to>
                                    </p:set>
                                    <p:animEffect transition="in" filter="wipe(left)">
                                      <p:cBhvr>
                                        <p:cTn id="15" dur="500"/>
                                        <p:tgtEl>
                                          <p:spTgt spid="17425"/>
                                        </p:tgtEl>
                                      </p:cBhvr>
                                    </p:animEffect>
                                  </p:childTnLst>
                                </p:cTn>
                              </p:par>
                            </p:childTnLst>
                          </p:cTn>
                        </p:par>
                        <p:par>
                          <p:cTn id="16" fill="hold" nodeType="afterGroup">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7432"/>
                                        </p:tgtEl>
                                        <p:attrNameLst>
                                          <p:attrName>style.visibility</p:attrName>
                                        </p:attrNameLst>
                                      </p:cBhvr>
                                      <p:to>
                                        <p:strVal val="visible"/>
                                      </p:to>
                                    </p:set>
                                    <p:anim calcmode="lin" valueType="num">
                                      <p:cBhvr>
                                        <p:cTn id="19" dur="500" fill="hold"/>
                                        <p:tgtEl>
                                          <p:spTgt spid="17432"/>
                                        </p:tgtEl>
                                        <p:attrNameLst>
                                          <p:attrName>ppt_w</p:attrName>
                                        </p:attrNameLst>
                                      </p:cBhvr>
                                      <p:tavLst>
                                        <p:tav tm="0">
                                          <p:val>
                                            <p:fltVal val="0"/>
                                          </p:val>
                                        </p:tav>
                                        <p:tav tm="100000">
                                          <p:val>
                                            <p:strVal val="#ppt_w"/>
                                          </p:val>
                                        </p:tav>
                                      </p:tavLst>
                                    </p:anim>
                                    <p:anim calcmode="lin" valueType="num">
                                      <p:cBhvr>
                                        <p:cTn id="20" dur="500" fill="hold"/>
                                        <p:tgtEl>
                                          <p:spTgt spid="17432"/>
                                        </p:tgtEl>
                                        <p:attrNameLst>
                                          <p:attrName>ppt_h</p:attrName>
                                        </p:attrNameLst>
                                      </p:cBhvr>
                                      <p:tavLst>
                                        <p:tav tm="0">
                                          <p:val>
                                            <p:fltVal val="0"/>
                                          </p:val>
                                        </p:tav>
                                        <p:tav tm="100000">
                                          <p:val>
                                            <p:strVal val="#ppt_h"/>
                                          </p:val>
                                        </p:tav>
                                      </p:tavLst>
                                    </p:anim>
                                    <p:animEffect transition="in" filter="fade">
                                      <p:cBhvr>
                                        <p:cTn id="21" dur="500"/>
                                        <p:tgtEl>
                                          <p:spTgt spid="17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8434"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工作经验总结</a:t>
            </a:r>
            <a:endParaRPr lang="zh-CN" altLang="en-US" sz="3200">
              <a:solidFill>
                <a:srgbClr val="5F3D39"/>
              </a:solidFill>
              <a:latin typeface="思源宋体 CN Heavy" pitchFamily="18" charset="-122"/>
              <a:ea typeface="思源宋体 CN Heavy" pitchFamily="18" charset="-122"/>
            </a:endParaRPr>
          </a:p>
        </p:txBody>
      </p:sp>
      <p:grpSp>
        <p:nvGrpSpPr>
          <p:cNvPr id="18435" name="组合 2"/>
          <p:cNvGrpSpPr/>
          <p:nvPr>
            <p:custDataLst>
              <p:tags r:id="rId4"/>
            </p:custDataLst>
          </p:nvPr>
        </p:nvGrpSpPr>
        <p:grpSpPr>
          <a:xfrm>
            <a:off x="4706938" y="2386013"/>
            <a:ext cx="1276350" cy="1276350"/>
            <a:chOff x="4706756" y="2385685"/>
            <a:chExt cx="1276710" cy="1276709"/>
          </a:xfrm>
        </p:grpSpPr>
        <p:grpSp>
          <p:nvGrpSpPr>
            <p:cNvPr id="18436" name="Group 6"/>
            <p:cNvGrpSpPr/>
            <p:nvPr>
              <p:custDataLst>
                <p:tags r:id="rId5"/>
              </p:custDataLst>
            </p:nvPr>
          </p:nvGrpSpPr>
          <p:grpSpPr>
            <a:xfrm>
              <a:off x="4706756" y="2385685"/>
              <a:ext cx="1276710" cy="1276709"/>
              <a:chOff x="3563888" y="1923678"/>
              <a:chExt cx="900000" cy="900000"/>
            </a:xfrm>
          </p:grpSpPr>
          <p:sp>
            <p:nvSpPr>
              <p:cNvPr id="18437" name="Rectangle 3"/>
              <p:cNvSpPr/>
              <p:nvPr>
                <p:custDataLst>
                  <p:tags r:id="rId6"/>
                </p:custDataLst>
              </p:nvPr>
            </p:nvSpPr>
            <p:spPr>
              <a:xfrm>
                <a:off x="3563888" y="1923678"/>
                <a:ext cx="900000" cy="900000"/>
              </a:xfrm>
              <a:prstGeom prst="rect">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endParaRPr>
              </a:p>
            </p:txBody>
          </p:sp>
          <p:sp>
            <p:nvSpPr>
              <p:cNvPr id="18438" name="Right Triangle 4"/>
              <p:cNvSpPr/>
              <p:nvPr>
                <p:custDataLst>
                  <p:tags r:id="rId7"/>
                </p:custDataLst>
              </p:nvPr>
            </p:nvSpPr>
            <p:spPr>
              <a:xfrm rot="16200000">
                <a:off x="3731757" y="2089433"/>
                <a:ext cx="648000" cy="648000"/>
              </a:xfrm>
              <a:prstGeom prst="rtTriangle">
                <a:avLst/>
              </a:prstGeom>
              <a:solidFill>
                <a:srgbClr val="FFFFFF"/>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ko-KR" altLang="en-US">
                  <a:solidFill>
                    <a:schemeClr val="bg1"/>
                  </a:solidFill>
                </a:endParaRPr>
              </a:p>
            </p:txBody>
          </p:sp>
        </p:grpSp>
        <p:sp>
          <p:nvSpPr>
            <p:cNvPr id="18439" name="TextBox 16"/>
            <p:cNvSpPr/>
            <p:nvPr>
              <p:custDataLst>
                <p:tags r:id="rId8"/>
              </p:custDataLst>
            </p:nvPr>
          </p:nvSpPr>
          <p:spPr>
            <a:xfrm>
              <a:off x="5287238" y="2979376"/>
              <a:ext cx="571522"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en-US" altLang="ko-KR" sz="2000" b="1">
                  <a:ea typeface="Arial" panose="020b0604020202020204" pitchFamily="34" charset="0"/>
                </a:rPr>
                <a:t>A</a:t>
              </a:r>
              <a:endParaRPr lang="ko-KR" altLang="en-US" sz="2000" b="1">
                <a:ea typeface="Arial" panose="020b0604020202020204" pitchFamily="34" charset="0"/>
              </a:endParaRPr>
            </a:p>
          </p:txBody>
        </p:sp>
        <p:sp>
          <p:nvSpPr>
            <p:cNvPr id="18440" name="Rectangle 9"/>
            <p:cNvSpPr/>
            <p:nvPr>
              <p:custDataLst>
                <p:tags r:id="rId9"/>
              </p:custDataLst>
            </p:nvPr>
          </p:nvSpPr>
          <p:spPr>
            <a:xfrm>
              <a:off x="4869638" y="2542786"/>
              <a:ext cx="457708" cy="428455"/>
            </a:xfrm>
            <a:custGeom>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endParaRPr>
            </a:p>
          </p:txBody>
        </p:sp>
      </p:grpSp>
      <p:grpSp>
        <p:nvGrpSpPr>
          <p:cNvPr id="18441" name="组合 8"/>
          <p:cNvGrpSpPr/>
          <p:nvPr>
            <p:custDataLst>
              <p:tags r:id="rId10"/>
            </p:custDataLst>
          </p:nvPr>
        </p:nvGrpSpPr>
        <p:grpSpPr>
          <a:xfrm>
            <a:off x="4552950" y="3821113"/>
            <a:ext cx="1430338" cy="1430337"/>
            <a:chOff x="4553504" y="3821685"/>
            <a:chExt cx="1429962" cy="1429962"/>
          </a:xfrm>
        </p:grpSpPr>
        <p:grpSp>
          <p:nvGrpSpPr>
            <p:cNvPr id="18442" name="Group 13"/>
            <p:cNvGrpSpPr/>
            <p:nvPr>
              <p:custDataLst>
                <p:tags r:id="rId11"/>
              </p:custDataLst>
            </p:nvPr>
          </p:nvGrpSpPr>
          <p:grpSpPr>
            <a:xfrm rot="16200000">
              <a:off x="4553504" y="3821685"/>
              <a:ext cx="1429962" cy="1429962"/>
              <a:chOff x="3563888" y="1923678"/>
              <a:chExt cx="900000" cy="900000"/>
            </a:xfrm>
          </p:grpSpPr>
          <p:sp>
            <p:nvSpPr>
              <p:cNvPr id="18443" name="Rectangle 14"/>
              <p:cNvSpPr/>
              <p:nvPr>
                <p:custDataLst>
                  <p:tags r:id="rId12"/>
                </p:custDataLst>
              </p:nvPr>
            </p:nvSpPr>
            <p:spPr>
              <a:xfrm>
                <a:off x="3563888" y="1923678"/>
                <a:ext cx="900000" cy="900000"/>
              </a:xfrm>
              <a:prstGeom prst="rect">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endParaRPr>
              </a:p>
            </p:txBody>
          </p:sp>
          <p:sp>
            <p:nvSpPr>
              <p:cNvPr id="18444" name="Right Triangle 15"/>
              <p:cNvSpPr/>
              <p:nvPr>
                <p:custDataLst>
                  <p:tags r:id="rId13"/>
                </p:custDataLst>
              </p:nvPr>
            </p:nvSpPr>
            <p:spPr>
              <a:xfrm rot="16200000">
                <a:off x="3731757" y="2089433"/>
                <a:ext cx="648000" cy="648000"/>
              </a:xfrm>
              <a:prstGeom prst="rtTriangle">
                <a:avLst/>
              </a:prstGeom>
              <a:solidFill>
                <a:srgbClr val="FFFFFF"/>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ko-KR" altLang="en-US">
                  <a:solidFill>
                    <a:schemeClr val="bg1"/>
                  </a:solidFill>
                </a:endParaRPr>
              </a:p>
            </p:txBody>
          </p:sp>
        </p:grpSp>
        <p:sp>
          <p:nvSpPr>
            <p:cNvPr id="18445" name="TextBox 18"/>
            <p:cNvSpPr/>
            <p:nvPr>
              <p:custDataLst>
                <p:tags r:id="rId14"/>
              </p:custDataLst>
            </p:nvPr>
          </p:nvSpPr>
          <p:spPr>
            <a:xfrm>
              <a:off x="5287238" y="3955357"/>
              <a:ext cx="571522"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en-US" altLang="ko-KR" sz="2000" b="1">
                  <a:ea typeface="Arial" panose="020b0604020202020204" pitchFamily="34" charset="0"/>
                </a:rPr>
                <a:t>C</a:t>
              </a:r>
              <a:endParaRPr lang="ko-KR" altLang="en-US" sz="2000" b="1">
                <a:ea typeface="Arial" panose="020b0604020202020204" pitchFamily="34" charset="0"/>
              </a:endParaRPr>
            </a:p>
          </p:txBody>
        </p:sp>
        <p:sp>
          <p:nvSpPr>
            <p:cNvPr id="18446" name="Rectangle 16"/>
            <p:cNvSpPr/>
            <p:nvPr>
              <p:custDataLst>
                <p:tags r:id="rId15"/>
              </p:custDataLst>
            </p:nvPr>
          </p:nvSpPr>
          <p:spPr>
            <a:xfrm rot="2700000">
              <a:off x="4835720" y="4501696"/>
              <a:ext cx="346766" cy="621685"/>
            </a:xfrm>
            <a:custGeom>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endParaRPr>
            </a:p>
          </p:txBody>
        </p:sp>
      </p:grpSp>
      <p:grpSp>
        <p:nvGrpSpPr>
          <p:cNvPr id="18447" name="组合 14"/>
          <p:cNvGrpSpPr/>
          <p:nvPr>
            <p:custDataLst>
              <p:tags r:id="rId16"/>
            </p:custDataLst>
          </p:nvPr>
        </p:nvGrpSpPr>
        <p:grpSpPr>
          <a:xfrm>
            <a:off x="6140450" y="2028825"/>
            <a:ext cx="1633538" cy="1633538"/>
            <a:chOff x="6140629" y="2028206"/>
            <a:chExt cx="1634189" cy="1634189"/>
          </a:xfrm>
        </p:grpSpPr>
        <p:grpSp>
          <p:nvGrpSpPr>
            <p:cNvPr id="18448" name="Group 7"/>
            <p:cNvGrpSpPr/>
            <p:nvPr>
              <p:custDataLst>
                <p:tags r:id="rId17"/>
              </p:custDataLst>
            </p:nvPr>
          </p:nvGrpSpPr>
          <p:grpSpPr>
            <a:xfrm rot="5400000">
              <a:off x="6140629" y="2028206"/>
              <a:ext cx="1634189" cy="1634189"/>
              <a:chOff x="3563888" y="1923678"/>
              <a:chExt cx="900000" cy="900000"/>
            </a:xfrm>
          </p:grpSpPr>
          <p:sp>
            <p:nvSpPr>
              <p:cNvPr id="18449" name="Rectangle 8"/>
              <p:cNvSpPr/>
              <p:nvPr>
                <p:custDataLst>
                  <p:tags r:id="rId18"/>
                </p:custDataLst>
              </p:nvPr>
            </p:nvSpPr>
            <p:spPr>
              <a:xfrm>
                <a:off x="3563888" y="1923678"/>
                <a:ext cx="900000" cy="900000"/>
              </a:xfrm>
              <a:prstGeom prst="rect">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endParaRPr>
              </a:p>
            </p:txBody>
          </p:sp>
          <p:sp>
            <p:nvSpPr>
              <p:cNvPr id="18450" name="Right Triangle 9"/>
              <p:cNvSpPr/>
              <p:nvPr>
                <p:custDataLst>
                  <p:tags r:id="rId19"/>
                </p:custDataLst>
              </p:nvPr>
            </p:nvSpPr>
            <p:spPr>
              <a:xfrm rot="16200000">
                <a:off x="3731757" y="2089433"/>
                <a:ext cx="648000" cy="648000"/>
              </a:xfrm>
              <a:prstGeom prst="rtTriangle">
                <a:avLst/>
              </a:prstGeom>
              <a:solidFill>
                <a:srgbClr val="FFFFFF"/>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ko-KR" altLang="en-US">
                  <a:solidFill>
                    <a:schemeClr val="bg1"/>
                  </a:solidFill>
                </a:endParaRPr>
              </a:p>
            </p:txBody>
          </p:sp>
        </p:grpSp>
        <p:sp>
          <p:nvSpPr>
            <p:cNvPr id="18451" name="TextBox 17"/>
            <p:cNvSpPr/>
            <p:nvPr>
              <p:custDataLst>
                <p:tags r:id="rId20"/>
              </p:custDataLst>
            </p:nvPr>
          </p:nvSpPr>
          <p:spPr>
            <a:xfrm>
              <a:off x="6291870" y="2923053"/>
              <a:ext cx="571522"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en-US" altLang="ko-KR" sz="2000" b="1">
                  <a:ea typeface="Arial" panose="020b0604020202020204" pitchFamily="34" charset="0"/>
                </a:rPr>
                <a:t>B</a:t>
              </a:r>
              <a:endParaRPr lang="ko-KR" altLang="en-US" sz="2000" b="1">
                <a:ea typeface="Arial" panose="020b0604020202020204" pitchFamily="34" charset="0"/>
              </a:endParaRPr>
            </a:p>
          </p:txBody>
        </p:sp>
        <p:sp>
          <p:nvSpPr>
            <p:cNvPr id="18452" name="Oval 21"/>
            <p:cNvSpPr>
              <a:spLocks noChangeAspect="1"/>
            </p:cNvSpPr>
            <p:nvPr>
              <p:custDataLst>
                <p:tags r:id="rId21"/>
              </p:custDataLst>
            </p:nvPr>
          </p:nvSpPr>
          <p:spPr>
            <a:xfrm>
              <a:off x="7001424" y="2285343"/>
              <a:ext cx="555321" cy="559957"/>
            </a:xfrm>
            <a:custGeom>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FFFF"/>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endParaRPr>
            </a:p>
          </p:txBody>
        </p:sp>
      </p:grpSp>
      <p:grpSp>
        <p:nvGrpSpPr>
          <p:cNvPr id="18453" name="组合 20"/>
          <p:cNvGrpSpPr/>
          <p:nvPr>
            <p:custDataLst>
              <p:tags r:id="rId22"/>
            </p:custDataLst>
          </p:nvPr>
        </p:nvGrpSpPr>
        <p:grpSpPr>
          <a:xfrm>
            <a:off x="6140450" y="3821113"/>
            <a:ext cx="1020763" cy="1020762"/>
            <a:chOff x="6140629" y="3821684"/>
            <a:chExt cx="1021368" cy="1021368"/>
          </a:xfrm>
        </p:grpSpPr>
        <p:grpSp>
          <p:nvGrpSpPr>
            <p:cNvPr id="18454" name="Group 10"/>
            <p:cNvGrpSpPr/>
            <p:nvPr>
              <p:custDataLst>
                <p:tags r:id="rId23"/>
              </p:custDataLst>
            </p:nvPr>
          </p:nvGrpSpPr>
          <p:grpSpPr>
            <a:xfrm rot="10800000">
              <a:off x="6140629" y="3821684"/>
              <a:ext cx="1021368" cy="1021368"/>
              <a:chOff x="3563888" y="1923678"/>
              <a:chExt cx="900000" cy="900000"/>
            </a:xfrm>
          </p:grpSpPr>
          <p:sp>
            <p:nvSpPr>
              <p:cNvPr id="18455" name="Rectangle 11"/>
              <p:cNvSpPr/>
              <p:nvPr>
                <p:custDataLst>
                  <p:tags r:id="rId24"/>
                </p:custDataLst>
              </p:nvPr>
            </p:nvSpPr>
            <p:spPr>
              <a:xfrm>
                <a:off x="3563888" y="1923678"/>
                <a:ext cx="900000" cy="900000"/>
              </a:xfrm>
              <a:prstGeom prst="rect">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endParaRPr>
              </a:p>
            </p:txBody>
          </p:sp>
          <p:sp>
            <p:nvSpPr>
              <p:cNvPr id="18456" name="Right Triangle 12"/>
              <p:cNvSpPr/>
              <p:nvPr>
                <p:custDataLst>
                  <p:tags r:id="rId25"/>
                </p:custDataLst>
              </p:nvPr>
            </p:nvSpPr>
            <p:spPr>
              <a:xfrm rot="16200000">
                <a:off x="3731757" y="2089433"/>
                <a:ext cx="648000" cy="648000"/>
              </a:xfrm>
              <a:prstGeom prst="rtTriangle">
                <a:avLst/>
              </a:prstGeom>
              <a:solidFill>
                <a:srgbClr val="FFFFFF"/>
              </a:solid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ko-KR" altLang="en-US">
                  <a:solidFill>
                    <a:schemeClr val="bg1"/>
                  </a:solidFill>
                </a:endParaRPr>
              </a:p>
            </p:txBody>
          </p:sp>
        </p:grpSp>
        <p:sp>
          <p:nvSpPr>
            <p:cNvPr id="18457" name="TextBox 19"/>
            <p:cNvSpPr/>
            <p:nvPr>
              <p:custDataLst>
                <p:tags r:id="rId26"/>
              </p:custDataLst>
            </p:nvPr>
          </p:nvSpPr>
          <p:spPr>
            <a:xfrm>
              <a:off x="6157153" y="3844323"/>
              <a:ext cx="571522"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en-US" altLang="ko-KR" sz="2000" b="1">
                  <a:ea typeface="Arial" panose="020b0604020202020204" pitchFamily="34" charset="0"/>
                </a:rPr>
                <a:t>D</a:t>
              </a:r>
              <a:endParaRPr lang="ko-KR" altLang="en-US" sz="2000" b="1">
                <a:ea typeface="Arial" panose="020b0604020202020204" pitchFamily="34" charset="0"/>
              </a:endParaRPr>
            </a:p>
          </p:txBody>
        </p:sp>
        <p:sp>
          <p:nvSpPr>
            <p:cNvPr id="18458" name="Rounded Rectangle 27"/>
            <p:cNvSpPr/>
            <p:nvPr>
              <p:custDataLst>
                <p:tags r:id="rId27"/>
              </p:custDataLst>
            </p:nvPr>
          </p:nvSpPr>
          <p:spPr>
            <a:xfrm>
              <a:off x="6594894" y="4375844"/>
              <a:ext cx="418730" cy="321642"/>
            </a:xfrm>
            <a:custGeom>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FFFFFF"/>
            </a:solidFill>
            <a:ln w="12700" cap="flat" cmpd="sng" algn="ctr">
              <a:noFill/>
              <a:prstDash val="solid"/>
              <a:miter lim="800000"/>
              <a:headEnd type="none" w="med" len="med"/>
              <a:tailEnd type="none" w="med" len="med"/>
            </a:ln>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ko-KR" altLang="en-US" sz="1800" b="0" i="0" u="none" strike="noStrike" kern="1200" cap="none" spc="0" normalizeH="0" baseline="0" noProof="0">
                <a:uLnTx/>
                <a:uFillTx/>
              </a:endParaRPr>
            </a:p>
          </p:txBody>
        </p:sp>
      </p:grpSp>
      <p:grpSp>
        <p:nvGrpSpPr>
          <p:cNvPr id="18459" name="组合 26"/>
          <p:cNvGrpSpPr/>
          <p:nvPr>
            <p:custDataLst>
              <p:tags r:id="rId28"/>
            </p:custDataLst>
          </p:nvPr>
        </p:nvGrpSpPr>
        <p:grpSpPr>
          <a:xfrm>
            <a:off x="8112125" y="2292350"/>
            <a:ext cx="2814638" cy="1139825"/>
            <a:chOff x="7774818" y="2180459"/>
            <a:chExt cx="2815103" cy="1139229"/>
          </a:xfrm>
        </p:grpSpPr>
        <p:sp>
          <p:nvSpPr>
            <p:cNvPr id="18460" name="文本框 27"/>
            <p:cNvSpPr/>
            <p:nvPr>
              <p:custDataLst>
                <p:tags r:id="rId29"/>
              </p:custDataLst>
            </p:nvPr>
          </p:nvSpPr>
          <p:spPr>
            <a:xfrm>
              <a:off x="7774818" y="2180459"/>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8461" name="文本框 28"/>
            <p:cNvSpPr/>
            <p:nvPr>
              <p:custDataLst>
                <p:tags r:id="rId30"/>
              </p:custDataLst>
            </p:nvPr>
          </p:nvSpPr>
          <p:spPr>
            <a:xfrm>
              <a:off x="7774818" y="2613148"/>
              <a:ext cx="2815103"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nvGrpSpPr>
          <p:cNvPr id="18462" name="组合 29"/>
          <p:cNvGrpSpPr/>
          <p:nvPr>
            <p:custDataLst>
              <p:tags r:id="rId31"/>
            </p:custDataLst>
          </p:nvPr>
        </p:nvGrpSpPr>
        <p:grpSpPr>
          <a:xfrm>
            <a:off x="8112125" y="4210050"/>
            <a:ext cx="2814638" cy="1139825"/>
            <a:chOff x="7774818" y="2180459"/>
            <a:chExt cx="2815103" cy="1139229"/>
          </a:xfrm>
        </p:grpSpPr>
        <p:sp>
          <p:nvSpPr>
            <p:cNvPr id="18463" name="文本框 30"/>
            <p:cNvSpPr/>
            <p:nvPr>
              <p:custDataLst>
                <p:tags r:id="rId32"/>
              </p:custDataLst>
            </p:nvPr>
          </p:nvSpPr>
          <p:spPr>
            <a:xfrm>
              <a:off x="7774818" y="2180459"/>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8464" name="文本框 31"/>
            <p:cNvSpPr/>
            <p:nvPr>
              <p:custDataLst>
                <p:tags r:id="rId33"/>
              </p:custDataLst>
            </p:nvPr>
          </p:nvSpPr>
          <p:spPr>
            <a:xfrm>
              <a:off x="7774818" y="2613148"/>
              <a:ext cx="2815103"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nvGrpSpPr>
          <p:cNvPr id="18465" name="组合 32"/>
          <p:cNvGrpSpPr/>
          <p:nvPr>
            <p:custDataLst>
              <p:tags r:id="rId34"/>
            </p:custDataLst>
          </p:nvPr>
        </p:nvGrpSpPr>
        <p:grpSpPr>
          <a:xfrm>
            <a:off x="1423988" y="2740025"/>
            <a:ext cx="2814637" cy="1139825"/>
            <a:chOff x="7774818" y="2180459"/>
            <a:chExt cx="2815103" cy="1139229"/>
          </a:xfrm>
        </p:grpSpPr>
        <p:sp>
          <p:nvSpPr>
            <p:cNvPr id="18466" name="文本框 33"/>
            <p:cNvSpPr/>
            <p:nvPr>
              <p:custDataLst>
                <p:tags r:id="rId35"/>
              </p:custDataLst>
            </p:nvPr>
          </p:nvSpPr>
          <p:spPr>
            <a:xfrm>
              <a:off x="8917877" y="2180459"/>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8467" name="文本框 34"/>
            <p:cNvSpPr/>
            <p:nvPr>
              <p:custDataLst>
                <p:tags r:id="rId36"/>
              </p:custDataLst>
            </p:nvPr>
          </p:nvSpPr>
          <p:spPr>
            <a:xfrm>
              <a:off x="7774818" y="2613148"/>
              <a:ext cx="2815103"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nvGrpSpPr>
          <p:cNvPr id="18468" name="组合 35"/>
          <p:cNvGrpSpPr/>
          <p:nvPr>
            <p:custDataLst>
              <p:tags r:id="rId37"/>
            </p:custDataLst>
          </p:nvPr>
        </p:nvGrpSpPr>
        <p:grpSpPr>
          <a:xfrm>
            <a:off x="1423988" y="4465638"/>
            <a:ext cx="2814637" cy="1139825"/>
            <a:chOff x="7774818" y="2180459"/>
            <a:chExt cx="2815103" cy="1139229"/>
          </a:xfrm>
        </p:grpSpPr>
        <p:sp>
          <p:nvSpPr>
            <p:cNvPr id="18469" name="文本框 36"/>
            <p:cNvSpPr/>
            <p:nvPr>
              <p:custDataLst>
                <p:tags r:id="rId38"/>
              </p:custDataLst>
            </p:nvPr>
          </p:nvSpPr>
          <p:spPr>
            <a:xfrm>
              <a:off x="8917877" y="2180459"/>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8470" name="文本框 37"/>
            <p:cNvSpPr/>
            <p:nvPr>
              <p:custDataLst>
                <p:tags r:id="rId39"/>
              </p:custDataLst>
            </p:nvPr>
          </p:nvSpPr>
          <p:spPr>
            <a:xfrm>
              <a:off x="7774818" y="2613148"/>
              <a:ext cx="2815103"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ppt_x"/>
                                          </p:val>
                                        </p:tav>
                                        <p:tav tm="100000">
                                          <p:val>
                                            <p:strVal val="#ppt_x"/>
                                          </p:val>
                                        </p:tav>
                                      </p:tavLst>
                                    </p:anim>
                                    <p:anim calcmode="lin" valueType="num">
                                      <p:cBhvr additive="base">
                                        <p:cTn id="8" dur="500" fill="hold"/>
                                        <p:tgtEl>
                                          <p:spTgt spid="1843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8465"/>
                                        </p:tgtEl>
                                        <p:attrNameLst>
                                          <p:attrName>style.visibility</p:attrName>
                                        </p:attrNameLst>
                                      </p:cBhvr>
                                      <p:to>
                                        <p:strVal val="visible"/>
                                      </p:to>
                                    </p:set>
                                    <p:anim calcmode="lin" valueType="num">
                                      <p:cBhvr additive="base">
                                        <p:cTn id="12" dur="500" fill="hold"/>
                                        <p:tgtEl>
                                          <p:spTgt spid="18465"/>
                                        </p:tgtEl>
                                        <p:attrNameLst>
                                          <p:attrName>ppt_x</p:attrName>
                                        </p:attrNameLst>
                                      </p:cBhvr>
                                      <p:tavLst>
                                        <p:tav tm="0">
                                          <p:val>
                                            <p:strVal val="#ppt_x"/>
                                          </p:val>
                                        </p:tav>
                                        <p:tav tm="100000">
                                          <p:val>
                                            <p:strVal val="#ppt_x"/>
                                          </p:val>
                                        </p:tav>
                                      </p:tavLst>
                                    </p:anim>
                                    <p:anim calcmode="lin" valueType="num">
                                      <p:cBhvr additive="base">
                                        <p:cTn id="13" dur="500" fill="hold"/>
                                        <p:tgtEl>
                                          <p:spTgt spid="1846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8447"/>
                                        </p:tgtEl>
                                        <p:attrNameLst>
                                          <p:attrName>style.visibility</p:attrName>
                                        </p:attrNameLst>
                                      </p:cBhvr>
                                      <p:to>
                                        <p:strVal val="visible"/>
                                      </p:to>
                                    </p:set>
                                    <p:anim calcmode="lin" valueType="num">
                                      <p:cBhvr additive="base">
                                        <p:cTn id="17" dur="500" fill="hold"/>
                                        <p:tgtEl>
                                          <p:spTgt spid="18447"/>
                                        </p:tgtEl>
                                        <p:attrNameLst>
                                          <p:attrName>ppt_x</p:attrName>
                                        </p:attrNameLst>
                                      </p:cBhvr>
                                      <p:tavLst>
                                        <p:tav tm="0">
                                          <p:val>
                                            <p:strVal val="#ppt_x"/>
                                          </p:val>
                                        </p:tav>
                                        <p:tav tm="100000">
                                          <p:val>
                                            <p:strVal val="#ppt_x"/>
                                          </p:val>
                                        </p:tav>
                                      </p:tavLst>
                                    </p:anim>
                                    <p:anim calcmode="lin" valueType="num">
                                      <p:cBhvr additive="base">
                                        <p:cTn id="18" dur="500" fill="hold"/>
                                        <p:tgtEl>
                                          <p:spTgt spid="1844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8459"/>
                                        </p:tgtEl>
                                        <p:attrNameLst>
                                          <p:attrName>style.visibility</p:attrName>
                                        </p:attrNameLst>
                                      </p:cBhvr>
                                      <p:to>
                                        <p:strVal val="visible"/>
                                      </p:to>
                                    </p:set>
                                    <p:anim calcmode="lin" valueType="num">
                                      <p:cBhvr additive="base">
                                        <p:cTn id="22" dur="500" fill="hold"/>
                                        <p:tgtEl>
                                          <p:spTgt spid="18459"/>
                                        </p:tgtEl>
                                        <p:attrNameLst>
                                          <p:attrName>ppt_x</p:attrName>
                                        </p:attrNameLst>
                                      </p:cBhvr>
                                      <p:tavLst>
                                        <p:tav tm="0">
                                          <p:val>
                                            <p:strVal val="#ppt_x"/>
                                          </p:val>
                                        </p:tav>
                                        <p:tav tm="100000">
                                          <p:val>
                                            <p:strVal val="#ppt_x"/>
                                          </p:val>
                                        </p:tav>
                                      </p:tavLst>
                                    </p:anim>
                                    <p:anim calcmode="lin" valueType="num">
                                      <p:cBhvr additive="base">
                                        <p:cTn id="23" dur="500" fill="hold"/>
                                        <p:tgtEl>
                                          <p:spTgt spid="1845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18441"/>
                                        </p:tgtEl>
                                        <p:attrNameLst>
                                          <p:attrName>style.visibility</p:attrName>
                                        </p:attrNameLst>
                                      </p:cBhvr>
                                      <p:to>
                                        <p:strVal val="visible"/>
                                      </p:to>
                                    </p:set>
                                    <p:anim calcmode="lin" valueType="num">
                                      <p:cBhvr additive="base">
                                        <p:cTn id="27" dur="500" fill="hold"/>
                                        <p:tgtEl>
                                          <p:spTgt spid="18441"/>
                                        </p:tgtEl>
                                        <p:attrNameLst>
                                          <p:attrName>ppt_x</p:attrName>
                                        </p:attrNameLst>
                                      </p:cBhvr>
                                      <p:tavLst>
                                        <p:tav tm="0">
                                          <p:val>
                                            <p:strVal val="#ppt_x"/>
                                          </p:val>
                                        </p:tav>
                                        <p:tav tm="100000">
                                          <p:val>
                                            <p:strVal val="#ppt_x"/>
                                          </p:val>
                                        </p:tav>
                                      </p:tavLst>
                                    </p:anim>
                                    <p:anim calcmode="lin" valueType="num">
                                      <p:cBhvr additive="base">
                                        <p:cTn id="28" dur="500" fill="hold"/>
                                        <p:tgtEl>
                                          <p:spTgt spid="18441"/>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18468"/>
                                        </p:tgtEl>
                                        <p:attrNameLst>
                                          <p:attrName>style.visibility</p:attrName>
                                        </p:attrNameLst>
                                      </p:cBhvr>
                                      <p:to>
                                        <p:strVal val="visible"/>
                                      </p:to>
                                    </p:set>
                                    <p:anim calcmode="lin" valueType="num">
                                      <p:cBhvr additive="base">
                                        <p:cTn id="32" dur="500" fill="hold"/>
                                        <p:tgtEl>
                                          <p:spTgt spid="18468"/>
                                        </p:tgtEl>
                                        <p:attrNameLst>
                                          <p:attrName>ppt_x</p:attrName>
                                        </p:attrNameLst>
                                      </p:cBhvr>
                                      <p:tavLst>
                                        <p:tav tm="0">
                                          <p:val>
                                            <p:strVal val="#ppt_x"/>
                                          </p:val>
                                        </p:tav>
                                        <p:tav tm="100000">
                                          <p:val>
                                            <p:strVal val="#ppt_x"/>
                                          </p:val>
                                        </p:tav>
                                      </p:tavLst>
                                    </p:anim>
                                    <p:anim calcmode="lin" valueType="num">
                                      <p:cBhvr additive="base">
                                        <p:cTn id="33" dur="500" fill="hold"/>
                                        <p:tgtEl>
                                          <p:spTgt spid="18468"/>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nodeType="afterEffect">
                                  <p:stCondLst>
                                    <p:cond delay="0"/>
                                  </p:stCondLst>
                                  <p:childTnLst>
                                    <p:set>
                                      <p:cBhvr>
                                        <p:cTn id="36" dur="1" fill="hold">
                                          <p:stCondLst>
                                            <p:cond delay="0"/>
                                          </p:stCondLst>
                                        </p:cTn>
                                        <p:tgtEl>
                                          <p:spTgt spid="18453"/>
                                        </p:tgtEl>
                                        <p:attrNameLst>
                                          <p:attrName>style.visibility</p:attrName>
                                        </p:attrNameLst>
                                      </p:cBhvr>
                                      <p:to>
                                        <p:strVal val="visible"/>
                                      </p:to>
                                    </p:set>
                                    <p:anim calcmode="lin" valueType="num">
                                      <p:cBhvr additive="base">
                                        <p:cTn id="37" dur="500" fill="hold"/>
                                        <p:tgtEl>
                                          <p:spTgt spid="18453"/>
                                        </p:tgtEl>
                                        <p:attrNameLst>
                                          <p:attrName>ppt_x</p:attrName>
                                        </p:attrNameLst>
                                      </p:cBhvr>
                                      <p:tavLst>
                                        <p:tav tm="0">
                                          <p:val>
                                            <p:strVal val="#ppt_x"/>
                                          </p:val>
                                        </p:tav>
                                        <p:tav tm="100000">
                                          <p:val>
                                            <p:strVal val="#ppt_x"/>
                                          </p:val>
                                        </p:tav>
                                      </p:tavLst>
                                    </p:anim>
                                    <p:anim calcmode="lin" valueType="num">
                                      <p:cBhvr additive="base">
                                        <p:cTn id="38" dur="500" fill="hold"/>
                                        <p:tgtEl>
                                          <p:spTgt spid="18453"/>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nodeType="afterEffect">
                                  <p:stCondLst>
                                    <p:cond delay="0"/>
                                  </p:stCondLst>
                                  <p:childTnLst>
                                    <p:set>
                                      <p:cBhvr>
                                        <p:cTn id="41" dur="1" fill="hold">
                                          <p:stCondLst>
                                            <p:cond delay="0"/>
                                          </p:stCondLst>
                                        </p:cTn>
                                        <p:tgtEl>
                                          <p:spTgt spid="18462"/>
                                        </p:tgtEl>
                                        <p:attrNameLst>
                                          <p:attrName>style.visibility</p:attrName>
                                        </p:attrNameLst>
                                      </p:cBhvr>
                                      <p:to>
                                        <p:strVal val="visible"/>
                                      </p:to>
                                    </p:set>
                                    <p:anim calcmode="lin" valueType="num">
                                      <p:cBhvr additive="base">
                                        <p:cTn id="42" dur="500" fill="hold"/>
                                        <p:tgtEl>
                                          <p:spTgt spid="18462"/>
                                        </p:tgtEl>
                                        <p:attrNameLst>
                                          <p:attrName>ppt_x</p:attrName>
                                        </p:attrNameLst>
                                      </p:cBhvr>
                                      <p:tavLst>
                                        <p:tav tm="0">
                                          <p:val>
                                            <p:strVal val="#ppt_x"/>
                                          </p:val>
                                        </p:tav>
                                        <p:tav tm="100000">
                                          <p:val>
                                            <p:strVal val="#ppt_x"/>
                                          </p:val>
                                        </p:tav>
                                      </p:tavLst>
                                    </p:anim>
                                    <p:anim calcmode="lin" valueType="num">
                                      <p:cBhvr additive="base">
                                        <p:cTn id="43" dur="500" fill="hold"/>
                                        <p:tgtEl>
                                          <p:spTgt spid="18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9458"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工作经验总结</a:t>
            </a:r>
            <a:endParaRPr lang="zh-CN" altLang="en-US" sz="3200">
              <a:solidFill>
                <a:srgbClr val="5F3D39"/>
              </a:solidFill>
              <a:latin typeface="思源宋体 CN Heavy" pitchFamily="18" charset="-122"/>
              <a:ea typeface="思源宋体 CN Heavy" pitchFamily="18" charset="-122"/>
            </a:endParaRPr>
          </a:p>
        </p:txBody>
      </p:sp>
      <p:grpSp>
        <p:nvGrpSpPr>
          <p:cNvPr id="19459" name="组合 32"/>
          <p:cNvGrpSpPr/>
          <p:nvPr>
            <p:custDataLst>
              <p:tags r:id="rId4"/>
            </p:custDataLst>
          </p:nvPr>
        </p:nvGrpSpPr>
        <p:grpSpPr>
          <a:xfrm>
            <a:off x="6435725" y="3209925"/>
            <a:ext cx="1250950" cy="1250950"/>
            <a:chOff x="6435089" y="3209323"/>
            <a:chExt cx="1250727" cy="1250728"/>
          </a:xfrm>
        </p:grpSpPr>
        <p:sp>
          <p:nvSpPr>
            <p:cNvPr id="19460" name="矩形: 圆角 33"/>
            <p:cNvSpPr/>
            <p:nvPr>
              <p:custDataLst>
                <p:tags r:id="rId5"/>
              </p:custDataLst>
            </p:nvPr>
          </p:nvSpPr>
          <p:spPr>
            <a:xfrm rot="2700000">
              <a:off x="6435090" y="3209322"/>
              <a:ext cx="1250728" cy="1250727"/>
            </a:xfrm>
            <a:prstGeom prst="roundRect">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uLnTx/>
                <a:uFillTx/>
                <a:latin typeface="思源宋体 CN Medium" pitchFamily="18" charset="-122"/>
                <a:ea typeface="思源宋体 CN Medium" pitchFamily="18" charset="-122"/>
              </a:endParaRPr>
            </a:p>
          </p:txBody>
        </p:sp>
        <p:grpSp>
          <p:nvGrpSpPr>
            <p:cNvPr id="19461" name="Group 112"/>
            <p:cNvGrpSpPr/>
            <p:nvPr>
              <p:custDataLst>
                <p:tags r:id="rId6"/>
              </p:custDataLst>
            </p:nvPr>
          </p:nvGrpSpPr>
          <p:grpSpPr>
            <a:xfrm>
              <a:off x="6720530" y="3541717"/>
              <a:ext cx="562765" cy="527233"/>
              <a:chOff x="5368132" y="3540125"/>
              <a:chExt cx="465138" cy="435769"/>
            </a:xfrm>
          </p:grpSpPr>
          <p:sp>
            <p:nvSpPr>
              <p:cNvPr id="19462" name="AutoShape 110"/>
              <p:cNvSpPr/>
              <p:nvPr>
                <p:custDataLst>
                  <p:tags r:id="rId7"/>
                </p:custDataLst>
              </p:nvPr>
            </p:nvSpPr>
            <p:spPr bwMode="auto">
              <a:xfrm>
                <a:off x="5426869" y="3598069"/>
                <a:ext cx="347663" cy="2325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FFFFFF"/>
              </a:solidFill>
              <a:ln>
                <a:noFill/>
              </a:ln>
              <a:effectLst/>
            </p:spPr>
            <p:txBody>
              <a:bodyPr lIns="25400" tIns="25400" rIns="25400" bIns="25400" anchor="ctr"/>
              <a:lstStyle/>
              <a:p>
                <a:pPr marL="0" marR="0" lvl="0" indent="0" algn="ctr" defTabSz="304800" rtl="0" eaLnBrk="1" fontAlgn="base" latinLnBrk="0" hangingPunct="0">
                  <a:lnSpc>
                    <a:spcPct val="100000"/>
                  </a:lnSpc>
                  <a:spcBef>
                    <a:spcPct val="0"/>
                  </a:spcBef>
                  <a:spcAft>
                    <a:spcPct val="0"/>
                  </a:spcAft>
                  <a:buClrTx/>
                  <a:buSzTx/>
                  <a:buFontTx/>
                  <a:buNone/>
                </a:pPr>
                <a:endParaRPr kumimoji="0" lang="en-US" sz="2000" b="0" i="0" u="none" strike="noStrike" kern="0" cap="none" spc="0" normalizeH="0" baseline="0" noProof="0">
                  <a:solidFill>
                    <a:srgbClr val="FFFFFF"/>
                  </a:solidFill>
                  <a:effectLst>
                    <a:outerShdw blurRad="38100" dist="38100" dir="2700000" algn="tl">
                      <a:srgbClr val="000000"/>
                    </a:outerShdw>
                  </a:effectLst>
                  <a:uLnTx/>
                  <a:uFillTx/>
                  <a:latin typeface="Gill Sans" charset="0"/>
                  <a:sym typeface="Gill Sans" charset="0"/>
                </a:endParaRPr>
              </a:p>
            </p:txBody>
          </p:sp>
          <p:sp>
            <p:nvSpPr>
              <p:cNvPr id="19463" name="AutoShape 111"/>
              <p:cNvSpPr/>
              <p:nvPr>
                <p:custDataLst>
                  <p:tags r:id="rId8"/>
                </p:custDataLst>
              </p:nvPr>
            </p:nvSpPr>
            <p:spPr bwMode="auto">
              <a:xfrm>
                <a:off x="5368132" y="3540125"/>
                <a:ext cx="465138" cy="435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FFFFFF"/>
              </a:solidFill>
              <a:ln>
                <a:noFill/>
              </a:ln>
              <a:effectLst/>
            </p:spPr>
            <p:txBody>
              <a:bodyPr lIns="25400" tIns="25400" rIns="25400" bIns="25400" anchor="ctr"/>
              <a:lstStyle/>
              <a:p>
                <a:pPr marL="0" marR="0" lvl="0" indent="0" algn="ctr" defTabSz="304800" rtl="0" eaLnBrk="1" fontAlgn="base" latinLnBrk="0" hangingPunct="0">
                  <a:lnSpc>
                    <a:spcPct val="100000"/>
                  </a:lnSpc>
                  <a:spcBef>
                    <a:spcPct val="0"/>
                  </a:spcBef>
                  <a:spcAft>
                    <a:spcPct val="0"/>
                  </a:spcAft>
                  <a:buClrTx/>
                  <a:buSzTx/>
                  <a:buFontTx/>
                  <a:buNone/>
                </a:pPr>
                <a:endParaRPr kumimoji="0" lang="en-US" sz="2000" b="0" i="0" u="none" strike="noStrike" kern="0" cap="none" spc="0" normalizeH="0" baseline="0" noProof="0">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19464" name="组合 37"/>
          <p:cNvGrpSpPr/>
          <p:nvPr>
            <p:custDataLst>
              <p:tags r:id="rId9"/>
            </p:custDataLst>
          </p:nvPr>
        </p:nvGrpSpPr>
        <p:grpSpPr>
          <a:xfrm>
            <a:off x="5492750" y="4156075"/>
            <a:ext cx="1250950" cy="1250950"/>
            <a:chOff x="5492149" y="4155810"/>
            <a:chExt cx="1250727" cy="1250728"/>
          </a:xfrm>
        </p:grpSpPr>
        <p:sp>
          <p:nvSpPr>
            <p:cNvPr id="19465" name="矩形: 圆角 38"/>
            <p:cNvSpPr/>
            <p:nvPr>
              <p:custDataLst>
                <p:tags r:id="rId10"/>
              </p:custDataLst>
            </p:nvPr>
          </p:nvSpPr>
          <p:spPr>
            <a:xfrm rot="2700000">
              <a:off x="5492150" y="4155810"/>
              <a:ext cx="1250728" cy="1250727"/>
            </a:xfrm>
            <a:prstGeom prst="roundRect">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uLnTx/>
                <a:uFillTx/>
                <a:latin typeface="思源宋体 CN Medium" pitchFamily="18" charset="-122"/>
                <a:ea typeface="思源宋体 CN Medium" pitchFamily="18" charset="-122"/>
              </a:endParaRPr>
            </a:p>
          </p:txBody>
        </p:sp>
        <p:sp>
          <p:nvSpPr>
            <p:cNvPr id="19466" name="AutoShape 112"/>
            <p:cNvSpPr/>
            <p:nvPr>
              <p:custDataLst>
                <p:tags r:id="rId11"/>
              </p:custDataLst>
            </p:nvPr>
          </p:nvSpPr>
          <p:spPr bwMode="auto">
            <a:xfrm>
              <a:off x="5814159" y="4562585"/>
              <a:ext cx="563680" cy="561196"/>
            </a:xfrm>
            <a:custGeom>
              <a:gdLst>
                <a:gd name="T0" fmla="*/ 10510 w 21020"/>
                <a:gd name="T1" fmla="*/ 10800 h 21600"/>
                <a:gd name="T2" fmla="*/ 10510 w 21020"/>
                <a:gd name="T3" fmla="*/ 10800 h 21600"/>
                <a:gd name="T4" fmla="*/ 10510 w 21020"/>
                <a:gd name="T5" fmla="*/ 10800 h 21600"/>
                <a:gd name="T6" fmla="*/ 10510 w 21020"/>
                <a:gd name="T7" fmla="*/ 10800 h 21600"/>
              </a:gd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25400" tIns="25400" rIns="25400" bIns="25400" anchor="ctr"/>
            <a:lstStyle/>
            <a:p>
              <a:pPr marL="0" marR="0" lvl="0" indent="0" algn="ctr" defTabSz="304800" rtl="0" eaLnBrk="1" fontAlgn="base" latinLnBrk="0" hangingPunct="0">
                <a:lnSpc>
                  <a:spcPct val="100000"/>
                </a:lnSpc>
                <a:spcBef>
                  <a:spcPct val="0"/>
                </a:spcBef>
                <a:spcAft>
                  <a:spcPct val="0"/>
                </a:spcAft>
                <a:buClrTx/>
                <a:buSzTx/>
                <a:buFontTx/>
                <a:buNone/>
              </a:pPr>
              <a:endParaRPr kumimoji="0" lang="en-US" sz="2000" b="0" i="0" u="none" strike="noStrike" kern="0" cap="none" spc="0" normalizeH="0" baseline="0" noProof="0">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19467" name="组合 40"/>
          <p:cNvGrpSpPr/>
          <p:nvPr>
            <p:custDataLst>
              <p:tags r:id="rId12"/>
            </p:custDataLst>
          </p:nvPr>
        </p:nvGrpSpPr>
        <p:grpSpPr>
          <a:xfrm>
            <a:off x="4498975" y="3209925"/>
            <a:ext cx="1250950" cy="1250950"/>
            <a:chOff x="4499560" y="3209325"/>
            <a:chExt cx="1250727" cy="1250728"/>
          </a:xfrm>
        </p:grpSpPr>
        <p:sp>
          <p:nvSpPr>
            <p:cNvPr id="19468" name="矩形: 圆角 41"/>
            <p:cNvSpPr/>
            <p:nvPr>
              <p:custDataLst>
                <p:tags r:id="rId13"/>
              </p:custDataLst>
            </p:nvPr>
          </p:nvSpPr>
          <p:spPr>
            <a:xfrm rot="2700000">
              <a:off x="4499560" y="3209324"/>
              <a:ext cx="1250728" cy="1250727"/>
            </a:xfrm>
            <a:prstGeom prst="roundRect">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uLnTx/>
                <a:uFillTx/>
                <a:latin typeface="思源宋体 CN Medium" pitchFamily="18" charset="-122"/>
                <a:ea typeface="思源宋体 CN Medium" pitchFamily="18" charset="-122"/>
              </a:endParaRPr>
            </a:p>
          </p:txBody>
        </p:sp>
        <p:grpSp>
          <p:nvGrpSpPr>
            <p:cNvPr id="19469" name="组合 42"/>
            <p:cNvGrpSpPr/>
            <p:nvPr>
              <p:custDataLst>
                <p:tags r:id="rId14"/>
              </p:custDataLst>
            </p:nvPr>
          </p:nvGrpSpPr>
          <p:grpSpPr>
            <a:xfrm>
              <a:off x="4905209" y="3523950"/>
              <a:ext cx="386063" cy="562767"/>
              <a:chOff x="2528974" y="2863357"/>
              <a:chExt cx="246811" cy="359779"/>
            </a:xfrm>
          </p:grpSpPr>
          <p:sp>
            <p:nvSpPr>
              <p:cNvPr id="19470" name="AutoShape 113"/>
              <p:cNvSpPr/>
              <p:nvPr>
                <p:custDataLst>
                  <p:tags r:id="rId15"/>
                </p:custDataLst>
              </p:nvPr>
            </p:nvSpPr>
            <p:spPr bwMode="auto">
              <a:xfrm>
                <a:off x="2528974" y="2863357"/>
                <a:ext cx="246811" cy="35977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FFFFFF"/>
              </a:solidFill>
              <a:ln>
                <a:noFill/>
              </a:ln>
              <a:effectLst/>
            </p:spPr>
            <p:txBody>
              <a:bodyPr lIns="25400" tIns="25400" rIns="25400" bIns="25400" anchor="ctr"/>
              <a:lstStyle/>
              <a:p>
                <a:pPr marL="0" marR="0" lvl="0" indent="0" algn="ctr" defTabSz="304800" rtl="0" eaLnBrk="1" fontAlgn="base" latinLnBrk="0" hangingPunct="0">
                  <a:lnSpc>
                    <a:spcPct val="100000"/>
                  </a:lnSpc>
                  <a:spcBef>
                    <a:spcPct val="0"/>
                  </a:spcBef>
                  <a:spcAft>
                    <a:spcPct val="0"/>
                  </a:spcAft>
                  <a:buClrTx/>
                  <a:buSzTx/>
                  <a:buFontTx/>
                  <a:buNone/>
                </a:pPr>
                <a:endParaRPr kumimoji="0" lang="en-US" sz="2000" b="0" i="0" u="none" strike="noStrike" kern="0" cap="none" spc="0" normalizeH="0" baseline="0" noProof="0">
                  <a:solidFill>
                    <a:srgbClr val="FFFFFF"/>
                  </a:solidFill>
                  <a:effectLst>
                    <a:outerShdw blurRad="38100" dist="38100" dir="2700000" algn="tl">
                      <a:srgbClr val="000000"/>
                    </a:outerShdw>
                  </a:effectLst>
                  <a:uLnTx/>
                  <a:uFillTx/>
                  <a:latin typeface="Gill Sans" charset="0"/>
                  <a:sym typeface="Gill Sans" charset="0"/>
                </a:endParaRPr>
              </a:p>
            </p:txBody>
          </p:sp>
          <p:sp>
            <p:nvSpPr>
              <p:cNvPr id="19471" name="AutoShape 114"/>
              <p:cNvSpPr/>
              <p:nvPr>
                <p:custDataLst>
                  <p:tags r:id="rId16"/>
                </p:custDataLst>
              </p:nvPr>
            </p:nvSpPr>
            <p:spPr bwMode="auto">
              <a:xfrm>
                <a:off x="2584843" y="2919841"/>
                <a:ext cx="73061" cy="7306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FFFFFF"/>
              </a:solidFill>
              <a:ln>
                <a:noFill/>
              </a:ln>
              <a:effectLst/>
            </p:spPr>
            <p:txBody>
              <a:bodyPr lIns="25400" tIns="25400" rIns="25400" bIns="25400" anchor="ctr"/>
              <a:lstStyle/>
              <a:p>
                <a:pPr marL="0" marR="0" lvl="0" indent="0" algn="ctr" defTabSz="304800" rtl="0" eaLnBrk="1" fontAlgn="base" latinLnBrk="0" hangingPunct="0">
                  <a:lnSpc>
                    <a:spcPct val="100000"/>
                  </a:lnSpc>
                  <a:spcBef>
                    <a:spcPct val="0"/>
                  </a:spcBef>
                  <a:spcAft>
                    <a:spcPct val="0"/>
                  </a:spcAft>
                  <a:buClrTx/>
                  <a:buSzTx/>
                  <a:buFontTx/>
                  <a:buNone/>
                </a:pPr>
                <a:endParaRPr kumimoji="0" lang="en-US" sz="2000" b="0" i="0" u="none" strike="noStrike" kern="0" cap="none" spc="0" normalizeH="0" baseline="0" noProof="0">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19472" name="组合 45"/>
          <p:cNvGrpSpPr/>
          <p:nvPr>
            <p:custDataLst>
              <p:tags r:id="rId17"/>
            </p:custDataLst>
          </p:nvPr>
        </p:nvGrpSpPr>
        <p:grpSpPr>
          <a:xfrm>
            <a:off x="5492750" y="2262188"/>
            <a:ext cx="1250950" cy="1250950"/>
            <a:chOff x="5492151" y="2262915"/>
            <a:chExt cx="1250727" cy="1250728"/>
          </a:xfrm>
        </p:grpSpPr>
        <p:sp>
          <p:nvSpPr>
            <p:cNvPr id="19473" name="矩形: 圆角 46"/>
            <p:cNvSpPr/>
            <p:nvPr>
              <p:custDataLst>
                <p:tags r:id="rId18"/>
              </p:custDataLst>
            </p:nvPr>
          </p:nvSpPr>
          <p:spPr>
            <a:xfrm rot="2700000">
              <a:off x="5492152" y="2262914"/>
              <a:ext cx="1250728" cy="1250727"/>
            </a:xfrm>
            <a:prstGeom prst="roundRect">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400" b="0" i="0" u="none" strike="noStrike" kern="1200" cap="none" spc="0" normalizeH="0" baseline="0" noProof="0">
                <a:uLnTx/>
                <a:uFillTx/>
                <a:latin typeface="思源宋体 CN Medium" pitchFamily="18" charset="-122"/>
                <a:ea typeface="思源宋体 CN Medium" pitchFamily="18" charset="-122"/>
              </a:endParaRPr>
            </a:p>
          </p:txBody>
        </p:sp>
        <p:grpSp>
          <p:nvGrpSpPr>
            <p:cNvPr id="19474" name="Group 124"/>
            <p:cNvGrpSpPr/>
            <p:nvPr>
              <p:custDataLst>
                <p:tags r:id="rId19"/>
              </p:custDataLst>
            </p:nvPr>
          </p:nvGrpSpPr>
          <p:grpSpPr>
            <a:xfrm>
              <a:off x="5821943" y="2589161"/>
              <a:ext cx="562767" cy="473452"/>
              <a:chOff x="5368132" y="2625725"/>
              <a:chExt cx="465138" cy="391319"/>
            </a:xfrm>
          </p:grpSpPr>
          <p:sp>
            <p:nvSpPr>
              <p:cNvPr id="19475" name="AutoShape 120"/>
              <p:cNvSpPr/>
              <p:nvPr>
                <p:custDataLst>
                  <p:tags r:id="rId20"/>
                </p:custDataLst>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rgbClr val="FFFFFF"/>
              </a:solidFill>
              <a:ln>
                <a:noFill/>
              </a:ln>
              <a:effectLst/>
            </p:spPr>
            <p:txBody>
              <a:bodyPr lIns="25400" tIns="25400" rIns="25400" bIns="25400" anchor="ctr"/>
              <a:lstStyle/>
              <a:p>
                <a:pPr marL="0" marR="0" lvl="0" indent="0" algn="ctr" defTabSz="304800" rtl="0" eaLnBrk="1" fontAlgn="base" latinLnBrk="0" hangingPunct="0">
                  <a:lnSpc>
                    <a:spcPct val="100000"/>
                  </a:lnSpc>
                  <a:spcBef>
                    <a:spcPct val="0"/>
                  </a:spcBef>
                  <a:spcAft>
                    <a:spcPct val="0"/>
                  </a:spcAft>
                  <a:buClrTx/>
                  <a:buSzTx/>
                  <a:buFontTx/>
                  <a:buNone/>
                </a:pPr>
                <a:endParaRPr kumimoji="0" lang="en-US" sz="2000" b="0" i="0" u="none" strike="noStrike" kern="0" cap="none" spc="0" normalizeH="0" baseline="0" noProof="0">
                  <a:solidFill>
                    <a:srgbClr val="FFFFFF"/>
                  </a:solidFill>
                  <a:effectLst>
                    <a:outerShdw blurRad="38100" dist="38100" dir="2700000" algn="tl">
                      <a:srgbClr val="000000"/>
                    </a:outerShdw>
                  </a:effectLst>
                  <a:uLnTx/>
                  <a:uFillTx/>
                  <a:latin typeface="Gill Sans" charset="0"/>
                  <a:sym typeface="Gill Sans" charset="0"/>
                </a:endParaRPr>
              </a:p>
            </p:txBody>
          </p:sp>
          <p:sp>
            <p:nvSpPr>
              <p:cNvPr id="19476" name="AutoShape 121"/>
              <p:cNvSpPr/>
              <p:nvPr>
                <p:custDataLst>
                  <p:tags r:id="rId21"/>
                </p:custDataLst>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rgbClr val="FFFFFF"/>
              </a:solidFill>
              <a:ln>
                <a:noFill/>
              </a:ln>
              <a:effectLst/>
            </p:spPr>
            <p:txBody>
              <a:bodyPr lIns="25400" tIns="25400" rIns="25400" bIns="25400" anchor="ctr"/>
              <a:lstStyle/>
              <a:p>
                <a:pPr marL="0" marR="0" lvl="0" indent="0" algn="ctr" defTabSz="304800" rtl="0" eaLnBrk="1" fontAlgn="base" latinLnBrk="0" hangingPunct="0">
                  <a:lnSpc>
                    <a:spcPct val="100000"/>
                  </a:lnSpc>
                  <a:spcBef>
                    <a:spcPct val="0"/>
                  </a:spcBef>
                  <a:spcAft>
                    <a:spcPct val="0"/>
                  </a:spcAft>
                  <a:buClrTx/>
                  <a:buSzTx/>
                  <a:buFontTx/>
                  <a:buNone/>
                </a:pPr>
                <a:endParaRPr kumimoji="0" lang="en-US" sz="2000" b="0" i="0" u="none" strike="noStrike" kern="0" cap="none" spc="0" normalizeH="0" baseline="0" noProof="0">
                  <a:solidFill>
                    <a:srgbClr val="FFFFFF"/>
                  </a:solidFill>
                  <a:effectLst>
                    <a:outerShdw blurRad="38100" dist="38100" dir="2700000" algn="tl">
                      <a:srgbClr val="000000"/>
                    </a:outerShdw>
                  </a:effectLst>
                  <a:uLnTx/>
                  <a:uFillTx/>
                  <a:latin typeface="Gill Sans" charset="0"/>
                  <a:sym typeface="Gill Sans" charset="0"/>
                </a:endParaRPr>
              </a:p>
            </p:txBody>
          </p:sp>
          <p:sp>
            <p:nvSpPr>
              <p:cNvPr id="19477" name="AutoShape 122"/>
              <p:cNvSpPr/>
              <p:nvPr>
                <p:custDataLst>
                  <p:tags r:id="rId22"/>
                </p:custDataLst>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rgbClr val="FFFFFF"/>
              </a:solidFill>
              <a:ln>
                <a:noFill/>
              </a:ln>
              <a:effectLst/>
            </p:spPr>
            <p:txBody>
              <a:bodyPr lIns="25400" tIns="25400" rIns="25400" bIns="25400" anchor="ctr"/>
              <a:lstStyle/>
              <a:p>
                <a:pPr marL="0" marR="0" lvl="0" indent="0" algn="ctr" defTabSz="304800" rtl="0" eaLnBrk="1" fontAlgn="base" latinLnBrk="0" hangingPunct="0">
                  <a:lnSpc>
                    <a:spcPct val="100000"/>
                  </a:lnSpc>
                  <a:spcBef>
                    <a:spcPct val="0"/>
                  </a:spcBef>
                  <a:spcAft>
                    <a:spcPct val="0"/>
                  </a:spcAft>
                  <a:buClrTx/>
                  <a:buSzTx/>
                  <a:buFontTx/>
                  <a:buNone/>
                </a:pPr>
                <a:endParaRPr kumimoji="0" lang="en-US" sz="2000" b="0" i="0" u="none" strike="noStrike" kern="0" cap="none" spc="0" normalizeH="0" baseline="0" noProof="0">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19478" name="组合 51"/>
          <p:cNvGrpSpPr/>
          <p:nvPr>
            <p:custDataLst>
              <p:tags r:id="rId23"/>
            </p:custDataLst>
          </p:nvPr>
        </p:nvGrpSpPr>
        <p:grpSpPr>
          <a:xfrm>
            <a:off x="1408113" y="2143125"/>
            <a:ext cx="2814637" cy="1139825"/>
            <a:chOff x="7774818" y="2180459"/>
            <a:chExt cx="2815103" cy="1139229"/>
          </a:xfrm>
        </p:grpSpPr>
        <p:sp>
          <p:nvSpPr>
            <p:cNvPr id="19479" name="文本框 52"/>
            <p:cNvSpPr/>
            <p:nvPr>
              <p:custDataLst>
                <p:tags r:id="rId24"/>
              </p:custDataLst>
            </p:nvPr>
          </p:nvSpPr>
          <p:spPr>
            <a:xfrm>
              <a:off x="8917877" y="2180459"/>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9480" name="文本框 53"/>
            <p:cNvSpPr/>
            <p:nvPr>
              <p:custDataLst>
                <p:tags r:id="rId25"/>
              </p:custDataLst>
            </p:nvPr>
          </p:nvSpPr>
          <p:spPr>
            <a:xfrm>
              <a:off x="7774818" y="2613148"/>
              <a:ext cx="2815103"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nvGrpSpPr>
          <p:cNvPr id="19481" name="组合 54"/>
          <p:cNvGrpSpPr/>
          <p:nvPr>
            <p:custDataLst>
              <p:tags r:id="rId26"/>
            </p:custDataLst>
          </p:nvPr>
        </p:nvGrpSpPr>
        <p:grpSpPr>
          <a:xfrm>
            <a:off x="8112125" y="2143125"/>
            <a:ext cx="2814638" cy="1139825"/>
            <a:chOff x="7774818" y="2180459"/>
            <a:chExt cx="2815103" cy="1139229"/>
          </a:xfrm>
        </p:grpSpPr>
        <p:sp>
          <p:nvSpPr>
            <p:cNvPr id="19482" name="文本框 55"/>
            <p:cNvSpPr/>
            <p:nvPr>
              <p:custDataLst>
                <p:tags r:id="rId27"/>
              </p:custDataLst>
            </p:nvPr>
          </p:nvSpPr>
          <p:spPr>
            <a:xfrm>
              <a:off x="7774818" y="2180459"/>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9483" name="文本框 56"/>
            <p:cNvSpPr/>
            <p:nvPr>
              <p:custDataLst>
                <p:tags r:id="rId28"/>
              </p:custDataLst>
            </p:nvPr>
          </p:nvSpPr>
          <p:spPr>
            <a:xfrm>
              <a:off x="7774818" y="2613148"/>
              <a:ext cx="2815103"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nvGrpSpPr>
          <p:cNvPr id="19484" name="组合 57"/>
          <p:cNvGrpSpPr/>
          <p:nvPr>
            <p:custDataLst>
              <p:tags r:id="rId29"/>
            </p:custDataLst>
          </p:nvPr>
        </p:nvGrpSpPr>
        <p:grpSpPr>
          <a:xfrm>
            <a:off x="1408113" y="4359275"/>
            <a:ext cx="2814637" cy="1139825"/>
            <a:chOff x="7774818" y="2180459"/>
            <a:chExt cx="2815103" cy="1139229"/>
          </a:xfrm>
        </p:grpSpPr>
        <p:sp>
          <p:nvSpPr>
            <p:cNvPr id="19485" name="文本框 58"/>
            <p:cNvSpPr/>
            <p:nvPr>
              <p:custDataLst>
                <p:tags r:id="rId30"/>
              </p:custDataLst>
            </p:nvPr>
          </p:nvSpPr>
          <p:spPr>
            <a:xfrm>
              <a:off x="8917877" y="2180459"/>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9486" name="文本框 59"/>
            <p:cNvSpPr/>
            <p:nvPr>
              <p:custDataLst>
                <p:tags r:id="rId31"/>
              </p:custDataLst>
            </p:nvPr>
          </p:nvSpPr>
          <p:spPr>
            <a:xfrm>
              <a:off x="7774818" y="2613148"/>
              <a:ext cx="2815103"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nvGrpSpPr>
          <p:cNvPr id="19487" name="组合 60"/>
          <p:cNvGrpSpPr/>
          <p:nvPr>
            <p:custDataLst>
              <p:tags r:id="rId32"/>
            </p:custDataLst>
          </p:nvPr>
        </p:nvGrpSpPr>
        <p:grpSpPr>
          <a:xfrm>
            <a:off x="8112125" y="4359275"/>
            <a:ext cx="2814638" cy="1139825"/>
            <a:chOff x="7774818" y="2180459"/>
            <a:chExt cx="2815103" cy="1139229"/>
          </a:xfrm>
        </p:grpSpPr>
        <p:sp>
          <p:nvSpPr>
            <p:cNvPr id="19488" name="文本框 61"/>
            <p:cNvSpPr/>
            <p:nvPr>
              <p:custDataLst>
                <p:tags r:id="rId33"/>
              </p:custDataLst>
            </p:nvPr>
          </p:nvSpPr>
          <p:spPr>
            <a:xfrm>
              <a:off x="7774818" y="2180459"/>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9489" name="文本框 62"/>
            <p:cNvSpPr/>
            <p:nvPr>
              <p:custDataLst>
                <p:tags r:id="rId34"/>
              </p:custDataLst>
            </p:nvPr>
          </p:nvSpPr>
          <p:spPr>
            <a:xfrm>
              <a:off x="7774818" y="2613148"/>
              <a:ext cx="2815103"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9472"/>
                                        </p:tgtEl>
                                        <p:attrNameLst>
                                          <p:attrName>style.visibility</p:attrName>
                                        </p:attrNameLst>
                                      </p:cBhvr>
                                      <p:to>
                                        <p:strVal val="visible"/>
                                      </p:to>
                                    </p:set>
                                    <p:anim calcmode="lin" valueType="num">
                                      <p:cBhvr>
                                        <p:cTn id="7" dur="500" fill="hold"/>
                                        <p:tgtEl>
                                          <p:spTgt spid="19472"/>
                                        </p:tgtEl>
                                        <p:attrNameLst>
                                          <p:attrName>ppt_w</p:attrName>
                                        </p:attrNameLst>
                                      </p:cBhvr>
                                      <p:tavLst>
                                        <p:tav tm="0">
                                          <p:val>
                                            <p:fltVal val="0"/>
                                          </p:val>
                                        </p:tav>
                                        <p:tav tm="100000">
                                          <p:val>
                                            <p:strVal val="#ppt_w"/>
                                          </p:val>
                                        </p:tav>
                                      </p:tavLst>
                                    </p:anim>
                                    <p:anim calcmode="lin" valueType="num">
                                      <p:cBhvr>
                                        <p:cTn id="8" dur="500" fill="hold"/>
                                        <p:tgtEl>
                                          <p:spTgt spid="19472"/>
                                        </p:tgtEl>
                                        <p:attrNameLst>
                                          <p:attrName>ppt_h</p:attrName>
                                        </p:attrNameLst>
                                      </p:cBhvr>
                                      <p:tavLst>
                                        <p:tav tm="0">
                                          <p:val>
                                            <p:fltVal val="0"/>
                                          </p:val>
                                        </p:tav>
                                        <p:tav tm="100000">
                                          <p:val>
                                            <p:strVal val="#ppt_h"/>
                                          </p:val>
                                        </p:tav>
                                      </p:tavLst>
                                    </p:anim>
                                    <p:animEffect transition="in" filter="fade">
                                      <p:cBhvr>
                                        <p:cTn id="9" dur="500"/>
                                        <p:tgtEl>
                                          <p:spTgt spid="19472"/>
                                        </p:tgtEl>
                                      </p:cBhvr>
                                    </p:animEffect>
                                  </p:childTnLst>
                                </p:cTn>
                              </p:par>
                            </p:childTnLst>
                          </p:cTn>
                        </p:par>
                        <p:par>
                          <p:cTn id="10" fill="hold" nodeType="afterGroup">
                            <p:stCondLst>
                              <p:cond delay="500"/>
                            </p:stCondLst>
                            <p:childTnLst>
                              <p:par>
                                <p:cTn id="11" presetID="16" presetClass="entr" presetSubtype="21" fill="hold" nodeType="afterEffect">
                                  <p:stCondLst>
                                    <p:cond delay="0"/>
                                  </p:stCondLst>
                                  <p:childTnLst>
                                    <p:set>
                                      <p:cBhvr>
                                        <p:cTn id="12" dur="1" fill="hold">
                                          <p:stCondLst>
                                            <p:cond delay="0"/>
                                          </p:stCondLst>
                                        </p:cTn>
                                        <p:tgtEl>
                                          <p:spTgt spid="19478"/>
                                        </p:tgtEl>
                                        <p:attrNameLst>
                                          <p:attrName>style.visibility</p:attrName>
                                        </p:attrNameLst>
                                      </p:cBhvr>
                                      <p:to>
                                        <p:strVal val="visible"/>
                                      </p:to>
                                    </p:set>
                                    <p:animEffect transition="in" filter="barn(inVertical)">
                                      <p:cBhvr>
                                        <p:cTn id="13" dur="500"/>
                                        <p:tgtEl>
                                          <p:spTgt spid="19478"/>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9467"/>
                                        </p:tgtEl>
                                        <p:attrNameLst>
                                          <p:attrName>style.visibility</p:attrName>
                                        </p:attrNameLst>
                                      </p:cBhvr>
                                      <p:to>
                                        <p:strVal val="visible"/>
                                      </p:to>
                                    </p:set>
                                    <p:anim calcmode="lin" valueType="num">
                                      <p:cBhvr>
                                        <p:cTn id="17" dur="500" fill="hold"/>
                                        <p:tgtEl>
                                          <p:spTgt spid="19467"/>
                                        </p:tgtEl>
                                        <p:attrNameLst>
                                          <p:attrName>ppt_w</p:attrName>
                                        </p:attrNameLst>
                                      </p:cBhvr>
                                      <p:tavLst>
                                        <p:tav tm="0">
                                          <p:val>
                                            <p:fltVal val="0"/>
                                          </p:val>
                                        </p:tav>
                                        <p:tav tm="100000">
                                          <p:val>
                                            <p:strVal val="#ppt_w"/>
                                          </p:val>
                                        </p:tav>
                                      </p:tavLst>
                                    </p:anim>
                                    <p:anim calcmode="lin" valueType="num">
                                      <p:cBhvr>
                                        <p:cTn id="18" dur="500" fill="hold"/>
                                        <p:tgtEl>
                                          <p:spTgt spid="19467"/>
                                        </p:tgtEl>
                                        <p:attrNameLst>
                                          <p:attrName>ppt_h</p:attrName>
                                        </p:attrNameLst>
                                      </p:cBhvr>
                                      <p:tavLst>
                                        <p:tav tm="0">
                                          <p:val>
                                            <p:fltVal val="0"/>
                                          </p:val>
                                        </p:tav>
                                        <p:tav tm="100000">
                                          <p:val>
                                            <p:strVal val="#ppt_h"/>
                                          </p:val>
                                        </p:tav>
                                      </p:tavLst>
                                    </p:anim>
                                    <p:animEffect transition="in" filter="fade">
                                      <p:cBhvr>
                                        <p:cTn id="19" dur="500"/>
                                        <p:tgtEl>
                                          <p:spTgt spid="19467"/>
                                        </p:tgtEl>
                                      </p:cBhvr>
                                    </p:animEffect>
                                  </p:childTnLst>
                                </p:cTn>
                              </p:par>
                            </p:childTnLst>
                          </p:cTn>
                        </p:par>
                        <p:par>
                          <p:cTn id="20" fill="hold" nodeType="afterGroup">
                            <p:stCondLst>
                              <p:cond delay="1500"/>
                            </p:stCondLst>
                            <p:childTnLst>
                              <p:par>
                                <p:cTn id="21" presetID="16" presetClass="entr" presetSubtype="21" fill="hold" nodeType="afterEffect">
                                  <p:stCondLst>
                                    <p:cond delay="0"/>
                                  </p:stCondLst>
                                  <p:childTnLst>
                                    <p:set>
                                      <p:cBhvr>
                                        <p:cTn id="22" dur="1" fill="hold">
                                          <p:stCondLst>
                                            <p:cond delay="0"/>
                                          </p:stCondLst>
                                        </p:cTn>
                                        <p:tgtEl>
                                          <p:spTgt spid="19484"/>
                                        </p:tgtEl>
                                        <p:attrNameLst>
                                          <p:attrName>style.visibility</p:attrName>
                                        </p:attrNameLst>
                                      </p:cBhvr>
                                      <p:to>
                                        <p:strVal val="visible"/>
                                      </p:to>
                                    </p:set>
                                    <p:animEffect transition="in" filter="barn(inVertical)">
                                      <p:cBhvr>
                                        <p:cTn id="23" dur="500"/>
                                        <p:tgtEl>
                                          <p:spTgt spid="19484"/>
                                        </p:tgtEl>
                                      </p:cBhvr>
                                    </p:animEffect>
                                  </p:childTnLst>
                                </p:cTn>
                              </p:par>
                            </p:childTnLst>
                          </p:cTn>
                        </p:par>
                        <p:par>
                          <p:cTn id="24" fill="hold" nodeType="afterGroup">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9464"/>
                                        </p:tgtEl>
                                        <p:attrNameLst>
                                          <p:attrName>style.visibility</p:attrName>
                                        </p:attrNameLst>
                                      </p:cBhvr>
                                      <p:to>
                                        <p:strVal val="visible"/>
                                      </p:to>
                                    </p:set>
                                    <p:anim calcmode="lin" valueType="num">
                                      <p:cBhvr>
                                        <p:cTn id="27" dur="500" fill="hold"/>
                                        <p:tgtEl>
                                          <p:spTgt spid="19464"/>
                                        </p:tgtEl>
                                        <p:attrNameLst>
                                          <p:attrName>ppt_w</p:attrName>
                                        </p:attrNameLst>
                                      </p:cBhvr>
                                      <p:tavLst>
                                        <p:tav tm="0">
                                          <p:val>
                                            <p:fltVal val="0"/>
                                          </p:val>
                                        </p:tav>
                                        <p:tav tm="100000">
                                          <p:val>
                                            <p:strVal val="#ppt_w"/>
                                          </p:val>
                                        </p:tav>
                                      </p:tavLst>
                                    </p:anim>
                                    <p:anim calcmode="lin" valueType="num">
                                      <p:cBhvr>
                                        <p:cTn id="28" dur="500" fill="hold"/>
                                        <p:tgtEl>
                                          <p:spTgt spid="19464"/>
                                        </p:tgtEl>
                                        <p:attrNameLst>
                                          <p:attrName>ppt_h</p:attrName>
                                        </p:attrNameLst>
                                      </p:cBhvr>
                                      <p:tavLst>
                                        <p:tav tm="0">
                                          <p:val>
                                            <p:fltVal val="0"/>
                                          </p:val>
                                        </p:tav>
                                        <p:tav tm="100000">
                                          <p:val>
                                            <p:strVal val="#ppt_h"/>
                                          </p:val>
                                        </p:tav>
                                      </p:tavLst>
                                    </p:anim>
                                    <p:animEffect transition="in" filter="fade">
                                      <p:cBhvr>
                                        <p:cTn id="29" dur="500"/>
                                        <p:tgtEl>
                                          <p:spTgt spid="19464"/>
                                        </p:tgtEl>
                                      </p:cBhvr>
                                    </p:animEffect>
                                  </p:childTnLst>
                                </p:cTn>
                              </p:par>
                            </p:childTnLst>
                          </p:cTn>
                        </p:par>
                        <p:par>
                          <p:cTn id="30" fill="hold" nodeType="afterGroup">
                            <p:stCondLst>
                              <p:cond delay="2500"/>
                            </p:stCondLst>
                            <p:childTnLst>
                              <p:par>
                                <p:cTn id="31" presetID="16" presetClass="entr" presetSubtype="21" fill="hold" nodeType="afterEffect">
                                  <p:stCondLst>
                                    <p:cond delay="0"/>
                                  </p:stCondLst>
                                  <p:childTnLst>
                                    <p:set>
                                      <p:cBhvr>
                                        <p:cTn id="32" dur="1" fill="hold">
                                          <p:stCondLst>
                                            <p:cond delay="0"/>
                                          </p:stCondLst>
                                        </p:cTn>
                                        <p:tgtEl>
                                          <p:spTgt spid="19487"/>
                                        </p:tgtEl>
                                        <p:attrNameLst>
                                          <p:attrName>style.visibility</p:attrName>
                                        </p:attrNameLst>
                                      </p:cBhvr>
                                      <p:to>
                                        <p:strVal val="visible"/>
                                      </p:to>
                                    </p:set>
                                    <p:animEffect transition="in" filter="barn(inVertical)">
                                      <p:cBhvr>
                                        <p:cTn id="33" dur="500"/>
                                        <p:tgtEl>
                                          <p:spTgt spid="19487"/>
                                        </p:tgtEl>
                                      </p:cBhvr>
                                    </p:animEffect>
                                  </p:childTnLst>
                                </p:cTn>
                              </p:par>
                            </p:childTnLst>
                          </p:cTn>
                        </p:par>
                        <p:par>
                          <p:cTn id="34" fill="hold" nodeType="afterGroup">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9459"/>
                                        </p:tgtEl>
                                        <p:attrNameLst>
                                          <p:attrName>style.visibility</p:attrName>
                                        </p:attrNameLst>
                                      </p:cBhvr>
                                      <p:to>
                                        <p:strVal val="visible"/>
                                      </p:to>
                                    </p:set>
                                    <p:anim calcmode="lin" valueType="num">
                                      <p:cBhvr>
                                        <p:cTn id="37" dur="500" fill="hold"/>
                                        <p:tgtEl>
                                          <p:spTgt spid="19459"/>
                                        </p:tgtEl>
                                        <p:attrNameLst>
                                          <p:attrName>ppt_w</p:attrName>
                                        </p:attrNameLst>
                                      </p:cBhvr>
                                      <p:tavLst>
                                        <p:tav tm="0">
                                          <p:val>
                                            <p:fltVal val="0"/>
                                          </p:val>
                                        </p:tav>
                                        <p:tav tm="100000">
                                          <p:val>
                                            <p:strVal val="#ppt_w"/>
                                          </p:val>
                                        </p:tav>
                                      </p:tavLst>
                                    </p:anim>
                                    <p:anim calcmode="lin" valueType="num">
                                      <p:cBhvr>
                                        <p:cTn id="38" dur="500" fill="hold"/>
                                        <p:tgtEl>
                                          <p:spTgt spid="19459"/>
                                        </p:tgtEl>
                                        <p:attrNameLst>
                                          <p:attrName>ppt_h</p:attrName>
                                        </p:attrNameLst>
                                      </p:cBhvr>
                                      <p:tavLst>
                                        <p:tav tm="0">
                                          <p:val>
                                            <p:fltVal val="0"/>
                                          </p:val>
                                        </p:tav>
                                        <p:tav tm="100000">
                                          <p:val>
                                            <p:strVal val="#ppt_h"/>
                                          </p:val>
                                        </p:tav>
                                      </p:tavLst>
                                    </p:anim>
                                    <p:animEffect transition="in" filter="fade">
                                      <p:cBhvr>
                                        <p:cTn id="39" dur="500"/>
                                        <p:tgtEl>
                                          <p:spTgt spid="19459"/>
                                        </p:tgtEl>
                                      </p:cBhvr>
                                    </p:animEffect>
                                  </p:childTnLst>
                                </p:cTn>
                              </p:par>
                            </p:childTnLst>
                          </p:cTn>
                        </p:par>
                        <p:par>
                          <p:cTn id="40" fill="hold" nodeType="afterGroup">
                            <p:stCondLst>
                              <p:cond delay="3500"/>
                            </p:stCondLst>
                            <p:childTnLst>
                              <p:par>
                                <p:cTn id="41" presetID="16" presetClass="entr" presetSubtype="21" fill="hold" nodeType="afterEffect">
                                  <p:stCondLst>
                                    <p:cond delay="0"/>
                                  </p:stCondLst>
                                  <p:childTnLst>
                                    <p:set>
                                      <p:cBhvr>
                                        <p:cTn id="42" dur="1" fill="hold">
                                          <p:stCondLst>
                                            <p:cond delay="0"/>
                                          </p:stCondLst>
                                        </p:cTn>
                                        <p:tgtEl>
                                          <p:spTgt spid="19481"/>
                                        </p:tgtEl>
                                        <p:attrNameLst>
                                          <p:attrName>style.visibility</p:attrName>
                                        </p:attrNameLst>
                                      </p:cBhvr>
                                      <p:to>
                                        <p:strVal val="visible"/>
                                      </p:to>
                                    </p:set>
                                    <p:animEffect transition="in" filter="barn(inVertical)">
                                      <p:cBhvr>
                                        <p:cTn id="43" dur="500"/>
                                        <p:tgtEl>
                                          <p:spTgt spid="19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0482" name="文本框 31"/>
          <p:cNvSpPr txBox="1"/>
          <p:nvPr>
            <p:custDataLst>
              <p:tags r:id="rId3"/>
            </p:custDataLst>
          </p:nvPr>
        </p:nvSpPr>
        <p:spPr>
          <a:xfrm>
            <a:off x="2335702" y="3210544"/>
            <a:ext cx="7461442" cy="132343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0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等线" panose="02010600030101010101" charset="-122"/>
                <a:sym typeface="Wingdings" panose="05000000000000000000" pitchFamily="2" charset="2"/>
              </a:rPr>
              <a:t>未来工作计划</a:t>
            </a:r>
            <a:endParaRPr kumimoji="0" lang="zh-CN" altLang="en-US" sz="80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等线" panose="02010600030101010101" charset="-122"/>
              <a:sym typeface="Wingdings" panose="05000000000000000000" pitchFamily="2" charset="2"/>
            </a:endParaRPr>
          </a:p>
        </p:txBody>
      </p:sp>
      <p:sp>
        <p:nvSpPr>
          <p:cNvPr id="20483" name="文本框 32"/>
          <p:cNvSpPr txBox="1"/>
          <p:nvPr>
            <p:custDataLst>
              <p:tags r:id="rId4"/>
            </p:custDataLst>
          </p:nvPr>
        </p:nvSpPr>
        <p:spPr>
          <a:xfrm>
            <a:off x="2611492" y="4503007"/>
            <a:ext cx="6909862" cy="701474"/>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30000"/>
              </a:lnSpc>
              <a:spcBef>
                <a:spcPct val="0"/>
              </a:spcBef>
              <a:spcAft>
                <a:spcPct val="0"/>
              </a:spcAft>
              <a:buClrTx/>
              <a:buSzTx/>
              <a:buFontTx/>
              <a:buNone/>
            </a:pPr>
            <a:r>
              <a:rPr kumimoji="0" lang="en-US" altLang="zh-CN" sz="1600" b="0" i="0" u="none" strike="noStrike" kern="1200" cap="none" spc="0" normalizeH="0" baseline="0" noProof="0">
                <a:ln w="9525" cap="flat" cmpd="sng" algn="ctr">
                  <a:noFill/>
                  <a:prstDash val="solid"/>
                  <a:round/>
                  <a:headEnd type="none" w="med" len="med"/>
                  <a:tailEnd type="none" w="med" len="med"/>
                </a:ln>
                <a:solidFill>
                  <a:srgbClr val="0D0D0D"/>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rPr>
              <a:t>which works better. Icons and pictures can be replaced with one click according to your personal needs</a:t>
            </a:r>
            <a:endParaRPr kumimoji="0" lang="en-US" altLang="zh-CN" sz="1600" b="0" i="0" u="none" strike="noStrike" kern="1200" cap="none" spc="0" normalizeH="0" baseline="0" noProof="0">
              <a:ln w="9525" cap="flat" cmpd="sng" algn="ctr">
                <a:noFill/>
                <a:prstDash val="solid"/>
                <a:round/>
                <a:headEnd type="none" w="med" len="med"/>
                <a:tailEnd type="none" w="med" len="med"/>
              </a:ln>
              <a:solidFill>
                <a:srgbClr val="0D0D0D"/>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endParaRPr>
          </a:p>
        </p:txBody>
      </p:sp>
      <p:sp>
        <p:nvSpPr>
          <p:cNvPr id="20484" name="文本框 34"/>
          <p:cNvSpPr txBox="1"/>
          <p:nvPr>
            <p:custDataLst>
              <p:tags r:id="rId5"/>
            </p:custDataLst>
          </p:nvPr>
        </p:nvSpPr>
        <p:spPr>
          <a:xfrm>
            <a:off x="5302606" y="1167589"/>
            <a:ext cx="1527635" cy="1200329"/>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defRPr sz="7600" b="1">
                <a:solidFill>
                  <a:schemeClr val="tx1">
                    <a:lumMod val="95000"/>
                    <a:lumOff val="5000"/>
                  </a:schemeClr>
                </a:solidFill>
                <a:latin typeface="思源宋体 CN Heavy" pitchFamily="18" charset="-122"/>
                <a:ea typeface="思源宋体 CN Heavy"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72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Arial"/>
                <a:sym typeface="Wingdings" panose="05000000000000000000" pitchFamily="2" charset="2"/>
              </a:rPr>
              <a:t>04</a:t>
            </a:r>
            <a:endParaRPr kumimoji="0" lang="zh-CN" altLang="en-US" sz="7200" b="1" i="0" u="none" strike="noStrike" kern="1200" cap="none" spc="0" normalizeH="0" baseline="0" noProof="0">
              <a:solidFill>
                <a:srgbClr val="5F3D39"/>
              </a:solidFill>
              <a:uLnTx/>
              <a:uFillTx/>
            </a:endParaRPr>
          </a:p>
        </p:txBody>
      </p:sp>
      <p:grpSp>
        <p:nvGrpSpPr>
          <p:cNvPr id="20485" name="组合 39"/>
          <p:cNvGrpSpPr/>
          <p:nvPr>
            <p:custDataLst>
              <p:tags r:id="rId6"/>
            </p:custDataLst>
          </p:nvPr>
        </p:nvGrpSpPr>
        <p:grpSpPr>
          <a:xfrm>
            <a:off x="-2332037" y="-1077912"/>
            <a:ext cx="16602075" cy="9512300"/>
            <a:chOff x="-2332493" y="-1077428"/>
            <a:chExt cx="16602563" cy="9512613"/>
          </a:xfrm>
        </p:grpSpPr>
        <p:sp>
          <p:nvSpPr>
            <p:cNvPr id="20486" name="任意多边形: 形状 18"/>
            <p:cNvSpPr/>
            <p:nvPr>
              <p:custDataLst>
                <p:tags r:id="rId7"/>
              </p:custDataLst>
            </p:nvPr>
          </p:nvSpPr>
          <p:spPr>
            <a:xfrm>
              <a:off x="1" y="0"/>
              <a:ext cx="5000300" cy="3443736"/>
            </a:xfrm>
            <a:custGeom>
              <a:gdLst>
                <a:gd name="connsiteX0" fmla="*/ 0 w 5000300"/>
                <a:gd name="connsiteY0" fmla="*/ 0 h 3443736"/>
                <a:gd name="connsiteX1" fmla="*/ 5000300 w 5000300"/>
                <a:gd name="connsiteY1" fmla="*/ 0 h 3443736"/>
                <a:gd name="connsiteX2" fmla="*/ 4962321 w 5000300"/>
                <a:gd name="connsiteY2" fmla="*/ 74402 h 3443736"/>
                <a:gd name="connsiteX3" fmla="*/ 3864078 w 5000300"/>
                <a:gd name="connsiteY3" fmla="*/ 1209369 h 3443736"/>
                <a:gd name="connsiteX4" fmla="*/ 914401 w 5000300"/>
                <a:gd name="connsiteY4" fmla="*/ 1474840 h 3443736"/>
                <a:gd name="connsiteX5" fmla="*/ 796414 w 5000300"/>
                <a:gd name="connsiteY5" fmla="*/ 3303640 h 3443736"/>
                <a:gd name="connsiteX6" fmla="*/ 90529 w 5000300"/>
                <a:gd name="connsiteY6" fmla="*/ 3399897 h 3443736"/>
                <a:gd name="connsiteX7" fmla="*/ 0 w 5000300"/>
                <a:gd name="connsiteY7" fmla="*/ 3367406 h 34437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300" h="3443736">
                  <a:moveTo>
                    <a:pt x="0" y="0"/>
                  </a:moveTo>
                  <a:lnTo>
                    <a:pt x="5000300" y="0"/>
                  </a:lnTo>
                  <a:lnTo>
                    <a:pt x="4962321" y="74402"/>
                  </a:lnTo>
                  <a:cubicBezTo>
                    <a:pt x="4713443" y="518146"/>
                    <a:pt x="4248026" y="1001710"/>
                    <a:pt x="3864078" y="1209369"/>
                  </a:cubicBezTo>
                  <a:cubicBezTo>
                    <a:pt x="3181504" y="1578540"/>
                    <a:pt x="1425678" y="1125795"/>
                    <a:pt x="914401" y="1474840"/>
                  </a:cubicBezTo>
                  <a:cubicBezTo>
                    <a:pt x="403124" y="1823885"/>
                    <a:pt x="1268363" y="2954594"/>
                    <a:pt x="796414" y="3303640"/>
                  </a:cubicBezTo>
                  <a:cubicBezTo>
                    <a:pt x="589936" y="3456348"/>
                    <a:pt x="343938" y="3477318"/>
                    <a:pt x="90529" y="3399897"/>
                  </a:cubicBezTo>
                  <a:lnTo>
                    <a:pt x="0" y="3367406"/>
                  </a:lnTo>
                  <a:close/>
                </a:path>
              </a:pathLst>
            </a:custGeom>
            <a:solidFill>
              <a:srgbClr val="FFDF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487" name="任意多边形: 形状 23"/>
            <p:cNvSpPr/>
            <p:nvPr>
              <p:custDataLst>
                <p:tags r:id="rId8"/>
              </p:custDataLst>
            </p:nvPr>
          </p:nvSpPr>
          <p:spPr>
            <a:xfrm>
              <a:off x="7995574" y="1"/>
              <a:ext cx="4211095" cy="1488723"/>
            </a:xfrm>
            <a:custGeom>
              <a:gdLst>
                <a:gd name="connsiteX0" fmla="*/ 0 w 4211095"/>
                <a:gd name="connsiteY0" fmla="*/ 0 h 1488723"/>
                <a:gd name="connsiteX1" fmla="*/ 4211095 w 4211095"/>
                <a:gd name="connsiteY1" fmla="*/ 0 h 1488723"/>
                <a:gd name="connsiteX2" fmla="*/ 4211095 w 4211095"/>
                <a:gd name="connsiteY2" fmla="*/ 1344367 h 1488723"/>
                <a:gd name="connsiteX3" fmla="*/ 4033311 w 4211095"/>
                <a:gd name="connsiteY3" fmla="*/ 1258491 h 1488723"/>
                <a:gd name="connsiteX4" fmla="*/ 2977227 w 4211095"/>
                <a:gd name="connsiteY4" fmla="*/ 895350 h 1488723"/>
                <a:gd name="connsiteX5" fmla="*/ 748377 w 4211095"/>
                <a:gd name="connsiteY5" fmla="*/ 1428750 h 1488723"/>
                <a:gd name="connsiteX6" fmla="*/ 109012 w 4211095"/>
                <a:gd name="connsiteY6" fmla="*/ 341709 h 14887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1095" h="1488723">
                  <a:moveTo>
                    <a:pt x="0" y="0"/>
                  </a:moveTo>
                  <a:lnTo>
                    <a:pt x="4211095" y="0"/>
                  </a:lnTo>
                  <a:lnTo>
                    <a:pt x="4211095" y="1344367"/>
                  </a:lnTo>
                  <a:lnTo>
                    <a:pt x="4033311" y="1258491"/>
                  </a:lnTo>
                  <a:cubicBezTo>
                    <a:pt x="3695571" y="1090613"/>
                    <a:pt x="3320127" y="900113"/>
                    <a:pt x="2977227" y="895350"/>
                  </a:cubicBezTo>
                  <a:cubicBezTo>
                    <a:pt x="2291427" y="885825"/>
                    <a:pt x="1288127" y="1714500"/>
                    <a:pt x="748377" y="1428750"/>
                  </a:cubicBezTo>
                  <a:cubicBezTo>
                    <a:pt x="478502" y="1285875"/>
                    <a:pt x="271334" y="819944"/>
                    <a:pt x="109012" y="341709"/>
                  </a:cubicBezTo>
                  <a:close/>
                </a:path>
              </a:pathLst>
            </a:custGeom>
            <a:solidFill>
              <a:srgbClr val="FFF5E9"/>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488" name="任意多边形: 形状 25"/>
            <p:cNvSpPr/>
            <p:nvPr>
              <p:custDataLst>
                <p:tags r:id="rId9"/>
              </p:custDataLst>
            </p:nvPr>
          </p:nvSpPr>
          <p:spPr>
            <a:xfrm>
              <a:off x="9927010" y="744362"/>
              <a:ext cx="2256953" cy="5623524"/>
            </a:xfrm>
            <a:custGeom>
              <a:gdLst>
                <a:gd name="connsiteX0" fmla="*/ 2476343 w 2476343"/>
                <a:gd name="connsiteY0" fmla="*/ 0 h 6170165"/>
                <a:gd name="connsiteX1" fmla="*/ 2476343 w 2476343"/>
                <a:gd name="connsiteY1" fmla="*/ 6170165 h 6170165"/>
                <a:gd name="connsiteX2" fmla="*/ 2253060 w 2476343"/>
                <a:gd name="connsiteY2" fmla="*/ 6081547 h 6170165"/>
                <a:gd name="connsiteX3" fmla="*/ 1257144 w 2476343"/>
                <a:gd name="connsiteY3" fmla="*/ 5630881 h 6170165"/>
                <a:gd name="connsiteX4" fmla="*/ 99 w 2476343"/>
                <a:gd name="connsiteY4" fmla="*/ 4194717 h 6170165"/>
                <a:gd name="connsiteX5" fmla="*/ 838044 w 2476343"/>
                <a:gd name="connsiteY5" fmla="*/ 2322531 h 6170165"/>
                <a:gd name="connsiteX6" fmla="*/ 1314294 w 2476343"/>
                <a:gd name="connsiteY6" fmla="*/ 385781 h 6170165"/>
                <a:gd name="connsiteX7" fmla="*/ 2340613 w 2476343"/>
                <a:gd name="connsiteY7" fmla="*/ 18275 h 6170165"/>
                <a:gd name="connsiteX8" fmla="*/ 2476343 w 2476343"/>
                <a:gd name="connsiteY8" fmla="*/ 0 h 61701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343" h="6170165">
                  <a:moveTo>
                    <a:pt x="2476343" y="0"/>
                  </a:moveTo>
                  <a:lnTo>
                    <a:pt x="2476343" y="6170165"/>
                  </a:lnTo>
                  <a:lnTo>
                    <a:pt x="2253060" y="6081547"/>
                  </a:lnTo>
                  <a:cubicBezTo>
                    <a:pt x="1871866" y="5924052"/>
                    <a:pt x="1632638" y="5945353"/>
                    <a:pt x="1257144" y="5630881"/>
                  </a:cubicBezTo>
                  <a:cubicBezTo>
                    <a:pt x="881651" y="5316409"/>
                    <a:pt x="-10749" y="5147742"/>
                    <a:pt x="99" y="4194717"/>
                  </a:cubicBezTo>
                  <a:cubicBezTo>
                    <a:pt x="10947" y="3241692"/>
                    <a:pt x="511019" y="2887681"/>
                    <a:pt x="838044" y="2322531"/>
                  </a:cubicBezTo>
                  <a:cubicBezTo>
                    <a:pt x="1165069" y="1757381"/>
                    <a:pt x="901544" y="791123"/>
                    <a:pt x="1314294" y="385781"/>
                  </a:cubicBezTo>
                  <a:cubicBezTo>
                    <a:pt x="1520669" y="183110"/>
                    <a:pt x="1935007" y="80717"/>
                    <a:pt x="2340613" y="18275"/>
                  </a:cubicBezTo>
                  <a:lnTo>
                    <a:pt x="2476343" y="0"/>
                  </a:lnTo>
                  <a:close/>
                </a:path>
              </a:pathLst>
            </a:custGeom>
            <a:solidFill>
              <a:srgbClr val="FFDF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489" name="任意多边形: 形状 29"/>
            <p:cNvSpPr/>
            <p:nvPr>
              <p:custDataLst>
                <p:tags r:id="rId10"/>
              </p:custDataLst>
            </p:nvPr>
          </p:nvSpPr>
          <p:spPr>
            <a:xfrm>
              <a:off x="6587175" y="5217734"/>
              <a:ext cx="5596788" cy="1640266"/>
            </a:xfrm>
            <a:custGeom>
              <a:gdLst>
                <a:gd name="connsiteX0" fmla="*/ 1610300 w 5596788"/>
                <a:gd name="connsiteY0" fmla="*/ 32 h 1640266"/>
                <a:gd name="connsiteX1" fmla="*/ 4120154 w 5596788"/>
                <a:gd name="connsiteY1" fmla="*/ 1341158 h 1640266"/>
                <a:gd name="connsiteX2" fmla="*/ 5405107 w 5596788"/>
                <a:gd name="connsiteY2" fmla="*/ 1405683 h 1640266"/>
                <a:gd name="connsiteX3" fmla="*/ 5596788 w 5596788"/>
                <a:gd name="connsiteY3" fmla="*/ 1395458 h 1640266"/>
                <a:gd name="connsiteX4" fmla="*/ 5596788 w 5596788"/>
                <a:gd name="connsiteY4" fmla="*/ 1640266 h 1640266"/>
                <a:gd name="connsiteX5" fmla="*/ 0 w 5596788"/>
                <a:gd name="connsiteY5" fmla="*/ 1640266 h 1640266"/>
                <a:gd name="connsiteX6" fmla="*/ 32605 w 5596788"/>
                <a:gd name="connsiteY6" fmla="*/ 1585191 h 1640266"/>
                <a:gd name="connsiteX7" fmla="*/ 1465444 w 5596788"/>
                <a:gd name="connsiteY7" fmla="*/ 13804 h 1640266"/>
                <a:gd name="connsiteX8" fmla="*/ 1610300 w 5596788"/>
                <a:gd name="connsiteY8" fmla="*/ 32 h 16402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788" h="1640266">
                  <a:moveTo>
                    <a:pt x="1610300" y="32"/>
                  </a:moveTo>
                  <a:cubicBezTo>
                    <a:pt x="2352940" y="6891"/>
                    <a:pt x="3359691" y="1106106"/>
                    <a:pt x="4120154" y="1341158"/>
                  </a:cubicBezTo>
                  <a:cubicBezTo>
                    <a:pt x="4525735" y="1466519"/>
                    <a:pt x="4995225" y="1432107"/>
                    <a:pt x="5405107" y="1405683"/>
                  </a:cubicBezTo>
                  <a:lnTo>
                    <a:pt x="5596788" y="1395458"/>
                  </a:lnTo>
                  <a:lnTo>
                    <a:pt x="5596788" y="1640266"/>
                  </a:lnTo>
                  <a:lnTo>
                    <a:pt x="0" y="1640266"/>
                  </a:lnTo>
                  <a:lnTo>
                    <a:pt x="32605" y="1585191"/>
                  </a:lnTo>
                  <a:cubicBezTo>
                    <a:pt x="419596" y="936500"/>
                    <a:pt x="948329" y="121959"/>
                    <a:pt x="1465444" y="13804"/>
                  </a:cubicBezTo>
                  <a:cubicBezTo>
                    <a:pt x="1512455" y="3972"/>
                    <a:pt x="1560791" y="-426"/>
                    <a:pt x="1610300" y="32"/>
                  </a:cubicBezTo>
                  <a:close/>
                </a:path>
              </a:pathLst>
            </a:custGeom>
            <a:solidFill>
              <a:srgbClr val="FFF5E9"/>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490" name="任意多边形: 形状 16"/>
            <p:cNvSpPr/>
            <p:nvPr>
              <p:custDataLst>
                <p:tags r:id="rId11"/>
              </p:custDataLst>
            </p:nvPr>
          </p:nvSpPr>
          <p:spPr>
            <a:xfrm>
              <a:off x="-43525" y="5776687"/>
              <a:ext cx="2642083" cy="1081314"/>
            </a:xfrm>
            <a:custGeom>
              <a:gdLst>
                <a:gd name="connsiteX0" fmla="*/ 0 w 1753509"/>
                <a:gd name="connsiteY0" fmla="*/ 0 h 717651"/>
                <a:gd name="connsiteX1" fmla="*/ 17715 w 1753509"/>
                <a:gd name="connsiteY1" fmla="*/ 2356 h 717651"/>
                <a:gd name="connsiteX2" fmla="*/ 1370880 w 1753509"/>
                <a:gd name="connsiteY2" fmla="*/ 378439 h 717651"/>
                <a:gd name="connsiteX3" fmla="*/ 1709416 w 1753509"/>
                <a:gd name="connsiteY3" fmla="*/ 667135 h 717651"/>
                <a:gd name="connsiteX4" fmla="*/ 1753509 w 1753509"/>
                <a:gd name="connsiteY4" fmla="*/ 717651 h 717651"/>
                <a:gd name="connsiteX5" fmla="*/ 0 w 1753509"/>
                <a:gd name="connsiteY5" fmla="*/ 717651 h 7176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3509" h="717651">
                  <a:moveTo>
                    <a:pt x="0" y="0"/>
                  </a:moveTo>
                  <a:lnTo>
                    <a:pt x="17715" y="2356"/>
                  </a:lnTo>
                  <a:cubicBezTo>
                    <a:pt x="525306" y="73640"/>
                    <a:pt x="1056248" y="181794"/>
                    <a:pt x="1370880" y="378439"/>
                  </a:cubicBezTo>
                  <a:cubicBezTo>
                    <a:pt x="1488867" y="452181"/>
                    <a:pt x="1602361" y="551848"/>
                    <a:pt x="1709416" y="667135"/>
                  </a:cubicBezTo>
                  <a:lnTo>
                    <a:pt x="1753509" y="717651"/>
                  </a:lnTo>
                  <a:lnTo>
                    <a:pt x="0" y="717651"/>
                  </a:lnTo>
                  <a:close/>
                </a:path>
              </a:pathLst>
            </a:custGeom>
            <a:solidFill>
              <a:srgbClr val="E2D9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491" name="椭圆 10"/>
            <p:cNvSpPr/>
            <p:nvPr>
              <p:custDataLst>
                <p:tags r:id="rId12"/>
              </p:custDataLst>
            </p:nvPr>
          </p:nvSpPr>
          <p:spPr>
            <a:xfrm>
              <a:off x="880472" y="5776687"/>
              <a:ext cx="534671" cy="534671"/>
            </a:xfrm>
            <a:prstGeom prst="ellipse">
              <a:avLst/>
            </a:prstGeom>
            <a:solidFill>
              <a:srgbClr val="CDC0B0">
                <a:alpha val="67843"/>
              </a:srgbClr>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492" name="任意多边形: 形状 30"/>
            <p:cNvSpPr/>
            <p:nvPr>
              <p:custDataLst>
                <p:tags r:id="rId13"/>
              </p:custDataLst>
            </p:nvPr>
          </p:nvSpPr>
          <p:spPr>
            <a:xfrm>
              <a:off x="7249837" y="4790701"/>
              <a:ext cx="7020233" cy="3644484"/>
            </a:xfrm>
            <a:custGeom>
              <a:gdLst>
                <a:gd name="connsiteX0" fmla="*/ 0 w 7020233"/>
                <a:gd name="connsiteY0" fmla="*/ 3644484 h 3644484"/>
                <a:gd name="connsiteX1" fmla="*/ 88491 w 7020233"/>
                <a:gd name="connsiteY1" fmla="*/ 3497000 h 3644484"/>
                <a:gd name="connsiteX2" fmla="*/ 2153265 w 7020233"/>
                <a:gd name="connsiteY2" fmla="*/ 104871 h 3644484"/>
                <a:gd name="connsiteX3" fmla="*/ 7020233 w 7020233"/>
                <a:gd name="connsiteY3" fmla="*/ 1196252 h 3644484"/>
              </a:gdLst>
              <a:cxnLst>
                <a:cxn ang="0">
                  <a:pos x="connsiteX0" y="connsiteY0"/>
                </a:cxn>
                <a:cxn ang="0">
                  <a:pos x="connsiteX1" y="connsiteY1"/>
                </a:cxn>
                <a:cxn ang="0">
                  <a:pos x="connsiteX2" y="connsiteY2"/>
                </a:cxn>
                <a:cxn ang="0">
                  <a:pos x="connsiteX3" y="connsiteY3"/>
                </a:cxn>
              </a:cxnLst>
              <a:rect l="l" t="t" r="r" b="b"/>
              <a:pathLst>
                <a:path w="7020233" h="3644484">
                  <a:moveTo>
                    <a:pt x="0" y="3644484"/>
                  </a:moveTo>
                  <a:lnTo>
                    <a:pt x="88491" y="3497000"/>
                  </a:lnTo>
                  <a:cubicBezTo>
                    <a:pt x="447368" y="2907065"/>
                    <a:pt x="997975" y="488329"/>
                    <a:pt x="2153265" y="104871"/>
                  </a:cubicBezTo>
                  <a:cubicBezTo>
                    <a:pt x="3308555" y="-278587"/>
                    <a:pt x="5164394" y="458832"/>
                    <a:pt x="7020233" y="1196252"/>
                  </a:cubicBezTo>
                </a:path>
              </a:pathLst>
            </a:custGeom>
            <a:noFill/>
            <a:ln w="28575"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493" name="椭圆 35"/>
            <p:cNvSpPr/>
            <p:nvPr>
              <p:custDataLst>
                <p:tags r:id="rId14"/>
              </p:custDataLst>
            </p:nvPr>
          </p:nvSpPr>
          <p:spPr>
            <a:xfrm>
              <a:off x="10678469" y="1594621"/>
              <a:ext cx="413763" cy="413763"/>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494" name="椭圆 36"/>
            <p:cNvSpPr/>
            <p:nvPr>
              <p:custDataLst>
                <p:tags r:id="rId15"/>
              </p:custDataLst>
            </p:nvPr>
          </p:nvSpPr>
          <p:spPr>
            <a:xfrm>
              <a:off x="2263500" y="1059271"/>
              <a:ext cx="533400" cy="533400"/>
            </a:xfrm>
            <a:prstGeom prst="ellipse">
              <a:avLst/>
            </a:prstGeom>
            <a:noFill/>
            <a:ln w="28575" cap="flat" cmpd="sng" algn="ctr">
              <a:solidFill>
                <a:srgbClr val="5F3D39"/>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0495" name="任意多边形: 形状 38"/>
            <p:cNvSpPr/>
            <p:nvPr>
              <p:custDataLst>
                <p:tags r:id="rId16"/>
              </p:custDataLst>
            </p:nvPr>
          </p:nvSpPr>
          <p:spPr>
            <a:xfrm rot="6660000">
              <a:off x="-4020369" y="610448"/>
              <a:ext cx="7020233" cy="3644484"/>
            </a:xfrm>
            <a:custGeom>
              <a:gdLst>
                <a:gd name="connsiteX0" fmla="*/ 0 w 7020233"/>
                <a:gd name="connsiteY0" fmla="*/ 3644484 h 3644484"/>
                <a:gd name="connsiteX1" fmla="*/ 88491 w 7020233"/>
                <a:gd name="connsiteY1" fmla="*/ 3497000 h 3644484"/>
                <a:gd name="connsiteX2" fmla="*/ 2153265 w 7020233"/>
                <a:gd name="connsiteY2" fmla="*/ 104871 h 3644484"/>
                <a:gd name="connsiteX3" fmla="*/ 7020233 w 7020233"/>
                <a:gd name="connsiteY3" fmla="*/ 1196252 h 3644484"/>
              </a:gdLst>
              <a:cxnLst>
                <a:cxn ang="0">
                  <a:pos x="connsiteX0" y="connsiteY0"/>
                </a:cxn>
                <a:cxn ang="0">
                  <a:pos x="connsiteX1" y="connsiteY1"/>
                </a:cxn>
                <a:cxn ang="0">
                  <a:pos x="connsiteX2" y="connsiteY2"/>
                </a:cxn>
                <a:cxn ang="0">
                  <a:pos x="connsiteX3" y="connsiteY3"/>
                </a:cxn>
              </a:cxnLst>
              <a:rect l="l" t="t" r="r" b="b"/>
              <a:pathLst>
                <a:path w="7020233" h="3644484">
                  <a:moveTo>
                    <a:pt x="0" y="3644484"/>
                  </a:moveTo>
                  <a:lnTo>
                    <a:pt x="88491" y="3497000"/>
                  </a:lnTo>
                  <a:cubicBezTo>
                    <a:pt x="447368" y="2907065"/>
                    <a:pt x="997975" y="488329"/>
                    <a:pt x="2153265" y="104871"/>
                  </a:cubicBezTo>
                  <a:cubicBezTo>
                    <a:pt x="3308555" y="-278587"/>
                    <a:pt x="5164394" y="458832"/>
                    <a:pt x="7020233" y="1196252"/>
                  </a:cubicBezTo>
                </a:path>
              </a:pathLst>
            </a:custGeom>
            <a:noFill/>
            <a:ln w="28575"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
        <p:nvSpPr>
          <p:cNvPr id="20496" name="文本框 37"/>
          <p:cNvSpPr txBox="1"/>
          <p:nvPr>
            <p:custDataLst>
              <p:tags r:id="rId17"/>
            </p:custDataLst>
          </p:nvPr>
        </p:nvSpPr>
        <p:spPr>
          <a:xfrm>
            <a:off x="3942656" y="6366722"/>
            <a:ext cx="4350235" cy="24622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808080"/>
                </a:solidFill>
                <a:uLnTx/>
                <a:uFillTx/>
                <a:latin typeface="等线"/>
                <a:ea typeface="Arial"/>
                <a:cs typeface="Arial"/>
                <a:sym typeface="Wingdings" panose="05000000000000000000" pitchFamily="2" charset="2"/>
              </a:rPr>
              <a:t>XIONG MAO BAN GONG</a:t>
            </a:r>
            <a:endParaRPr kumimoji="0" lang="zh-CN" altLang="en-US" sz="1000" b="0" i="0" u="none" strike="noStrike" kern="1200" cap="none" spc="0" normalizeH="0" baseline="0" noProof="0">
              <a:solidFill>
                <a:schemeClr val="bg1">
                  <a:lumMod val="50000"/>
                </a:schemeClr>
              </a:solidFill>
              <a:uLnTx/>
              <a:uFillTx/>
            </a:endParaRPr>
          </a:p>
        </p:txBody>
      </p:sp>
      <p:sp>
        <p:nvSpPr>
          <p:cNvPr id="20497" name="矩形: 圆角 17"/>
          <p:cNvSpPr/>
          <p:nvPr>
            <p:custDataLst>
              <p:tags r:id="rId18"/>
            </p:custDataLst>
          </p:nvPr>
        </p:nvSpPr>
        <p:spPr>
          <a:xfrm>
            <a:off x="4732539" y="2374550"/>
            <a:ext cx="2667768" cy="551272"/>
          </a:xfrm>
          <a:prstGeom prst="roundRect">
            <a:avLst>
              <a:gd name="adj" fmla="val 50000"/>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24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Heavy" pitchFamily="18" charset="-122"/>
                <a:ea typeface="思源宋体 CN Heavy" pitchFamily="18" charset="-122"/>
                <a:cs typeface="Arial"/>
                <a:sym typeface="Wingdings" panose="05000000000000000000" pitchFamily="2" charset="2"/>
              </a:rPr>
              <a:t>PART FOUR</a:t>
            </a:r>
            <a:endParaRPr kumimoji="0" lang="zh-CN" altLang="en-US" sz="2400" b="0" i="0" u="none" strike="noStrike" kern="1200" cap="none" spc="0" normalizeH="0" baseline="0" noProof="0">
              <a:solidFill>
                <a:schemeClr val="bg1"/>
              </a:solidFill>
              <a:uLnTx/>
              <a:uFillTx/>
              <a:latin typeface="思源宋体 CN Heavy" pitchFamily="18" charset="-122"/>
              <a:ea typeface="思源宋体 CN Heavy" pitchFamily="18"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500"/>
                                        <p:tgtEl>
                                          <p:spTgt spid="20485"/>
                                        </p:tgtEl>
                                      </p:cBhvr>
                                    </p:animEffect>
                                    <p:anim calcmode="lin" valueType="num">
                                      <p:cBhvr>
                                        <p:cTn id="8" dur="500" fill="hold"/>
                                        <p:tgtEl>
                                          <p:spTgt spid="20485"/>
                                        </p:tgtEl>
                                        <p:attrNameLst>
                                          <p:attrName>ppt_x</p:attrName>
                                        </p:attrNameLst>
                                      </p:cBhvr>
                                      <p:tavLst>
                                        <p:tav tm="0">
                                          <p:val>
                                            <p:strVal val="#ppt_x"/>
                                          </p:val>
                                        </p:tav>
                                        <p:tav tm="100000">
                                          <p:val>
                                            <p:strVal val="#ppt_x"/>
                                          </p:val>
                                        </p:tav>
                                      </p:tavLst>
                                    </p:anim>
                                    <p:anim calcmode="lin" valueType="num">
                                      <p:cBhvr>
                                        <p:cTn id="9" dur="500" fill="hold"/>
                                        <p:tgtEl>
                                          <p:spTgt spid="2048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484"/>
                                        </p:tgtEl>
                                        <p:attrNameLst>
                                          <p:attrName>style.visibility</p:attrName>
                                        </p:attrNameLst>
                                      </p:cBhvr>
                                      <p:to>
                                        <p:strVal val="visible"/>
                                      </p:to>
                                    </p:set>
                                    <p:animEffect transition="in" filter="fade">
                                      <p:cBhvr>
                                        <p:cTn id="13" dur="500"/>
                                        <p:tgtEl>
                                          <p:spTgt spid="20484"/>
                                        </p:tgtEl>
                                      </p:cBhvr>
                                    </p:animEffect>
                                    <p:anim calcmode="lin" valueType="num">
                                      <p:cBhvr>
                                        <p:cTn id="14" dur="500" fill="hold"/>
                                        <p:tgtEl>
                                          <p:spTgt spid="20484"/>
                                        </p:tgtEl>
                                        <p:attrNameLst>
                                          <p:attrName>ppt_x</p:attrName>
                                        </p:attrNameLst>
                                      </p:cBhvr>
                                      <p:tavLst>
                                        <p:tav tm="0">
                                          <p:val>
                                            <p:strVal val="#ppt_x"/>
                                          </p:val>
                                        </p:tav>
                                        <p:tav tm="100000">
                                          <p:val>
                                            <p:strVal val="#ppt_x"/>
                                          </p:val>
                                        </p:tav>
                                      </p:tavLst>
                                    </p:anim>
                                    <p:anim calcmode="lin" valueType="num">
                                      <p:cBhvr>
                                        <p:cTn id="15" dur="500" fill="hold"/>
                                        <p:tgtEl>
                                          <p:spTgt spid="2048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20497"/>
                                        </p:tgtEl>
                                        <p:attrNameLst>
                                          <p:attrName>style.visibility</p:attrName>
                                        </p:attrNameLst>
                                      </p:cBhvr>
                                      <p:to>
                                        <p:strVal val="visible"/>
                                      </p:to>
                                    </p:set>
                                    <p:anim calcmode="lin" valueType="num">
                                      <p:cBhvr additive="base">
                                        <p:cTn id="19" dur="500" fill="hold"/>
                                        <p:tgtEl>
                                          <p:spTgt spid="20497"/>
                                        </p:tgtEl>
                                        <p:attrNameLst>
                                          <p:attrName>ppt_x</p:attrName>
                                        </p:attrNameLst>
                                      </p:cBhvr>
                                      <p:tavLst>
                                        <p:tav tm="0">
                                          <p:val>
                                            <p:strVal val="#ppt_x"/>
                                          </p:val>
                                        </p:tav>
                                        <p:tav tm="100000">
                                          <p:val>
                                            <p:strVal val="#ppt_x"/>
                                          </p:val>
                                        </p:tav>
                                      </p:tavLst>
                                    </p:anim>
                                    <p:anim calcmode="lin" valueType="num">
                                      <p:cBhvr additive="base">
                                        <p:cTn id="20" dur="500" fill="hold"/>
                                        <p:tgtEl>
                                          <p:spTgt spid="20497"/>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20482"/>
                                        </p:tgtEl>
                                        <p:attrNameLst>
                                          <p:attrName>style.visibility</p:attrName>
                                        </p:attrNameLst>
                                      </p:cBhvr>
                                      <p:to>
                                        <p:strVal val="visible"/>
                                      </p:to>
                                    </p:set>
                                    <p:animEffect transition="in" filter="barn(inVertical)">
                                      <p:cBhvr>
                                        <p:cTn id="24" dur="500"/>
                                        <p:tgtEl>
                                          <p:spTgt spid="20482"/>
                                        </p:tgtEl>
                                      </p:cBhvr>
                                    </p:animEffect>
                                  </p:childTnLst>
                                </p:cTn>
                              </p:par>
                            </p:childTnLst>
                          </p:cTn>
                        </p:par>
                        <p:par>
                          <p:cTn id="25" fill="hold" nodeType="afterGroup">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0483"/>
                                        </p:tgtEl>
                                        <p:attrNameLst>
                                          <p:attrName>style.visibility</p:attrName>
                                        </p:attrNameLst>
                                      </p:cBhvr>
                                      <p:to>
                                        <p:strVal val="visible"/>
                                      </p:to>
                                    </p:set>
                                    <p:anim calcmode="lin" valueType="num">
                                      <p:cBhvr>
                                        <p:cTn id="28" dur="500" fill="hold"/>
                                        <p:tgtEl>
                                          <p:spTgt spid="20483"/>
                                        </p:tgtEl>
                                        <p:attrNameLst>
                                          <p:attrName>ppt_w</p:attrName>
                                        </p:attrNameLst>
                                      </p:cBhvr>
                                      <p:tavLst>
                                        <p:tav tm="0">
                                          <p:val>
                                            <p:fltVal val="0"/>
                                          </p:val>
                                        </p:tav>
                                        <p:tav tm="100000">
                                          <p:val>
                                            <p:strVal val="#ppt_w"/>
                                          </p:val>
                                        </p:tav>
                                      </p:tavLst>
                                    </p:anim>
                                    <p:anim calcmode="lin" valueType="num">
                                      <p:cBhvr>
                                        <p:cTn id="29" dur="500" fill="hold"/>
                                        <p:tgtEl>
                                          <p:spTgt spid="20483"/>
                                        </p:tgtEl>
                                        <p:attrNameLst>
                                          <p:attrName>ppt_h</p:attrName>
                                        </p:attrNameLst>
                                      </p:cBhvr>
                                      <p:tavLst>
                                        <p:tav tm="0">
                                          <p:val>
                                            <p:fltVal val="0"/>
                                          </p:val>
                                        </p:tav>
                                        <p:tav tm="100000">
                                          <p:val>
                                            <p:strVal val="#ppt_h"/>
                                          </p:val>
                                        </p:tav>
                                      </p:tavLst>
                                    </p:anim>
                                    <p:animEffect transition="in" filter="fade">
                                      <p:cBhvr>
                                        <p:cTn id="30" dur="500"/>
                                        <p:tgtEl>
                                          <p:spTgt spid="2048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0496"/>
                                        </p:tgtEl>
                                        <p:attrNameLst>
                                          <p:attrName>style.visibility</p:attrName>
                                        </p:attrNameLst>
                                      </p:cBhvr>
                                      <p:to>
                                        <p:strVal val="visible"/>
                                      </p:to>
                                    </p:set>
                                    <p:animEffect transition="in" filter="wipe(down)">
                                      <p:cBhvr>
                                        <p:cTn id="33"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1506"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未来工作计划</a:t>
            </a:r>
            <a:endParaRPr lang="zh-CN" altLang="en-US" sz="3200">
              <a:solidFill>
                <a:srgbClr val="5F3D39"/>
              </a:solidFill>
              <a:latin typeface="思源宋体 CN Heavy" pitchFamily="18" charset="-122"/>
              <a:ea typeface="思源宋体 CN Heavy" pitchFamily="18" charset="-122"/>
            </a:endParaRPr>
          </a:p>
        </p:txBody>
      </p:sp>
      <p:sp>
        <p:nvSpPr>
          <p:cNvPr id="21507" name="文本框 2"/>
          <p:cNvSpPr txBox="1"/>
          <p:nvPr>
            <p:custDataLst>
              <p:tags r:id="rId4"/>
            </p:custDataLst>
          </p:nvPr>
        </p:nvSpPr>
        <p:spPr>
          <a:xfrm>
            <a:off x="7634743" y="3649808"/>
            <a:ext cx="3386318" cy="70654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宋体 CN Medium" pitchFamily="18" charset="-122"/>
                <a:ea typeface="思源宋体 CN Medium" pitchFamily="18" charset="-122"/>
                <a:cs typeface="等线" panose="02010600030101010101" charset="-122"/>
                <a:sym typeface="+mn-lt"/>
              </a:rPr>
              <a:t>您的内容打在这里在此框中选择粘贴并选择只保留文字</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宋体 CN Medium" pitchFamily="18" charset="-122"/>
              <a:ea typeface="思源宋体 CN Medium" pitchFamily="18" charset="-122"/>
              <a:cs typeface="等线" panose="02010600030101010101" charset="-122"/>
              <a:sym typeface="+mn-lt"/>
            </a:endParaRPr>
          </a:p>
        </p:txBody>
      </p:sp>
      <p:grpSp>
        <p:nvGrpSpPr>
          <p:cNvPr id="21508" name="组合 3"/>
          <p:cNvGrpSpPr/>
          <p:nvPr>
            <p:custDataLst>
              <p:tags r:id="rId5"/>
            </p:custDataLst>
          </p:nvPr>
        </p:nvGrpSpPr>
        <p:grpSpPr>
          <a:xfrm>
            <a:off x="5964238" y="2746375"/>
            <a:ext cx="4957762" cy="650875"/>
            <a:chOff x="5902960" y="2397760"/>
            <a:chExt cx="4958080" cy="650240"/>
          </a:xfrm>
        </p:grpSpPr>
        <p:sp>
          <p:nvSpPr>
            <p:cNvPr id="21509" name="矩形: 圆角 4"/>
            <p:cNvSpPr/>
            <p:nvPr>
              <p:custDataLst>
                <p:tags r:id="rId6"/>
              </p:custDataLst>
            </p:nvPr>
          </p:nvSpPr>
          <p:spPr>
            <a:xfrm>
              <a:off x="5902960" y="2397760"/>
              <a:ext cx="4958080" cy="650240"/>
            </a:xfrm>
            <a:prstGeom prst="roundRect">
              <a:avLst>
                <a:gd name="adj" fmla="val 50000"/>
              </a:avLst>
            </a:prstGeom>
            <a:solidFill>
              <a:srgbClr val="CDC0B0"/>
            </a:solidFill>
            <a:ln w="12700" cap="flat" cmpd="sng" algn="ctr">
              <a:solidFill>
                <a:srgbClr val="FFFFF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1510" name="文本框 5"/>
            <p:cNvSpPr/>
            <p:nvPr>
              <p:custDataLst>
                <p:tags r:id="rId7"/>
              </p:custDataLst>
            </p:nvPr>
          </p:nvSpPr>
          <p:spPr>
            <a:xfrm>
              <a:off x="9188996" y="2469798"/>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50000"/>
                </a:lnSpc>
              </a:pPr>
              <a:r>
                <a:rPr lang="zh-CN" altLang="en-US" sz="2000" b="1">
                  <a:solidFill>
                    <a:schemeClr val="bg1"/>
                  </a:solidFill>
                  <a:ea typeface="等线" panose="02010600030101010101" charset="-122"/>
                  <a:sym typeface="等线"/>
                </a:rPr>
                <a:t>你的标题</a:t>
              </a:r>
              <a:endParaRPr lang="zh-CN" altLang="en-US" sz="2000" b="1">
                <a:solidFill>
                  <a:schemeClr val="bg1"/>
                </a:solidFill>
                <a:ea typeface="等线" panose="02010600030101010101" charset="-122"/>
                <a:sym typeface="等线"/>
              </a:endParaRPr>
            </a:p>
          </p:txBody>
        </p:sp>
      </p:grpSp>
      <p:grpSp>
        <p:nvGrpSpPr>
          <p:cNvPr id="21511" name="组合 6"/>
          <p:cNvGrpSpPr/>
          <p:nvPr>
            <p:custDataLst>
              <p:tags r:id="rId8"/>
            </p:custDataLst>
          </p:nvPr>
        </p:nvGrpSpPr>
        <p:grpSpPr>
          <a:xfrm>
            <a:off x="1060450" y="4829175"/>
            <a:ext cx="4957763" cy="650875"/>
            <a:chOff x="1000036" y="4480560"/>
            <a:chExt cx="4958080" cy="650240"/>
          </a:xfrm>
        </p:grpSpPr>
        <p:sp>
          <p:nvSpPr>
            <p:cNvPr id="21512" name="矩形: 圆角 7"/>
            <p:cNvSpPr/>
            <p:nvPr>
              <p:custDataLst>
                <p:tags r:id="rId9"/>
              </p:custDataLst>
            </p:nvPr>
          </p:nvSpPr>
          <p:spPr>
            <a:xfrm>
              <a:off x="1000036" y="4480560"/>
              <a:ext cx="4958080" cy="650240"/>
            </a:xfrm>
            <a:prstGeom prst="roundRect">
              <a:avLst>
                <a:gd name="adj" fmla="val 50000"/>
              </a:avLst>
            </a:prstGeom>
            <a:solidFill>
              <a:srgbClr val="DEAB9C"/>
            </a:solidFill>
            <a:ln w="12700" cap="flat" cmpd="sng" algn="ctr">
              <a:solidFill>
                <a:srgbClr val="FFFFF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1513" name="文本框 8"/>
            <p:cNvSpPr/>
            <p:nvPr>
              <p:custDataLst>
                <p:tags r:id="rId10"/>
              </p:custDataLst>
            </p:nvPr>
          </p:nvSpPr>
          <p:spPr>
            <a:xfrm>
              <a:off x="1000036" y="4552598"/>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50000"/>
                </a:lnSpc>
              </a:pPr>
              <a:r>
                <a:rPr lang="zh-CN" altLang="en-US" sz="2000" b="1">
                  <a:solidFill>
                    <a:schemeClr val="bg1"/>
                  </a:solidFill>
                  <a:ea typeface="等线" panose="02010600030101010101" charset="-122"/>
                  <a:sym typeface="等线"/>
                </a:rPr>
                <a:t>你的标题</a:t>
              </a:r>
              <a:endParaRPr lang="zh-CN" altLang="en-US" sz="2000" b="1">
                <a:solidFill>
                  <a:schemeClr val="bg1"/>
                </a:solidFill>
                <a:ea typeface="等线" panose="02010600030101010101" charset="-122"/>
                <a:sym typeface="等线"/>
              </a:endParaRPr>
            </a:p>
          </p:txBody>
        </p:sp>
      </p:grpSp>
      <p:sp>
        <p:nvSpPr>
          <p:cNvPr id="21514" name="文本框 9"/>
          <p:cNvSpPr txBox="1"/>
          <p:nvPr>
            <p:custDataLst>
              <p:tags r:id="rId11"/>
            </p:custDataLst>
          </p:nvPr>
        </p:nvSpPr>
        <p:spPr>
          <a:xfrm>
            <a:off x="7634743" y="4482928"/>
            <a:ext cx="3386318" cy="70654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宋体 CN Medium" pitchFamily="18" charset="-122"/>
                <a:ea typeface="思源宋体 CN Medium" pitchFamily="18" charset="-122"/>
                <a:cs typeface="等线" panose="02010600030101010101" charset="-122"/>
                <a:sym typeface="+mn-lt"/>
              </a:rPr>
              <a:t>您的内容打在这里在此框中选择粘贴并选择只保留文字</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宋体 CN Medium" pitchFamily="18" charset="-122"/>
              <a:ea typeface="思源宋体 CN Medium" pitchFamily="18" charset="-122"/>
              <a:cs typeface="等线" panose="02010600030101010101" charset="-122"/>
              <a:sym typeface="+mn-lt"/>
            </a:endParaRPr>
          </a:p>
        </p:txBody>
      </p:sp>
      <p:sp>
        <p:nvSpPr>
          <p:cNvPr id="21515" name="文本框 10"/>
          <p:cNvSpPr txBox="1"/>
          <p:nvPr>
            <p:custDataLst>
              <p:tags r:id="rId12"/>
            </p:custDataLst>
          </p:nvPr>
        </p:nvSpPr>
        <p:spPr>
          <a:xfrm>
            <a:off x="7634743" y="5316048"/>
            <a:ext cx="3386318" cy="70654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宋体 CN Medium" pitchFamily="18" charset="-122"/>
                <a:ea typeface="思源宋体 CN Medium" pitchFamily="18" charset="-122"/>
                <a:cs typeface="等线" panose="02010600030101010101" charset="-122"/>
                <a:sym typeface="+mn-lt"/>
              </a:rPr>
              <a:t>您的内容打在这里在此框中选择粘贴并选择只保留文字</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宋体 CN Medium" pitchFamily="18" charset="-122"/>
              <a:ea typeface="思源宋体 CN Medium" pitchFamily="18" charset="-122"/>
              <a:cs typeface="等线" panose="02010600030101010101" charset="-122"/>
              <a:sym typeface="+mn-lt"/>
            </a:endParaRPr>
          </a:p>
        </p:txBody>
      </p:sp>
      <p:sp>
        <p:nvSpPr>
          <p:cNvPr id="21516" name="文本框 11"/>
          <p:cNvSpPr txBox="1"/>
          <p:nvPr>
            <p:custDataLst>
              <p:tags r:id="rId13"/>
            </p:custDataLst>
          </p:nvPr>
        </p:nvSpPr>
        <p:spPr>
          <a:xfrm>
            <a:off x="1112023" y="2288368"/>
            <a:ext cx="3386318" cy="70654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宋体 CN Medium" pitchFamily="18" charset="-122"/>
                <a:ea typeface="思源宋体 CN Medium" pitchFamily="18" charset="-122"/>
                <a:cs typeface="等线" panose="02010600030101010101" charset="-122"/>
                <a:sym typeface="+mn-lt"/>
              </a:rPr>
              <a:t>您的内容打在这里在此框中选择粘贴并选择只保留文字</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宋体 CN Medium" pitchFamily="18" charset="-122"/>
              <a:ea typeface="思源宋体 CN Medium" pitchFamily="18" charset="-122"/>
              <a:cs typeface="等线" panose="02010600030101010101" charset="-122"/>
              <a:sym typeface="+mn-lt"/>
            </a:endParaRPr>
          </a:p>
        </p:txBody>
      </p:sp>
      <p:sp>
        <p:nvSpPr>
          <p:cNvPr id="21517" name="文本框 12"/>
          <p:cNvSpPr txBox="1"/>
          <p:nvPr>
            <p:custDataLst>
              <p:tags r:id="rId14"/>
            </p:custDataLst>
          </p:nvPr>
        </p:nvSpPr>
        <p:spPr>
          <a:xfrm>
            <a:off x="1112023" y="3121488"/>
            <a:ext cx="3386318" cy="70654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宋体 CN Medium" pitchFamily="18" charset="-122"/>
                <a:ea typeface="思源宋体 CN Medium" pitchFamily="18" charset="-122"/>
                <a:cs typeface="等线" panose="02010600030101010101" charset="-122"/>
                <a:sym typeface="+mn-lt"/>
              </a:rPr>
              <a:t>您的内容打在这里在此框中选择粘贴并选择只保留文字</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宋体 CN Medium" pitchFamily="18" charset="-122"/>
              <a:ea typeface="思源宋体 CN Medium" pitchFamily="18" charset="-122"/>
              <a:cs typeface="等线" panose="02010600030101010101" charset="-122"/>
              <a:sym typeface="+mn-lt"/>
            </a:endParaRPr>
          </a:p>
        </p:txBody>
      </p:sp>
      <p:sp>
        <p:nvSpPr>
          <p:cNvPr id="21518" name="文本框 13"/>
          <p:cNvSpPr txBox="1"/>
          <p:nvPr>
            <p:custDataLst>
              <p:tags r:id="rId15"/>
            </p:custDataLst>
          </p:nvPr>
        </p:nvSpPr>
        <p:spPr>
          <a:xfrm>
            <a:off x="1112023" y="3954608"/>
            <a:ext cx="3386318" cy="706540"/>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l" defTabSz="914400" rtl="0" eaLnBrk="1" fontAlgn="auto" latinLnBrk="0" hangingPunct="1">
              <a:lnSpc>
                <a:spcPct val="130000"/>
              </a:lnSpc>
              <a:spcBef>
                <a:spcPct val="0"/>
              </a:spcBef>
              <a:spcAft>
                <a:spcPct val="0"/>
              </a:spcAft>
              <a:buClrTx/>
              <a:buSzTx/>
              <a:buFontTx/>
              <a:buNone/>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宋体 CN Medium" pitchFamily="18" charset="-122"/>
                <a:ea typeface="思源宋体 CN Medium" pitchFamily="18" charset="-122"/>
                <a:cs typeface="等线" panose="02010600030101010101" charset="-122"/>
                <a:sym typeface="+mn-lt"/>
              </a:rPr>
              <a:t>您的内容打在这里在此框中选择粘贴并选择只保留文字</a:t>
            </a:r>
            <a:endParaRPr kumimoji="0" lang="zh-CN" altLang="en-US" sz="16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思源宋体 CN Medium" pitchFamily="18" charset="-122"/>
              <a:ea typeface="思源宋体 CN Medium" pitchFamily="18" charset="-122"/>
              <a:cs typeface="等线" panose="02010600030101010101" charset="-122"/>
              <a:sym typeface="+mn-lt"/>
            </a:endParaRPr>
          </a:p>
        </p:txBody>
      </p:sp>
      <p:grpSp>
        <p:nvGrpSpPr>
          <p:cNvPr id="21519" name="组合 14"/>
          <p:cNvGrpSpPr/>
          <p:nvPr>
            <p:custDataLst>
              <p:tags r:id="rId16"/>
            </p:custDataLst>
          </p:nvPr>
        </p:nvGrpSpPr>
        <p:grpSpPr>
          <a:xfrm>
            <a:off x="4446588" y="2492375"/>
            <a:ext cx="3089275" cy="3089275"/>
            <a:chOff x="4447178" y="2492103"/>
            <a:chExt cx="3088640" cy="3088640"/>
          </a:xfrm>
        </p:grpSpPr>
        <p:sp>
          <p:nvSpPr>
            <p:cNvPr id="21520" name="椭圆 15"/>
            <p:cNvSpPr/>
            <p:nvPr>
              <p:custDataLst>
                <p:tags r:id="rId17"/>
              </p:custDataLst>
            </p:nvPr>
          </p:nvSpPr>
          <p:spPr>
            <a:xfrm>
              <a:off x="4447178" y="2492103"/>
              <a:ext cx="3088640" cy="3088640"/>
            </a:xfrm>
            <a:prstGeom prst="ellipse">
              <a:avLst/>
            </a:prstGeom>
            <a:solidFill>
              <a:srgbClr val="CDC0B0"/>
            </a:solidFill>
            <a:ln w="57150" cap="flat" cmpd="sng" algn="ctr">
              <a:solidFill>
                <a:srgbClr val="FFFFF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21521" name="图片 16"/>
            <p:cNvPicPr>
              <a:picLocks noChangeAspect="1"/>
            </p:cNvPicPr>
            <p:nvPr>
              <p:custDataLst>
                <p:tags r:id="rId19"/>
              </p:custDataLst>
            </p:nvPr>
          </p:nvPicPr>
          <p:blipFill>
            <a:blip r:embed="rId18"/>
            <a:srcRect l="16666" r="16666"/>
            <a:stretch>
              <a:fillRect/>
            </a:stretch>
          </p:blipFill>
          <p:spPr>
            <a:xfrm>
              <a:off x="4609328" y="2654253"/>
              <a:ext cx="2764341" cy="2764341"/>
            </a:xfrm>
            <a:prstGeom prst="rect">
              <a:avLst/>
            </a:prstGeom>
            <a:noFill/>
            <a:ln cap="flat">
              <a:noFill/>
              <a:prstDash val="solid"/>
              <a:round/>
              <a:headEnd type="none" w="med" len="med"/>
              <a:tailEnd type="none" w="med" len="med"/>
            </a:ln>
          </p:spPr>
        </p:pic>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1519"/>
                                        </p:tgtEl>
                                        <p:attrNameLst>
                                          <p:attrName>style.visibility</p:attrName>
                                        </p:attrNameLst>
                                      </p:cBhvr>
                                      <p:to>
                                        <p:strVal val="visible"/>
                                      </p:to>
                                    </p:set>
                                    <p:anim calcmode="lin" valueType="num">
                                      <p:cBhvr>
                                        <p:cTn id="7" dur="500" fill="hold"/>
                                        <p:tgtEl>
                                          <p:spTgt spid="21519"/>
                                        </p:tgtEl>
                                        <p:attrNameLst>
                                          <p:attrName>ppt_w</p:attrName>
                                        </p:attrNameLst>
                                      </p:cBhvr>
                                      <p:tavLst>
                                        <p:tav tm="0">
                                          <p:val>
                                            <p:fltVal val="0"/>
                                          </p:val>
                                        </p:tav>
                                        <p:tav tm="100000">
                                          <p:val>
                                            <p:strVal val="#ppt_w"/>
                                          </p:val>
                                        </p:tav>
                                      </p:tavLst>
                                    </p:anim>
                                    <p:anim calcmode="lin" valueType="num">
                                      <p:cBhvr>
                                        <p:cTn id="8" dur="500" fill="hold"/>
                                        <p:tgtEl>
                                          <p:spTgt spid="21519"/>
                                        </p:tgtEl>
                                        <p:attrNameLst>
                                          <p:attrName>ppt_h</p:attrName>
                                        </p:attrNameLst>
                                      </p:cBhvr>
                                      <p:tavLst>
                                        <p:tav tm="0">
                                          <p:val>
                                            <p:fltVal val="0"/>
                                          </p:val>
                                        </p:tav>
                                        <p:tav tm="100000">
                                          <p:val>
                                            <p:strVal val="#ppt_h"/>
                                          </p:val>
                                        </p:tav>
                                      </p:tavLst>
                                    </p:anim>
                                    <p:animEffect transition="in" filter="fade">
                                      <p:cBhvr>
                                        <p:cTn id="9" dur="500"/>
                                        <p:tgtEl>
                                          <p:spTgt spid="21519"/>
                                        </p:tgtEl>
                                      </p:cBhvr>
                                    </p:animEffect>
                                  </p:childTnLst>
                                </p:cTn>
                              </p:par>
                            </p:childTnLst>
                          </p:cTn>
                        </p:par>
                        <p:par>
                          <p:cTn id="10" fill="hold" nodeType="afterGroup">
                            <p:stCondLst>
                              <p:cond delay="500"/>
                            </p:stCondLst>
                            <p:childTnLst>
                              <p:par>
                                <p:cTn id="11" presetID="22" presetClass="entr" presetSubtype="2" fill="hold" nodeType="afterEffect">
                                  <p:stCondLst>
                                    <p:cond delay="0"/>
                                  </p:stCondLst>
                                  <p:childTnLst>
                                    <p:set>
                                      <p:cBhvr>
                                        <p:cTn id="12" dur="1" fill="hold">
                                          <p:stCondLst>
                                            <p:cond delay="0"/>
                                          </p:stCondLst>
                                        </p:cTn>
                                        <p:tgtEl>
                                          <p:spTgt spid="21511"/>
                                        </p:tgtEl>
                                        <p:attrNameLst>
                                          <p:attrName>style.visibility</p:attrName>
                                        </p:attrNameLst>
                                      </p:cBhvr>
                                      <p:to>
                                        <p:strVal val="visible"/>
                                      </p:to>
                                    </p:set>
                                    <p:animEffect transition="in" filter="wipe(right)">
                                      <p:cBhvr>
                                        <p:cTn id="13" dur="500"/>
                                        <p:tgtEl>
                                          <p:spTgt spid="21511"/>
                                        </p:tgtEl>
                                      </p:cBhvr>
                                    </p:animEffect>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516"/>
                                        </p:tgtEl>
                                        <p:attrNameLst>
                                          <p:attrName>style.visibility</p:attrName>
                                        </p:attrNameLst>
                                      </p:cBhvr>
                                      <p:to>
                                        <p:strVal val="visible"/>
                                      </p:to>
                                    </p:set>
                                    <p:anim calcmode="lin" valueType="num">
                                      <p:cBhvr additive="base">
                                        <p:cTn id="17" dur="500" fill="hold"/>
                                        <p:tgtEl>
                                          <p:spTgt spid="21516"/>
                                        </p:tgtEl>
                                        <p:attrNameLst>
                                          <p:attrName>ppt_x</p:attrName>
                                        </p:attrNameLst>
                                      </p:cBhvr>
                                      <p:tavLst>
                                        <p:tav tm="0">
                                          <p:val>
                                            <p:strVal val="#ppt_x"/>
                                          </p:val>
                                        </p:tav>
                                        <p:tav tm="100000">
                                          <p:val>
                                            <p:strVal val="#ppt_x"/>
                                          </p:val>
                                        </p:tav>
                                      </p:tavLst>
                                    </p:anim>
                                    <p:anim calcmode="lin" valueType="num">
                                      <p:cBhvr additive="base">
                                        <p:cTn id="18" dur="500" fill="hold"/>
                                        <p:tgtEl>
                                          <p:spTgt spid="2151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517"/>
                                        </p:tgtEl>
                                        <p:attrNameLst>
                                          <p:attrName>style.visibility</p:attrName>
                                        </p:attrNameLst>
                                      </p:cBhvr>
                                      <p:to>
                                        <p:strVal val="visible"/>
                                      </p:to>
                                    </p:set>
                                    <p:anim calcmode="lin" valueType="num">
                                      <p:cBhvr additive="base">
                                        <p:cTn id="22" dur="500" fill="hold"/>
                                        <p:tgtEl>
                                          <p:spTgt spid="21517"/>
                                        </p:tgtEl>
                                        <p:attrNameLst>
                                          <p:attrName>ppt_x</p:attrName>
                                        </p:attrNameLst>
                                      </p:cBhvr>
                                      <p:tavLst>
                                        <p:tav tm="0">
                                          <p:val>
                                            <p:strVal val="#ppt_x"/>
                                          </p:val>
                                        </p:tav>
                                        <p:tav tm="100000">
                                          <p:val>
                                            <p:strVal val="#ppt_x"/>
                                          </p:val>
                                        </p:tav>
                                      </p:tavLst>
                                    </p:anim>
                                    <p:anim calcmode="lin" valueType="num">
                                      <p:cBhvr additive="base">
                                        <p:cTn id="23" dur="500" fill="hold"/>
                                        <p:tgtEl>
                                          <p:spTgt spid="21517"/>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518"/>
                                        </p:tgtEl>
                                        <p:attrNameLst>
                                          <p:attrName>style.visibility</p:attrName>
                                        </p:attrNameLst>
                                      </p:cBhvr>
                                      <p:to>
                                        <p:strVal val="visible"/>
                                      </p:to>
                                    </p:set>
                                    <p:anim calcmode="lin" valueType="num">
                                      <p:cBhvr additive="base">
                                        <p:cTn id="27" dur="500" fill="hold"/>
                                        <p:tgtEl>
                                          <p:spTgt spid="21518"/>
                                        </p:tgtEl>
                                        <p:attrNameLst>
                                          <p:attrName>ppt_x</p:attrName>
                                        </p:attrNameLst>
                                      </p:cBhvr>
                                      <p:tavLst>
                                        <p:tav tm="0">
                                          <p:val>
                                            <p:strVal val="#ppt_x"/>
                                          </p:val>
                                        </p:tav>
                                        <p:tav tm="100000">
                                          <p:val>
                                            <p:strVal val="#ppt_x"/>
                                          </p:val>
                                        </p:tav>
                                      </p:tavLst>
                                    </p:anim>
                                    <p:anim calcmode="lin" valueType="num">
                                      <p:cBhvr additive="base">
                                        <p:cTn id="28" dur="500" fill="hold"/>
                                        <p:tgtEl>
                                          <p:spTgt spid="21518"/>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2" presetClass="entr" presetSubtype="8" fill="hold" nodeType="afterEffect">
                                  <p:stCondLst>
                                    <p:cond delay="0"/>
                                  </p:stCondLst>
                                  <p:childTnLst>
                                    <p:set>
                                      <p:cBhvr>
                                        <p:cTn id="31" dur="1" fill="hold">
                                          <p:stCondLst>
                                            <p:cond delay="0"/>
                                          </p:stCondLst>
                                        </p:cTn>
                                        <p:tgtEl>
                                          <p:spTgt spid="21508"/>
                                        </p:tgtEl>
                                        <p:attrNameLst>
                                          <p:attrName>style.visibility</p:attrName>
                                        </p:attrNameLst>
                                      </p:cBhvr>
                                      <p:to>
                                        <p:strVal val="visible"/>
                                      </p:to>
                                    </p:set>
                                    <p:animEffect transition="in" filter="wipe(left)">
                                      <p:cBhvr>
                                        <p:cTn id="32" dur="500"/>
                                        <p:tgtEl>
                                          <p:spTgt spid="21508"/>
                                        </p:tgtEl>
                                      </p:cBhvr>
                                    </p:animEffect>
                                  </p:childTnLst>
                                </p:cTn>
                              </p:par>
                            </p:childTnLst>
                          </p:cTn>
                        </p:par>
                        <p:par>
                          <p:cTn id="33" fill="hold" nodeType="afterGroup">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21507"/>
                                        </p:tgtEl>
                                        <p:attrNameLst>
                                          <p:attrName>style.visibility</p:attrName>
                                        </p:attrNameLst>
                                      </p:cBhvr>
                                      <p:to>
                                        <p:strVal val="visible"/>
                                      </p:to>
                                    </p:set>
                                    <p:anim calcmode="lin" valueType="num">
                                      <p:cBhvr additive="base">
                                        <p:cTn id="36" dur="500" fill="hold"/>
                                        <p:tgtEl>
                                          <p:spTgt spid="21507"/>
                                        </p:tgtEl>
                                        <p:attrNameLst>
                                          <p:attrName>ppt_x</p:attrName>
                                        </p:attrNameLst>
                                      </p:cBhvr>
                                      <p:tavLst>
                                        <p:tav tm="0">
                                          <p:val>
                                            <p:strVal val="#ppt_x"/>
                                          </p:val>
                                        </p:tav>
                                        <p:tav tm="100000">
                                          <p:val>
                                            <p:strVal val="#ppt_x"/>
                                          </p:val>
                                        </p:tav>
                                      </p:tavLst>
                                    </p:anim>
                                    <p:anim calcmode="lin" valueType="num">
                                      <p:cBhvr additive="base">
                                        <p:cTn id="37" dur="500" fill="hold"/>
                                        <p:tgtEl>
                                          <p:spTgt spid="21507"/>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21514"/>
                                        </p:tgtEl>
                                        <p:attrNameLst>
                                          <p:attrName>style.visibility</p:attrName>
                                        </p:attrNameLst>
                                      </p:cBhvr>
                                      <p:to>
                                        <p:strVal val="visible"/>
                                      </p:to>
                                    </p:set>
                                    <p:anim calcmode="lin" valueType="num">
                                      <p:cBhvr additive="base">
                                        <p:cTn id="41" dur="500" fill="hold"/>
                                        <p:tgtEl>
                                          <p:spTgt spid="21514"/>
                                        </p:tgtEl>
                                        <p:attrNameLst>
                                          <p:attrName>ppt_x</p:attrName>
                                        </p:attrNameLst>
                                      </p:cBhvr>
                                      <p:tavLst>
                                        <p:tav tm="0">
                                          <p:val>
                                            <p:strVal val="#ppt_x"/>
                                          </p:val>
                                        </p:tav>
                                        <p:tav tm="100000">
                                          <p:val>
                                            <p:strVal val="#ppt_x"/>
                                          </p:val>
                                        </p:tav>
                                      </p:tavLst>
                                    </p:anim>
                                    <p:anim calcmode="lin" valueType="num">
                                      <p:cBhvr additive="base">
                                        <p:cTn id="42" dur="500" fill="hold"/>
                                        <p:tgtEl>
                                          <p:spTgt spid="21514"/>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21515"/>
                                        </p:tgtEl>
                                        <p:attrNameLst>
                                          <p:attrName>style.visibility</p:attrName>
                                        </p:attrNameLst>
                                      </p:cBhvr>
                                      <p:to>
                                        <p:strVal val="visible"/>
                                      </p:to>
                                    </p:set>
                                    <p:anim calcmode="lin" valueType="num">
                                      <p:cBhvr additive="base">
                                        <p:cTn id="46" dur="500" fill="hold"/>
                                        <p:tgtEl>
                                          <p:spTgt spid="21515"/>
                                        </p:tgtEl>
                                        <p:attrNameLst>
                                          <p:attrName>ppt_x</p:attrName>
                                        </p:attrNameLst>
                                      </p:cBhvr>
                                      <p:tavLst>
                                        <p:tav tm="0">
                                          <p:val>
                                            <p:strVal val="#ppt_x"/>
                                          </p:val>
                                        </p:tav>
                                        <p:tav tm="100000">
                                          <p:val>
                                            <p:strVal val="#ppt_x"/>
                                          </p:val>
                                        </p:tav>
                                      </p:tavLst>
                                    </p:anim>
                                    <p:anim calcmode="lin" valueType="num">
                                      <p:cBhvr additive="base">
                                        <p:cTn id="47" dur="500" fill="hold"/>
                                        <p:tgtEl>
                                          <p:spTgt spid="215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4098" name="组合 2"/>
          <p:cNvGrpSpPr/>
          <p:nvPr>
            <p:custDataLst>
              <p:tags r:id="rId3"/>
            </p:custDataLst>
          </p:nvPr>
        </p:nvGrpSpPr>
        <p:grpSpPr>
          <a:xfrm>
            <a:off x="5808663" y="898525"/>
            <a:ext cx="4259262" cy="781050"/>
            <a:chOff x="5812190" y="847003"/>
            <a:chExt cx="4259795" cy="780525"/>
          </a:xfrm>
        </p:grpSpPr>
        <p:sp>
          <p:nvSpPr>
            <p:cNvPr id="4099" name="椭圆 3"/>
            <p:cNvSpPr/>
            <p:nvPr>
              <p:custDataLst>
                <p:tags r:id="rId4"/>
              </p:custDataLst>
            </p:nvPr>
          </p:nvSpPr>
          <p:spPr>
            <a:xfrm>
              <a:off x="5812190" y="847003"/>
              <a:ext cx="821059" cy="780525"/>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宋体 CN Heavy" pitchFamily="18" charset="-122"/>
                  <a:ea typeface="思源宋体 CN Heavy" pitchFamily="18" charset="-122"/>
                  <a:cs typeface="Arial"/>
                  <a:sym typeface="Wingdings" panose="05000000000000000000" pitchFamily="2" charset="2"/>
                </a:rPr>
                <a:t>01</a:t>
              </a:r>
              <a:endParaRPr kumimoji="0" lang="zh-CN" altLang="en-US" sz="2400" b="1" i="0" u="none" strike="noStrike" kern="1200" cap="none" spc="0" normalizeH="0" baseline="0" noProof="0">
                <a:solidFill>
                  <a:schemeClr val="tx1">
                    <a:lumMod val="85000"/>
                    <a:lumOff val="15000"/>
                  </a:schemeClr>
                </a:solidFill>
                <a:uLnTx/>
                <a:uFillTx/>
                <a:latin typeface="思源宋体 CN Heavy" pitchFamily="18" charset="-122"/>
                <a:ea typeface="思源宋体 CN Heavy" pitchFamily="18" charset="-122"/>
              </a:endParaRPr>
            </a:p>
          </p:txBody>
        </p:sp>
        <p:sp>
          <p:nvSpPr>
            <p:cNvPr id="4100" name="文本框 4"/>
            <p:cNvSpPr/>
            <p:nvPr>
              <p:custDataLst>
                <p:tags r:id="rId5"/>
              </p:custDataLst>
            </p:nvPr>
          </p:nvSpPr>
          <p:spPr>
            <a:xfrm>
              <a:off x="6745458" y="914100"/>
              <a:ext cx="3326527" cy="64633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r>
                <a:rPr lang="zh-CN" altLang="en-US" sz="3600" b="1">
                  <a:latin typeface="思源宋体 CN Heavy" pitchFamily="18" charset="-122"/>
                  <a:ea typeface="思源宋体 CN Heavy" pitchFamily="18" charset="-122"/>
                </a:rPr>
                <a:t>工作情况概述</a:t>
              </a:r>
              <a:endParaRPr lang="zh-CN" altLang="en-US" sz="3600" b="1">
                <a:latin typeface="思源宋体 CN Heavy" pitchFamily="18" charset="-122"/>
                <a:ea typeface="思源宋体 CN Heavy" pitchFamily="18" charset="-122"/>
              </a:endParaRPr>
            </a:p>
          </p:txBody>
        </p:sp>
      </p:grpSp>
      <p:grpSp>
        <p:nvGrpSpPr>
          <p:cNvPr id="4101" name="组合 5"/>
          <p:cNvGrpSpPr/>
          <p:nvPr>
            <p:custDataLst>
              <p:tags r:id="rId6"/>
            </p:custDataLst>
          </p:nvPr>
        </p:nvGrpSpPr>
        <p:grpSpPr>
          <a:xfrm>
            <a:off x="5808663" y="2289175"/>
            <a:ext cx="4259262" cy="781050"/>
            <a:chOff x="6634550" y="2356287"/>
            <a:chExt cx="4258494" cy="780525"/>
          </a:xfrm>
        </p:grpSpPr>
        <p:sp>
          <p:nvSpPr>
            <p:cNvPr id="4102" name="文本框 6"/>
            <p:cNvSpPr/>
            <p:nvPr>
              <p:custDataLst>
                <p:tags r:id="rId7"/>
              </p:custDataLst>
            </p:nvPr>
          </p:nvSpPr>
          <p:spPr>
            <a:xfrm>
              <a:off x="7566517" y="2423384"/>
              <a:ext cx="3326527" cy="64633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r>
                <a:rPr lang="zh-CN" altLang="en-US" sz="3600" b="1">
                  <a:latin typeface="思源宋体 CN Heavy" pitchFamily="18" charset="-122"/>
                  <a:ea typeface="思源宋体 CN Heavy" pitchFamily="18" charset="-122"/>
                </a:rPr>
                <a:t>工作不足之处</a:t>
              </a:r>
              <a:endParaRPr lang="zh-CN" altLang="en-US" sz="3600" b="1">
                <a:latin typeface="思源宋体 CN Heavy" pitchFamily="18" charset="-122"/>
                <a:ea typeface="思源宋体 CN Heavy" pitchFamily="18" charset="-122"/>
              </a:endParaRPr>
            </a:p>
          </p:txBody>
        </p:sp>
        <p:sp>
          <p:nvSpPr>
            <p:cNvPr id="4103" name="椭圆 7"/>
            <p:cNvSpPr/>
            <p:nvPr>
              <p:custDataLst>
                <p:tags r:id="rId8"/>
              </p:custDataLst>
            </p:nvPr>
          </p:nvSpPr>
          <p:spPr>
            <a:xfrm>
              <a:off x="6634550" y="2356287"/>
              <a:ext cx="821059" cy="780525"/>
            </a:xfrm>
            <a:prstGeom prst="ellipse">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宋体 CN Heavy" pitchFamily="18" charset="-122"/>
                  <a:ea typeface="思源宋体 CN Heavy" pitchFamily="18" charset="-122"/>
                  <a:cs typeface="Arial"/>
                  <a:sym typeface="Wingdings" panose="05000000000000000000" pitchFamily="2" charset="2"/>
                </a:rPr>
                <a:t>02</a:t>
              </a:r>
              <a:endParaRPr kumimoji="0" lang="zh-CN" altLang="en-US" sz="2400" b="1" i="0" u="none" strike="noStrike" kern="1200" cap="none" spc="0" normalizeH="0" baseline="0" noProof="0">
                <a:solidFill>
                  <a:schemeClr val="tx1">
                    <a:lumMod val="85000"/>
                    <a:lumOff val="15000"/>
                  </a:schemeClr>
                </a:solidFill>
                <a:uLnTx/>
                <a:uFillTx/>
                <a:latin typeface="思源宋体 CN Heavy" pitchFamily="18" charset="-122"/>
                <a:ea typeface="思源宋体 CN Heavy" pitchFamily="18" charset="-122"/>
              </a:endParaRPr>
            </a:p>
          </p:txBody>
        </p:sp>
      </p:grpSp>
      <p:grpSp>
        <p:nvGrpSpPr>
          <p:cNvPr id="4104" name="组合 8"/>
          <p:cNvGrpSpPr/>
          <p:nvPr>
            <p:custDataLst>
              <p:tags r:id="rId9"/>
            </p:custDataLst>
          </p:nvPr>
        </p:nvGrpSpPr>
        <p:grpSpPr>
          <a:xfrm>
            <a:off x="5808663" y="3679825"/>
            <a:ext cx="4286250" cy="781050"/>
            <a:chOff x="5785759" y="3840819"/>
            <a:chExt cx="4286226" cy="780525"/>
          </a:xfrm>
        </p:grpSpPr>
        <p:sp>
          <p:nvSpPr>
            <p:cNvPr id="4105" name="文本框 9"/>
            <p:cNvSpPr/>
            <p:nvPr>
              <p:custDataLst>
                <p:tags r:id="rId10"/>
              </p:custDataLst>
            </p:nvPr>
          </p:nvSpPr>
          <p:spPr>
            <a:xfrm>
              <a:off x="6745458" y="3907916"/>
              <a:ext cx="3326527" cy="64633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r>
                <a:rPr lang="zh-CN" altLang="en-US" sz="3600" b="1">
                  <a:latin typeface="思源宋体 CN Heavy" pitchFamily="18" charset="-122"/>
                  <a:ea typeface="思源宋体 CN Heavy" pitchFamily="18" charset="-122"/>
                </a:rPr>
                <a:t>工作经验总结</a:t>
              </a:r>
              <a:endParaRPr lang="zh-CN" altLang="en-US" sz="3600" b="1">
                <a:latin typeface="思源宋体 CN Heavy" pitchFamily="18" charset="-122"/>
                <a:ea typeface="思源宋体 CN Heavy" pitchFamily="18" charset="-122"/>
              </a:endParaRPr>
            </a:p>
          </p:txBody>
        </p:sp>
        <p:sp>
          <p:nvSpPr>
            <p:cNvPr id="4106" name="椭圆 10"/>
            <p:cNvSpPr/>
            <p:nvPr>
              <p:custDataLst>
                <p:tags r:id="rId11"/>
              </p:custDataLst>
            </p:nvPr>
          </p:nvSpPr>
          <p:spPr>
            <a:xfrm>
              <a:off x="5785759" y="3840819"/>
              <a:ext cx="821059" cy="780525"/>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宋体 CN Heavy" pitchFamily="18" charset="-122"/>
                  <a:ea typeface="思源宋体 CN Heavy" pitchFamily="18" charset="-122"/>
                  <a:cs typeface="Arial"/>
                  <a:sym typeface="Wingdings" panose="05000000000000000000" pitchFamily="2" charset="2"/>
                </a:rPr>
                <a:t>03</a:t>
              </a:r>
              <a:endParaRPr kumimoji="0" lang="zh-CN" altLang="en-US" sz="2400" b="1" i="0" u="none" strike="noStrike" kern="1200" cap="none" spc="0" normalizeH="0" baseline="0" noProof="0">
                <a:solidFill>
                  <a:schemeClr val="tx1">
                    <a:lumMod val="85000"/>
                    <a:lumOff val="15000"/>
                  </a:schemeClr>
                </a:solidFill>
                <a:uLnTx/>
                <a:uFillTx/>
                <a:latin typeface="思源宋体 CN Heavy" pitchFamily="18" charset="-122"/>
                <a:ea typeface="思源宋体 CN Heavy" pitchFamily="18" charset="-122"/>
              </a:endParaRPr>
            </a:p>
          </p:txBody>
        </p:sp>
      </p:grpSp>
      <p:grpSp>
        <p:nvGrpSpPr>
          <p:cNvPr id="4107" name="组合 11"/>
          <p:cNvGrpSpPr/>
          <p:nvPr>
            <p:custDataLst>
              <p:tags r:id="rId12"/>
            </p:custDataLst>
          </p:nvPr>
        </p:nvGrpSpPr>
        <p:grpSpPr>
          <a:xfrm>
            <a:off x="5808663" y="5072063"/>
            <a:ext cx="4259262" cy="781050"/>
            <a:chOff x="6633249" y="5315934"/>
            <a:chExt cx="4259795" cy="780525"/>
          </a:xfrm>
        </p:grpSpPr>
        <p:sp>
          <p:nvSpPr>
            <p:cNvPr id="4108" name="文本框 12"/>
            <p:cNvSpPr/>
            <p:nvPr>
              <p:custDataLst>
                <p:tags r:id="rId13"/>
              </p:custDataLst>
            </p:nvPr>
          </p:nvSpPr>
          <p:spPr>
            <a:xfrm>
              <a:off x="7566517" y="5383031"/>
              <a:ext cx="3326527" cy="64633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r>
                <a:rPr lang="zh-CN" altLang="en-US" sz="3600" b="1">
                  <a:latin typeface="思源宋体 CN Heavy" pitchFamily="18" charset="-122"/>
                  <a:ea typeface="思源宋体 CN Heavy" pitchFamily="18" charset="-122"/>
                </a:rPr>
                <a:t>未来工作计划</a:t>
              </a:r>
              <a:endParaRPr lang="zh-CN" altLang="en-US" sz="3600" b="1">
                <a:latin typeface="思源宋体 CN Heavy" pitchFamily="18" charset="-122"/>
                <a:ea typeface="思源宋体 CN Heavy" pitchFamily="18" charset="-122"/>
              </a:endParaRPr>
            </a:p>
          </p:txBody>
        </p:sp>
        <p:sp>
          <p:nvSpPr>
            <p:cNvPr id="4109" name="椭圆 13"/>
            <p:cNvSpPr/>
            <p:nvPr>
              <p:custDataLst>
                <p:tags r:id="rId14"/>
              </p:custDataLst>
            </p:nvPr>
          </p:nvSpPr>
          <p:spPr>
            <a:xfrm>
              <a:off x="6633249" y="5315934"/>
              <a:ext cx="821059" cy="780525"/>
            </a:xfrm>
            <a:prstGeom prst="ellipse">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宋体 CN Heavy" pitchFamily="18" charset="-122"/>
                  <a:ea typeface="思源宋体 CN Heavy" pitchFamily="18" charset="-122"/>
                  <a:cs typeface="Arial"/>
                  <a:sym typeface="Wingdings" panose="05000000000000000000" pitchFamily="2" charset="2"/>
                </a:rPr>
                <a:t>04</a:t>
              </a:r>
              <a:endParaRPr kumimoji="0" lang="zh-CN" altLang="en-US" sz="2400" b="1" i="0" u="none" strike="noStrike" kern="1200" cap="none" spc="0" normalizeH="0" baseline="0" noProof="0">
                <a:solidFill>
                  <a:schemeClr val="tx1">
                    <a:lumMod val="85000"/>
                    <a:lumOff val="15000"/>
                  </a:schemeClr>
                </a:solidFill>
                <a:uLnTx/>
                <a:uFillTx/>
                <a:latin typeface="思源宋体 CN Heavy" pitchFamily="18" charset="-122"/>
                <a:ea typeface="思源宋体 CN Heavy" pitchFamily="18" charset="-122"/>
              </a:endParaRPr>
            </a:p>
          </p:txBody>
        </p:sp>
      </p:grpSp>
      <p:grpSp>
        <p:nvGrpSpPr>
          <p:cNvPr id="4110" name="组合 38"/>
          <p:cNvGrpSpPr/>
          <p:nvPr>
            <p:custDataLst>
              <p:tags r:id="rId15"/>
            </p:custDataLst>
          </p:nvPr>
        </p:nvGrpSpPr>
        <p:grpSpPr>
          <a:xfrm>
            <a:off x="10552113" y="0"/>
            <a:ext cx="2409825" cy="6858000"/>
            <a:chOff x="10551734" y="1"/>
            <a:chExt cx="2409707" cy="6857999"/>
          </a:xfrm>
        </p:grpSpPr>
        <p:sp>
          <p:nvSpPr>
            <p:cNvPr id="4111" name="任意多边形: 形状 24"/>
            <p:cNvSpPr/>
            <p:nvPr>
              <p:custDataLst>
                <p:tags r:id="rId16"/>
              </p:custDataLst>
            </p:nvPr>
          </p:nvSpPr>
          <p:spPr>
            <a:xfrm rot="5400000" flipV="1">
              <a:off x="8573473" y="3239473"/>
              <a:ext cx="5596788" cy="1640266"/>
            </a:xfrm>
            <a:custGeom>
              <a:gdLst>
                <a:gd name="connsiteX0" fmla="*/ 1610300 w 5596788"/>
                <a:gd name="connsiteY0" fmla="*/ 32 h 1640266"/>
                <a:gd name="connsiteX1" fmla="*/ 4120154 w 5596788"/>
                <a:gd name="connsiteY1" fmla="*/ 1341158 h 1640266"/>
                <a:gd name="connsiteX2" fmla="*/ 5405107 w 5596788"/>
                <a:gd name="connsiteY2" fmla="*/ 1405683 h 1640266"/>
                <a:gd name="connsiteX3" fmla="*/ 5596788 w 5596788"/>
                <a:gd name="connsiteY3" fmla="*/ 1395458 h 1640266"/>
                <a:gd name="connsiteX4" fmla="*/ 5596788 w 5596788"/>
                <a:gd name="connsiteY4" fmla="*/ 1640266 h 1640266"/>
                <a:gd name="connsiteX5" fmla="*/ 0 w 5596788"/>
                <a:gd name="connsiteY5" fmla="*/ 1640266 h 1640266"/>
                <a:gd name="connsiteX6" fmla="*/ 32605 w 5596788"/>
                <a:gd name="connsiteY6" fmla="*/ 1585191 h 1640266"/>
                <a:gd name="connsiteX7" fmla="*/ 1465444 w 5596788"/>
                <a:gd name="connsiteY7" fmla="*/ 13804 h 1640266"/>
                <a:gd name="connsiteX8" fmla="*/ 1610300 w 5596788"/>
                <a:gd name="connsiteY8" fmla="*/ 32 h 16402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788" h="1640266">
                  <a:moveTo>
                    <a:pt x="1610300" y="32"/>
                  </a:moveTo>
                  <a:cubicBezTo>
                    <a:pt x="2352940" y="6891"/>
                    <a:pt x="3359691" y="1106106"/>
                    <a:pt x="4120154" y="1341158"/>
                  </a:cubicBezTo>
                  <a:cubicBezTo>
                    <a:pt x="4525735" y="1466519"/>
                    <a:pt x="4995225" y="1432107"/>
                    <a:pt x="5405107" y="1405683"/>
                  </a:cubicBezTo>
                  <a:lnTo>
                    <a:pt x="5596788" y="1395458"/>
                  </a:lnTo>
                  <a:lnTo>
                    <a:pt x="5596788" y="1640266"/>
                  </a:lnTo>
                  <a:lnTo>
                    <a:pt x="0" y="1640266"/>
                  </a:lnTo>
                  <a:lnTo>
                    <a:pt x="32605" y="1585191"/>
                  </a:lnTo>
                  <a:cubicBezTo>
                    <a:pt x="419596" y="936500"/>
                    <a:pt x="948329" y="121959"/>
                    <a:pt x="1465444" y="13804"/>
                  </a:cubicBezTo>
                  <a:cubicBezTo>
                    <a:pt x="1512455" y="3972"/>
                    <a:pt x="1560791" y="-426"/>
                    <a:pt x="1610300" y="32"/>
                  </a:cubicBezTo>
                  <a:close/>
                </a:path>
              </a:pathLst>
            </a:custGeom>
            <a:solidFill>
              <a:srgbClr val="FFF5E9"/>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12" name="文本框 1"/>
            <p:cNvSpPr txBox="1"/>
            <p:nvPr>
              <p:custDataLst>
                <p:tags r:id="rId17"/>
              </p:custDataLst>
            </p:nvPr>
          </p:nvSpPr>
          <p:spPr>
            <a:xfrm>
              <a:off x="11422558" y="1"/>
              <a:ext cx="1538883" cy="6857999"/>
            </a:xfrm>
            <a:prstGeom prst="rect">
              <a:avLst/>
            </a:prstGeom>
            <a:noFill/>
            <a:ln w="9525" cap="flat" cmpd="sng" algn="ctr">
              <a:noFill/>
              <a:prstDash val="solid"/>
              <a:round/>
              <a:headEnd type="none" w="med" len="med"/>
              <a:tailEnd type="none" w="med" len="med"/>
            </a:ln>
          </p:spPr>
          <p:txBody>
            <a:bodyPr vert="eaVert"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8800" b="0" i="0" u="none" strike="noStrike" kern="1200" cap="none" spc="0" normalizeH="0" baseline="0" noProof="0">
                  <a:ln w="9525" cap="flat" cmpd="sng" algn="ctr">
                    <a:noFill/>
                    <a:prstDash val="solid"/>
                    <a:round/>
                    <a:headEnd type="none" w="med" len="med"/>
                    <a:tailEnd type="none" w="med" len="med"/>
                  </a:ln>
                  <a:solidFill>
                    <a:srgbClr val="DEAB9C"/>
                  </a:solidFill>
                  <a:uLnTx/>
                  <a:uFillTx/>
                  <a:latin typeface="思源宋体 CN Heavy" pitchFamily="18" charset="-122"/>
                  <a:ea typeface="思源宋体 CN Heavy" pitchFamily="18" charset="-122"/>
                  <a:cs typeface="Arial"/>
                  <a:sym typeface="Wingdings" panose="05000000000000000000" pitchFamily="2" charset="2"/>
                </a:rPr>
                <a:t>CONTENTS</a:t>
              </a:r>
              <a:endParaRPr kumimoji="0" lang="zh-CN" altLang="en-US" sz="8800" b="0" i="0" u="none" strike="noStrike" kern="1200" cap="none" spc="0" normalizeH="0" baseline="0" noProof="0">
                <a:solidFill>
                  <a:srgbClr val="DEAB9C"/>
                </a:solidFill>
                <a:uLnTx/>
                <a:uFillTx/>
                <a:latin typeface="思源宋体 CN Heavy" pitchFamily="18" charset="-122"/>
                <a:ea typeface="思源宋体 CN Heavy" pitchFamily="18" charset="-122"/>
              </a:endParaRPr>
            </a:p>
          </p:txBody>
        </p:sp>
        <p:sp>
          <p:nvSpPr>
            <p:cNvPr id="4113" name="椭圆 26"/>
            <p:cNvSpPr/>
            <p:nvPr>
              <p:custDataLst>
                <p:tags r:id="rId18"/>
              </p:custDataLst>
            </p:nvPr>
          </p:nvSpPr>
          <p:spPr>
            <a:xfrm rot="19200000">
              <a:off x="10878994" y="1799113"/>
              <a:ext cx="401686" cy="465783"/>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nvGrpSpPr>
          <p:cNvPr id="4114" name="组合 37"/>
          <p:cNvGrpSpPr/>
          <p:nvPr>
            <p:custDataLst>
              <p:tags r:id="rId19"/>
            </p:custDataLst>
          </p:nvPr>
        </p:nvGrpSpPr>
        <p:grpSpPr>
          <a:xfrm>
            <a:off x="-1079500" y="-2149475"/>
            <a:ext cx="6654800" cy="9450388"/>
            <a:chOff x="-1079910" y="-2149035"/>
            <a:chExt cx="6654551" cy="9450501"/>
          </a:xfrm>
        </p:grpSpPr>
        <p:sp>
          <p:nvSpPr>
            <p:cNvPr id="4115" name="椭圆 35"/>
            <p:cNvSpPr/>
            <p:nvPr>
              <p:custDataLst>
                <p:tags r:id="rId20"/>
              </p:custDataLst>
            </p:nvPr>
          </p:nvSpPr>
          <p:spPr>
            <a:xfrm>
              <a:off x="463362" y="1740875"/>
              <a:ext cx="2446011" cy="3582219"/>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16" name="任意多边形: 形状 21"/>
            <p:cNvSpPr/>
            <p:nvPr>
              <p:custDataLst>
                <p:tags r:id="rId21"/>
              </p:custDataLst>
            </p:nvPr>
          </p:nvSpPr>
          <p:spPr>
            <a:xfrm rot="19620000">
              <a:off x="-1079910" y="-1051037"/>
              <a:ext cx="6654551" cy="4313783"/>
            </a:xfrm>
            <a:custGeom>
              <a:gdLst>
                <a:gd name="connsiteX0" fmla="*/ 2045399 w 6654551"/>
                <a:gd name="connsiteY0" fmla="*/ 0 h 4313783"/>
                <a:gd name="connsiteX1" fmla="*/ 6654551 w 6654551"/>
                <a:gd name="connsiteY1" fmla="*/ 2978912 h 4313783"/>
                <a:gd name="connsiteX2" fmla="*/ 6499914 w 6654551"/>
                <a:gd name="connsiteY2" fmla="*/ 3131642 h 4313783"/>
                <a:gd name="connsiteX3" fmla="*/ 6133883 w 6654551"/>
                <a:gd name="connsiteY3" fmla="*/ 3369272 h 4313783"/>
                <a:gd name="connsiteX4" fmla="*/ 3381429 w 6654551"/>
                <a:gd name="connsiteY4" fmla="*/ 2727002 h 4313783"/>
                <a:gd name="connsiteX5" fmla="*/ 495083 w 6654551"/>
                <a:gd name="connsiteY5" fmla="*/ 4207472 h 4313783"/>
                <a:gd name="connsiteX6" fmla="*/ 10426 w 6654551"/>
                <a:gd name="connsiteY6" fmla="*/ 3198142 h 4313783"/>
                <a:gd name="connsiteX7" fmla="*/ 0 w 6654551"/>
                <a:gd name="connsiteY7" fmla="*/ 3164765 h 43137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4551" h="4313783">
                  <a:moveTo>
                    <a:pt x="2045399" y="0"/>
                  </a:moveTo>
                  <a:lnTo>
                    <a:pt x="6654551" y="2978912"/>
                  </a:lnTo>
                  <a:lnTo>
                    <a:pt x="6499914" y="3131642"/>
                  </a:lnTo>
                  <a:cubicBezTo>
                    <a:pt x="6379030" y="3237830"/>
                    <a:pt x="6255597" y="3319562"/>
                    <a:pt x="6133883" y="3369272"/>
                  </a:cubicBezTo>
                  <a:cubicBezTo>
                    <a:pt x="5160169" y="3766949"/>
                    <a:pt x="4321229" y="2587302"/>
                    <a:pt x="3381429" y="2727002"/>
                  </a:cubicBezTo>
                  <a:cubicBezTo>
                    <a:pt x="2441629" y="2866702"/>
                    <a:pt x="1034833" y="4778972"/>
                    <a:pt x="495083" y="4207472"/>
                  </a:cubicBezTo>
                  <a:cubicBezTo>
                    <a:pt x="343278" y="4046737"/>
                    <a:pt x="164350" y="3671021"/>
                    <a:pt x="10426" y="3198142"/>
                  </a:cubicBezTo>
                  <a:lnTo>
                    <a:pt x="0" y="3164765"/>
                  </a:lnTo>
                  <a:close/>
                </a:path>
              </a:pathLst>
            </a:custGeom>
            <a:solidFill>
              <a:srgbClr val="FFF5E9"/>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17" name="任意多边形: 形状 23"/>
            <p:cNvSpPr/>
            <p:nvPr>
              <p:custDataLst>
                <p:tags r:id="rId22"/>
              </p:custDataLst>
            </p:nvPr>
          </p:nvSpPr>
          <p:spPr>
            <a:xfrm rot="16200000">
              <a:off x="-1593877" y="1587473"/>
              <a:ext cx="6857999" cy="3683055"/>
            </a:xfrm>
            <a:custGeom>
              <a:gdLst>
                <a:gd name="connsiteX0" fmla="*/ 6857999 w 6857999"/>
                <a:gd name="connsiteY0" fmla="*/ 0 h 3683055"/>
                <a:gd name="connsiteX1" fmla="*/ 6857999 w 6857999"/>
                <a:gd name="connsiteY1" fmla="*/ 1890603 h 3683055"/>
                <a:gd name="connsiteX2" fmla="*/ 6829305 w 6857999"/>
                <a:gd name="connsiteY2" fmla="*/ 1894211 h 3683055"/>
                <a:gd name="connsiteX3" fmla="*/ 3399442 w 6857999"/>
                <a:gd name="connsiteY3" fmla="*/ 1140910 h 3683055"/>
                <a:gd name="connsiteX4" fmla="*/ 977921 w 6857999"/>
                <a:gd name="connsiteY4" fmla="*/ 3632282 h 3683055"/>
                <a:gd name="connsiteX5" fmla="*/ 145464 w 6857999"/>
                <a:gd name="connsiteY5" fmla="*/ 3477933 h 3683055"/>
                <a:gd name="connsiteX6" fmla="*/ 0 w 6857999"/>
                <a:gd name="connsiteY6" fmla="*/ 3391391 h 3683055"/>
                <a:gd name="connsiteX7" fmla="*/ 0 w 6857999"/>
                <a:gd name="connsiteY7" fmla="*/ 0 h 36830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7999" h="3683055">
                  <a:moveTo>
                    <a:pt x="6857999" y="0"/>
                  </a:moveTo>
                  <a:lnTo>
                    <a:pt x="6857999" y="1890603"/>
                  </a:lnTo>
                  <a:lnTo>
                    <a:pt x="6829305" y="1894211"/>
                  </a:lnTo>
                  <a:cubicBezTo>
                    <a:pt x="5891087" y="1969260"/>
                    <a:pt x="4341710" y="864414"/>
                    <a:pt x="3399442" y="1140910"/>
                  </a:cubicBezTo>
                  <a:cubicBezTo>
                    <a:pt x="2394357" y="1435839"/>
                    <a:pt x="1781214" y="3248099"/>
                    <a:pt x="977921" y="3632282"/>
                  </a:cubicBezTo>
                  <a:cubicBezTo>
                    <a:pt x="726893" y="3752341"/>
                    <a:pt x="437209" y="3642742"/>
                    <a:pt x="145464" y="3477933"/>
                  </a:cubicBezTo>
                  <a:lnTo>
                    <a:pt x="0" y="3391391"/>
                  </a:lnTo>
                  <a:lnTo>
                    <a:pt x="0" y="0"/>
                  </a:lnTo>
                  <a:close/>
                </a:path>
              </a:pathLst>
            </a:custGeom>
            <a:solidFill>
              <a:srgbClr val="FFDF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18" name="任意多边形: 形状 28"/>
            <p:cNvSpPr/>
            <p:nvPr>
              <p:custDataLst>
                <p:tags r:id="rId23"/>
              </p:custDataLst>
            </p:nvPr>
          </p:nvSpPr>
          <p:spPr>
            <a:xfrm flipV="1">
              <a:off x="237792" y="5951160"/>
              <a:ext cx="4847771" cy="1350306"/>
            </a:xfrm>
            <a:custGeom>
              <a:gdLst>
                <a:gd name="connsiteX0" fmla="*/ 0 w 4847771"/>
                <a:gd name="connsiteY0" fmla="*/ 0 h 1350306"/>
                <a:gd name="connsiteX1" fmla="*/ 290286 w 4847771"/>
                <a:gd name="connsiteY1" fmla="*/ 246743 h 1350306"/>
                <a:gd name="connsiteX2" fmla="*/ 1698171 w 4847771"/>
                <a:gd name="connsiteY2" fmla="*/ 1349829 h 1350306"/>
                <a:gd name="connsiteX3" fmla="*/ 4847771 w 4847771"/>
                <a:gd name="connsiteY3" fmla="*/ 101600 h 1350306"/>
              </a:gdLst>
              <a:cxnLst>
                <a:cxn ang="0">
                  <a:pos x="connsiteX0" y="connsiteY0"/>
                </a:cxn>
                <a:cxn ang="0">
                  <a:pos x="connsiteX1" y="connsiteY1"/>
                </a:cxn>
                <a:cxn ang="0">
                  <a:pos x="connsiteX2" y="connsiteY2"/>
                </a:cxn>
                <a:cxn ang="0">
                  <a:pos x="connsiteX3" y="connsiteY3"/>
                </a:cxn>
              </a:cxnLst>
              <a:rect l="l" t="t" r="r" b="b"/>
              <a:pathLst>
                <a:path w="4847771" h="1350306">
                  <a:moveTo>
                    <a:pt x="0" y="0"/>
                  </a:moveTo>
                  <a:cubicBezTo>
                    <a:pt x="3629" y="10886"/>
                    <a:pt x="7258" y="21772"/>
                    <a:pt x="290286" y="246743"/>
                  </a:cubicBezTo>
                  <a:cubicBezTo>
                    <a:pt x="573314" y="471714"/>
                    <a:pt x="938590" y="1374019"/>
                    <a:pt x="1698171" y="1349829"/>
                  </a:cubicBezTo>
                  <a:cubicBezTo>
                    <a:pt x="2457752" y="1325639"/>
                    <a:pt x="4847771" y="101600"/>
                    <a:pt x="4847771" y="101600"/>
                  </a:cubicBezTo>
                </a:path>
              </a:pathLst>
            </a:custGeom>
            <a:noFill/>
            <a:ln w="28575"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19" name="任意多边形: 形状 29"/>
            <p:cNvSpPr/>
            <p:nvPr>
              <p:custDataLst>
                <p:tags r:id="rId24"/>
              </p:custDataLst>
            </p:nvPr>
          </p:nvSpPr>
          <p:spPr>
            <a:xfrm rot="5520000">
              <a:off x="-2065660" y="-410774"/>
              <a:ext cx="5845367" cy="2368845"/>
            </a:xfrm>
            <a:custGeom>
              <a:gdLst>
                <a:gd name="connsiteX0" fmla="*/ 0 w 7669162"/>
                <a:gd name="connsiteY0" fmla="*/ 2043340 h 2279314"/>
                <a:gd name="connsiteX1" fmla="*/ 589936 w 7669162"/>
                <a:gd name="connsiteY1" fmla="*/ 1541895 h 2279314"/>
                <a:gd name="connsiteX2" fmla="*/ 3510117 w 7669162"/>
                <a:gd name="connsiteY2" fmla="*/ 8063 h 2279314"/>
                <a:gd name="connsiteX3" fmla="*/ 7669162 w 7669162"/>
                <a:gd name="connsiteY3" fmla="*/ 2279314 h 2279314"/>
              </a:gdLst>
              <a:cxnLst>
                <a:cxn ang="0">
                  <a:pos x="connsiteX0" y="connsiteY0"/>
                </a:cxn>
                <a:cxn ang="0">
                  <a:pos x="connsiteX1" y="connsiteY1"/>
                </a:cxn>
                <a:cxn ang="0">
                  <a:pos x="connsiteX2" y="connsiteY2"/>
                </a:cxn>
                <a:cxn ang="0">
                  <a:pos x="connsiteX3" y="connsiteY3"/>
                </a:cxn>
              </a:cxnLst>
              <a:rect l="l" t="t" r="r" b="b"/>
              <a:pathLst>
                <a:path w="7669162" h="2279314">
                  <a:moveTo>
                    <a:pt x="0" y="2043340"/>
                  </a:moveTo>
                  <a:cubicBezTo>
                    <a:pt x="2458" y="1962224"/>
                    <a:pt x="4917" y="1881108"/>
                    <a:pt x="589936" y="1541895"/>
                  </a:cubicBezTo>
                  <a:cubicBezTo>
                    <a:pt x="1174955" y="1202682"/>
                    <a:pt x="2330246" y="-114840"/>
                    <a:pt x="3510117" y="8063"/>
                  </a:cubicBezTo>
                  <a:cubicBezTo>
                    <a:pt x="4689988" y="130966"/>
                    <a:pt x="6179575" y="1205140"/>
                    <a:pt x="7669162" y="2279314"/>
                  </a:cubicBezTo>
                </a:path>
              </a:pathLst>
            </a:custGeom>
            <a:noFill/>
            <a:ln w="28575"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4120" name="椭圆 36"/>
            <p:cNvSpPr/>
            <p:nvPr>
              <p:custDataLst>
                <p:tags r:id="rId25"/>
              </p:custDataLst>
            </p:nvPr>
          </p:nvSpPr>
          <p:spPr>
            <a:xfrm>
              <a:off x="3676651" y="773648"/>
              <a:ext cx="686842" cy="686842"/>
            </a:xfrm>
            <a:prstGeom prst="ellipse">
              <a:avLst/>
            </a:prstGeom>
            <a:noFill/>
            <a:ln w="19050" cap="flat" cmpd="sng" algn="ctr">
              <a:solidFill>
                <a:srgbClr val="5F3D39"/>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nvGrpSpPr>
          <p:cNvPr id="4121" name="组合 30"/>
          <p:cNvGrpSpPr/>
          <p:nvPr>
            <p:custDataLst>
              <p:tags r:id="rId26"/>
            </p:custDataLst>
          </p:nvPr>
        </p:nvGrpSpPr>
        <p:grpSpPr>
          <a:xfrm>
            <a:off x="2492375" y="2184400"/>
            <a:ext cx="2070100" cy="2538413"/>
            <a:chOff x="5067740" y="348624"/>
            <a:chExt cx="2069660" cy="2538314"/>
          </a:xfrm>
        </p:grpSpPr>
        <p:sp>
          <p:nvSpPr>
            <p:cNvPr id="4122" name="椭圆 31"/>
            <p:cNvSpPr/>
            <p:nvPr>
              <p:custDataLst>
                <p:tags r:id="rId27"/>
              </p:custDataLst>
            </p:nvPr>
          </p:nvSpPr>
          <p:spPr>
            <a:xfrm>
              <a:off x="6787568" y="1497924"/>
              <a:ext cx="349832" cy="349832"/>
            </a:xfrm>
            <a:prstGeom prst="ellipse">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l" defTabSz="914400" rtl="0" eaLnBrk="1" fontAlgn="auto" latinLnBrk="0" hangingPunct="1">
                <a:lnSpc>
                  <a:spcPct val="150000"/>
                </a:lnSpc>
                <a:spcBef>
                  <a:spcPct val="0"/>
                </a:spcBef>
                <a:spcAft>
                  <a:spcPct val="0"/>
                </a:spcAft>
                <a:buClrTx/>
                <a:buSzTx/>
                <a:buFontTx/>
                <a:buNone/>
              </a:pPr>
              <a:endParaRPr kumimoji="0" lang="zh-CN" altLang="en-US" sz="2000" b="1" i="0" u="none" strike="noStrike" kern="1200" cap="none" spc="0" normalizeH="0" baseline="0" noProof="0">
                <a:solidFill>
                  <a:srgbClr val="5F3D39"/>
                </a:solidFill>
                <a:uLnTx/>
                <a:uFillTx/>
                <a:latin typeface="思源宋体 CN Heavy" pitchFamily="18" charset="-122"/>
                <a:ea typeface="思源宋体 CN Heavy" pitchFamily="18" charset="-122"/>
                <a:cs typeface="+mn-ea"/>
              </a:endParaRPr>
            </a:p>
          </p:txBody>
        </p:sp>
        <p:grpSp>
          <p:nvGrpSpPr>
            <p:cNvPr id="4123" name="组合 32"/>
            <p:cNvGrpSpPr/>
            <p:nvPr>
              <p:custDataLst>
                <p:tags r:id="rId28"/>
              </p:custDataLst>
            </p:nvPr>
          </p:nvGrpSpPr>
          <p:grpSpPr>
            <a:xfrm>
              <a:off x="5067740" y="348624"/>
              <a:ext cx="2069660" cy="2538314"/>
              <a:chOff x="5067740" y="348624"/>
              <a:chExt cx="2069660" cy="2538314"/>
            </a:xfrm>
          </p:grpSpPr>
          <p:sp>
            <p:nvSpPr>
              <p:cNvPr id="4124" name="文本框 33"/>
              <p:cNvSpPr txBox="1"/>
              <p:nvPr>
                <p:custDataLst>
                  <p:tags r:id="rId29"/>
                </p:custDataLst>
              </p:nvPr>
            </p:nvSpPr>
            <p:spPr>
              <a:xfrm>
                <a:off x="5456239" y="348624"/>
                <a:ext cx="1292662" cy="2538314"/>
              </a:xfrm>
              <a:prstGeom prst="rect">
                <a:avLst/>
              </a:prstGeom>
              <a:noFill/>
              <a:ln w="9525" cap="flat" cmpd="sng" algn="ctr">
                <a:noFill/>
                <a:prstDash val="solid"/>
                <a:round/>
                <a:headEnd type="none" w="med" len="med"/>
                <a:tailEnd type="none" w="med" len="med"/>
              </a:ln>
            </p:spPr>
            <p:txBody>
              <a:bodyPr vert="eaVert" wrap="square" rtlCol="0">
                <a:spAutoFit/>
              </a:bodyPr>
              <a:lstStyle>
                <a:defPPr>
                  <a:defRPr lang="zh-CN"/>
                </a:defPPr>
                <a:lvl1pPr>
                  <a:defRPr sz="6000" b="1">
                    <a:gradFill>
                      <a:gsLst>
                        <a:gs pos="21000">
                          <a:srgbClr val="407BFF"/>
                        </a:gs>
                        <a:gs pos="100000">
                          <a:srgbClr val="8CB0FF"/>
                        </a:gs>
                      </a:gsLst>
                      <a:lin ang="2700000" scaled="0"/>
                    </a:gradFill>
                    <a:latin typeface="Aa鬼泣 (非商业使用)" pitchFamily="18" charset="-122"/>
                    <a:ea typeface="Aa鬼泣 (非商业使用)" pitchFamily="18" charset="-122"/>
                  </a:defRPr>
                </a:lvl1p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72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等线" panose="02010600030101010101" charset="-122"/>
                    <a:sym typeface="Wingdings" panose="05000000000000000000" pitchFamily="2" charset="2"/>
                  </a:rPr>
                  <a:t>目录</a:t>
                </a:r>
                <a:endParaRPr kumimoji="0" lang="zh-CN" altLang="en-US" sz="72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等线" panose="02010600030101010101" charset="-122"/>
                  <a:sym typeface="Wingdings" panose="05000000000000000000" pitchFamily="2" charset="2"/>
                </a:endParaRPr>
              </a:p>
            </p:txBody>
          </p:sp>
          <p:sp>
            <p:nvSpPr>
              <p:cNvPr id="4125" name="文本框 34"/>
              <p:cNvSpPr/>
              <p:nvPr>
                <p:custDataLst>
                  <p:tags r:id="rId30"/>
                </p:custDataLst>
              </p:nvPr>
            </p:nvSpPr>
            <p:spPr>
              <a:xfrm>
                <a:off x="5067740" y="1355776"/>
                <a:ext cx="2069660" cy="46166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en-US" altLang="zh-CN" sz="2400" b="1">
                    <a:solidFill>
                      <a:srgbClr val="5F3D39"/>
                    </a:solidFill>
                    <a:latin typeface="思源宋体 CN Heavy" pitchFamily="18" charset="-122"/>
                    <a:ea typeface="思源宋体 CN Heavy" pitchFamily="18" charset="-122"/>
                  </a:rPr>
                  <a:t>CONTENTS</a:t>
                </a:r>
                <a:endParaRPr lang="zh-CN" altLang="en-US" sz="2400" b="1">
                  <a:solidFill>
                    <a:srgbClr val="5F3D39"/>
                  </a:solidFill>
                  <a:latin typeface="思源宋体 CN Heavy" pitchFamily="18" charset="-122"/>
                  <a:ea typeface="思源宋体 CN Heavy" pitchFamily="18" charset="-122"/>
                </a:endParaRPr>
              </a:p>
            </p:txBody>
          </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114"/>
                                        </p:tgtEl>
                                        <p:attrNameLst>
                                          <p:attrName>style.visibility</p:attrName>
                                        </p:attrNameLst>
                                      </p:cBhvr>
                                      <p:to>
                                        <p:strVal val="visible"/>
                                      </p:to>
                                    </p:set>
                                    <p:animEffect transition="in" filter="fade">
                                      <p:cBhvr>
                                        <p:cTn id="7" dur="500"/>
                                        <p:tgtEl>
                                          <p:spTgt spid="4114"/>
                                        </p:tgtEl>
                                      </p:cBhvr>
                                    </p:animEffect>
                                    <p:anim calcmode="lin" valueType="num">
                                      <p:cBhvr>
                                        <p:cTn id="8" dur="500" fill="hold"/>
                                        <p:tgtEl>
                                          <p:spTgt spid="4114"/>
                                        </p:tgtEl>
                                        <p:attrNameLst>
                                          <p:attrName>ppt_x</p:attrName>
                                        </p:attrNameLst>
                                      </p:cBhvr>
                                      <p:tavLst>
                                        <p:tav tm="0">
                                          <p:val>
                                            <p:strVal val="#ppt_x"/>
                                          </p:val>
                                        </p:tav>
                                        <p:tav tm="100000">
                                          <p:val>
                                            <p:strVal val="#ppt_x"/>
                                          </p:val>
                                        </p:tav>
                                      </p:tavLst>
                                    </p:anim>
                                    <p:anim calcmode="lin" valueType="num">
                                      <p:cBhvr>
                                        <p:cTn id="9" dur="500" fill="hold"/>
                                        <p:tgtEl>
                                          <p:spTgt spid="41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110"/>
                                        </p:tgtEl>
                                        <p:attrNameLst>
                                          <p:attrName>style.visibility</p:attrName>
                                        </p:attrNameLst>
                                      </p:cBhvr>
                                      <p:to>
                                        <p:strVal val="visible"/>
                                      </p:to>
                                    </p:set>
                                    <p:anim calcmode="lin" valueType="num">
                                      <p:cBhvr>
                                        <p:cTn id="13" dur="500" fill="hold"/>
                                        <p:tgtEl>
                                          <p:spTgt spid="4110"/>
                                        </p:tgtEl>
                                        <p:attrNameLst>
                                          <p:attrName>ppt_w</p:attrName>
                                        </p:attrNameLst>
                                      </p:cBhvr>
                                      <p:tavLst>
                                        <p:tav tm="0">
                                          <p:val>
                                            <p:fltVal val="0"/>
                                          </p:val>
                                        </p:tav>
                                        <p:tav tm="100000">
                                          <p:val>
                                            <p:strVal val="#ppt_w"/>
                                          </p:val>
                                        </p:tav>
                                      </p:tavLst>
                                    </p:anim>
                                    <p:anim calcmode="lin" valueType="num">
                                      <p:cBhvr>
                                        <p:cTn id="14" dur="500" fill="hold"/>
                                        <p:tgtEl>
                                          <p:spTgt spid="4110"/>
                                        </p:tgtEl>
                                        <p:attrNameLst>
                                          <p:attrName>ppt_h</p:attrName>
                                        </p:attrNameLst>
                                      </p:cBhvr>
                                      <p:tavLst>
                                        <p:tav tm="0">
                                          <p:val>
                                            <p:fltVal val="0"/>
                                          </p:val>
                                        </p:tav>
                                        <p:tav tm="100000">
                                          <p:val>
                                            <p:strVal val="#ppt_h"/>
                                          </p:val>
                                        </p:tav>
                                      </p:tavLst>
                                    </p:anim>
                                    <p:animEffect transition="in" filter="fade">
                                      <p:cBhvr>
                                        <p:cTn id="15" dur="500"/>
                                        <p:tgtEl>
                                          <p:spTgt spid="4110"/>
                                        </p:tgtEl>
                                      </p:cBhvr>
                                    </p:animEffect>
                                  </p:childTnLst>
                                </p:cTn>
                              </p:par>
                            </p:childTnLst>
                          </p:cTn>
                        </p:par>
                        <p:par>
                          <p:cTn id="16" fill="hold" nodeType="afterGroup">
                            <p:stCondLst>
                              <p:cond delay="1000"/>
                            </p:stCondLst>
                            <p:childTnLst>
                              <p:par>
                                <p:cTn id="17" presetID="42" presetClass="entr" presetSubtype="0" fill="hold" nodeType="afterEffect">
                                  <p:stCondLst>
                                    <p:cond delay="0"/>
                                  </p:stCondLst>
                                  <p:childTnLst>
                                    <p:set>
                                      <p:cBhvr>
                                        <p:cTn id="18" dur="1" fill="hold">
                                          <p:stCondLst>
                                            <p:cond delay="0"/>
                                          </p:stCondLst>
                                        </p:cTn>
                                        <p:tgtEl>
                                          <p:spTgt spid="4121"/>
                                        </p:tgtEl>
                                        <p:attrNameLst>
                                          <p:attrName>style.visibility</p:attrName>
                                        </p:attrNameLst>
                                      </p:cBhvr>
                                      <p:to>
                                        <p:strVal val="visible"/>
                                      </p:to>
                                    </p:set>
                                    <p:animEffect transition="in" filter="fade">
                                      <p:cBhvr>
                                        <p:cTn id="19" dur="1000"/>
                                        <p:tgtEl>
                                          <p:spTgt spid="4121"/>
                                        </p:tgtEl>
                                      </p:cBhvr>
                                    </p:animEffect>
                                    <p:anim calcmode="lin" valueType="num">
                                      <p:cBhvr>
                                        <p:cTn id="20" dur="1000" fill="hold"/>
                                        <p:tgtEl>
                                          <p:spTgt spid="4121"/>
                                        </p:tgtEl>
                                        <p:attrNameLst>
                                          <p:attrName>ppt_x</p:attrName>
                                        </p:attrNameLst>
                                      </p:cBhvr>
                                      <p:tavLst>
                                        <p:tav tm="0">
                                          <p:val>
                                            <p:strVal val="#ppt_x"/>
                                          </p:val>
                                        </p:tav>
                                        <p:tav tm="100000">
                                          <p:val>
                                            <p:strVal val="#ppt_x"/>
                                          </p:val>
                                        </p:tav>
                                      </p:tavLst>
                                    </p:anim>
                                    <p:anim calcmode="lin" valueType="num">
                                      <p:cBhvr>
                                        <p:cTn id="21" dur="1000" fill="hold"/>
                                        <p:tgtEl>
                                          <p:spTgt spid="4121"/>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wipe(left)">
                                      <p:cBhvr>
                                        <p:cTn id="25" dur="500"/>
                                        <p:tgtEl>
                                          <p:spTgt spid="4098"/>
                                        </p:tgtEl>
                                      </p:cBhvr>
                                    </p:animEffect>
                                  </p:childTnLst>
                                </p:cTn>
                              </p:par>
                            </p:childTnLst>
                          </p:cTn>
                        </p:par>
                        <p:par>
                          <p:cTn id="26" fill="hold" nodeType="afterGroup">
                            <p:stCondLst>
                              <p:cond delay="2500"/>
                            </p:stCondLst>
                            <p:childTnLst>
                              <p:par>
                                <p:cTn id="27" presetID="22" presetClass="entr" presetSubtype="8" fill="hold" nodeType="afterEffect">
                                  <p:stCondLst>
                                    <p:cond delay="0"/>
                                  </p:stCondLst>
                                  <p:childTnLst>
                                    <p:set>
                                      <p:cBhvr>
                                        <p:cTn id="28" dur="1" fill="hold">
                                          <p:stCondLst>
                                            <p:cond delay="0"/>
                                          </p:stCondLst>
                                        </p:cTn>
                                        <p:tgtEl>
                                          <p:spTgt spid="4101"/>
                                        </p:tgtEl>
                                        <p:attrNameLst>
                                          <p:attrName>style.visibility</p:attrName>
                                        </p:attrNameLst>
                                      </p:cBhvr>
                                      <p:to>
                                        <p:strVal val="visible"/>
                                      </p:to>
                                    </p:set>
                                    <p:animEffect transition="in" filter="wipe(left)">
                                      <p:cBhvr>
                                        <p:cTn id="29" dur="500"/>
                                        <p:tgtEl>
                                          <p:spTgt spid="4101"/>
                                        </p:tgtEl>
                                      </p:cBhvr>
                                    </p:animEffect>
                                  </p:childTnLst>
                                </p:cTn>
                              </p:par>
                            </p:childTnLst>
                          </p:cTn>
                        </p:par>
                        <p:par>
                          <p:cTn id="30" fill="hold" nodeType="afterGroup">
                            <p:stCondLst>
                              <p:cond delay="3000"/>
                            </p:stCondLst>
                            <p:childTnLst>
                              <p:par>
                                <p:cTn id="31" presetID="22" presetClass="entr" presetSubtype="8" fill="hold" nodeType="afterEffect">
                                  <p:stCondLst>
                                    <p:cond delay="0"/>
                                  </p:stCondLst>
                                  <p:childTnLst>
                                    <p:set>
                                      <p:cBhvr>
                                        <p:cTn id="32" dur="1" fill="hold">
                                          <p:stCondLst>
                                            <p:cond delay="0"/>
                                          </p:stCondLst>
                                        </p:cTn>
                                        <p:tgtEl>
                                          <p:spTgt spid="4104"/>
                                        </p:tgtEl>
                                        <p:attrNameLst>
                                          <p:attrName>style.visibility</p:attrName>
                                        </p:attrNameLst>
                                      </p:cBhvr>
                                      <p:to>
                                        <p:strVal val="visible"/>
                                      </p:to>
                                    </p:set>
                                    <p:animEffect transition="in" filter="wipe(left)">
                                      <p:cBhvr>
                                        <p:cTn id="33" dur="500"/>
                                        <p:tgtEl>
                                          <p:spTgt spid="4104"/>
                                        </p:tgtEl>
                                      </p:cBhvr>
                                    </p:animEffect>
                                  </p:childTnLst>
                                </p:cTn>
                              </p:par>
                            </p:childTnLst>
                          </p:cTn>
                        </p:par>
                        <p:par>
                          <p:cTn id="34" fill="hold" nodeType="afterGroup">
                            <p:stCondLst>
                              <p:cond delay="3500"/>
                            </p:stCondLst>
                            <p:childTnLst>
                              <p:par>
                                <p:cTn id="35" presetID="22" presetClass="entr" presetSubtype="8" fill="hold" nodeType="afterEffect">
                                  <p:stCondLst>
                                    <p:cond delay="0"/>
                                  </p:stCondLst>
                                  <p:childTnLst>
                                    <p:set>
                                      <p:cBhvr>
                                        <p:cTn id="36" dur="1" fill="hold">
                                          <p:stCondLst>
                                            <p:cond delay="0"/>
                                          </p:stCondLst>
                                        </p:cTn>
                                        <p:tgtEl>
                                          <p:spTgt spid="4107"/>
                                        </p:tgtEl>
                                        <p:attrNameLst>
                                          <p:attrName>style.visibility</p:attrName>
                                        </p:attrNameLst>
                                      </p:cBhvr>
                                      <p:to>
                                        <p:strVal val="visible"/>
                                      </p:to>
                                    </p:set>
                                    <p:animEffect transition="in" filter="wipe(left)">
                                      <p:cBhvr>
                                        <p:cTn id="37"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2530"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未来工作计划</a:t>
            </a:r>
            <a:endParaRPr lang="zh-CN" altLang="en-US" sz="3200">
              <a:solidFill>
                <a:srgbClr val="5F3D39"/>
              </a:solidFill>
              <a:latin typeface="思源宋体 CN Heavy" pitchFamily="18" charset="-122"/>
              <a:ea typeface="思源宋体 CN Heavy" pitchFamily="18" charset="-122"/>
            </a:endParaRPr>
          </a:p>
        </p:txBody>
      </p:sp>
      <p:grpSp>
        <p:nvGrpSpPr>
          <p:cNvPr id="22531" name="组合 2"/>
          <p:cNvGrpSpPr/>
          <p:nvPr>
            <p:custDataLst>
              <p:tags r:id="rId4"/>
            </p:custDataLst>
          </p:nvPr>
        </p:nvGrpSpPr>
        <p:grpSpPr>
          <a:xfrm>
            <a:off x="1031875" y="2184400"/>
            <a:ext cx="2447925" cy="3722688"/>
            <a:chOff x="1031240" y="2184400"/>
            <a:chExt cx="2448560" cy="3723068"/>
          </a:xfrm>
        </p:grpSpPr>
        <p:grpSp>
          <p:nvGrpSpPr>
            <p:cNvPr id="22532" name="组合 3"/>
            <p:cNvGrpSpPr/>
            <p:nvPr>
              <p:custDataLst>
                <p:tags r:id="rId5"/>
              </p:custDataLst>
            </p:nvPr>
          </p:nvGrpSpPr>
          <p:grpSpPr>
            <a:xfrm>
              <a:off x="1940560" y="2184400"/>
              <a:ext cx="629920" cy="1219200"/>
              <a:chOff x="1950720" y="2184400"/>
              <a:chExt cx="629920" cy="1219200"/>
            </a:xfrm>
          </p:grpSpPr>
          <p:cxnSp>
            <p:nvCxnSpPr>
              <p:cNvPr id="22533" name="直接连接符 8"/>
              <p:cNvCxnSpPr/>
              <p:nvPr>
                <p:custDataLst>
                  <p:tags r:id="rId6"/>
                </p:custDataLst>
              </p:nvPr>
            </p:nvCxnSpPr>
            <p:spPr>
              <a:xfrm flipH="1">
                <a:off x="2265680" y="2621280"/>
                <a:ext cx="0" cy="782320"/>
              </a:xfrm>
              <a:prstGeom prst="line">
                <a:avLst/>
              </a:prstGeom>
              <a:noFill/>
              <a:ln w="12700" cap="flat">
                <a:solidFill>
                  <a:srgbClr val="A6A6A6"/>
                </a:solidFill>
                <a:prstDash val="solid"/>
                <a:miter lim="800000"/>
                <a:headEnd type="none" w="med" len="med"/>
                <a:tailEnd type="none" w="med" len="med"/>
              </a:ln>
            </p:spPr>
          </p:cxnSp>
          <p:grpSp>
            <p:nvGrpSpPr>
              <p:cNvPr id="22534" name="组合 9"/>
              <p:cNvGrpSpPr/>
              <p:nvPr>
                <p:custDataLst>
                  <p:tags r:id="rId7"/>
                </p:custDataLst>
              </p:nvPr>
            </p:nvGrpSpPr>
            <p:grpSpPr>
              <a:xfrm>
                <a:off x="1950720" y="2184400"/>
                <a:ext cx="629920" cy="629920"/>
                <a:chOff x="1950720" y="2184400"/>
                <a:chExt cx="629920" cy="629920"/>
              </a:xfrm>
            </p:grpSpPr>
            <p:sp>
              <p:nvSpPr>
                <p:cNvPr id="22535" name="椭圆 10"/>
                <p:cNvSpPr/>
                <p:nvPr>
                  <p:custDataLst>
                    <p:tags r:id="rId8"/>
                  </p:custDataLst>
                </p:nvPr>
              </p:nvSpPr>
              <p:spPr>
                <a:xfrm>
                  <a:off x="1950720" y="2184400"/>
                  <a:ext cx="629920" cy="629920"/>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2536" name="placeholder_286118"/>
                <p:cNvSpPr>
                  <a:spLocks noChangeAspect="1"/>
                </p:cNvSpPr>
                <p:nvPr>
                  <p:custDataLst>
                    <p:tags r:id="rId9"/>
                  </p:custDataLst>
                </p:nvPr>
              </p:nvSpPr>
              <p:spPr bwMode="auto">
                <a:xfrm>
                  <a:off x="2095694" y="2299941"/>
                  <a:ext cx="339972" cy="398838"/>
                </a:xfrm>
                <a:custGeom>
                  <a:rect l="l" t="t" r="r" b="b"/>
                  <a:pathLst>
                    <a:path w="5811" h="6826">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round/>
                </a:ln>
              </p:spPr>
              <p:txBody>
                <a:bodyPr/>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endParaRPr lang="zh-CN" altLang="en-US" sz="2000">
                    <a:ea typeface="等线" panose="02010600030101010101" charset="-122"/>
                    <a:sym typeface="等线"/>
                  </a:endParaRPr>
                </a:p>
              </p:txBody>
            </p:sp>
          </p:grpSp>
        </p:grpSp>
        <p:sp>
          <p:nvSpPr>
            <p:cNvPr id="22537" name="矩形: 圆角 4"/>
            <p:cNvSpPr/>
            <p:nvPr>
              <p:custDataLst>
                <p:tags r:id="rId10"/>
              </p:custDataLst>
            </p:nvPr>
          </p:nvSpPr>
          <p:spPr>
            <a:xfrm>
              <a:off x="1031240" y="3280728"/>
              <a:ext cx="2448560" cy="934720"/>
            </a:xfrm>
            <a:prstGeom prst="roundRect">
              <a:avLst>
                <a:gd name="adj" fmla="val 50000"/>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2538" name="文本框 5"/>
            <p:cNvSpPr/>
            <p:nvPr>
              <p:custDataLst>
                <p:tags r:id="rId11"/>
              </p:custDataLst>
            </p:nvPr>
          </p:nvSpPr>
          <p:spPr>
            <a:xfrm>
              <a:off x="1559560" y="3548033"/>
              <a:ext cx="1391920"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en-US" altLang="zh-CN" sz="2000" b="1">
                  <a:solidFill>
                    <a:schemeClr val="bg1"/>
                  </a:solidFill>
                </a:rPr>
                <a:t>STEP 01</a:t>
              </a:r>
              <a:endParaRPr lang="zh-CN" altLang="en-US" sz="2000" b="1">
                <a:solidFill>
                  <a:schemeClr val="bg1"/>
                </a:solidFill>
              </a:endParaRPr>
            </a:p>
          </p:txBody>
        </p:sp>
        <p:sp>
          <p:nvSpPr>
            <p:cNvPr id="22539" name="文本框 6"/>
            <p:cNvSpPr/>
            <p:nvPr>
              <p:custDataLst>
                <p:tags r:id="rId12"/>
              </p:custDataLst>
            </p:nvPr>
          </p:nvSpPr>
          <p:spPr>
            <a:xfrm>
              <a:off x="1419498" y="4372512"/>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22540" name="文本框 7"/>
            <p:cNvSpPr/>
            <p:nvPr>
              <p:custDataLst>
                <p:tags r:id="rId13"/>
              </p:custDataLst>
            </p:nvPr>
          </p:nvSpPr>
          <p:spPr>
            <a:xfrm>
              <a:off x="1053303" y="4880840"/>
              <a:ext cx="2404435" cy="102662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nvGrpSpPr>
          <p:cNvPr id="22541" name="组合 12"/>
          <p:cNvGrpSpPr/>
          <p:nvPr>
            <p:custDataLst>
              <p:tags r:id="rId14"/>
            </p:custDataLst>
          </p:nvPr>
        </p:nvGrpSpPr>
        <p:grpSpPr>
          <a:xfrm>
            <a:off x="3511550" y="1436688"/>
            <a:ext cx="2405063" cy="3927475"/>
            <a:chOff x="3640765" y="1436272"/>
            <a:chExt cx="2404435" cy="3928208"/>
          </a:xfrm>
        </p:grpSpPr>
        <p:grpSp>
          <p:nvGrpSpPr>
            <p:cNvPr id="22542" name="组合 13"/>
            <p:cNvGrpSpPr/>
            <p:nvPr>
              <p:custDataLst>
                <p:tags r:id="rId15"/>
              </p:custDataLst>
            </p:nvPr>
          </p:nvGrpSpPr>
          <p:grpSpPr>
            <a:xfrm>
              <a:off x="4528022" y="4145280"/>
              <a:ext cx="629920" cy="1219200"/>
              <a:chOff x="4582160" y="4145280"/>
              <a:chExt cx="629920" cy="1219200"/>
            </a:xfrm>
          </p:grpSpPr>
          <p:cxnSp>
            <p:nvCxnSpPr>
              <p:cNvPr id="22543" name="直接连接符 18"/>
              <p:cNvCxnSpPr/>
              <p:nvPr>
                <p:custDataLst>
                  <p:tags r:id="rId16"/>
                </p:custDataLst>
              </p:nvPr>
            </p:nvCxnSpPr>
            <p:spPr>
              <a:xfrm flipH="1" flipV="1">
                <a:off x="4897120" y="4145280"/>
                <a:ext cx="0" cy="782320"/>
              </a:xfrm>
              <a:prstGeom prst="line">
                <a:avLst/>
              </a:prstGeom>
              <a:noFill/>
              <a:ln w="12700" cap="flat">
                <a:solidFill>
                  <a:srgbClr val="A6A6A6"/>
                </a:solidFill>
                <a:prstDash val="solid"/>
                <a:miter lim="800000"/>
                <a:headEnd type="none" w="med" len="med"/>
                <a:tailEnd type="none" w="med" len="med"/>
              </a:ln>
            </p:spPr>
          </p:cxnSp>
          <p:grpSp>
            <p:nvGrpSpPr>
              <p:cNvPr id="22544" name="组合 19"/>
              <p:cNvGrpSpPr/>
              <p:nvPr>
                <p:custDataLst>
                  <p:tags r:id="rId17"/>
                </p:custDataLst>
              </p:nvPr>
            </p:nvGrpSpPr>
            <p:grpSpPr>
              <a:xfrm>
                <a:off x="4582160" y="4734560"/>
                <a:ext cx="629920" cy="629920"/>
                <a:chOff x="4582160" y="4734560"/>
                <a:chExt cx="629920" cy="629920"/>
              </a:xfrm>
            </p:grpSpPr>
            <p:sp>
              <p:nvSpPr>
                <p:cNvPr id="22545" name="椭圆 20"/>
                <p:cNvSpPr/>
                <p:nvPr>
                  <p:custDataLst>
                    <p:tags r:id="rId18"/>
                  </p:custDataLst>
                </p:nvPr>
              </p:nvSpPr>
              <p:spPr>
                <a:xfrm flipV="1">
                  <a:off x="4582160" y="4734560"/>
                  <a:ext cx="629920" cy="629920"/>
                </a:xfrm>
                <a:prstGeom prst="ellipse">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nvGrpSpPr>
                <p:cNvPr id="22546" name="组合 21"/>
                <p:cNvGrpSpPr/>
                <p:nvPr>
                  <p:custDataLst>
                    <p:tags r:id="rId19"/>
                  </p:custDataLst>
                </p:nvPr>
              </p:nvGrpSpPr>
              <p:grpSpPr>
                <a:xfrm>
                  <a:off x="4711160" y="4888690"/>
                  <a:ext cx="371920" cy="321660"/>
                  <a:chOff x="4707598" y="4868193"/>
                  <a:chExt cx="371920" cy="321660"/>
                </a:xfrm>
              </p:grpSpPr>
              <p:sp>
                <p:nvSpPr>
                  <p:cNvPr id="22547" name="Freeform 154"/>
                  <p:cNvSpPr/>
                  <p:nvPr>
                    <p:custDataLst>
                      <p:tags r:id="rId20"/>
                    </p:custDataLst>
                  </p:nvPr>
                </p:nvSpPr>
                <p:spPr bwMode="auto">
                  <a:xfrm>
                    <a:off x="4707598" y="4938556"/>
                    <a:ext cx="46239" cy="251297"/>
                  </a:xfrm>
                  <a:custGeom>
                    <a:cxnLst>
                      <a:cxn ang="0">
                        <a:pos x="0" y="14"/>
                      </a:cxn>
                      <a:cxn ang="0">
                        <a:pos x="0" y="65"/>
                      </a:cxn>
                      <a:cxn ang="0">
                        <a:pos x="14" y="79"/>
                      </a:cxn>
                      <a:cxn ang="0">
                        <a:pos x="14" y="0"/>
                      </a:cxn>
                      <a:cxn ang="0">
                        <a:pos x="0" y="14"/>
                      </a:cxn>
                    </a:cxnLst>
                    <a:rect l="0" t="0" r="r" b="b"/>
                    <a:pathLst>
                      <a:path w="14" h="79">
                        <a:moveTo>
                          <a:pt x="0" y="14"/>
                        </a:moveTo>
                        <a:cubicBezTo>
                          <a:pt x="0" y="65"/>
                          <a:pt x="0" y="65"/>
                          <a:pt x="0" y="65"/>
                        </a:cubicBezTo>
                        <a:cubicBezTo>
                          <a:pt x="0" y="73"/>
                          <a:pt x="6" y="79"/>
                          <a:pt x="14" y="79"/>
                        </a:cubicBezTo>
                        <a:cubicBezTo>
                          <a:pt x="14" y="0"/>
                          <a:pt x="14" y="0"/>
                          <a:pt x="14" y="0"/>
                        </a:cubicBezTo>
                        <a:cubicBezTo>
                          <a:pt x="6" y="0"/>
                          <a:pt x="0" y="6"/>
                          <a:pt x="0" y="14"/>
                        </a:cubicBezTo>
                        <a:close/>
                      </a:path>
                    </a:pathLst>
                  </a:custGeom>
                  <a:solidFill>
                    <a:schemeClr val="bg1"/>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2000" b="0" i="0" u="none" strike="noStrike" kern="1200" cap="none" spc="0" normalizeH="0" baseline="0" noProof="0">
                      <a:ln>
                        <a:noFill/>
                      </a:ln>
                      <a:solidFill>
                        <a:schemeClr val="tx1">
                          <a:lumMod val="50000"/>
                          <a:lumOff val="50000"/>
                        </a:schemeClr>
                      </a:solidFill>
                      <a:uLnTx/>
                      <a:uFillTx/>
                      <a:latin typeface="思源宋体 CN Medium" pitchFamily="18" charset="-122"/>
                      <a:ea typeface="思源宋体 CN Medium" pitchFamily="18" charset="-122"/>
                      <a:cs typeface="+mn-ea"/>
                      <a:sym typeface="+mn-lt"/>
                    </a:endParaRPr>
                  </a:p>
                </p:txBody>
              </p:sp>
              <p:sp>
                <p:nvSpPr>
                  <p:cNvPr id="22548" name="Freeform 155"/>
                  <p:cNvSpPr>
                    <a:spLocks noEditPoints="1"/>
                  </p:cNvSpPr>
                  <p:nvPr>
                    <p:custDataLst>
                      <p:tags r:id="rId21"/>
                    </p:custDataLst>
                  </p:nvPr>
                </p:nvSpPr>
                <p:spPr bwMode="auto">
                  <a:xfrm>
                    <a:off x="4777962" y="4868193"/>
                    <a:ext cx="231194" cy="321659"/>
                  </a:xfrm>
                  <a:custGeom>
                    <a:cxnLst>
                      <a:cxn ang="0">
                        <a:pos x="58" y="7"/>
                      </a:cxn>
                      <a:cxn ang="0">
                        <a:pos x="50" y="0"/>
                      </a:cxn>
                      <a:cxn ang="0">
                        <a:pos x="21" y="0"/>
                      </a:cxn>
                      <a:cxn ang="0">
                        <a:pos x="14" y="7"/>
                      </a:cxn>
                      <a:cxn ang="0">
                        <a:pos x="14" y="22"/>
                      </a:cxn>
                      <a:cxn ang="0">
                        <a:pos x="0" y="22"/>
                      </a:cxn>
                      <a:cxn ang="0">
                        <a:pos x="0" y="101"/>
                      </a:cxn>
                      <a:cxn ang="0">
                        <a:pos x="72" y="101"/>
                      </a:cxn>
                      <a:cxn ang="0">
                        <a:pos x="72" y="22"/>
                      </a:cxn>
                      <a:cxn ang="0">
                        <a:pos x="58" y="22"/>
                      </a:cxn>
                      <a:cxn ang="0">
                        <a:pos x="58" y="7"/>
                      </a:cxn>
                      <a:cxn ang="0">
                        <a:pos x="50" y="22"/>
                      </a:cxn>
                      <a:cxn ang="0">
                        <a:pos x="21" y="22"/>
                      </a:cxn>
                      <a:cxn ang="0">
                        <a:pos x="21" y="7"/>
                      </a:cxn>
                      <a:cxn ang="0">
                        <a:pos x="50" y="7"/>
                      </a:cxn>
                      <a:cxn ang="0">
                        <a:pos x="50" y="22"/>
                      </a:cxn>
                    </a:cxnLst>
                    <a:rect l="0" t="0" r="r" b="b"/>
                    <a:pathLst>
                      <a:path w="72" h="100">
                        <a:moveTo>
                          <a:pt x="58" y="7"/>
                        </a:moveTo>
                        <a:cubicBezTo>
                          <a:pt x="58" y="3"/>
                          <a:pt x="54" y="0"/>
                          <a:pt x="50" y="0"/>
                        </a:cubicBezTo>
                        <a:cubicBezTo>
                          <a:pt x="21" y="0"/>
                          <a:pt x="21" y="0"/>
                          <a:pt x="21" y="0"/>
                        </a:cubicBezTo>
                        <a:cubicBezTo>
                          <a:pt x="17" y="0"/>
                          <a:pt x="14" y="3"/>
                          <a:pt x="14" y="7"/>
                        </a:cubicBezTo>
                        <a:cubicBezTo>
                          <a:pt x="14" y="22"/>
                          <a:pt x="14" y="22"/>
                          <a:pt x="14" y="22"/>
                        </a:cubicBezTo>
                        <a:cubicBezTo>
                          <a:pt x="0" y="22"/>
                          <a:pt x="0" y="22"/>
                          <a:pt x="0" y="22"/>
                        </a:cubicBezTo>
                        <a:cubicBezTo>
                          <a:pt x="0" y="101"/>
                          <a:pt x="0" y="101"/>
                          <a:pt x="0" y="101"/>
                        </a:cubicBezTo>
                        <a:cubicBezTo>
                          <a:pt x="72" y="101"/>
                          <a:pt x="72" y="101"/>
                          <a:pt x="72" y="101"/>
                        </a:cubicBezTo>
                        <a:cubicBezTo>
                          <a:pt x="72" y="22"/>
                          <a:pt x="72" y="22"/>
                          <a:pt x="72" y="22"/>
                        </a:cubicBezTo>
                        <a:cubicBezTo>
                          <a:pt x="58" y="22"/>
                          <a:pt x="58" y="22"/>
                          <a:pt x="58" y="22"/>
                        </a:cubicBezTo>
                        <a:lnTo>
                          <a:pt x="58" y="7"/>
                        </a:lnTo>
                        <a:close/>
                        <a:moveTo>
                          <a:pt x="50" y="22"/>
                        </a:moveTo>
                        <a:cubicBezTo>
                          <a:pt x="21" y="22"/>
                          <a:pt x="21" y="22"/>
                          <a:pt x="21" y="22"/>
                        </a:cubicBezTo>
                        <a:cubicBezTo>
                          <a:pt x="21" y="7"/>
                          <a:pt x="21" y="7"/>
                          <a:pt x="21" y="7"/>
                        </a:cubicBezTo>
                        <a:cubicBezTo>
                          <a:pt x="50" y="7"/>
                          <a:pt x="50" y="7"/>
                          <a:pt x="50" y="7"/>
                        </a:cubicBezTo>
                        <a:lnTo>
                          <a:pt x="50" y="22"/>
                        </a:lnTo>
                        <a:close/>
                      </a:path>
                    </a:pathLst>
                  </a:custGeom>
                  <a:solidFill>
                    <a:schemeClr val="bg1"/>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2000" b="0" i="0" u="none" strike="noStrike" kern="1200" cap="none" spc="0" normalizeH="0" baseline="0" noProof="0">
                      <a:ln>
                        <a:noFill/>
                      </a:ln>
                      <a:solidFill>
                        <a:schemeClr val="tx1">
                          <a:lumMod val="50000"/>
                          <a:lumOff val="50000"/>
                        </a:schemeClr>
                      </a:solidFill>
                      <a:uLnTx/>
                      <a:uFillTx/>
                      <a:latin typeface="思源宋体 CN Medium" pitchFamily="18" charset="-122"/>
                      <a:ea typeface="思源宋体 CN Medium" pitchFamily="18" charset="-122"/>
                      <a:cs typeface="+mn-ea"/>
                      <a:sym typeface="+mn-lt"/>
                    </a:endParaRPr>
                  </a:p>
                </p:txBody>
              </p:sp>
              <p:sp>
                <p:nvSpPr>
                  <p:cNvPr id="22549" name="Freeform 156"/>
                  <p:cNvSpPr/>
                  <p:nvPr>
                    <p:custDataLst>
                      <p:tags r:id="rId22"/>
                    </p:custDataLst>
                  </p:nvPr>
                </p:nvSpPr>
                <p:spPr bwMode="auto">
                  <a:xfrm>
                    <a:off x="5031269" y="4938556"/>
                    <a:ext cx="48249" cy="251297"/>
                  </a:xfrm>
                  <a:custGeom>
                    <a:cxnLst>
                      <a:cxn ang="0">
                        <a:pos x="0" y="0"/>
                      </a:cxn>
                      <a:cxn ang="0">
                        <a:pos x="0" y="79"/>
                      </a:cxn>
                      <a:cxn ang="0">
                        <a:pos x="15" y="65"/>
                      </a:cxn>
                      <a:cxn ang="0">
                        <a:pos x="15" y="14"/>
                      </a:cxn>
                      <a:cxn ang="0">
                        <a:pos x="0" y="0"/>
                      </a:cxn>
                    </a:cxnLst>
                    <a:rect l="0" t="0" r="r" b="b"/>
                    <a:pathLst>
                      <a:path w="15" h="79">
                        <a:moveTo>
                          <a:pt x="0" y="0"/>
                        </a:moveTo>
                        <a:cubicBezTo>
                          <a:pt x="0" y="79"/>
                          <a:pt x="0" y="79"/>
                          <a:pt x="0" y="79"/>
                        </a:cubicBezTo>
                        <a:cubicBezTo>
                          <a:pt x="8" y="79"/>
                          <a:pt x="15" y="73"/>
                          <a:pt x="15" y="65"/>
                        </a:cubicBezTo>
                        <a:cubicBezTo>
                          <a:pt x="15" y="14"/>
                          <a:pt x="15" y="14"/>
                          <a:pt x="15" y="14"/>
                        </a:cubicBezTo>
                        <a:cubicBezTo>
                          <a:pt x="15" y="6"/>
                          <a:pt x="8" y="0"/>
                          <a:pt x="0" y="0"/>
                        </a:cubicBezTo>
                        <a:close/>
                      </a:path>
                    </a:pathLst>
                  </a:custGeom>
                  <a:solidFill>
                    <a:schemeClr val="bg1"/>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2000" b="0" i="0" u="none" strike="noStrike" kern="1200" cap="none" spc="0" normalizeH="0" baseline="0" noProof="0">
                      <a:ln>
                        <a:noFill/>
                      </a:ln>
                      <a:solidFill>
                        <a:schemeClr val="tx1">
                          <a:lumMod val="50000"/>
                          <a:lumOff val="50000"/>
                        </a:schemeClr>
                      </a:solidFill>
                      <a:uLnTx/>
                      <a:uFillTx/>
                      <a:latin typeface="思源宋体 CN Medium" pitchFamily="18" charset="-122"/>
                      <a:ea typeface="思源宋体 CN Medium" pitchFamily="18" charset="-122"/>
                      <a:cs typeface="+mn-ea"/>
                      <a:sym typeface="+mn-lt"/>
                    </a:endParaRPr>
                  </a:p>
                </p:txBody>
              </p:sp>
            </p:grpSp>
          </p:grpSp>
        </p:grpSp>
        <p:sp>
          <p:nvSpPr>
            <p:cNvPr id="22550" name="任意多边形: 形状 14"/>
            <p:cNvSpPr/>
            <p:nvPr>
              <p:custDataLst>
                <p:tags r:id="rId23"/>
              </p:custDataLst>
            </p:nvPr>
          </p:nvSpPr>
          <p:spPr>
            <a:xfrm>
              <a:off x="3814282" y="3280728"/>
              <a:ext cx="2057400" cy="934720"/>
            </a:xfrm>
            <a:custGeom>
              <a:gdLst>
                <a:gd name="connsiteX0" fmla="*/ 76200 w 2057400"/>
                <a:gd name="connsiteY0" fmla="*/ 0 h 934720"/>
                <a:gd name="connsiteX1" fmla="*/ 1590040 w 2057400"/>
                <a:gd name="connsiteY1" fmla="*/ 0 h 934720"/>
                <a:gd name="connsiteX2" fmla="*/ 2057400 w 2057400"/>
                <a:gd name="connsiteY2" fmla="*/ 467360 h 934720"/>
                <a:gd name="connsiteX3" fmla="*/ 1590040 w 2057400"/>
                <a:gd name="connsiteY3" fmla="*/ 934720 h 934720"/>
                <a:gd name="connsiteX4" fmla="*/ 76200 w 2057400"/>
                <a:gd name="connsiteY4" fmla="*/ 934720 h 934720"/>
                <a:gd name="connsiteX5" fmla="*/ 0 w 2057400"/>
                <a:gd name="connsiteY5" fmla="*/ 927039 h 934720"/>
                <a:gd name="connsiteX6" fmla="*/ 17990 w 2057400"/>
                <a:gd name="connsiteY6" fmla="*/ 925225 h 934720"/>
                <a:gd name="connsiteX7" fmla="*/ 391160 w 2057400"/>
                <a:gd name="connsiteY7" fmla="*/ 467360 h 934720"/>
                <a:gd name="connsiteX8" fmla="*/ 17990 w 2057400"/>
                <a:gd name="connsiteY8" fmla="*/ 9495 h 934720"/>
                <a:gd name="connsiteX9" fmla="*/ 0 w 2057400"/>
                <a:gd name="connsiteY9" fmla="*/ 7682 h 9347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934719">
                  <a:moveTo>
                    <a:pt x="76200" y="0"/>
                  </a:moveTo>
                  <a:lnTo>
                    <a:pt x="1590040" y="0"/>
                  </a:lnTo>
                  <a:cubicBezTo>
                    <a:pt x="1848156" y="0"/>
                    <a:pt x="2057400" y="209244"/>
                    <a:pt x="2057400" y="467360"/>
                  </a:cubicBezTo>
                  <a:cubicBezTo>
                    <a:pt x="2057400" y="725476"/>
                    <a:pt x="1848156" y="934720"/>
                    <a:pt x="1590040" y="934720"/>
                  </a:cubicBezTo>
                  <a:lnTo>
                    <a:pt x="76200" y="934720"/>
                  </a:lnTo>
                  <a:lnTo>
                    <a:pt x="0" y="927039"/>
                  </a:lnTo>
                  <a:lnTo>
                    <a:pt x="17990" y="925225"/>
                  </a:lnTo>
                  <a:cubicBezTo>
                    <a:pt x="230958" y="881646"/>
                    <a:pt x="391160" y="693212"/>
                    <a:pt x="391160" y="467360"/>
                  </a:cubicBezTo>
                  <a:cubicBezTo>
                    <a:pt x="391160" y="241509"/>
                    <a:pt x="230958" y="53075"/>
                    <a:pt x="17990" y="9495"/>
                  </a:cubicBezTo>
                  <a:lnTo>
                    <a:pt x="0" y="7682"/>
                  </a:lnTo>
                  <a:close/>
                </a:path>
              </a:pathLst>
            </a:custGeom>
            <a:solidFill>
              <a:srgbClr val="DEAB9C"/>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2551" name="文本框 15"/>
            <p:cNvSpPr/>
            <p:nvPr>
              <p:custDataLst>
                <p:tags r:id="rId24"/>
              </p:custDataLst>
            </p:nvPr>
          </p:nvSpPr>
          <p:spPr>
            <a:xfrm>
              <a:off x="4147022" y="3548033"/>
              <a:ext cx="1391920"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en-US" altLang="zh-CN" sz="2000" b="1">
                  <a:solidFill>
                    <a:schemeClr val="bg1"/>
                  </a:solidFill>
                </a:rPr>
                <a:t>STEP 02</a:t>
              </a:r>
              <a:endParaRPr lang="zh-CN" altLang="en-US" sz="2000" b="1">
                <a:solidFill>
                  <a:schemeClr val="bg1"/>
                </a:solidFill>
              </a:endParaRPr>
            </a:p>
          </p:txBody>
        </p:sp>
        <p:sp>
          <p:nvSpPr>
            <p:cNvPr id="22552" name="文本框 16"/>
            <p:cNvSpPr/>
            <p:nvPr>
              <p:custDataLst>
                <p:tags r:id="rId25"/>
              </p:custDataLst>
            </p:nvPr>
          </p:nvSpPr>
          <p:spPr>
            <a:xfrm>
              <a:off x="4006960" y="1436272"/>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22553" name="文本框 17"/>
            <p:cNvSpPr/>
            <p:nvPr>
              <p:custDataLst>
                <p:tags r:id="rId26"/>
              </p:custDataLst>
            </p:nvPr>
          </p:nvSpPr>
          <p:spPr>
            <a:xfrm>
              <a:off x="3640765" y="1944600"/>
              <a:ext cx="2404435" cy="102662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nvGrpSpPr>
          <p:cNvPr id="22554" name="组合 25"/>
          <p:cNvGrpSpPr/>
          <p:nvPr>
            <p:custDataLst>
              <p:tags r:id="rId27"/>
            </p:custDataLst>
          </p:nvPr>
        </p:nvGrpSpPr>
        <p:grpSpPr>
          <a:xfrm>
            <a:off x="5948363" y="2184400"/>
            <a:ext cx="2405062" cy="3722688"/>
            <a:chOff x="6140125" y="2184400"/>
            <a:chExt cx="2404435" cy="3723068"/>
          </a:xfrm>
        </p:grpSpPr>
        <p:grpSp>
          <p:nvGrpSpPr>
            <p:cNvPr id="22555" name="组合 26"/>
            <p:cNvGrpSpPr/>
            <p:nvPr>
              <p:custDataLst>
                <p:tags r:id="rId28"/>
              </p:custDataLst>
            </p:nvPr>
          </p:nvGrpSpPr>
          <p:grpSpPr>
            <a:xfrm>
              <a:off x="7027382" y="2184400"/>
              <a:ext cx="629920" cy="1219200"/>
              <a:chOff x="7040880" y="2184400"/>
              <a:chExt cx="629920" cy="1219200"/>
            </a:xfrm>
          </p:grpSpPr>
          <p:cxnSp>
            <p:nvCxnSpPr>
              <p:cNvPr id="22556" name="直接连接符 31"/>
              <p:cNvCxnSpPr/>
              <p:nvPr>
                <p:custDataLst>
                  <p:tags r:id="rId29"/>
                </p:custDataLst>
              </p:nvPr>
            </p:nvCxnSpPr>
            <p:spPr>
              <a:xfrm flipH="1">
                <a:off x="7355840" y="2621280"/>
                <a:ext cx="0" cy="782320"/>
              </a:xfrm>
              <a:prstGeom prst="line">
                <a:avLst/>
              </a:prstGeom>
              <a:noFill/>
              <a:ln w="12700" cap="flat">
                <a:solidFill>
                  <a:srgbClr val="A6A6A6"/>
                </a:solidFill>
                <a:prstDash val="solid"/>
                <a:miter lim="800000"/>
                <a:headEnd type="none" w="med" len="med"/>
                <a:tailEnd type="none" w="med" len="med"/>
              </a:ln>
            </p:spPr>
          </p:cxnSp>
          <p:grpSp>
            <p:nvGrpSpPr>
              <p:cNvPr id="22557" name="组合 32"/>
              <p:cNvGrpSpPr/>
              <p:nvPr>
                <p:custDataLst>
                  <p:tags r:id="rId30"/>
                </p:custDataLst>
              </p:nvPr>
            </p:nvGrpSpPr>
            <p:grpSpPr>
              <a:xfrm>
                <a:off x="7040880" y="2184400"/>
                <a:ext cx="629920" cy="629920"/>
                <a:chOff x="7040880" y="2184400"/>
                <a:chExt cx="629920" cy="629920"/>
              </a:xfrm>
            </p:grpSpPr>
            <p:sp>
              <p:nvSpPr>
                <p:cNvPr id="22558" name="椭圆 33"/>
                <p:cNvSpPr/>
                <p:nvPr>
                  <p:custDataLst>
                    <p:tags r:id="rId31"/>
                  </p:custDataLst>
                </p:nvPr>
              </p:nvSpPr>
              <p:spPr>
                <a:xfrm>
                  <a:off x="7040880" y="2184400"/>
                  <a:ext cx="629920" cy="629920"/>
                </a:xfrm>
                <a:prstGeom prst="ellipse">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2559" name="Freeform 237"/>
                <p:cNvSpPr>
                  <a:spLocks noChangeArrowheads="1"/>
                </p:cNvSpPr>
                <p:nvPr>
                  <p:custDataLst>
                    <p:tags r:id="rId32"/>
                  </p:custDataLst>
                </p:nvPr>
              </p:nvSpPr>
              <p:spPr bwMode="auto">
                <a:xfrm>
                  <a:off x="7173637" y="2365510"/>
                  <a:ext cx="364407" cy="267700"/>
                </a:xfrm>
                <a:custGeom>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4">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121893" tIns="60946" rIns="121893" bIns="60946"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450" b="0" i="0" u="none" strike="noStrike" kern="1200" cap="none" spc="0" normalizeH="0" baseline="0" noProof="0">
                    <a:uLnTx/>
                    <a:uFillTx/>
                    <a:ea typeface="思源宋体 CN Medium" pitchFamily="18" charset="-122"/>
                    <a:cs typeface="字魂59号-创粗黑" panose="00000500000000000000" charset="-122"/>
                  </a:endParaRPr>
                </a:p>
              </p:txBody>
            </p:sp>
          </p:grpSp>
        </p:grpSp>
        <p:sp>
          <p:nvSpPr>
            <p:cNvPr id="22560" name="任意多边形: 形状 27"/>
            <p:cNvSpPr/>
            <p:nvPr>
              <p:custDataLst>
                <p:tags r:id="rId33"/>
              </p:custDataLst>
            </p:nvPr>
          </p:nvSpPr>
          <p:spPr>
            <a:xfrm>
              <a:off x="6313642" y="3280728"/>
              <a:ext cx="2057400" cy="934720"/>
            </a:xfrm>
            <a:custGeom>
              <a:gdLst>
                <a:gd name="connsiteX0" fmla="*/ 76200 w 2057400"/>
                <a:gd name="connsiteY0" fmla="*/ 0 h 934720"/>
                <a:gd name="connsiteX1" fmla="*/ 1590040 w 2057400"/>
                <a:gd name="connsiteY1" fmla="*/ 0 h 934720"/>
                <a:gd name="connsiteX2" fmla="*/ 2057400 w 2057400"/>
                <a:gd name="connsiteY2" fmla="*/ 467360 h 934720"/>
                <a:gd name="connsiteX3" fmla="*/ 1590040 w 2057400"/>
                <a:gd name="connsiteY3" fmla="*/ 934720 h 934720"/>
                <a:gd name="connsiteX4" fmla="*/ 76200 w 2057400"/>
                <a:gd name="connsiteY4" fmla="*/ 934720 h 934720"/>
                <a:gd name="connsiteX5" fmla="*/ 0 w 2057400"/>
                <a:gd name="connsiteY5" fmla="*/ 927039 h 934720"/>
                <a:gd name="connsiteX6" fmla="*/ 17990 w 2057400"/>
                <a:gd name="connsiteY6" fmla="*/ 925225 h 934720"/>
                <a:gd name="connsiteX7" fmla="*/ 391160 w 2057400"/>
                <a:gd name="connsiteY7" fmla="*/ 467360 h 934720"/>
                <a:gd name="connsiteX8" fmla="*/ 17990 w 2057400"/>
                <a:gd name="connsiteY8" fmla="*/ 9495 h 934720"/>
                <a:gd name="connsiteX9" fmla="*/ 0 w 2057400"/>
                <a:gd name="connsiteY9" fmla="*/ 7682 h 9347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934719">
                  <a:moveTo>
                    <a:pt x="76200" y="0"/>
                  </a:moveTo>
                  <a:lnTo>
                    <a:pt x="1590040" y="0"/>
                  </a:lnTo>
                  <a:cubicBezTo>
                    <a:pt x="1848156" y="0"/>
                    <a:pt x="2057400" y="209244"/>
                    <a:pt x="2057400" y="467360"/>
                  </a:cubicBezTo>
                  <a:cubicBezTo>
                    <a:pt x="2057400" y="725476"/>
                    <a:pt x="1848156" y="934720"/>
                    <a:pt x="1590040" y="934720"/>
                  </a:cubicBezTo>
                  <a:lnTo>
                    <a:pt x="76200" y="934720"/>
                  </a:lnTo>
                  <a:lnTo>
                    <a:pt x="0" y="927039"/>
                  </a:lnTo>
                  <a:lnTo>
                    <a:pt x="17990" y="925225"/>
                  </a:lnTo>
                  <a:cubicBezTo>
                    <a:pt x="230958" y="881646"/>
                    <a:pt x="391160" y="693212"/>
                    <a:pt x="391160" y="467360"/>
                  </a:cubicBezTo>
                  <a:cubicBezTo>
                    <a:pt x="391160" y="241509"/>
                    <a:pt x="230958" y="53075"/>
                    <a:pt x="17990" y="9495"/>
                  </a:cubicBezTo>
                  <a:lnTo>
                    <a:pt x="0" y="7682"/>
                  </a:lnTo>
                  <a:close/>
                </a:path>
              </a:pathLst>
            </a:custGeom>
            <a:solidFill>
              <a:srgbClr val="DEAB9C"/>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2561" name="文本框 28"/>
            <p:cNvSpPr/>
            <p:nvPr>
              <p:custDataLst>
                <p:tags r:id="rId34"/>
              </p:custDataLst>
            </p:nvPr>
          </p:nvSpPr>
          <p:spPr>
            <a:xfrm>
              <a:off x="6646382" y="3548033"/>
              <a:ext cx="1391920"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en-US" altLang="zh-CN" sz="2000" b="1">
                  <a:solidFill>
                    <a:schemeClr val="bg1"/>
                  </a:solidFill>
                </a:rPr>
                <a:t>STEP 03</a:t>
              </a:r>
              <a:endParaRPr lang="zh-CN" altLang="en-US" sz="2000" b="1">
                <a:solidFill>
                  <a:schemeClr val="bg1"/>
                </a:solidFill>
              </a:endParaRPr>
            </a:p>
          </p:txBody>
        </p:sp>
        <p:sp>
          <p:nvSpPr>
            <p:cNvPr id="22562" name="文本框 29"/>
            <p:cNvSpPr/>
            <p:nvPr>
              <p:custDataLst>
                <p:tags r:id="rId35"/>
              </p:custDataLst>
            </p:nvPr>
          </p:nvSpPr>
          <p:spPr>
            <a:xfrm>
              <a:off x="6506320" y="4372512"/>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22563" name="文本框 30"/>
            <p:cNvSpPr/>
            <p:nvPr>
              <p:custDataLst>
                <p:tags r:id="rId36"/>
              </p:custDataLst>
            </p:nvPr>
          </p:nvSpPr>
          <p:spPr>
            <a:xfrm>
              <a:off x="6140125" y="4880840"/>
              <a:ext cx="2404435" cy="102662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nvGrpSpPr>
          <p:cNvPr id="22564" name="组合 35"/>
          <p:cNvGrpSpPr/>
          <p:nvPr>
            <p:custDataLst>
              <p:tags r:id="rId37"/>
            </p:custDataLst>
          </p:nvPr>
        </p:nvGrpSpPr>
        <p:grpSpPr>
          <a:xfrm>
            <a:off x="8385175" y="1436688"/>
            <a:ext cx="2405063" cy="3927475"/>
            <a:chOff x="8385485" y="1436272"/>
            <a:chExt cx="2404435" cy="3928208"/>
          </a:xfrm>
        </p:grpSpPr>
        <p:grpSp>
          <p:nvGrpSpPr>
            <p:cNvPr id="22565" name="组合 36"/>
            <p:cNvGrpSpPr/>
            <p:nvPr>
              <p:custDataLst>
                <p:tags r:id="rId38"/>
              </p:custDataLst>
            </p:nvPr>
          </p:nvGrpSpPr>
          <p:grpSpPr>
            <a:xfrm>
              <a:off x="9272742" y="4145280"/>
              <a:ext cx="629920" cy="1219200"/>
              <a:chOff x="9519920" y="4145280"/>
              <a:chExt cx="629920" cy="1219200"/>
            </a:xfrm>
          </p:grpSpPr>
          <p:cxnSp>
            <p:nvCxnSpPr>
              <p:cNvPr id="22566" name="直接连接符 41"/>
              <p:cNvCxnSpPr/>
              <p:nvPr>
                <p:custDataLst>
                  <p:tags r:id="rId39"/>
                </p:custDataLst>
              </p:nvPr>
            </p:nvCxnSpPr>
            <p:spPr>
              <a:xfrm flipH="1" flipV="1">
                <a:off x="9834880" y="4145280"/>
                <a:ext cx="0" cy="782320"/>
              </a:xfrm>
              <a:prstGeom prst="line">
                <a:avLst/>
              </a:prstGeom>
              <a:noFill/>
              <a:ln w="12700" cap="flat">
                <a:solidFill>
                  <a:srgbClr val="A6A6A6"/>
                </a:solidFill>
                <a:prstDash val="solid"/>
                <a:miter lim="800000"/>
                <a:headEnd type="none" w="med" len="med"/>
                <a:tailEnd type="none" w="med" len="med"/>
              </a:ln>
            </p:spPr>
          </p:cxnSp>
          <p:grpSp>
            <p:nvGrpSpPr>
              <p:cNvPr id="22567" name="组合 42"/>
              <p:cNvGrpSpPr/>
              <p:nvPr>
                <p:custDataLst>
                  <p:tags r:id="rId40"/>
                </p:custDataLst>
              </p:nvPr>
            </p:nvGrpSpPr>
            <p:grpSpPr>
              <a:xfrm>
                <a:off x="9519920" y="4734560"/>
                <a:ext cx="629920" cy="629920"/>
                <a:chOff x="9519920" y="4734560"/>
                <a:chExt cx="629920" cy="629920"/>
              </a:xfrm>
            </p:grpSpPr>
            <p:sp>
              <p:nvSpPr>
                <p:cNvPr id="22568" name="椭圆 43"/>
                <p:cNvSpPr/>
                <p:nvPr>
                  <p:custDataLst>
                    <p:tags r:id="rId41"/>
                  </p:custDataLst>
                </p:nvPr>
              </p:nvSpPr>
              <p:spPr>
                <a:xfrm flipV="1">
                  <a:off x="9519920" y="4734560"/>
                  <a:ext cx="629920" cy="629920"/>
                </a:xfrm>
                <a:prstGeom prst="ellipse">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2569" name="AutoShape 19"/>
                <p:cNvSpPr/>
                <p:nvPr>
                  <p:custDataLst>
                    <p:tags r:id="rId42"/>
                  </p:custDataLst>
                </p:nvPr>
              </p:nvSpPr>
              <p:spPr bwMode="auto">
                <a:xfrm>
                  <a:off x="9663242" y="4877837"/>
                  <a:ext cx="343277" cy="343366"/>
                </a:xfrm>
                <a:custGeom>
                  <a:gdLst>
                    <a:gd name="T0" fmla="*/ 10800 w 21600"/>
                    <a:gd name="T1" fmla="*/ 10789 h 21579"/>
                    <a:gd name="T2" fmla="*/ 10800 w 21600"/>
                    <a:gd name="T3" fmla="*/ 10789 h 21579"/>
                    <a:gd name="T4" fmla="*/ 10800 w 21600"/>
                    <a:gd name="T5" fmla="*/ 10789 h 21579"/>
                    <a:gd name="T6" fmla="*/ 10800 w 21600"/>
                    <a:gd name="T7" fmla="*/ 10789 h 21579"/>
                  </a:gd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marL="0" marR="0" lvl="0" indent="0" algn="l" defTabSz="457200" rtl="0" eaLnBrk="1" fontAlgn="auto" latinLnBrk="0" hangingPunct="1">
                    <a:lnSpc>
                      <a:spcPct val="100000"/>
                    </a:lnSpc>
                    <a:spcBef>
                      <a:spcPct val="0"/>
                    </a:spcBef>
                    <a:spcAft>
                      <a:spcPct val="0"/>
                    </a:spcAft>
                    <a:buClrTx/>
                    <a:buSzTx/>
                    <a:buFontTx/>
                    <a:buNone/>
                  </a:pPr>
                  <a:endParaRPr kumimoji="0" lang="es-ES" sz="2900" b="0" i="0" u="none" strike="noStrike" kern="1200" cap="none" spc="0" normalizeH="0" baseline="0" noProof="0">
                    <a:solidFill>
                      <a:schemeClr val="bg1"/>
                    </a:solidFill>
                    <a:effectLst>
                      <a:outerShdw blurRad="38100" dist="38100" dir="2700000" algn="tl">
                        <a:srgbClr val="000000"/>
                      </a:outerShdw>
                    </a:effectLst>
                    <a:uLnTx/>
                    <a:uFillTx/>
                    <a:latin typeface="思源宋体 CN Medium" pitchFamily="18" charset="-122"/>
                    <a:cs typeface="字魂59号-创粗黑" panose="00000500000000000000" charset="-122"/>
                    <a:sym typeface="字魂59号-创粗黑" panose="00000500000000000000" charset="-122"/>
                  </a:endParaRPr>
                </a:p>
              </p:txBody>
            </p:sp>
          </p:grpSp>
        </p:grpSp>
        <p:sp>
          <p:nvSpPr>
            <p:cNvPr id="22570" name="任意多边形: 形状 37"/>
            <p:cNvSpPr/>
            <p:nvPr>
              <p:custDataLst>
                <p:tags r:id="rId43"/>
              </p:custDataLst>
            </p:nvPr>
          </p:nvSpPr>
          <p:spPr>
            <a:xfrm>
              <a:off x="8559002" y="3280728"/>
              <a:ext cx="2057400" cy="934720"/>
            </a:xfrm>
            <a:custGeom>
              <a:gdLst>
                <a:gd name="connsiteX0" fmla="*/ 76200 w 2057400"/>
                <a:gd name="connsiteY0" fmla="*/ 0 h 934720"/>
                <a:gd name="connsiteX1" fmla="*/ 1590040 w 2057400"/>
                <a:gd name="connsiteY1" fmla="*/ 0 h 934720"/>
                <a:gd name="connsiteX2" fmla="*/ 2057400 w 2057400"/>
                <a:gd name="connsiteY2" fmla="*/ 467360 h 934720"/>
                <a:gd name="connsiteX3" fmla="*/ 1590040 w 2057400"/>
                <a:gd name="connsiteY3" fmla="*/ 934720 h 934720"/>
                <a:gd name="connsiteX4" fmla="*/ 76200 w 2057400"/>
                <a:gd name="connsiteY4" fmla="*/ 934720 h 934720"/>
                <a:gd name="connsiteX5" fmla="*/ 0 w 2057400"/>
                <a:gd name="connsiteY5" fmla="*/ 927039 h 934720"/>
                <a:gd name="connsiteX6" fmla="*/ 17990 w 2057400"/>
                <a:gd name="connsiteY6" fmla="*/ 925225 h 934720"/>
                <a:gd name="connsiteX7" fmla="*/ 391160 w 2057400"/>
                <a:gd name="connsiteY7" fmla="*/ 467360 h 934720"/>
                <a:gd name="connsiteX8" fmla="*/ 17990 w 2057400"/>
                <a:gd name="connsiteY8" fmla="*/ 9495 h 934720"/>
                <a:gd name="connsiteX9" fmla="*/ 0 w 2057400"/>
                <a:gd name="connsiteY9" fmla="*/ 7682 h 9347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7400" h="934719">
                  <a:moveTo>
                    <a:pt x="76200" y="0"/>
                  </a:moveTo>
                  <a:lnTo>
                    <a:pt x="1590040" y="0"/>
                  </a:lnTo>
                  <a:cubicBezTo>
                    <a:pt x="1848156" y="0"/>
                    <a:pt x="2057400" y="209244"/>
                    <a:pt x="2057400" y="467360"/>
                  </a:cubicBezTo>
                  <a:cubicBezTo>
                    <a:pt x="2057400" y="725476"/>
                    <a:pt x="1848156" y="934720"/>
                    <a:pt x="1590040" y="934720"/>
                  </a:cubicBezTo>
                  <a:lnTo>
                    <a:pt x="76200" y="934720"/>
                  </a:lnTo>
                  <a:lnTo>
                    <a:pt x="0" y="927039"/>
                  </a:lnTo>
                  <a:lnTo>
                    <a:pt x="17990" y="925225"/>
                  </a:lnTo>
                  <a:cubicBezTo>
                    <a:pt x="230958" y="881646"/>
                    <a:pt x="391160" y="693212"/>
                    <a:pt x="391160" y="467360"/>
                  </a:cubicBezTo>
                  <a:cubicBezTo>
                    <a:pt x="391160" y="241509"/>
                    <a:pt x="230958" y="53075"/>
                    <a:pt x="17990" y="9495"/>
                  </a:cubicBezTo>
                  <a:lnTo>
                    <a:pt x="0" y="7682"/>
                  </a:lnTo>
                  <a:close/>
                </a:path>
              </a:pathLst>
            </a:custGeom>
            <a:solidFill>
              <a:srgbClr val="DEAB9C"/>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2571" name="文本框 38"/>
            <p:cNvSpPr/>
            <p:nvPr>
              <p:custDataLst>
                <p:tags r:id="rId44"/>
              </p:custDataLst>
            </p:nvPr>
          </p:nvSpPr>
          <p:spPr>
            <a:xfrm>
              <a:off x="8891742" y="3548033"/>
              <a:ext cx="1391920" cy="40011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en-US" altLang="zh-CN" sz="2000" b="1">
                  <a:solidFill>
                    <a:schemeClr val="bg1"/>
                  </a:solidFill>
                </a:rPr>
                <a:t>STEP 04</a:t>
              </a:r>
              <a:endParaRPr lang="zh-CN" altLang="en-US" sz="2000" b="1">
                <a:solidFill>
                  <a:schemeClr val="bg1"/>
                </a:solidFill>
              </a:endParaRPr>
            </a:p>
          </p:txBody>
        </p:sp>
        <p:sp>
          <p:nvSpPr>
            <p:cNvPr id="22572" name="文本框 39"/>
            <p:cNvSpPr/>
            <p:nvPr>
              <p:custDataLst>
                <p:tags r:id="rId45"/>
              </p:custDataLst>
            </p:nvPr>
          </p:nvSpPr>
          <p:spPr>
            <a:xfrm>
              <a:off x="8751680" y="1436272"/>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22573" name="文本框 40"/>
            <p:cNvSpPr/>
            <p:nvPr>
              <p:custDataLst>
                <p:tags r:id="rId46"/>
              </p:custDataLst>
            </p:nvPr>
          </p:nvSpPr>
          <p:spPr>
            <a:xfrm>
              <a:off x="8385485" y="1944600"/>
              <a:ext cx="2404435" cy="1026628"/>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6" fill="hold"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arn(inHorizontal)">
                                      <p:cBhvr>
                                        <p:cTn id="7" dur="500"/>
                                        <p:tgtEl>
                                          <p:spTgt spid="22531"/>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22541"/>
                                        </p:tgtEl>
                                        <p:attrNameLst>
                                          <p:attrName>style.visibility</p:attrName>
                                        </p:attrNameLst>
                                      </p:cBhvr>
                                      <p:to>
                                        <p:strVal val="visible"/>
                                      </p:to>
                                    </p:set>
                                    <p:animEffect transition="in" filter="barn(inHorizontal)">
                                      <p:cBhvr>
                                        <p:cTn id="11" dur="500"/>
                                        <p:tgtEl>
                                          <p:spTgt spid="22541"/>
                                        </p:tgtEl>
                                      </p:cBhvr>
                                    </p:animEffect>
                                  </p:childTnLst>
                                </p:cTn>
                              </p:par>
                            </p:childTnLst>
                          </p:cTn>
                        </p:par>
                        <p:par>
                          <p:cTn id="12" fill="hold" nodeType="afterGroup">
                            <p:stCondLst>
                              <p:cond delay="1000"/>
                            </p:stCondLst>
                            <p:childTnLst>
                              <p:par>
                                <p:cTn id="13" presetID="16" presetClass="entr" presetSubtype="26" fill="hold" nodeType="afterEffect">
                                  <p:stCondLst>
                                    <p:cond delay="0"/>
                                  </p:stCondLst>
                                  <p:childTnLst>
                                    <p:set>
                                      <p:cBhvr>
                                        <p:cTn id="14" dur="1" fill="hold">
                                          <p:stCondLst>
                                            <p:cond delay="0"/>
                                          </p:stCondLst>
                                        </p:cTn>
                                        <p:tgtEl>
                                          <p:spTgt spid="22554"/>
                                        </p:tgtEl>
                                        <p:attrNameLst>
                                          <p:attrName>style.visibility</p:attrName>
                                        </p:attrNameLst>
                                      </p:cBhvr>
                                      <p:to>
                                        <p:strVal val="visible"/>
                                      </p:to>
                                    </p:set>
                                    <p:animEffect transition="in" filter="barn(inHorizontal)">
                                      <p:cBhvr>
                                        <p:cTn id="15" dur="500"/>
                                        <p:tgtEl>
                                          <p:spTgt spid="22554"/>
                                        </p:tgtEl>
                                      </p:cBhvr>
                                    </p:animEffect>
                                  </p:childTnLst>
                                </p:cTn>
                              </p:par>
                            </p:childTnLst>
                          </p:cTn>
                        </p:par>
                        <p:par>
                          <p:cTn id="16" fill="hold" nodeType="afterGroup">
                            <p:stCondLst>
                              <p:cond delay="1500"/>
                            </p:stCondLst>
                            <p:childTnLst>
                              <p:par>
                                <p:cTn id="17" presetID="16" presetClass="entr" presetSubtype="26" fill="hold" nodeType="afterEffect">
                                  <p:stCondLst>
                                    <p:cond delay="0"/>
                                  </p:stCondLst>
                                  <p:childTnLst>
                                    <p:set>
                                      <p:cBhvr>
                                        <p:cTn id="18" dur="1" fill="hold">
                                          <p:stCondLst>
                                            <p:cond delay="0"/>
                                          </p:stCondLst>
                                        </p:cTn>
                                        <p:tgtEl>
                                          <p:spTgt spid="22564"/>
                                        </p:tgtEl>
                                        <p:attrNameLst>
                                          <p:attrName>style.visibility</p:attrName>
                                        </p:attrNameLst>
                                      </p:cBhvr>
                                      <p:to>
                                        <p:strVal val="visible"/>
                                      </p:to>
                                    </p:set>
                                    <p:animEffect transition="in" filter="barn(inHorizontal)">
                                      <p:cBhvr>
                                        <p:cTn id="19" dur="500"/>
                                        <p:tgtEl>
                                          <p:spTgt spid="22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3554"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未来工作计划</a:t>
            </a:r>
            <a:endParaRPr lang="zh-CN" altLang="en-US" sz="3200">
              <a:solidFill>
                <a:srgbClr val="5F3D39"/>
              </a:solidFill>
              <a:latin typeface="思源宋体 CN Heavy" pitchFamily="18" charset="-122"/>
              <a:ea typeface="思源宋体 CN Heavy" pitchFamily="18" charset="-122"/>
            </a:endParaRPr>
          </a:p>
        </p:txBody>
      </p:sp>
      <p:grpSp>
        <p:nvGrpSpPr>
          <p:cNvPr id="23555" name="组合 2"/>
          <p:cNvGrpSpPr/>
          <p:nvPr>
            <p:custDataLst>
              <p:tags r:id="rId4"/>
            </p:custDataLst>
          </p:nvPr>
        </p:nvGrpSpPr>
        <p:grpSpPr>
          <a:xfrm>
            <a:off x="4678363" y="2292350"/>
            <a:ext cx="2835275" cy="2838450"/>
            <a:chOff x="4678123" y="2392146"/>
            <a:chExt cx="2835755" cy="2838772"/>
          </a:xfrm>
        </p:grpSpPr>
        <p:sp>
          <p:nvSpPr>
            <p:cNvPr id="23556" name="Freeform 8"/>
            <p:cNvSpPr/>
            <p:nvPr>
              <p:custDataLst>
                <p:tags r:id="rId5"/>
              </p:custDataLst>
            </p:nvPr>
          </p:nvSpPr>
          <p:spPr bwMode="auto">
            <a:xfrm>
              <a:off x="4744561" y="2392146"/>
              <a:ext cx="1301611" cy="1362006"/>
            </a:xfrm>
            <a:custGeom>
              <a:gdLst>
                <a:gd name="T0" fmla="*/ 226 w 228"/>
                <a:gd name="T1" fmla="*/ 180 h 239"/>
                <a:gd name="T2" fmla="*/ 188 w 228"/>
                <a:gd name="T3" fmla="*/ 177 h 239"/>
                <a:gd name="T4" fmla="*/ 174 w 228"/>
                <a:gd name="T5" fmla="*/ 159 h 239"/>
                <a:gd name="T6" fmla="*/ 79 w 228"/>
                <a:gd name="T7" fmla="*/ 69 h 239"/>
                <a:gd name="T8" fmla="*/ 59 w 228"/>
                <a:gd name="T9" fmla="*/ 89 h 239"/>
                <a:gd name="T10" fmla="*/ 134 w 228"/>
                <a:gd name="T11" fmla="*/ 181 h 239"/>
                <a:gd name="T12" fmla="*/ 167 w 228"/>
                <a:gd name="T13" fmla="*/ 239 h 239"/>
                <a:gd name="T14" fmla="*/ 39 w 228"/>
                <a:gd name="T15" fmla="*/ 173 h 239"/>
                <a:gd name="T16" fmla="*/ 8 w 228"/>
                <a:gd name="T17" fmla="*/ 35 h 239"/>
                <a:gd name="T18" fmla="*/ 21 w 228"/>
                <a:gd name="T19" fmla="*/ 19 h 239"/>
                <a:gd name="T20" fmla="*/ 228 w 228"/>
                <a:gd name="T21" fmla="*/ 172 h 239"/>
                <a:gd name="T22" fmla="*/ 226 w 228"/>
                <a:gd name="T23" fmla="*/ 180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239">
                  <a:moveTo>
                    <a:pt x="226" y="180"/>
                  </a:moveTo>
                  <a:cubicBezTo>
                    <a:pt x="213" y="179"/>
                    <a:pt x="200" y="180"/>
                    <a:pt x="188" y="177"/>
                  </a:cubicBezTo>
                  <a:cubicBezTo>
                    <a:pt x="182" y="175"/>
                    <a:pt x="176" y="166"/>
                    <a:pt x="174" y="159"/>
                  </a:cubicBezTo>
                  <a:cubicBezTo>
                    <a:pt x="165" y="107"/>
                    <a:pt x="131" y="75"/>
                    <a:pt x="79" y="69"/>
                  </a:cubicBezTo>
                  <a:cubicBezTo>
                    <a:pt x="63" y="67"/>
                    <a:pt x="58" y="72"/>
                    <a:pt x="59" y="89"/>
                  </a:cubicBezTo>
                  <a:cubicBezTo>
                    <a:pt x="62" y="135"/>
                    <a:pt x="89" y="169"/>
                    <a:pt x="134" y="181"/>
                  </a:cubicBezTo>
                  <a:cubicBezTo>
                    <a:pt x="169" y="191"/>
                    <a:pt x="173" y="198"/>
                    <a:pt x="167" y="239"/>
                  </a:cubicBezTo>
                  <a:cubicBezTo>
                    <a:pt x="114" y="237"/>
                    <a:pt x="71" y="216"/>
                    <a:pt x="39" y="173"/>
                  </a:cubicBezTo>
                  <a:cubicBezTo>
                    <a:pt x="8" y="132"/>
                    <a:pt x="0" y="85"/>
                    <a:pt x="8" y="35"/>
                  </a:cubicBezTo>
                  <a:cubicBezTo>
                    <a:pt x="9" y="29"/>
                    <a:pt x="16" y="20"/>
                    <a:pt x="21" y="19"/>
                  </a:cubicBezTo>
                  <a:cubicBezTo>
                    <a:pt x="130" y="0"/>
                    <a:pt x="221" y="70"/>
                    <a:pt x="228" y="172"/>
                  </a:cubicBezTo>
                  <a:cubicBezTo>
                    <a:pt x="228" y="173"/>
                    <a:pt x="227" y="175"/>
                    <a:pt x="226" y="180"/>
                  </a:cubicBezTo>
                  <a:close/>
                </a:path>
              </a:pathLst>
            </a:custGeom>
            <a:solidFill>
              <a:srgbClr val="CDC0B0"/>
            </a:solidFill>
            <a:ln w="381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uLnTx/>
                <a:uFillTx/>
                <a:latin typeface="思源宋体 CN Medium" pitchFamily="18" charset="-122"/>
                <a:ea typeface="思源宋体 CN Medium" pitchFamily="18" charset="-122"/>
                <a:sym typeface="微软雅黑" panose="020b0503020204020204" charset="-122"/>
              </a:endParaRPr>
            </a:p>
          </p:txBody>
        </p:sp>
        <p:sp>
          <p:nvSpPr>
            <p:cNvPr id="23557" name="Freeform 10"/>
            <p:cNvSpPr/>
            <p:nvPr>
              <p:custDataLst>
                <p:tags r:id="rId6"/>
              </p:custDataLst>
            </p:nvPr>
          </p:nvSpPr>
          <p:spPr bwMode="auto">
            <a:xfrm>
              <a:off x="5789472" y="3491414"/>
              <a:ext cx="256699" cy="268778"/>
            </a:xfrm>
            <a:custGeom>
              <a:gdLst>
                <a:gd name="T0" fmla="*/ 0 w 45"/>
                <a:gd name="T1" fmla="*/ 0 h 47"/>
                <a:gd name="T2" fmla="*/ 37 w 45"/>
                <a:gd name="T3" fmla="*/ 2 h 47"/>
                <a:gd name="T4" fmla="*/ 45 w 45"/>
                <a:gd name="T5" fmla="*/ 8 h 47"/>
                <a:gd name="T6" fmla="*/ 40 w 45"/>
                <a:gd name="T7" fmla="*/ 19 h 47"/>
                <a:gd name="T8" fmla="*/ 19 w 45"/>
                <a:gd name="T9" fmla="*/ 40 h 47"/>
                <a:gd name="T10" fmla="*/ 9 w 45"/>
                <a:gd name="T11" fmla="*/ 46 h 47"/>
                <a:gd name="T12" fmla="*/ 1 w 45"/>
                <a:gd name="T13" fmla="*/ 37 h 47"/>
                <a:gd name="T14" fmla="*/ 0 w 45"/>
                <a:gd name="T15" fmla="*/ 0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7">
                  <a:moveTo>
                    <a:pt x="0" y="0"/>
                  </a:moveTo>
                  <a:cubicBezTo>
                    <a:pt x="14" y="0"/>
                    <a:pt x="25" y="1"/>
                    <a:pt x="37" y="2"/>
                  </a:cubicBezTo>
                  <a:cubicBezTo>
                    <a:pt x="40" y="2"/>
                    <a:pt x="45" y="6"/>
                    <a:pt x="45" y="8"/>
                  </a:cubicBezTo>
                  <a:cubicBezTo>
                    <a:pt x="45" y="12"/>
                    <a:pt x="42" y="16"/>
                    <a:pt x="40" y="19"/>
                  </a:cubicBezTo>
                  <a:cubicBezTo>
                    <a:pt x="33" y="26"/>
                    <a:pt x="26" y="33"/>
                    <a:pt x="19" y="40"/>
                  </a:cubicBezTo>
                  <a:cubicBezTo>
                    <a:pt x="16" y="42"/>
                    <a:pt x="12" y="47"/>
                    <a:pt x="9" y="46"/>
                  </a:cubicBezTo>
                  <a:cubicBezTo>
                    <a:pt x="6" y="45"/>
                    <a:pt x="2" y="41"/>
                    <a:pt x="1" y="37"/>
                  </a:cubicBezTo>
                  <a:cubicBezTo>
                    <a:pt x="0" y="26"/>
                    <a:pt x="0" y="14"/>
                    <a:pt x="0" y="0"/>
                  </a:cubicBezTo>
                  <a:close/>
                </a:path>
              </a:pathLst>
            </a:custGeom>
            <a:solidFill>
              <a:srgbClr val="CDC0B0"/>
            </a:solidFill>
            <a:ln w="34925"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uLnTx/>
                <a:uFillTx/>
                <a:latin typeface="思源宋体 CN Medium" pitchFamily="18" charset="-122"/>
                <a:ea typeface="思源宋体 CN Medium" pitchFamily="18" charset="-122"/>
                <a:sym typeface="微软雅黑" panose="020b0503020204020204" charset="-122"/>
              </a:endParaRPr>
            </a:p>
          </p:txBody>
        </p:sp>
        <p:sp>
          <p:nvSpPr>
            <p:cNvPr id="23558" name="任意多边形 74"/>
            <p:cNvSpPr/>
            <p:nvPr>
              <p:custDataLst>
                <p:tags r:id="rId7"/>
              </p:custDataLst>
            </p:nvPr>
          </p:nvSpPr>
          <p:spPr>
            <a:xfrm>
              <a:off x="5848534" y="3557689"/>
              <a:ext cx="45548" cy="86193"/>
            </a:xfrm>
            <a:custGeom>
              <a:rect l="l" t="t" r="r" b="b"/>
              <a:pathLst>
                <a:path w="56257" h="160734">
                  <a:moveTo>
                    <a:pt x="44648" y="0"/>
                  </a:moveTo>
                  <a:lnTo>
                    <a:pt x="56257" y="0"/>
                  </a:lnTo>
                  <a:lnTo>
                    <a:pt x="56257" y="160734"/>
                  </a:lnTo>
                  <a:lnTo>
                    <a:pt x="41077" y="160734"/>
                  </a:lnTo>
                  <a:lnTo>
                    <a:pt x="41077" y="41076"/>
                  </a:lnTo>
                  <a:lnTo>
                    <a:pt x="0" y="41076"/>
                  </a:lnTo>
                  <a:lnTo>
                    <a:pt x="0" y="31254"/>
                  </a:lnTo>
                  <a:cubicBezTo>
                    <a:pt x="26789" y="31849"/>
                    <a:pt x="41672" y="21431"/>
                    <a:pt x="44648" y="0"/>
                  </a:cubicBezTo>
                  <a:close/>
                </a:path>
              </a:pathLst>
            </a:cu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solidFill>
                  <a:schemeClr val="bg1"/>
                </a:solidFill>
                <a:uLnTx/>
                <a:uFillTx/>
                <a:latin typeface="思源宋体 CN Medium" pitchFamily="18" charset="-122"/>
                <a:ea typeface="思源宋体 CN Medium" pitchFamily="18" charset="-122"/>
                <a:sym typeface="微软雅黑" panose="020b0503020204020204" charset="-122"/>
              </a:endParaRPr>
            </a:p>
          </p:txBody>
        </p:sp>
        <p:sp>
          <p:nvSpPr>
            <p:cNvPr id="23559" name="Freeform 6"/>
            <p:cNvSpPr/>
            <p:nvPr>
              <p:custDataLst>
                <p:tags r:id="rId8"/>
              </p:custDataLst>
            </p:nvPr>
          </p:nvSpPr>
          <p:spPr bwMode="auto">
            <a:xfrm>
              <a:off x="6142811" y="2449527"/>
              <a:ext cx="1371067" cy="1316705"/>
            </a:xfrm>
            <a:custGeom>
              <a:gdLst>
                <a:gd name="T0" fmla="*/ 167 w 240"/>
                <a:gd name="T1" fmla="*/ 64 h 231"/>
                <a:gd name="T2" fmla="*/ 58 w 240"/>
                <a:gd name="T3" fmla="*/ 143 h 231"/>
                <a:gd name="T4" fmla="*/ 23 w 240"/>
                <a:gd name="T5" fmla="*/ 172 h 231"/>
                <a:gd name="T6" fmla="*/ 0 w 240"/>
                <a:gd name="T7" fmla="*/ 173 h 231"/>
                <a:gd name="T8" fmla="*/ 35 w 240"/>
                <a:gd name="T9" fmla="*/ 70 h 231"/>
                <a:gd name="T10" fmla="*/ 205 w 240"/>
                <a:gd name="T11" fmla="*/ 9 h 231"/>
                <a:gd name="T12" fmla="*/ 222 w 240"/>
                <a:gd name="T13" fmla="*/ 21 h 231"/>
                <a:gd name="T14" fmla="*/ 66 w 240"/>
                <a:gd name="T15" fmla="*/ 231 h 231"/>
                <a:gd name="T16" fmla="*/ 59 w 240"/>
                <a:gd name="T17" fmla="*/ 229 h 231"/>
                <a:gd name="T18" fmla="*/ 63 w 240"/>
                <a:gd name="T19" fmla="*/ 186 h 231"/>
                <a:gd name="T20" fmla="*/ 82 w 240"/>
                <a:gd name="T21" fmla="*/ 176 h 231"/>
                <a:gd name="T22" fmla="*/ 167 w 240"/>
                <a:gd name="T23" fmla="*/ 64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1">
                  <a:moveTo>
                    <a:pt x="167" y="64"/>
                  </a:moveTo>
                  <a:cubicBezTo>
                    <a:pt x="111" y="60"/>
                    <a:pt x="66" y="91"/>
                    <a:pt x="58" y="143"/>
                  </a:cubicBezTo>
                  <a:cubicBezTo>
                    <a:pt x="54" y="166"/>
                    <a:pt x="45" y="173"/>
                    <a:pt x="23" y="172"/>
                  </a:cubicBezTo>
                  <a:cubicBezTo>
                    <a:pt x="16" y="171"/>
                    <a:pt x="9" y="172"/>
                    <a:pt x="0" y="173"/>
                  </a:cubicBezTo>
                  <a:cubicBezTo>
                    <a:pt x="0" y="133"/>
                    <a:pt x="11" y="99"/>
                    <a:pt x="35" y="70"/>
                  </a:cubicBezTo>
                  <a:cubicBezTo>
                    <a:pt x="79" y="16"/>
                    <a:pt x="138" y="0"/>
                    <a:pt x="205" y="9"/>
                  </a:cubicBezTo>
                  <a:cubicBezTo>
                    <a:pt x="211" y="10"/>
                    <a:pt x="221" y="16"/>
                    <a:pt x="222" y="21"/>
                  </a:cubicBezTo>
                  <a:cubicBezTo>
                    <a:pt x="240" y="121"/>
                    <a:pt x="182" y="225"/>
                    <a:pt x="66" y="231"/>
                  </a:cubicBezTo>
                  <a:cubicBezTo>
                    <a:pt x="65" y="231"/>
                    <a:pt x="64" y="230"/>
                    <a:pt x="59" y="229"/>
                  </a:cubicBezTo>
                  <a:cubicBezTo>
                    <a:pt x="60" y="215"/>
                    <a:pt x="59" y="200"/>
                    <a:pt x="63" y="186"/>
                  </a:cubicBezTo>
                  <a:cubicBezTo>
                    <a:pt x="64" y="181"/>
                    <a:pt x="75" y="177"/>
                    <a:pt x="82" y="176"/>
                  </a:cubicBezTo>
                  <a:cubicBezTo>
                    <a:pt x="137" y="167"/>
                    <a:pt x="173" y="120"/>
                    <a:pt x="167" y="64"/>
                  </a:cubicBezTo>
                  <a:close/>
                </a:path>
              </a:pathLst>
            </a:custGeom>
            <a:solidFill>
              <a:srgbClr val="DEAB9C"/>
            </a:solidFill>
            <a:ln w="381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uLnTx/>
                <a:uFillTx/>
                <a:latin typeface="思源宋体 CN Medium" pitchFamily="18" charset="-122"/>
                <a:ea typeface="思源宋体 CN Medium" pitchFamily="18" charset="-122"/>
                <a:sym typeface="微软雅黑" panose="020b0503020204020204" charset="-122"/>
              </a:endParaRPr>
            </a:p>
          </p:txBody>
        </p:sp>
        <p:sp>
          <p:nvSpPr>
            <p:cNvPr id="23560" name="Freeform 9"/>
            <p:cNvSpPr/>
            <p:nvPr>
              <p:custDataLst>
                <p:tags r:id="rId9"/>
              </p:custDataLst>
            </p:nvPr>
          </p:nvSpPr>
          <p:spPr bwMode="auto">
            <a:xfrm>
              <a:off x="6154891" y="3485375"/>
              <a:ext cx="274819" cy="274817"/>
            </a:xfrm>
            <a:custGeom>
              <a:gdLst>
                <a:gd name="T0" fmla="*/ 48 w 48"/>
                <a:gd name="T1" fmla="*/ 0 h 48"/>
                <a:gd name="T2" fmla="*/ 45 w 48"/>
                <a:gd name="T3" fmla="*/ 39 h 48"/>
                <a:gd name="T4" fmla="*/ 37 w 48"/>
                <a:gd name="T5" fmla="*/ 48 h 48"/>
                <a:gd name="T6" fmla="*/ 27 w 48"/>
                <a:gd name="T7" fmla="*/ 41 h 48"/>
                <a:gd name="T8" fmla="*/ 7 w 48"/>
                <a:gd name="T9" fmla="*/ 20 h 48"/>
                <a:gd name="T10" fmla="*/ 1 w 48"/>
                <a:gd name="T11" fmla="*/ 10 h 48"/>
                <a:gd name="T12" fmla="*/ 10 w 48"/>
                <a:gd name="T13" fmla="*/ 3 h 48"/>
                <a:gd name="T14" fmla="*/ 48 w 48"/>
                <a:gd name="T15" fmla="*/ 0 h 4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8">
                  <a:moveTo>
                    <a:pt x="48" y="0"/>
                  </a:moveTo>
                  <a:cubicBezTo>
                    <a:pt x="47" y="15"/>
                    <a:pt x="47" y="27"/>
                    <a:pt x="45" y="39"/>
                  </a:cubicBezTo>
                  <a:cubicBezTo>
                    <a:pt x="44" y="42"/>
                    <a:pt x="40" y="47"/>
                    <a:pt x="37" y="48"/>
                  </a:cubicBezTo>
                  <a:cubicBezTo>
                    <a:pt x="34" y="48"/>
                    <a:pt x="30" y="44"/>
                    <a:pt x="27" y="41"/>
                  </a:cubicBezTo>
                  <a:cubicBezTo>
                    <a:pt x="20" y="34"/>
                    <a:pt x="13" y="27"/>
                    <a:pt x="7" y="20"/>
                  </a:cubicBezTo>
                  <a:cubicBezTo>
                    <a:pt x="4" y="17"/>
                    <a:pt x="0" y="13"/>
                    <a:pt x="1" y="10"/>
                  </a:cubicBezTo>
                  <a:cubicBezTo>
                    <a:pt x="1" y="7"/>
                    <a:pt x="6" y="3"/>
                    <a:pt x="10" y="3"/>
                  </a:cubicBezTo>
                  <a:cubicBezTo>
                    <a:pt x="21" y="1"/>
                    <a:pt x="33" y="1"/>
                    <a:pt x="48" y="0"/>
                  </a:cubicBezTo>
                  <a:close/>
                </a:path>
              </a:pathLst>
            </a:cu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solidFill>
                  <a:schemeClr val="bg1"/>
                </a:solidFill>
                <a:uLnTx/>
                <a:uFillTx/>
                <a:latin typeface="思源宋体 CN Medium" pitchFamily="18" charset="-122"/>
                <a:ea typeface="思源宋体 CN Medium" pitchFamily="18" charset="-122"/>
                <a:sym typeface="微软雅黑" panose="020b0503020204020204" charset="-122"/>
              </a:endParaRPr>
            </a:p>
          </p:txBody>
        </p:sp>
        <p:sp>
          <p:nvSpPr>
            <p:cNvPr id="23561" name="任意多边形 75"/>
            <p:cNvSpPr/>
            <p:nvPr>
              <p:custDataLst>
                <p:tags r:id="rId10"/>
              </p:custDataLst>
            </p:nvPr>
          </p:nvSpPr>
          <p:spPr>
            <a:xfrm>
              <a:off x="6292299" y="3554461"/>
              <a:ext cx="45548" cy="68323"/>
            </a:xfrm>
            <a:custGeom>
              <a:rect l="l" t="t" r="r" b="b"/>
              <a:pathLst>
                <a:path w="107156" h="160734">
                  <a:moveTo>
                    <a:pt x="57150" y="0"/>
                  </a:moveTo>
                  <a:cubicBezTo>
                    <a:pt x="88701" y="1190"/>
                    <a:pt x="105370" y="15775"/>
                    <a:pt x="107156" y="43755"/>
                  </a:cubicBezTo>
                  <a:cubicBezTo>
                    <a:pt x="107156" y="65186"/>
                    <a:pt x="90785" y="84832"/>
                    <a:pt x="58043" y="102691"/>
                  </a:cubicBezTo>
                  <a:cubicBezTo>
                    <a:pt x="47922" y="108644"/>
                    <a:pt x="40779" y="113109"/>
                    <a:pt x="36611"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4" y="75902"/>
                    <a:pt x="92273" y="61317"/>
                    <a:pt x="91082" y="44648"/>
                  </a:cubicBezTo>
                  <a:cubicBezTo>
                    <a:pt x="89892" y="24408"/>
                    <a:pt x="77986" y="13394"/>
                    <a:pt x="55364" y="11608"/>
                  </a:cubicBezTo>
                  <a:cubicBezTo>
                    <a:pt x="32742" y="13990"/>
                    <a:pt x="21133" y="27682"/>
                    <a:pt x="20538" y="52685"/>
                  </a:cubicBezTo>
                  <a:lnTo>
                    <a:pt x="5357" y="52685"/>
                  </a:lnTo>
                  <a:cubicBezTo>
                    <a:pt x="6548" y="19347"/>
                    <a:pt x="23812" y="1786"/>
                    <a:pt x="57150" y="0"/>
                  </a:cubicBezTo>
                  <a:close/>
                </a:path>
              </a:pathLst>
            </a:cu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uLnTx/>
                <a:uFillTx/>
                <a:latin typeface="思源宋体 CN Medium" pitchFamily="18" charset="-122"/>
                <a:ea typeface="思源宋体 CN Medium" pitchFamily="18" charset="-122"/>
                <a:sym typeface="微软雅黑" panose="020b0503020204020204" charset="-122"/>
              </a:endParaRPr>
            </a:p>
          </p:txBody>
        </p:sp>
        <p:sp>
          <p:nvSpPr>
            <p:cNvPr id="23562" name="Freeform 5"/>
            <p:cNvSpPr/>
            <p:nvPr>
              <p:custDataLst>
                <p:tags r:id="rId11"/>
              </p:custDataLst>
            </p:nvPr>
          </p:nvSpPr>
          <p:spPr bwMode="auto">
            <a:xfrm>
              <a:off x="4678123" y="3868914"/>
              <a:ext cx="1374089" cy="1316705"/>
            </a:xfrm>
            <a:custGeom>
              <a:gdLst>
                <a:gd name="T0" fmla="*/ 73 w 241"/>
                <a:gd name="T1" fmla="*/ 167 h 231"/>
                <a:gd name="T2" fmla="*/ 182 w 241"/>
                <a:gd name="T3" fmla="*/ 88 h 231"/>
                <a:gd name="T4" fmla="*/ 217 w 241"/>
                <a:gd name="T5" fmla="*/ 59 h 231"/>
                <a:gd name="T6" fmla="*/ 240 w 241"/>
                <a:gd name="T7" fmla="*/ 58 h 231"/>
                <a:gd name="T8" fmla="*/ 205 w 241"/>
                <a:gd name="T9" fmla="*/ 161 h 231"/>
                <a:gd name="T10" fmla="*/ 35 w 241"/>
                <a:gd name="T11" fmla="*/ 222 h 231"/>
                <a:gd name="T12" fmla="*/ 19 w 241"/>
                <a:gd name="T13" fmla="*/ 209 h 231"/>
                <a:gd name="T14" fmla="*/ 174 w 241"/>
                <a:gd name="T15" fmla="*/ 0 h 231"/>
                <a:gd name="T16" fmla="*/ 181 w 241"/>
                <a:gd name="T17" fmla="*/ 1 h 231"/>
                <a:gd name="T18" fmla="*/ 178 w 241"/>
                <a:gd name="T19" fmla="*/ 45 h 231"/>
                <a:gd name="T20" fmla="*/ 159 w 241"/>
                <a:gd name="T21" fmla="*/ 55 h 231"/>
                <a:gd name="T22" fmla="*/ 73 w 241"/>
                <a:gd name="T23" fmla="*/ 167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1" h="231">
                  <a:moveTo>
                    <a:pt x="73" y="167"/>
                  </a:moveTo>
                  <a:cubicBezTo>
                    <a:pt x="129" y="170"/>
                    <a:pt x="174" y="139"/>
                    <a:pt x="182" y="88"/>
                  </a:cubicBezTo>
                  <a:cubicBezTo>
                    <a:pt x="186" y="64"/>
                    <a:pt x="196" y="57"/>
                    <a:pt x="217" y="59"/>
                  </a:cubicBezTo>
                  <a:cubicBezTo>
                    <a:pt x="224" y="60"/>
                    <a:pt x="231" y="58"/>
                    <a:pt x="240" y="58"/>
                  </a:cubicBezTo>
                  <a:cubicBezTo>
                    <a:pt x="241" y="98"/>
                    <a:pt x="229" y="132"/>
                    <a:pt x="205" y="161"/>
                  </a:cubicBezTo>
                  <a:cubicBezTo>
                    <a:pt x="161" y="214"/>
                    <a:pt x="102" y="231"/>
                    <a:pt x="35" y="222"/>
                  </a:cubicBezTo>
                  <a:cubicBezTo>
                    <a:pt x="29" y="221"/>
                    <a:pt x="20" y="214"/>
                    <a:pt x="19" y="209"/>
                  </a:cubicBezTo>
                  <a:cubicBezTo>
                    <a:pt x="0" y="109"/>
                    <a:pt x="59" y="6"/>
                    <a:pt x="174" y="0"/>
                  </a:cubicBezTo>
                  <a:cubicBezTo>
                    <a:pt x="175" y="0"/>
                    <a:pt x="177" y="0"/>
                    <a:pt x="181" y="1"/>
                  </a:cubicBezTo>
                  <a:cubicBezTo>
                    <a:pt x="180" y="16"/>
                    <a:pt x="181" y="31"/>
                    <a:pt x="178" y="45"/>
                  </a:cubicBezTo>
                  <a:cubicBezTo>
                    <a:pt x="177" y="50"/>
                    <a:pt x="166" y="54"/>
                    <a:pt x="159" y="55"/>
                  </a:cubicBezTo>
                  <a:cubicBezTo>
                    <a:pt x="104" y="64"/>
                    <a:pt x="67" y="110"/>
                    <a:pt x="73" y="167"/>
                  </a:cubicBezTo>
                  <a:close/>
                </a:path>
              </a:pathLst>
            </a:custGeom>
            <a:solidFill>
              <a:srgbClr val="DEAB9C"/>
            </a:solidFill>
            <a:ln w="381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uLnTx/>
                <a:uFillTx/>
                <a:latin typeface="思源宋体 CN Medium" pitchFamily="18" charset="-122"/>
                <a:ea typeface="思源宋体 CN Medium" pitchFamily="18" charset="-122"/>
                <a:sym typeface="微软雅黑" panose="020b0503020204020204" charset="-122"/>
              </a:endParaRPr>
            </a:p>
          </p:txBody>
        </p:sp>
        <p:sp>
          <p:nvSpPr>
            <p:cNvPr id="23563" name="Freeform 11"/>
            <p:cNvSpPr/>
            <p:nvPr>
              <p:custDataLst>
                <p:tags r:id="rId12"/>
              </p:custDataLst>
            </p:nvPr>
          </p:nvSpPr>
          <p:spPr bwMode="auto">
            <a:xfrm>
              <a:off x="5789473" y="3868914"/>
              <a:ext cx="256699" cy="256698"/>
            </a:xfrm>
            <a:custGeom>
              <a:gdLst>
                <a:gd name="T0" fmla="*/ 0 w 45"/>
                <a:gd name="T1" fmla="*/ 45 h 45"/>
                <a:gd name="T2" fmla="*/ 2 w 45"/>
                <a:gd name="T3" fmla="*/ 8 h 45"/>
                <a:gd name="T4" fmla="*/ 8 w 45"/>
                <a:gd name="T5" fmla="*/ 0 h 45"/>
                <a:gd name="T6" fmla="*/ 17 w 45"/>
                <a:gd name="T7" fmla="*/ 6 h 45"/>
                <a:gd name="T8" fmla="*/ 38 w 45"/>
                <a:gd name="T9" fmla="*/ 27 h 45"/>
                <a:gd name="T10" fmla="*/ 44 w 45"/>
                <a:gd name="T11" fmla="*/ 35 h 45"/>
                <a:gd name="T12" fmla="*/ 35 w 45"/>
                <a:gd name="T13" fmla="*/ 43 h 45"/>
                <a:gd name="T14" fmla="*/ 0 w 45"/>
                <a:gd name="T15" fmla="*/ 45 h 4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0" y="45"/>
                  </a:moveTo>
                  <a:cubicBezTo>
                    <a:pt x="1" y="31"/>
                    <a:pt x="1" y="19"/>
                    <a:pt x="2" y="8"/>
                  </a:cubicBezTo>
                  <a:cubicBezTo>
                    <a:pt x="2" y="5"/>
                    <a:pt x="6" y="1"/>
                    <a:pt x="8" y="0"/>
                  </a:cubicBezTo>
                  <a:cubicBezTo>
                    <a:pt x="11" y="0"/>
                    <a:pt x="15" y="4"/>
                    <a:pt x="17" y="6"/>
                  </a:cubicBezTo>
                  <a:cubicBezTo>
                    <a:pt x="24" y="13"/>
                    <a:pt x="31" y="20"/>
                    <a:pt x="38" y="27"/>
                  </a:cubicBezTo>
                  <a:cubicBezTo>
                    <a:pt x="41" y="29"/>
                    <a:pt x="45" y="33"/>
                    <a:pt x="44" y="35"/>
                  </a:cubicBezTo>
                  <a:cubicBezTo>
                    <a:pt x="43" y="38"/>
                    <a:pt x="39" y="42"/>
                    <a:pt x="35" y="43"/>
                  </a:cubicBezTo>
                  <a:cubicBezTo>
                    <a:pt x="25" y="44"/>
                    <a:pt x="14" y="44"/>
                    <a:pt x="0" y="45"/>
                  </a:cubicBezTo>
                  <a:close/>
                </a:path>
              </a:pathLst>
            </a:cu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solidFill>
                  <a:schemeClr val="bg1"/>
                </a:solidFill>
                <a:uLnTx/>
                <a:uFillTx/>
                <a:latin typeface="思源宋体 CN Medium" pitchFamily="18" charset="-122"/>
                <a:ea typeface="思源宋体 CN Medium" pitchFamily="18" charset="-122"/>
                <a:sym typeface="微软雅黑" panose="020b0503020204020204" charset="-122"/>
              </a:endParaRPr>
            </a:p>
          </p:txBody>
        </p:sp>
        <p:sp>
          <p:nvSpPr>
            <p:cNvPr id="23564" name="任意多边形 76"/>
            <p:cNvSpPr/>
            <p:nvPr>
              <p:custDataLst>
                <p:tags r:id="rId13"/>
              </p:custDataLst>
            </p:nvPr>
          </p:nvSpPr>
          <p:spPr>
            <a:xfrm>
              <a:off x="5858670" y="3992518"/>
              <a:ext cx="45548" cy="68005"/>
            </a:xfrm>
            <a:custGeom>
              <a:rect l="l" t="t" r="r" b="b"/>
              <a:pathLst>
                <a:path w="108942" h="162653">
                  <a:moveTo>
                    <a:pt x="57150" y="0"/>
                  </a:moveTo>
                  <a:cubicBezTo>
                    <a:pt x="86915" y="1190"/>
                    <a:pt x="102393"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0" y="164306"/>
                    <a:pt x="1190" y="148233"/>
                    <a:pt x="0" y="114300"/>
                  </a:cubicBezTo>
                  <a:lnTo>
                    <a:pt x="14287" y="114300"/>
                  </a:lnTo>
                  <a:cubicBezTo>
                    <a:pt x="14883" y="138708"/>
                    <a:pt x="28277" y="151209"/>
                    <a:pt x="54471" y="151804"/>
                  </a:cubicBezTo>
                  <a:cubicBezTo>
                    <a:pt x="78879" y="150018"/>
                    <a:pt x="92273" y="137815"/>
                    <a:pt x="94654" y="115193"/>
                  </a:cubicBezTo>
                  <a:cubicBezTo>
                    <a:pt x="92868" y="92571"/>
                    <a:pt x="75604" y="81855"/>
                    <a:pt x="42862" y="83046"/>
                  </a:cubicBezTo>
                  <a:lnTo>
                    <a:pt x="42862" y="71437"/>
                  </a:lnTo>
                  <a:cubicBezTo>
                    <a:pt x="73223" y="72628"/>
                    <a:pt x="88404" y="62210"/>
                    <a:pt x="88404" y="40183"/>
                  </a:cubicBezTo>
                  <a:cubicBezTo>
                    <a:pt x="87213" y="22324"/>
                    <a:pt x="75902" y="12799"/>
                    <a:pt x="54471" y="11608"/>
                  </a:cubicBezTo>
                  <a:cubicBezTo>
                    <a:pt x="32444" y="13394"/>
                    <a:pt x="20836" y="25003"/>
                    <a:pt x="19645" y="46434"/>
                  </a:cubicBezTo>
                  <a:lnTo>
                    <a:pt x="5358" y="46434"/>
                  </a:lnTo>
                  <a:cubicBezTo>
                    <a:pt x="4762" y="32742"/>
                    <a:pt x="9822" y="20836"/>
                    <a:pt x="20538" y="10715"/>
                  </a:cubicBezTo>
                  <a:cubicBezTo>
                    <a:pt x="28277" y="3572"/>
                    <a:pt x="40481" y="0"/>
                    <a:pt x="57150" y="0"/>
                  </a:cubicBezTo>
                  <a:close/>
                </a:path>
              </a:pathLst>
            </a:cu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uLnTx/>
                <a:uFillTx/>
                <a:latin typeface="思源宋体 CN Medium" pitchFamily="18" charset="-122"/>
                <a:ea typeface="思源宋体 CN Medium" pitchFamily="18" charset="-122"/>
                <a:sym typeface="微软雅黑" panose="020b0503020204020204" charset="-122"/>
              </a:endParaRPr>
            </a:p>
          </p:txBody>
        </p:sp>
        <p:sp>
          <p:nvSpPr>
            <p:cNvPr id="23565" name="Freeform 7"/>
            <p:cNvSpPr/>
            <p:nvPr>
              <p:custDataLst>
                <p:tags r:id="rId14"/>
              </p:custDataLst>
            </p:nvPr>
          </p:nvSpPr>
          <p:spPr bwMode="auto">
            <a:xfrm>
              <a:off x="6160929" y="3874952"/>
              <a:ext cx="1316709" cy="1355966"/>
            </a:xfrm>
            <a:custGeom>
              <a:gdLst>
                <a:gd name="T0" fmla="*/ 0 w 231"/>
                <a:gd name="T1" fmla="*/ 53 h 238"/>
                <a:gd name="T2" fmla="*/ 19 w 231"/>
                <a:gd name="T3" fmla="*/ 58 h 238"/>
                <a:gd name="T4" fmla="*/ 56 w 231"/>
                <a:gd name="T5" fmla="*/ 88 h 238"/>
                <a:gd name="T6" fmla="*/ 166 w 231"/>
                <a:gd name="T7" fmla="*/ 167 h 238"/>
                <a:gd name="T8" fmla="*/ 109 w 231"/>
                <a:gd name="T9" fmla="*/ 62 h 238"/>
                <a:gd name="T10" fmla="*/ 94 w 231"/>
                <a:gd name="T11" fmla="*/ 56 h 238"/>
                <a:gd name="T12" fmla="*/ 62 w 231"/>
                <a:gd name="T13" fmla="*/ 0 h 238"/>
                <a:gd name="T14" fmla="*/ 161 w 231"/>
                <a:gd name="T15" fmla="*/ 35 h 238"/>
                <a:gd name="T16" fmla="*/ 222 w 231"/>
                <a:gd name="T17" fmla="*/ 203 h 238"/>
                <a:gd name="T18" fmla="*/ 207 w 231"/>
                <a:gd name="T19" fmla="*/ 220 h 238"/>
                <a:gd name="T20" fmla="*/ 1 w 231"/>
                <a:gd name="T21" fmla="*/ 82 h 238"/>
                <a:gd name="T22" fmla="*/ 0 w 231"/>
                <a:gd name="T23" fmla="*/ 53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238">
                  <a:moveTo>
                    <a:pt x="0" y="53"/>
                  </a:moveTo>
                  <a:cubicBezTo>
                    <a:pt x="8" y="55"/>
                    <a:pt x="13" y="58"/>
                    <a:pt x="19" y="58"/>
                  </a:cubicBezTo>
                  <a:cubicBezTo>
                    <a:pt x="49" y="60"/>
                    <a:pt x="49" y="60"/>
                    <a:pt x="56" y="88"/>
                  </a:cubicBezTo>
                  <a:cubicBezTo>
                    <a:pt x="68" y="140"/>
                    <a:pt x="109" y="169"/>
                    <a:pt x="166" y="167"/>
                  </a:cubicBezTo>
                  <a:cubicBezTo>
                    <a:pt x="175" y="128"/>
                    <a:pt x="149" y="79"/>
                    <a:pt x="109" y="62"/>
                  </a:cubicBezTo>
                  <a:cubicBezTo>
                    <a:pt x="104" y="59"/>
                    <a:pt x="99" y="58"/>
                    <a:pt x="94" y="56"/>
                  </a:cubicBezTo>
                  <a:cubicBezTo>
                    <a:pt x="58" y="46"/>
                    <a:pt x="55" y="42"/>
                    <a:pt x="62" y="0"/>
                  </a:cubicBezTo>
                  <a:cubicBezTo>
                    <a:pt x="99" y="0"/>
                    <a:pt x="132" y="11"/>
                    <a:pt x="161" y="35"/>
                  </a:cubicBezTo>
                  <a:cubicBezTo>
                    <a:pt x="214" y="79"/>
                    <a:pt x="231" y="136"/>
                    <a:pt x="222" y="203"/>
                  </a:cubicBezTo>
                  <a:cubicBezTo>
                    <a:pt x="221" y="209"/>
                    <a:pt x="213" y="219"/>
                    <a:pt x="207" y="220"/>
                  </a:cubicBezTo>
                  <a:cubicBezTo>
                    <a:pt x="107" y="238"/>
                    <a:pt x="17" y="179"/>
                    <a:pt x="1" y="82"/>
                  </a:cubicBezTo>
                  <a:cubicBezTo>
                    <a:pt x="0" y="75"/>
                    <a:pt x="1" y="68"/>
                    <a:pt x="0" y="53"/>
                  </a:cubicBezTo>
                  <a:close/>
                </a:path>
              </a:pathLst>
            </a:custGeom>
            <a:solidFill>
              <a:srgbClr val="CDC0B0"/>
            </a:solidFill>
            <a:ln w="381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uLnTx/>
                <a:uFillTx/>
                <a:latin typeface="思源宋体 CN Medium" pitchFamily="18" charset="-122"/>
                <a:ea typeface="思源宋体 CN Medium" pitchFamily="18" charset="-122"/>
                <a:sym typeface="微软雅黑" panose="020b0503020204020204" charset="-122"/>
              </a:endParaRPr>
            </a:p>
          </p:txBody>
        </p:sp>
        <p:sp>
          <p:nvSpPr>
            <p:cNvPr id="23566" name="Freeform 12"/>
            <p:cNvSpPr/>
            <p:nvPr>
              <p:custDataLst>
                <p:tags r:id="rId15"/>
              </p:custDataLst>
            </p:nvPr>
          </p:nvSpPr>
          <p:spPr bwMode="auto">
            <a:xfrm>
              <a:off x="6166969" y="3874952"/>
              <a:ext cx="256699" cy="250658"/>
            </a:xfrm>
            <a:custGeom>
              <a:gdLst>
                <a:gd name="T0" fmla="*/ 45 w 45"/>
                <a:gd name="T1" fmla="*/ 44 h 44"/>
                <a:gd name="T2" fmla="*/ 9 w 45"/>
                <a:gd name="T3" fmla="*/ 42 h 44"/>
                <a:gd name="T4" fmla="*/ 0 w 45"/>
                <a:gd name="T5" fmla="*/ 33 h 44"/>
                <a:gd name="T6" fmla="*/ 7 w 45"/>
                <a:gd name="T7" fmla="*/ 26 h 44"/>
                <a:gd name="T8" fmla="*/ 26 w 45"/>
                <a:gd name="T9" fmla="*/ 6 h 44"/>
                <a:gd name="T10" fmla="*/ 34 w 45"/>
                <a:gd name="T11" fmla="*/ 0 h 44"/>
                <a:gd name="T12" fmla="*/ 42 w 45"/>
                <a:gd name="T13" fmla="*/ 8 h 44"/>
                <a:gd name="T14" fmla="*/ 45 w 45"/>
                <a:gd name="T15" fmla="*/ 44 h 4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4">
                  <a:moveTo>
                    <a:pt x="45" y="44"/>
                  </a:moveTo>
                  <a:cubicBezTo>
                    <a:pt x="30" y="43"/>
                    <a:pt x="19" y="43"/>
                    <a:pt x="9" y="42"/>
                  </a:cubicBezTo>
                  <a:cubicBezTo>
                    <a:pt x="5" y="41"/>
                    <a:pt x="2" y="37"/>
                    <a:pt x="0" y="33"/>
                  </a:cubicBezTo>
                  <a:cubicBezTo>
                    <a:pt x="0" y="32"/>
                    <a:pt x="4" y="28"/>
                    <a:pt x="7" y="26"/>
                  </a:cubicBezTo>
                  <a:cubicBezTo>
                    <a:pt x="13" y="19"/>
                    <a:pt x="19" y="12"/>
                    <a:pt x="26" y="6"/>
                  </a:cubicBezTo>
                  <a:cubicBezTo>
                    <a:pt x="28" y="4"/>
                    <a:pt x="32" y="0"/>
                    <a:pt x="34" y="0"/>
                  </a:cubicBezTo>
                  <a:cubicBezTo>
                    <a:pt x="37" y="1"/>
                    <a:pt x="41" y="5"/>
                    <a:pt x="42" y="8"/>
                  </a:cubicBezTo>
                  <a:cubicBezTo>
                    <a:pt x="43" y="19"/>
                    <a:pt x="44" y="30"/>
                    <a:pt x="45" y="44"/>
                  </a:cubicBezTo>
                  <a:close/>
                </a:path>
              </a:pathLst>
            </a:cu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solidFill>
                  <a:schemeClr val="bg1"/>
                </a:solidFill>
                <a:uLnTx/>
                <a:uFillTx/>
                <a:latin typeface="思源宋体 CN Medium" pitchFamily="18" charset="-122"/>
                <a:ea typeface="思源宋体 CN Medium" pitchFamily="18" charset="-122"/>
                <a:sym typeface="微软雅黑" panose="020b0503020204020204" charset="-122"/>
              </a:endParaRPr>
            </a:p>
          </p:txBody>
        </p:sp>
        <p:sp>
          <p:nvSpPr>
            <p:cNvPr id="23567" name="任意多边形 77"/>
            <p:cNvSpPr/>
            <p:nvPr>
              <p:custDataLst>
                <p:tags r:id="rId16"/>
              </p:custDataLst>
            </p:nvPr>
          </p:nvSpPr>
          <p:spPr>
            <a:xfrm>
              <a:off x="6292298" y="3993644"/>
              <a:ext cx="45548" cy="65750"/>
            </a:xfrm>
            <a:custGeom>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rgbClr val="FFFFFF"/>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0">
                <a:uLnTx/>
                <a:uFillTx/>
                <a:latin typeface="思源宋体 CN Medium" pitchFamily="18" charset="-122"/>
                <a:ea typeface="思源宋体 CN Medium" pitchFamily="18" charset="-122"/>
                <a:sym typeface="微软雅黑" panose="020b0503020204020204" charset="-122"/>
              </a:endParaRPr>
            </a:p>
          </p:txBody>
        </p:sp>
      </p:grpSp>
      <p:grpSp>
        <p:nvGrpSpPr>
          <p:cNvPr id="23568" name="组合 15"/>
          <p:cNvGrpSpPr/>
          <p:nvPr>
            <p:custDataLst>
              <p:tags r:id="rId17"/>
            </p:custDataLst>
          </p:nvPr>
        </p:nvGrpSpPr>
        <p:grpSpPr>
          <a:xfrm>
            <a:off x="7951788" y="2292350"/>
            <a:ext cx="2814637" cy="1139825"/>
            <a:chOff x="7774818" y="2180459"/>
            <a:chExt cx="2815103" cy="1139229"/>
          </a:xfrm>
        </p:grpSpPr>
        <p:sp>
          <p:nvSpPr>
            <p:cNvPr id="23569" name="文本框 16"/>
            <p:cNvSpPr/>
            <p:nvPr>
              <p:custDataLst>
                <p:tags r:id="rId18"/>
              </p:custDataLst>
            </p:nvPr>
          </p:nvSpPr>
          <p:spPr>
            <a:xfrm>
              <a:off x="7774818" y="2180459"/>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23570" name="文本框 17"/>
            <p:cNvSpPr/>
            <p:nvPr>
              <p:custDataLst>
                <p:tags r:id="rId19"/>
              </p:custDataLst>
            </p:nvPr>
          </p:nvSpPr>
          <p:spPr>
            <a:xfrm>
              <a:off x="7774818" y="2613148"/>
              <a:ext cx="2815103"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nvGrpSpPr>
          <p:cNvPr id="23571" name="组合 18"/>
          <p:cNvGrpSpPr/>
          <p:nvPr>
            <p:custDataLst>
              <p:tags r:id="rId20"/>
            </p:custDataLst>
          </p:nvPr>
        </p:nvGrpSpPr>
        <p:grpSpPr>
          <a:xfrm>
            <a:off x="1423988" y="2292350"/>
            <a:ext cx="2814637" cy="1139825"/>
            <a:chOff x="7774818" y="2180459"/>
            <a:chExt cx="2815103" cy="1139229"/>
          </a:xfrm>
        </p:grpSpPr>
        <p:sp>
          <p:nvSpPr>
            <p:cNvPr id="23572" name="文本框 19"/>
            <p:cNvSpPr/>
            <p:nvPr>
              <p:custDataLst>
                <p:tags r:id="rId21"/>
              </p:custDataLst>
            </p:nvPr>
          </p:nvSpPr>
          <p:spPr>
            <a:xfrm>
              <a:off x="8917877" y="2180459"/>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23573" name="文本框 20"/>
            <p:cNvSpPr/>
            <p:nvPr>
              <p:custDataLst>
                <p:tags r:id="rId22"/>
              </p:custDataLst>
            </p:nvPr>
          </p:nvSpPr>
          <p:spPr>
            <a:xfrm>
              <a:off x="7774818" y="2613148"/>
              <a:ext cx="2815103"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nvGrpSpPr>
          <p:cNvPr id="23574" name="组合 21"/>
          <p:cNvGrpSpPr/>
          <p:nvPr>
            <p:custDataLst>
              <p:tags r:id="rId23"/>
            </p:custDataLst>
          </p:nvPr>
        </p:nvGrpSpPr>
        <p:grpSpPr>
          <a:xfrm>
            <a:off x="7951788" y="3987800"/>
            <a:ext cx="2814637" cy="1139825"/>
            <a:chOff x="7774818" y="2180459"/>
            <a:chExt cx="2815103" cy="1139229"/>
          </a:xfrm>
        </p:grpSpPr>
        <p:sp>
          <p:nvSpPr>
            <p:cNvPr id="23575" name="文本框 22"/>
            <p:cNvSpPr/>
            <p:nvPr>
              <p:custDataLst>
                <p:tags r:id="rId24"/>
              </p:custDataLst>
            </p:nvPr>
          </p:nvSpPr>
          <p:spPr>
            <a:xfrm>
              <a:off x="7774818" y="2180459"/>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23576" name="文本框 23"/>
            <p:cNvSpPr/>
            <p:nvPr>
              <p:custDataLst>
                <p:tags r:id="rId25"/>
              </p:custDataLst>
            </p:nvPr>
          </p:nvSpPr>
          <p:spPr>
            <a:xfrm>
              <a:off x="7774818" y="2613148"/>
              <a:ext cx="2815103"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nvGrpSpPr>
          <p:cNvPr id="23577" name="组合 24"/>
          <p:cNvGrpSpPr/>
          <p:nvPr>
            <p:custDataLst>
              <p:tags r:id="rId26"/>
            </p:custDataLst>
          </p:nvPr>
        </p:nvGrpSpPr>
        <p:grpSpPr>
          <a:xfrm>
            <a:off x="1423988" y="3987800"/>
            <a:ext cx="2814637" cy="1139825"/>
            <a:chOff x="7774818" y="2180459"/>
            <a:chExt cx="2815103" cy="1139229"/>
          </a:xfrm>
        </p:grpSpPr>
        <p:sp>
          <p:nvSpPr>
            <p:cNvPr id="23578" name="文本框 25"/>
            <p:cNvSpPr/>
            <p:nvPr>
              <p:custDataLst>
                <p:tags r:id="rId27"/>
              </p:custDataLst>
            </p:nvPr>
          </p:nvSpPr>
          <p:spPr>
            <a:xfrm>
              <a:off x="8917877" y="2180459"/>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23579" name="文本框 26"/>
            <p:cNvSpPr/>
            <p:nvPr>
              <p:custDataLst>
                <p:tags r:id="rId28"/>
              </p:custDataLst>
            </p:nvPr>
          </p:nvSpPr>
          <p:spPr>
            <a:xfrm>
              <a:off x="7774818" y="2613148"/>
              <a:ext cx="2815103"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fltVal val="0"/>
                                          </p:val>
                                        </p:tav>
                                        <p:tav tm="100000">
                                          <p:val>
                                            <p:strVal val="#ppt_w"/>
                                          </p:val>
                                        </p:tav>
                                      </p:tavLst>
                                    </p:anim>
                                    <p:anim calcmode="lin" valueType="num">
                                      <p:cBhvr>
                                        <p:cTn id="8" dur="500" fill="hold"/>
                                        <p:tgtEl>
                                          <p:spTgt spid="23555"/>
                                        </p:tgtEl>
                                        <p:attrNameLst>
                                          <p:attrName>ppt_h</p:attrName>
                                        </p:attrNameLst>
                                      </p:cBhvr>
                                      <p:tavLst>
                                        <p:tav tm="0">
                                          <p:val>
                                            <p:fltVal val="0"/>
                                          </p:val>
                                        </p:tav>
                                        <p:tav tm="100000">
                                          <p:val>
                                            <p:strVal val="#ppt_h"/>
                                          </p:val>
                                        </p:tav>
                                      </p:tavLst>
                                    </p:anim>
                                    <p:animEffect transition="in" filter="fade">
                                      <p:cBhvr>
                                        <p:cTn id="9" dur="500"/>
                                        <p:tgtEl>
                                          <p:spTgt spid="23555"/>
                                        </p:tgtEl>
                                      </p:cBhvr>
                                    </p:animEffect>
                                  </p:childTnLst>
                                </p:cTn>
                              </p:par>
                            </p:childTnLst>
                          </p:cTn>
                        </p:par>
                        <p:par>
                          <p:cTn id="10" fill="hold" nodeType="afterGroup">
                            <p:stCondLst>
                              <p:cond delay="500"/>
                            </p:stCondLst>
                            <p:childTnLst>
                              <p:par>
                                <p:cTn id="11" presetID="2" presetClass="entr" presetSubtype="4" fill="hold" nodeType="afterEffect">
                                  <p:stCondLst>
                                    <p:cond delay="0"/>
                                  </p:stCondLst>
                                  <p:childTnLst>
                                    <p:set>
                                      <p:cBhvr>
                                        <p:cTn id="12" dur="1" fill="hold">
                                          <p:stCondLst>
                                            <p:cond delay="0"/>
                                          </p:stCondLst>
                                        </p:cTn>
                                        <p:tgtEl>
                                          <p:spTgt spid="23571"/>
                                        </p:tgtEl>
                                        <p:attrNameLst>
                                          <p:attrName>style.visibility</p:attrName>
                                        </p:attrNameLst>
                                      </p:cBhvr>
                                      <p:to>
                                        <p:strVal val="visible"/>
                                      </p:to>
                                    </p:set>
                                    <p:anim calcmode="lin" valueType="num">
                                      <p:cBhvr additive="base">
                                        <p:cTn id="13" dur="500" fill="hold"/>
                                        <p:tgtEl>
                                          <p:spTgt spid="23571"/>
                                        </p:tgtEl>
                                        <p:attrNameLst>
                                          <p:attrName>ppt_x</p:attrName>
                                        </p:attrNameLst>
                                      </p:cBhvr>
                                      <p:tavLst>
                                        <p:tav tm="0">
                                          <p:val>
                                            <p:strVal val="#ppt_x"/>
                                          </p:val>
                                        </p:tav>
                                        <p:tav tm="100000">
                                          <p:val>
                                            <p:strVal val="#ppt_x"/>
                                          </p:val>
                                        </p:tav>
                                      </p:tavLst>
                                    </p:anim>
                                    <p:anim calcmode="lin" valueType="num">
                                      <p:cBhvr additive="base">
                                        <p:cTn id="14" dur="500" fill="hold"/>
                                        <p:tgtEl>
                                          <p:spTgt spid="23571"/>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nodeType="afterEffect">
                                  <p:stCondLst>
                                    <p:cond delay="0"/>
                                  </p:stCondLst>
                                  <p:childTnLst>
                                    <p:set>
                                      <p:cBhvr>
                                        <p:cTn id="17" dur="1" fill="hold">
                                          <p:stCondLst>
                                            <p:cond delay="0"/>
                                          </p:stCondLst>
                                        </p:cTn>
                                        <p:tgtEl>
                                          <p:spTgt spid="23568"/>
                                        </p:tgtEl>
                                        <p:attrNameLst>
                                          <p:attrName>style.visibility</p:attrName>
                                        </p:attrNameLst>
                                      </p:cBhvr>
                                      <p:to>
                                        <p:strVal val="visible"/>
                                      </p:to>
                                    </p:set>
                                    <p:anim calcmode="lin" valueType="num">
                                      <p:cBhvr additive="base">
                                        <p:cTn id="18" dur="500" fill="hold"/>
                                        <p:tgtEl>
                                          <p:spTgt spid="23568"/>
                                        </p:tgtEl>
                                        <p:attrNameLst>
                                          <p:attrName>ppt_x</p:attrName>
                                        </p:attrNameLst>
                                      </p:cBhvr>
                                      <p:tavLst>
                                        <p:tav tm="0">
                                          <p:val>
                                            <p:strVal val="#ppt_x"/>
                                          </p:val>
                                        </p:tav>
                                        <p:tav tm="100000">
                                          <p:val>
                                            <p:strVal val="#ppt_x"/>
                                          </p:val>
                                        </p:tav>
                                      </p:tavLst>
                                    </p:anim>
                                    <p:anim calcmode="lin" valueType="num">
                                      <p:cBhvr additive="base">
                                        <p:cTn id="19" dur="500" fill="hold"/>
                                        <p:tgtEl>
                                          <p:spTgt spid="23568"/>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500"/>
                            </p:stCondLst>
                            <p:childTnLst>
                              <p:par>
                                <p:cTn id="21" presetID="2" presetClass="entr" presetSubtype="4" fill="hold" nodeType="afterEffect">
                                  <p:stCondLst>
                                    <p:cond delay="0"/>
                                  </p:stCondLst>
                                  <p:childTnLst>
                                    <p:set>
                                      <p:cBhvr>
                                        <p:cTn id="22" dur="1" fill="hold">
                                          <p:stCondLst>
                                            <p:cond delay="0"/>
                                          </p:stCondLst>
                                        </p:cTn>
                                        <p:tgtEl>
                                          <p:spTgt spid="23577"/>
                                        </p:tgtEl>
                                        <p:attrNameLst>
                                          <p:attrName>style.visibility</p:attrName>
                                        </p:attrNameLst>
                                      </p:cBhvr>
                                      <p:to>
                                        <p:strVal val="visible"/>
                                      </p:to>
                                    </p:set>
                                    <p:anim calcmode="lin" valueType="num">
                                      <p:cBhvr additive="base">
                                        <p:cTn id="23" dur="500" fill="hold"/>
                                        <p:tgtEl>
                                          <p:spTgt spid="23577"/>
                                        </p:tgtEl>
                                        <p:attrNameLst>
                                          <p:attrName>ppt_x</p:attrName>
                                        </p:attrNameLst>
                                      </p:cBhvr>
                                      <p:tavLst>
                                        <p:tav tm="0">
                                          <p:val>
                                            <p:strVal val="#ppt_x"/>
                                          </p:val>
                                        </p:tav>
                                        <p:tav tm="100000">
                                          <p:val>
                                            <p:strVal val="#ppt_x"/>
                                          </p:val>
                                        </p:tav>
                                      </p:tavLst>
                                    </p:anim>
                                    <p:anim calcmode="lin" valueType="num">
                                      <p:cBhvr additive="base">
                                        <p:cTn id="24" dur="500" fill="hold"/>
                                        <p:tgtEl>
                                          <p:spTgt spid="23577"/>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000"/>
                            </p:stCondLst>
                            <p:childTnLst>
                              <p:par>
                                <p:cTn id="26" presetID="2" presetClass="entr" presetSubtype="4" fill="hold" nodeType="afterEffect">
                                  <p:stCondLst>
                                    <p:cond delay="0"/>
                                  </p:stCondLst>
                                  <p:childTnLst>
                                    <p:set>
                                      <p:cBhvr>
                                        <p:cTn id="27" dur="1" fill="hold">
                                          <p:stCondLst>
                                            <p:cond delay="0"/>
                                          </p:stCondLst>
                                        </p:cTn>
                                        <p:tgtEl>
                                          <p:spTgt spid="23574"/>
                                        </p:tgtEl>
                                        <p:attrNameLst>
                                          <p:attrName>style.visibility</p:attrName>
                                        </p:attrNameLst>
                                      </p:cBhvr>
                                      <p:to>
                                        <p:strVal val="visible"/>
                                      </p:to>
                                    </p:set>
                                    <p:anim calcmode="lin" valueType="num">
                                      <p:cBhvr additive="base">
                                        <p:cTn id="28" dur="500" fill="hold"/>
                                        <p:tgtEl>
                                          <p:spTgt spid="23574"/>
                                        </p:tgtEl>
                                        <p:attrNameLst>
                                          <p:attrName>ppt_x</p:attrName>
                                        </p:attrNameLst>
                                      </p:cBhvr>
                                      <p:tavLst>
                                        <p:tav tm="0">
                                          <p:val>
                                            <p:strVal val="#ppt_x"/>
                                          </p:val>
                                        </p:tav>
                                        <p:tav tm="100000">
                                          <p:val>
                                            <p:strVal val="#ppt_x"/>
                                          </p:val>
                                        </p:tav>
                                      </p:tavLst>
                                    </p:anim>
                                    <p:anim calcmode="lin" valueType="num">
                                      <p:cBhvr additive="base">
                                        <p:cTn id="29" dur="500" fill="hold"/>
                                        <p:tgtEl>
                                          <p:spTgt spid="235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4578"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未来工作计划</a:t>
            </a:r>
            <a:endParaRPr lang="zh-CN" altLang="en-US" sz="3200">
              <a:solidFill>
                <a:srgbClr val="5F3D39"/>
              </a:solidFill>
              <a:latin typeface="思源宋体 CN Heavy" pitchFamily="18" charset="-122"/>
              <a:ea typeface="思源宋体 CN Heavy" pitchFamily="18" charset="-122"/>
            </a:endParaRPr>
          </a:p>
        </p:txBody>
      </p:sp>
      <p:sp>
        <p:nvSpPr>
          <p:cNvPr id="24579" name="MH_Other_1"/>
          <p:cNvSpPr/>
          <p:nvPr>
            <p:custDataLst>
              <p:tags r:id="rId4"/>
            </p:custDataLst>
          </p:nvPr>
        </p:nvSpPr>
        <p:spPr>
          <a:xfrm>
            <a:off x="991234" y="4026690"/>
            <a:ext cx="9910446" cy="128749"/>
          </a:xfrm>
          <a:prstGeom prst="rect">
            <a:avLst/>
          </a:prstGeom>
          <a:solidFill>
            <a:srgbClr val="FBD3B8"/>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0" cap="none" spc="0" normalizeH="0" baseline="0" noProof="0">
              <a:solidFill>
                <a:srgbClr val="FFFFFF"/>
              </a:solidFill>
              <a:uLnTx/>
              <a:uFillTx/>
              <a:latin typeface="思源宋体 CN Medium" pitchFamily="18" charset="-122"/>
              <a:ea typeface="思源宋体 CN Medium" pitchFamily="18" charset="-122"/>
            </a:endParaRPr>
          </a:p>
        </p:txBody>
      </p:sp>
      <p:grpSp>
        <p:nvGrpSpPr>
          <p:cNvPr id="24580" name="组合 3"/>
          <p:cNvGrpSpPr/>
          <p:nvPr>
            <p:custDataLst>
              <p:tags r:id="rId5"/>
            </p:custDataLst>
          </p:nvPr>
        </p:nvGrpSpPr>
        <p:grpSpPr>
          <a:xfrm>
            <a:off x="4570413" y="1589088"/>
            <a:ext cx="2795587" cy="2552700"/>
            <a:chOff x="4570438" y="1589838"/>
            <a:chExt cx="2795562" cy="2552240"/>
          </a:xfrm>
        </p:grpSpPr>
        <p:sp>
          <p:nvSpPr>
            <p:cNvPr id="24581" name="MH_SubTitle_3"/>
            <p:cNvSpPr/>
            <p:nvPr>
              <p:custDataLst>
                <p:tags r:id="rId6"/>
              </p:custDataLst>
            </p:nvPr>
          </p:nvSpPr>
          <p:spPr>
            <a:xfrm>
              <a:off x="5450729" y="3036407"/>
              <a:ext cx="1034981" cy="1105671"/>
            </a:xfrm>
            <a:custGeom>
              <a:gdLst>
                <a:gd name="connsiteX0" fmla="*/ 452761 w 905522"/>
                <a:gd name="connsiteY0" fmla="*/ 0 h 968365"/>
                <a:gd name="connsiteX1" fmla="*/ 905522 w 905522"/>
                <a:gd name="connsiteY1" fmla="*/ 226381 h 968365"/>
                <a:gd name="connsiteX2" fmla="*/ 905522 w 905522"/>
                <a:gd name="connsiteY2" fmla="*/ 741985 h 968365"/>
                <a:gd name="connsiteX3" fmla="*/ 452761 w 905522"/>
                <a:gd name="connsiteY3" fmla="*/ 968365 h 968365"/>
                <a:gd name="connsiteX4" fmla="*/ 0 w 905522"/>
                <a:gd name="connsiteY4" fmla="*/ 741985 h 968365"/>
                <a:gd name="connsiteX5" fmla="*/ 0 w 905522"/>
                <a:gd name="connsiteY5" fmla="*/ 226381 h 9683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522" h="968365">
                  <a:moveTo>
                    <a:pt x="452761" y="0"/>
                  </a:moveTo>
                  <a:lnTo>
                    <a:pt x="905522" y="226381"/>
                  </a:lnTo>
                  <a:lnTo>
                    <a:pt x="905522" y="741985"/>
                  </a:lnTo>
                  <a:lnTo>
                    <a:pt x="452761" y="968365"/>
                  </a:lnTo>
                  <a:lnTo>
                    <a:pt x="0" y="741985"/>
                  </a:lnTo>
                  <a:lnTo>
                    <a:pt x="0" y="226381"/>
                  </a:lnTo>
                  <a:close/>
                </a:path>
              </a:pathLst>
            </a:custGeom>
            <a:solidFill>
              <a:srgbClr val="CDC0B0"/>
            </a:solidFill>
            <a:ln w="12700" cap="flat" cmpd="sng" algn="ctr">
              <a:noFill/>
              <a:prstDash val="solid"/>
              <a:miter lim="800000"/>
            </a:ln>
            <a:effectLst/>
          </p:spPr>
          <p:txBody>
            <a:bodyPr lIns="0" tIns="0" rIns="0" bIns="0" anchor="ctr">
              <a:norm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0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rPr>
                <a:t>标题</a:t>
              </a:r>
              <a:endParaRPr kumimoji="0" lang="zh-CN" altLang="en-US" sz="20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endParaRPr>
            </a:p>
          </p:txBody>
        </p:sp>
        <p:grpSp>
          <p:nvGrpSpPr>
            <p:cNvPr id="24582" name="组合 5"/>
            <p:cNvGrpSpPr/>
            <p:nvPr>
              <p:custDataLst>
                <p:tags r:id="rId7"/>
              </p:custDataLst>
            </p:nvPr>
          </p:nvGrpSpPr>
          <p:grpSpPr>
            <a:xfrm>
              <a:off x="4570438" y="1589838"/>
              <a:ext cx="2795562" cy="1270087"/>
              <a:chOff x="8669588" y="2209362"/>
              <a:chExt cx="2795562" cy="1270087"/>
            </a:xfrm>
          </p:grpSpPr>
          <p:sp>
            <p:nvSpPr>
              <p:cNvPr id="24583" name="文本框 6"/>
              <p:cNvSpPr/>
              <p:nvPr>
                <p:custDataLst>
                  <p:tags r:id="rId8"/>
                </p:custDataLst>
              </p:nvPr>
            </p:nvSpPr>
            <p:spPr>
              <a:xfrm>
                <a:off x="9231346" y="2209362"/>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24584" name="文本框 7"/>
              <p:cNvSpPr/>
              <p:nvPr>
                <p:custDataLst>
                  <p:tags r:id="rId9"/>
                </p:custDataLst>
              </p:nvPr>
            </p:nvSpPr>
            <p:spPr>
              <a:xfrm>
                <a:off x="8669588" y="2772909"/>
                <a:ext cx="2795562"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grpSp>
        <p:nvGrpSpPr>
          <p:cNvPr id="24585" name="组合 8"/>
          <p:cNvGrpSpPr/>
          <p:nvPr>
            <p:custDataLst>
              <p:tags r:id="rId10"/>
            </p:custDataLst>
          </p:nvPr>
        </p:nvGrpSpPr>
        <p:grpSpPr>
          <a:xfrm>
            <a:off x="8004175" y="1589088"/>
            <a:ext cx="2663825" cy="2552700"/>
            <a:chOff x="8004518" y="1589838"/>
            <a:chExt cx="2663482" cy="2552240"/>
          </a:xfrm>
        </p:grpSpPr>
        <p:sp>
          <p:nvSpPr>
            <p:cNvPr id="24586" name="MH_SubTitle_5"/>
            <p:cNvSpPr/>
            <p:nvPr>
              <p:custDataLst>
                <p:tags r:id="rId11"/>
              </p:custDataLst>
            </p:nvPr>
          </p:nvSpPr>
          <p:spPr>
            <a:xfrm>
              <a:off x="8818770" y="3036407"/>
              <a:ext cx="1034979" cy="1105671"/>
            </a:xfrm>
            <a:custGeom>
              <a:gdLst>
                <a:gd name="connsiteX0" fmla="*/ 452761 w 905522"/>
                <a:gd name="connsiteY0" fmla="*/ 0 h 968365"/>
                <a:gd name="connsiteX1" fmla="*/ 905522 w 905522"/>
                <a:gd name="connsiteY1" fmla="*/ 226381 h 968365"/>
                <a:gd name="connsiteX2" fmla="*/ 905522 w 905522"/>
                <a:gd name="connsiteY2" fmla="*/ 741985 h 968365"/>
                <a:gd name="connsiteX3" fmla="*/ 452761 w 905522"/>
                <a:gd name="connsiteY3" fmla="*/ 968365 h 968365"/>
                <a:gd name="connsiteX4" fmla="*/ 0 w 905522"/>
                <a:gd name="connsiteY4" fmla="*/ 741985 h 968365"/>
                <a:gd name="connsiteX5" fmla="*/ 0 w 905522"/>
                <a:gd name="connsiteY5" fmla="*/ 226381 h 9683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522" h="968365">
                  <a:moveTo>
                    <a:pt x="452761" y="0"/>
                  </a:moveTo>
                  <a:lnTo>
                    <a:pt x="905522" y="226381"/>
                  </a:lnTo>
                  <a:lnTo>
                    <a:pt x="905522" y="741985"/>
                  </a:lnTo>
                  <a:lnTo>
                    <a:pt x="452761" y="968365"/>
                  </a:lnTo>
                  <a:lnTo>
                    <a:pt x="0" y="741985"/>
                  </a:lnTo>
                  <a:lnTo>
                    <a:pt x="0" y="226381"/>
                  </a:lnTo>
                  <a:close/>
                </a:path>
              </a:pathLst>
            </a:custGeom>
            <a:solidFill>
              <a:srgbClr val="CDC0B0"/>
            </a:solidFill>
            <a:ln w="12700" cap="flat" cmpd="sng" algn="ctr">
              <a:noFill/>
              <a:prstDash val="solid"/>
              <a:miter lim="800000"/>
            </a:ln>
            <a:effectLst/>
          </p:spPr>
          <p:txBody>
            <a:bodyPr lIns="0" tIns="0" rIns="0" bIns="0" anchor="ctr">
              <a:norm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0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rPr>
                <a:t>标题</a:t>
              </a:r>
              <a:endParaRPr kumimoji="0" lang="zh-CN" altLang="en-US" sz="20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endParaRPr>
            </a:p>
          </p:txBody>
        </p:sp>
        <p:grpSp>
          <p:nvGrpSpPr>
            <p:cNvPr id="24587" name="组合 10"/>
            <p:cNvGrpSpPr/>
            <p:nvPr>
              <p:custDataLst>
                <p:tags r:id="rId12"/>
              </p:custDataLst>
            </p:nvPr>
          </p:nvGrpSpPr>
          <p:grpSpPr>
            <a:xfrm>
              <a:off x="8004518" y="1589838"/>
              <a:ext cx="2663482" cy="1270087"/>
              <a:chOff x="8735628" y="2209362"/>
              <a:chExt cx="2663482" cy="1270087"/>
            </a:xfrm>
          </p:grpSpPr>
          <p:sp>
            <p:nvSpPr>
              <p:cNvPr id="24588" name="文本框 11"/>
              <p:cNvSpPr/>
              <p:nvPr>
                <p:custDataLst>
                  <p:tags r:id="rId13"/>
                </p:custDataLst>
              </p:nvPr>
            </p:nvSpPr>
            <p:spPr>
              <a:xfrm>
                <a:off x="9231346" y="2209362"/>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24589" name="文本框 12"/>
              <p:cNvSpPr/>
              <p:nvPr>
                <p:custDataLst>
                  <p:tags r:id="rId14"/>
                </p:custDataLst>
              </p:nvPr>
            </p:nvSpPr>
            <p:spPr>
              <a:xfrm>
                <a:off x="8735628" y="2772909"/>
                <a:ext cx="2663482"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grpSp>
        <p:nvGrpSpPr>
          <p:cNvPr id="24590" name="组合 13"/>
          <p:cNvGrpSpPr/>
          <p:nvPr>
            <p:custDataLst>
              <p:tags r:id="rId15"/>
            </p:custDataLst>
          </p:nvPr>
        </p:nvGrpSpPr>
        <p:grpSpPr>
          <a:xfrm>
            <a:off x="1217613" y="1589088"/>
            <a:ext cx="2765425" cy="2552700"/>
            <a:chOff x="1217638" y="1589838"/>
            <a:chExt cx="2765082" cy="2552240"/>
          </a:xfrm>
        </p:grpSpPr>
        <p:sp>
          <p:nvSpPr>
            <p:cNvPr id="24591" name="MH_SubTitle_1"/>
            <p:cNvSpPr/>
            <p:nvPr>
              <p:custDataLst>
                <p:tags r:id="rId16"/>
              </p:custDataLst>
            </p:nvPr>
          </p:nvSpPr>
          <p:spPr>
            <a:xfrm>
              <a:off x="2082690" y="3036407"/>
              <a:ext cx="1034979" cy="1105671"/>
            </a:xfrm>
            <a:custGeom>
              <a:gdLst>
                <a:gd name="connsiteX0" fmla="*/ 452761 w 905522"/>
                <a:gd name="connsiteY0" fmla="*/ 0 h 968365"/>
                <a:gd name="connsiteX1" fmla="*/ 905522 w 905522"/>
                <a:gd name="connsiteY1" fmla="*/ 226381 h 968365"/>
                <a:gd name="connsiteX2" fmla="*/ 905522 w 905522"/>
                <a:gd name="connsiteY2" fmla="*/ 741985 h 968365"/>
                <a:gd name="connsiteX3" fmla="*/ 452761 w 905522"/>
                <a:gd name="connsiteY3" fmla="*/ 968365 h 968365"/>
                <a:gd name="connsiteX4" fmla="*/ 0 w 905522"/>
                <a:gd name="connsiteY4" fmla="*/ 741985 h 968365"/>
                <a:gd name="connsiteX5" fmla="*/ 0 w 905522"/>
                <a:gd name="connsiteY5" fmla="*/ 226381 h 9683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522" h="968365">
                  <a:moveTo>
                    <a:pt x="452761" y="0"/>
                  </a:moveTo>
                  <a:lnTo>
                    <a:pt x="905522" y="226381"/>
                  </a:lnTo>
                  <a:lnTo>
                    <a:pt x="905522" y="741985"/>
                  </a:lnTo>
                  <a:lnTo>
                    <a:pt x="452761" y="968365"/>
                  </a:lnTo>
                  <a:lnTo>
                    <a:pt x="0" y="741985"/>
                  </a:lnTo>
                  <a:lnTo>
                    <a:pt x="0" y="226381"/>
                  </a:lnTo>
                  <a:close/>
                </a:path>
              </a:pathLst>
            </a:custGeom>
            <a:solidFill>
              <a:srgbClr val="CDC0B0"/>
            </a:solidFill>
            <a:ln w="12700" cap="flat" cmpd="sng" algn="ctr">
              <a:noFill/>
              <a:prstDash val="solid"/>
              <a:miter lim="800000"/>
            </a:ln>
            <a:effectLst/>
          </p:spPr>
          <p:txBody>
            <a:bodyPr lIns="0" tIns="0" rIns="0" bIns="0" anchor="ctr">
              <a:norm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0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rPr>
                <a:t>标题</a:t>
              </a:r>
              <a:endParaRPr kumimoji="0" lang="zh-CN" altLang="en-US" sz="20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endParaRPr>
            </a:p>
          </p:txBody>
        </p:sp>
        <p:grpSp>
          <p:nvGrpSpPr>
            <p:cNvPr id="24592" name="组合 15"/>
            <p:cNvGrpSpPr/>
            <p:nvPr>
              <p:custDataLst>
                <p:tags r:id="rId17"/>
              </p:custDataLst>
            </p:nvPr>
          </p:nvGrpSpPr>
          <p:grpSpPr>
            <a:xfrm>
              <a:off x="1217638" y="1589838"/>
              <a:ext cx="2765082" cy="1270087"/>
              <a:chOff x="8684828" y="2209362"/>
              <a:chExt cx="2765082" cy="1270087"/>
            </a:xfrm>
          </p:grpSpPr>
          <p:sp>
            <p:nvSpPr>
              <p:cNvPr id="24593" name="文本框 16"/>
              <p:cNvSpPr/>
              <p:nvPr>
                <p:custDataLst>
                  <p:tags r:id="rId18"/>
                </p:custDataLst>
              </p:nvPr>
            </p:nvSpPr>
            <p:spPr>
              <a:xfrm>
                <a:off x="9231346" y="2209362"/>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24594" name="文本框 17"/>
              <p:cNvSpPr/>
              <p:nvPr>
                <p:custDataLst>
                  <p:tags r:id="rId19"/>
                </p:custDataLst>
              </p:nvPr>
            </p:nvSpPr>
            <p:spPr>
              <a:xfrm>
                <a:off x="8684828" y="2772909"/>
                <a:ext cx="2765082"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grpSp>
        <p:nvGrpSpPr>
          <p:cNvPr id="24595" name="组合 18"/>
          <p:cNvGrpSpPr/>
          <p:nvPr>
            <p:custDataLst>
              <p:tags r:id="rId20"/>
            </p:custDataLst>
          </p:nvPr>
        </p:nvGrpSpPr>
        <p:grpSpPr>
          <a:xfrm>
            <a:off x="2962275" y="4105275"/>
            <a:ext cx="2627313" cy="2382838"/>
            <a:chOff x="2970238" y="4104632"/>
            <a:chExt cx="2627922" cy="2382413"/>
          </a:xfrm>
        </p:grpSpPr>
        <p:sp>
          <p:nvSpPr>
            <p:cNvPr id="24596" name="MH_SubTitle_2"/>
            <p:cNvSpPr/>
            <p:nvPr>
              <p:custDataLst>
                <p:tags r:id="rId21"/>
              </p:custDataLst>
            </p:nvPr>
          </p:nvSpPr>
          <p:spPr>
            <a:xfrm>
              <a:off x="3767616" y="4104632"/>
              <a:ext cx="1033167" cy="1105671"/>
            </a:xfrm>
            <a:custGeom>
              <a:gdLst>
                <a:gd name="connsiteX0" fmla="*/ 452761 w 905522"/>
                <a:gd name="connsiteY0" fmla="*/ 0 h 968366"/>
                <a:gd name="connsiteX1" fmla="*/ 905522 w 905522"/>
                <a:gd name="connsiteY1" fmla="*/ 226381 h 968366"/>
                <a:gd name="connsiteX2" fmla="*/ 905522 w 905522"/>
                <a:gd name="connsiteY2" fmla="*/ 741986 h 968366"/>
                <a:gd name="connsiteX3" fmla="*/ 452761 w 905522"/>
                <a:gd name="connsiteY3" fmla="*/ 968366 h 968366"/>
                <a:gd name="connsiteX4" fmla="*/ 0 w 905522"/>
                <a:gd name="connsiteY4" fmla="*/ 741986 h 968366"/>
                <a:gd name="connsiteX5" fmla="*/ 0 w 905522"/>
                <a:gd name="connsiteY5" fmla="*/ 226381 h 9683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522" h="968366">
                  <a:moveTo>
                    <a:pt x="452761" y="0"/>
                  </a:moveTo>
                  <a:lnTo>
                    <a:pt x="905522" y="226381"/>
                  </a:lnTo>
                  <a:lnTo>
                    <a:pt x="905522" y="741986"/>
                  </a:lnTo>
                  <a:lnTo>
                    <a:pt x="452761" y="968366"/>
                  </a:lnTo>
                  <a:lnTo>
                    <a:pt x="0" y="741986"/>
                  </a:lnTo>
                  <a:lnTo>
                    <a:pt x="0" y="226381"/>
                  </a:lnTo>
                  <a:close/>
                </a:path>
              </a:pathLst>
            </a:custGeom>
            <a:solidFill>
              <a:srgbClr val="DEAB9C"/>
            </a:solidFill>
            <a:ln w="12700" cap="flat" cmpd="sng" algn="ctr">
              <a:noFill/>
              <a:prstDash val="solid"/>
              <a:miter lim="800000"/>
            </a:ln>
            <a:effectLst/>
          </p:spPr>
          <p:txBody>
            <a:bodyPr lIns="0" tIns="0" rIns="0" bIns="0" anchor="ctr">
              <a:norm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0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rPr>
                <a:t>标题</a:t>
              </a:r>
              <a:endParaRPr kumimoji="0" lang="zh-CN" altLang="en-US" sz="20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endParaRPr>
            </a:p>
          </p:txBody>
        </p:sp>
        <p:grpSp>
          <p:nvGrpSpPr>
            <p:cNvPr id="24597" name="组合 20"/>
            <p:cNvGrpSpPr/>
            <p:nvPr>
              <p:custDataLst>
                <p:tags r:id="rId22"/>
              </p:custDataLst>
            </p:nvPr>
          </p:nvGrpSpPr>
          <p:grpSpPr>
            <a:xfrm>
              <a:off x="2970238" y="5216958"/>
              <a:ext cx="2627922" cy="1270087"/>
              <a:chOff x="8753408" y="2209362"/>
              <a:chExt cx="2627922" cy="1270087"/>
            </a:xfrm>
          </p:grpSpPr>
          <p:sp>
            <p:nvSpPr>
              <p:cNvPr id="24598" name="文本框 21"/>
              <p:cNvSpPr/>
              <p:nvPr>
                <p:custDataLst>
                  <p:tags r:id="rId23"/>
                </p:custDataLst>
              </p:nvPr>
            </p:nvSpPr>
            <p:spPr>
              <a:xfrm>
                <a:off x="9231346" y="2209362"/>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24599" name="文本框 22"/>
              <p:cNvSpPr/>
              <p:nvPr>
                <p:custDataLst>
                  <p:tags r:id="rId24"/>
                </p:custDataLst>
              </p:nvPr>
            </p:nvSpPr>
            <p:spPr>
              <a:xfrm>
                <a:off x="8753408" y="2772909"/>
                <a:ext cx="2627922"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grpSp>
        <p:nvGrpSpPr>
          <p:cNvPr id="24600" name="组合 23"/>
          <p:cNvGrpSpPr/>
          <p:nvPr>
            <p:custDataLst>
              <p:tags r:id="rId25"/>
            </p:custDataLst>
          </p:nvPr>
        </p:nvGrpSpPr>
        <p:grpSpPr>
          <a:xfrm>
            <a:off x="6345238" y="4105275"/>
            <a:ext cx="2678112" cy="2382838"/>
            <a:chOff x="6312878" y="4104632"/>
            <a:chExt cx="2678722" cy="2382413"/>
          </a:xfrm>
        </p:grpSpPr>
        <p:sp>
          <p:nvSpPr>
            <p:cNvPr id="24601" name="MH_SubTitle_4"/>
            <p:cNvSpPr/>
            <p:nvPr>
              <p:custDataLst>
                <p:tags r:id="rId26"/>
              </p:custDataLst>
            </p:nvPr>
          </p:nvSpPr>
          <p:spPr>
            <a:xfrm>
              <a:off x="7135656" y="4104632"/>
              <a:ext cx="1033167" cy="1105671"/>
            </a:xfrm>
            <a:custGeom>
              <a:gdLst>
                <a:gd name="connsiteX0" fmla="*/ 452761 w 905522"/>
                <a:gd name="connsiteY0" fmla="*/ 0 h 968366"/>
                <a:gd name="connsiteX1" fmla="*/ 905522 w 905522"/>
                <a:gd name="connsiteY1" fmla="*/ 226381 h 968366"/>
                <a:gd name="connsiteX2" fmla="*/ 905522 w 905522"/>
                <a:gd name="connsiteY2" fmla="*/ 741986 h 968366"/>
                <a:gd name="connsiteX3" fmla="*/ 452761 w 905522"/>
                <a:gd name="connsiteY3" fmla="*/ 968366 h 968366"/>
                <a:gd name="connsiteX4" fmla="*/ 0 w 905522"/>
                <a:gd name="connsiteY4" fmla="*/ 741986 h 968366"/>
                <a:gd name="connsiteX5" fmla="*/ 0 w 905522"/>
                <a:gd name="connsiteY5" fmla="*/ 226381 h 9683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522" h="968366">
                  <a:moveTo>
                    <a:pt x="452761" y="0"/>
                  </a:moveTo>
                  <a:lnTo>
                    <a:pt x="905522" y="226381"/>
                  </a:lnTo>
                  <a:lnTo>
                    <a:pt x="905522" y="741986"/>
                  </a:lnTo>
                  <a:lnTo>
                    <a:pt x="452761" y="968366"/>
                  </a:lnTo>
                  <a:lnTo>
                    <a:pt x="0" y="741986"/>
                  </a:lnTo>
                  <a:lnTo>
                    <a:pt x="0" y="226381"/>
                  </a:lnTo>
                  <a:close/>
                </a:path>
              </a:pathLst>
            </a:custGeom>
            <a:solidFill>
              <a:srgbClr val="DEAB9C"/>
            </a:solidFill>
            <a:ln w="12700" cap="flat" cmpd="sng" algn="ctr">
              <a:noFill/>
              <a:prstDash val="solid"/>
              <a:miter lim="800000"/>
            </a:ln>
            <a:effectLst/>
          </p:spPr>
          <p:txBody>
            <a:bodyPr lIns="0" tIns="0" rIns="0" bIns="0" anchor="ctr">
              <a:norm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0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rPr>
                <a:t>标题</a:t>
              </a:r>
              <a:endParaRPr kumimoji="0" lang="zh-CN" altLang="en-US" sz="2000" b="1" i="0" u="none" strike="noStrike" kern="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endParaRPr>
            </a:p>
          </p:txBody>
        </p:sp>
        <p:grpSp>
          <p:nvGrpSpPr>
            <p:cNvPr id="24602" name="组合 25"/>
            <p:cNvGrpSpPr/>
            <p:nvPr>
              <p:custDataLst>
                <p:tags r:id="rId27"/>
              </p:custDataLst>
            </p:nvPr>
          </p:nvGrpSpPr>
          <p:grpSpPr>
            <a:xfrm>
              <a:off x="6312878" y="5216958"/>
              <a:ext cx="2678722" cy="1270087"/>
              <a:chOff x="8728008" y="2209362"/>
              <a:chExt cx="2678722" cy="1270087"/>
            </a:xfrm>
          </p:grpSpPr>
          <p:sp>
            <p:nvSpPr>
              <p:cNvPr id="24603" name="文本框 26"/>
              <p:cNvSpPr/>
              <p:nvPr>
                <p:custDataLst>
                  <p:tags r:id="rId28"/>
                </p:custDataLst>
              </p:nvPr>
            </p:nvSpPr>
            <p:spPr>
              <a:xfrm>
                <a:off x="9231346" y="2209362"/>
                <a:ext cx="1672044" cy="506164"/>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24604" name="文本框 27"/>
              <p:cNvSpPr/>
              <p:nvPr>
                <p:custDataLst>
                  <p:tags r:id="rId29"/>
                </p:custDataLst>
              </p:nvPr>
            </p:nvSpPr>
            <p:spPr>
              <a:xfrm>
                <a:off x="8728008" y="2772909"/>
                <a:ext cx="2678722"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lnSpc>
                    <a:spcPct val="130000"/>
                  </a:lnSpc>
                </a:pPr>
                <a:r>
                  <a:rPr lang="zh-CN" altLang="en-US" sz="1600">
                    <a:ea typeface="等线" panose="02010600030101010101" charset="-122"/>
                    <a:sym typeface="等线"/>
                  </a:rPr>
                  <a:t>您的内容打在这里在此框中选择粘贴并选择只保留文字</a:t>
                </a:r>
                <a:endParaRPr lang="zh-CN" altLang="en-US" sz="1600">
                  <a:ea typeface="等线" panose="02010600030101010101" charset="-122"/>
                  <a:sym typeface="等线"/>
                </a:endParaRPr>
              </a:p>
            </p:txBody>
          </p:sp>
        </p:gr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arn(inVertical)">
                                      <p:cBhvr>
                                        <p:cTn id="7" dur="500"/>
                                        <p:tgtEl>
                                          <p:spTgt spid="24579"/>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24590"/>
                                        </p:tgtEl>
                                        <p:attrNameLst>
                                          <p:attrName>style.visibility</p:attrName>
                                        </p:attrNameLst>
                                      </p:cBhvr>
                                      <p:to>
                                        <p:strVal val="visible"/>
                                      </p:to>
                                    </p:set>
                                    <p:animEffect transition="in" filter="barn(inHorizontal)">
                                      <p:cBhvr>
                                        <p:cTn id="11" dur="500"/>
                                        <p:tgtEl>
                                          <p:spTgt spid="24590"/>
                                        </p:tgtEl>
                                      </p:cBhvr>
                                    </p:animEffect>
                                  </p:childTnLst>
                                </p:cTn>
                              </p:par>
                            </p:childTnLst>
                          </p:cTn>
                        </p:par>
                        <p:par>
                          <p:cTn id="12" fill="hold" nodeType="afterGroup">
                            <p:stCondLst>
                              <p:cond delay="1000"/>
                            </p:stCondLst>
                            <p:childTnLst>
                              <p:par>
                                <p:cTn id="13" presetID="16" presetClass="entr" presetSubtype="26" fill="hold" nodeType="afterEffect">
                                  <p:stCondLst>
                                    <p:cond delay="0"/>
                                  </p:stCondLst>
                                  <p:childTnLst>
                                    <p:set>
                                      <p:cBhvr>
                                        <p:cTn id="14" dur="1" fill="hold">
                                          <p:stCondLst>
                                            <p:cond delay="0"/>
                                          </p:stCondLst>
                                        </p:cTn>
                                        <p:tgtEl>
                                          <p:spTgt spid="24595"/>
                                        </p:tgtEl>
                                        <p:attrNameLst>
                                          <p:attrName>style.visibility</p:attrName>
                                        </p:attrNameLst>
                                      </p:cBhvr>
                                      <p:to>
                                        <p:strVal val="visible"/>
                                      </p:to>
                                    </p:set>
                                    <p:animEffect transition="in" filter="barn(inHorizontal)">
                                      <p:cBhvr>
                                        <p:cTn id="15" dur="500"/>
                                        <p:tgtEl>
                                          <p:spTgt spid="24595"/>
                                        </p:tgtEl>
                                      </p:cBhvr>
                                    </p:animEffect>
                                  </p:childTnLst>
                                </p:cTn>
                              </p:par>
                            </p:childTnLst>
                          </p:cTn>
                        </p:par>
                        <p:par>
                          <p:cTn id="16" fill="hold" nodeType="afterGroup">
                            <p:stCondLst>
                              <p:cond delay="1500"/>
                            </p:stCondLst>
                            <p:childTnLst>
                              <p:par>
                                <p:cTn id="17" presetID="16" presetClass="entr" presetSubtype="26" fill="hold" nodeType="afterEffect">
                                  <p:stCondLst>
                                    <p:cond delay="0"/>
                                  </p:stCondLst>
                                  <p:childTnLst>
                                    <p:set>
                                      <p:cBhvr>
                                        <p:cTn id="18" dur="1" fill="hold">
                                          <p:stCondLst>
                                            <p:cond delay="0"/>
                                          </p:stCondLst>
                                        </p:cTn>
                                        <p:tgtEl>
                                          <p:spTgt spid="24580"/>
                                        </p:tgtEl>
                                        <p:attrNameLst>
                                          <p:attrName>style.visibility</p:attrName>
                                        </p:attrNameLst>
                                      </p:cBhvr>
                                      <p:to>
                                        <p:strVal val="visible"/>
                                      </p:to>
                                    </p:set>
                                    <p:animEffect transition="in" filter="barn(inHorizontal)">
                                      <p:cBhvr>
                                        <p:cTn id="19" dur="500"/>
                                        <p:tgtEl>
                                          <p:spTgt spid="24580"/>
                                        </p:tgtEl>
                                      </p:cBhvr>
                                    </p:animEffect>
                                  </p:childTnLst>
                                </p:cTn>
                              </p:par>
                            </p:childTnLst>
                          </p:cTn>
                        </p:par>
                        <p:par>
                          <p:cTn id="20" fill="hold" nodeType="afterGroup">
                            <p:stCondLst>
                              <p:cond delay="2000"/>
                            </p:stCondLst>
                            <p:childTnLst>
                              <p:par>
                                <p:cTn id="21" presetID="16" presetClass="entr" presetSubtype="26" fill="hold" nodeType="afterEffect">
                                  <p:stCondLst>
                                    <p:cond delay="0"/>
                                  </p:stCondLst>
                                  <p:childTnLst>
                                    <p:set>
                                      <p:cBhvr>
                                        <p:cTn id="22" dur="1" fill="hold">
                                          <p:stCondLst>
                                            <p:cond delay="0"/>
                                          </p:stCondLst>
                                        </p:cTn>
                                        <p:tgtEl>
                                          <p:spTgt spid="24600"/>
                                        </p:tgtEl>
                                        <p:attrNameLst>
                                          <p:attrName>style.visibility</p:attrName>
                                        </p:attrNameLst>
                                      </p:cBhvr>
                                      <p:to>
                                        <p:strVal val="visible"/>
                                      </p:to>
                                    </p:set>
                                    <p:animEffect transition="in" filter="barn(inHorizontal)">
                                      <p:cBhvr>
                                        <p:cTn id="23" dur="500"/>
                                        <p:tgtEl>
                                          <p:spTgt spid="24600"/>
                                        </p:tgtEl>
                                      </p:cBhvr>
                                    </p:animEffect>
                                  </p:childTnLst>
                                </p:cTn>
                              </p:par>
                            </p:childTnLst>
                          </p:cTn>
                        </p:par>
                        <p:par>
                          <p:cTn id="24" fill="hold" nodeType="afterGroup">
                            <p:stCondLst>
                              <p:cond delay="2500"/>
                            </p:stCondLst>
                            <p:childTnLst>
                              <p:par>
                                <p:cTn id="25" presetID="16" presetClass="entr" presetSubtype="26" fill="hold" nodeType="afterEffect">
                                  <p:stCondLst>
                                    <p:cond delay="0"/>
                                  </p:stCondLst>
                                  <p:childTnLst>
                                    <p:set>
                                      <p:cBhvr>
                                        <p:cTn id="26" dur="1" fill="hold">
                                          <p:stCondLst>
                                            <p:cond delay="0"/>
                                          </p:stCondLst>
                                        </p:cTn>
                                        <p:tgtEl>
                                          <p:spTgt spid="24585"/>
                                        </p:tgtEl>
                                        <p:attrNameLst>
                                          <p:attrName>style.visibility</p:attrName>
                                        </p:attrNameLst>
                                      </p:cBhvr>
                                      <p:to>
                                        <p:strVal val="visible"/>
                                      </p:to>
                                    </p:set>
                                    <p:animEffect transition="in" filter="barn(inHorizontal)">
                                      <p:cBhvr>
                                        <p:cTn id="27"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5602"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未来工作计划</a:t>
            </a:r>
            <a:endParaRPr lang="zh-CN" altLang="en-US" sz="3200">
              <a:solidFill>
                <a:srgbClr val="5F3D39"/>
              </a:solidFill>
              <a:latin typeface="思源宋体 CN Heavy" pitchFamily="18" charset="-122"/>
              <a:ea typeface="思源宋体 CN Heavy" pitchFamily="18" charset="-122"/>
            </a:endParaRPr>
          </a:p>
        </p:txBody>
      </p:sp>
      <p:grpSp>
        <p:nvGrpSpPr>
          <p:cNvPr id="25603" name="组合 2"/>
          <p:cNvGrpSpPr/>
          <p:nvPr>
            <p:custDataLst>
              <p:tags r:id="rId4"/>
            </p:custDataLst>
          </p:nvPr>
        </p:nvGrpSpPr>
        <p:grpSpPr>
          <a:xfrm>
            <a:off x="614363" y="1879600"/>
            <a:ext cx="4094162" cy="4094163"/>
            <a:chOff x="701040" y="1554480"/>
            <a:chExt cx="4094480" cy="4094480"/>
          </a:xfrm>
        </p:grpSpPr>
        <p:sp>
          <p:nvSpPr>
            <p:cNvPr id="25604" name="椭圆 3"/>
            <p:cNvSpPr/>
            <p:nvPr>
              <p:custDataLst>
                <p:tags r:id="rId5"/>
              </p:custDataLst>
            </p:nvPr>
          </p:nvSpPr>
          <p:spPr>
            <a:xfrm>
              <a:off x="701040" y="1554480"/>
              <a:ext cx="4094480" cy="4094480"/>
            </a:xfrm>
            <a:prstGeom prst="ellipse">
              <a:avLst/>
            </a:prstGeom>
            <a:noFill/>
            <a:ln w="12700" cap="flat" cmpd="sng" algn="ctr">
              <a:solidFill>
                <a:srgbClr val="DEAB9C"/>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solidFill>
                <a:uLnTx/>
                <a:uFillTx/>
              </a:endParaRPr>
            </a:p>
          </p:txBody>
        </p:sp>
        <p:sp>
          <p:nvSpPr>
            <p:cNvPr id="25605" name="文本框 4"/>
            <p:cNvSpPr/>
            <p:nvPr>
              <p:custDataLst>
                <p:tags r:id="rId6"/>
              </p:custDataLst>
            </p:nvPr>
          </p:nvSpPr>
          <p:spPr>
            <a:xfrm>
              <a:off x="1356360" y="3392488"/>
              <a:ext cx="2783840" cy="134164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ctr" defTabSz="1828800">
                <a:lnSpc>
                  <a:spcPct val="130000"/>
                </a:lnSpc>
              </a:pPr>
              <a:r>
                <a:rPr lang="zh-CN" altLang="en-US" sz="1600"/>
                <a:t>您的内容打在这里在此框中选择粘贴并选择只保留文字您的内容打在这里在此框中选择粘贴并选择只保留文字</a:t>
              </a:r>
              <a:endParaRPr lang="en-US" altLang="zh-CN" sz="1600"/>
            </a:p>
          </p:txBody>
        </p:sp>
        <p:grpSp>
          <p:nvGrpSpPr>
            <p:cNvPr id="25606" name="组合 5"/>
            <p:cNvGrpSpPr/>
            <p:nvPr>
              <p:custDataLst>
                <p:tags r:id="rId7"/>
              </p:custDataLst>
            </p:nvPr>
          </p:nvGrpSpPr>
          <p:grpSpPr>
            <a:xfrm>
              <a:off x="2432840" y="2020416"/>
              <a:ext cx="630881" cy="564996"/>
              <a:chOff x="1604799" y="2396336"/>
              <a:chExt cx="630881" cy="564996"/>
            </a:xfrm>
          </p:grpSpPr>
          <p:sp>
            <p:nvSpPr>
              <p:cNvPr id="25607" name="Freeform 543"/>
              <p:cNvSpPr>
                <a:spLocks noChangeArrowheads="1"/>
              </p:cNvSpPr>
              <p:nvPr>
                <p:custDataLst>
                  <p:tags r:id="rId8"/>
                </p:custDataLst>
              </p:nvPr>
            </p:nvSpPr>
            <p:spPr bwMode="auto">
              <a:xfrm>
                <a:off x="1604799" y="2403205"/>
                <a:ext cx="563133" cy="558127"/>
              </a:xfrm>
              <a:custGeom>
                <a:gdLst>
                  <a:gd name="T0" fmla="*/ 644 w 1448"/>
                  <a:gd name="T1" fmla="*/ 427 h 1431"/>
                  <a:gd name="T2" fmla="*/ 561 w 1448"/>
                  <a:gd name="T3" fmla="*/ 117 h 1431"/>
                  <a:gd name="T4" fmla="*/ 251 w 1448"/>
                  <a:gd name="T5" fmla="*/ 34 h 1431"/>
                  <a:gd name="T6" fmla="*/ 435 w 1448"/>
                  <a:gd name="T7" fmla="*/ 209 h 1431"/>
                  <a:gd name="T8" fmla="*/ 385 w 1448"/>
                  <a:gd name="T9" fmla="*/ 385 h 1431"/>
                  <a:gd name="T10" fmla="*/ 210 w 1448"/>
                  <a:gd name="T11" fmla="*/ 435 h 1431"/>
                  <a:gd name="T12" fmla="*/ 34 w 1448"/>
                  <a:gd name="T13" fmla="*/ 251 h 1431"/>
                  <a:gd name="T14" fmla="*/ 109 w 1448"/>
                  <a:gd name="T15" fmla="*/ 561 h 1431"/>
                  <a:gd name="T16" fmla="*/ 435 w 1448"/>
                  <a:gd name="T17" fmla="*/ 644 h 1431"/>
                  <a:gd name="T18" fmla="*/ 1179 w 1448"/>
                  <a:gd name="T19" fmla="*/ 1380 h 1431"/>
                  <a:gd name="T20" fmla="*/ 1288 w 1448"/>
                  <a:gd name="T21" fmla="*/ 1430 h 1431"/>
                  <a:gd name="T22" fmla="*/ 1388 w 1448"/>
                  <a:gd name="T23" fmla="*/ 1380 h 1431"/>
                  <a:gd name="T24" fmla="*/ 1388 w 1448"/>
                  <a:gd name="T25" fmla="*/ 1171 h 1431"/>
                  <a:gd name="T26" fmla="*/ 644 w 1448"/>
                  <a:gd name="T27" fmla="*/ 427 h 1431"/>
                  <a:gd name="T28" fmla="*/ 1296 w 1448"/>
                  <a:gd name="T29" fmla="*/ 1355 h 1431"/>
                  <a:gd name="T30" fmla="*/ 1238 w 1448"/>
                  <a:gd name="T31" fmla="*/ 1305 h 1431"/>
                  <a:gd name="T32" fmla="*/ 1296 w 1448"/>
                  <a:gd name="T33" fmla="*/ 1246 h 1431"/>
                  <a:gd name="T34" fmla="*/ 1355 w 1448"/>
                  <a:gd name="T35" fmla="*/ 1305 h 1431"/>
                  <a:gd name="T36" fmla="*/ 1296 w 1448"/>
                  <a:gd name="T37" fmla="*/ 1355 h 1431"/>
                  <a:gd name="T38" fmla="*/ 1296 w 1448"/>
                  <a:gd name="T39" fmla="*/ 1355 h 1431"/>
                  <a:gd name="T40" fmla="*/ 1296 w 1448"/>
                  <a:gd name="T41" fmla="*/ 1355 h 1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8" h="1431">
                    <a:moveTo>
                      <a:pt x="644" y="427"/>
                    </a:moveTo>
                    <a:cubicBezTo>
                      <a:pt x="678" y="318"/>
                      <a:pt x="644" y="201"/>
                      <a:pt x="561" y="117"/>
                    </a:cubicBezTo>
                    <a:cubicBezTo>
                      <a:pt x="477" y="34"/>
                      <a:pt x="360" y="0"/>
                      <a:pt x="251" y="34"/>
                    </a:cubicBezTo>
                    <a:cubicBezTo>
                      <a:pt x="435" y="209"/>
                      <a:pt x="435" y="209"/>
                      <a:pt x="435" y="209"/>
                    </a:cubicBezTo>
                    <a:cubicBezTo>
                      <a:pt x="385" y="385"/>
                      <a:pt x="385" y="385"/>
                      <a:pt x="385" y="385"/>
                    </a:cubicBezTo>
                    <a:cubicBezTo>
                      <a:pt x="210" y="435"/>
                      <a:pt x="210" y="435"/>
                      <a:pt x="210" y="435"/>
                    </a:cubicBezTo>
                    <a:cubicBezTo>
                      <a:pt x="34" y="251"/>
                      <a:pt x="34" y="251"/>
                      <a:pt x="34" y="251"/>
                    </a:cubicBezTo>
                    <a:cubicBezTo>
                      <a:pt x="0" y="360"/>
                      <a:pt x="25" y="477"/>
                      <a:pt x="109" y="561"/>
                    </a:cubicBezTo>
                    <a:cubicBezTo>
                      <a:pt x="201" y="653"/>
                      <a:pt x="326" y="677"/>
                      <a:pt x="435" y="644"/>
                    </a:cubicBezTo>
                    <a:cubicBezTo>
                      <a:pt x="1179" y="1380"/>
                      <a:pt x="1179" y="1380"/>
                      <a:pt x="1179" y="1380"/>
                    </a:cubicBezTo>
                    <a:cubicBezTo>
                      <a:pt x="1204" y="1413"/>
                      <a:pt x="1246" y="1430"/>
                      <a:pt x="1288" y="1430"/>
                    </a:cubicBezTo>
                    <a:cubicBezTo>
                      <a:pt x="1321" y="1430"/>
                      <a:pt x="1363" y="1413"/>
                      <a:pt x="1388" y="1380"/>
                    </a:cubicBezTo>
                    <a:cubicBezTo>
                      <a:pt x="1447" y="1321"/>
                      <a:pt x="1447" y="1229"/>
                      <a:pt x="1388" y="1171"/>
                    </a:cubicBezTo>
                    <a:lnTo>
                      <a:pt x="644" y="427"/>
                    </a:lnTo>
                    <a:close/>
                    <a:moveTo>
                      <a:pt x="1296" y="1355"/>
                    </a:moveTo>
                    <a:cubicBezTo>
                      <a:pt x="1263" y="1355"/>
                      <a:pt x="1238" y="1330"/>
                      <a:pt x="1238" y="1305"/>
                    </a:cubicBezTo>
                    <a:cubicBezTo>
                      <a:pt x="1238" y="1271"/>
                      <a:pt x="1263" y="1246"/>
                      <a:pt x="1296" y="1246"/>
                    </a:cubicBezTo>
                    <a:cubicBezTo>
                      <a:pt x="1330" y="1246"/>
                      <a:pt x="1355" y="1271"/>
                      <a:pt x="1355" y="1305"/>
                    </a:cubicBezTo>
                    <a:cubicBezTo>
                      <a:pt x="1355" y="1330"/>
                      <a:pt x="1330" y="1355"/>
                      <a:pt x="1296" y="1355"/>
                    </a:cubicBezTo>
                    <a:close/>
                    <a:moveTo>
                      <a:pt x="1296" y="1355"/>
                    </a:moveTo>
                    <a:lnTo>
                      <a:pt x="1296" y="1355"/>
                    </a:lnTo>
                    <a:close/>
                  </a:path>
                </a:pathLst>
              </a:custGeom>
              <a:solidFill>
                <a:srgbClr val="DEAB9C"/>
              </a:solid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450" b="0" i="0" u="none" strike="noStrike" kern="1200" cap="none" spc="0" normalizeH="0" baseline="0" noProof="0">
                  <a:uLnTx/>
                  <a:uFillTx/>
                  <a:ea typeface="思源宋体 CN Medium" pitchFamily="18" charset="-122"/>
                  <a:cs typeface="字魂59号-创粗黑" panose="00000500000000000000" charset="-122"/>
                </a:endParaRPr>
              </a:p>
            </p:txBody>
          </p:sp>
          <p:sp>
            <p:nvSpPr>
              <p:cNvPr id="25608" name="Freeform 539"/>
              <p:cNvSpPr>
                <a:spLocks noChangeArrowheads="1"/>
              </p:cNvSpPr>
              <p:nvPr>
                <p:custDataLst>
                  <p:tags r:id="rId9"/>
                </p:custDataLst>
              </p:nvPr>
            </p:nvSpPr>
            <p:spPr bwMode="auto">
              <a:xfrm>
                <a:off x="1974716" y="2396336"/>
                <a:ext cx="260964" cy="257597"/>
              </a:xfrm>
              <a:custGeom>
                <a:gdLst>
                  <a:gd name="T0" fmla="*/ 159 w 670"/>
                  <a:gd name="T1" fmla="*/ 660 h 661"/>
                  <a:gd name="T2" fmla="*/ 259 w 670"/>
                  <a:gd name="T3" fmla="*/ 635 h 661"/>
                  <a:gd name="T4" fmla="*/ 669 w 670"/>
                  <a:gd name="T5" fmla="*/ 225 h 661"/>
                  <a:gd name="T6" fmla="*/ 435 w 670"/>
                  <a:gd name="T7" fmla="*/ 0 h 661"/>
                  <a:gd name="T8" fmla="*/ 33 w 670"/>
                  <a:gd name="T9" fmla="*/ 409 h 661"/>
                  <a:gd name="T10" fmla="*/ 0 w 670"/>
                  <a:gd name="T11" fmla="*/ 510 h 661"/>
                  <a:gd name="T12" fmla="*/ 159 w 670"/>
                  <a:gd name="T13" fmla="*/ 660 h 661"/>
                  <a:gd name="T14" fmla="*/ 159 w 670"/>
                  <a:gd name="T15" fmla="*/ 660 h 661"/>
                  <a:gd name="T16" fmla="*/ 159 w 670"/>
                  <a:gd name="T17" fmla="*/ 660 h 6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 h="661">
                    <a:moveTo>
                      <a:pt x="159" y="660"/>
                    </a:moveTo>
                    <a:cubicBezTo>
                      <a:pt x="184" y="643"/>
                      <a:pt x="226" y="635"/>
                      <a:pt x="259" y="635"/>
                    </a:cubicBezTo>
                    <a:cubicBezTo>
                      <a:pt x="669" y="225"/>
                      <a:pt x="669" y="225"/>
                      <a:pt x="669" y="225"/>
                    </a:cubicBezTo>
                    <a:cubicBezTo>
                      <a:pt x="435" y="0"/>
                      <a:pt x="435" y="0"/>
                      <a:pt x="435" y="0"/>
                    </a:cubicBezTo>
                    <a:cubicBezTo>
                      <a:pt x="33" y="409"/>
                      <a:pt x="33" y="409"/>
                      <a:pt x="33" y="409"/>
                    </a:cubicBezTo>
                    <a:cubicBezTo>
                      <a:pt x="33" y="443"/>
                      <a:pt x="25" y="485"/>
                      <a:pt x="0" y="510"/>
                    </a:cubicBezTo>
                    <a:lnTo>
                      <a:pt x="159" y="660"/>
                    </a:lnTo>
                    <a:close/>
                    <a:moveTo>
                      <a:pt x="159" y="660"/>
                    </a:moveTo>
                    <a:lnTo>
                      <a:pt x="159" y="660"/>
                    </a:lnTo>
                    <a:close/>
                  </a:path>
                </a:pathLst>
              </a:custGeom>
              <a:solidFill>
                <a:srgbClr val="DEAB9C"/>
              </a:solid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450" b="0" i="0" u="none" strike="noStrike" kern="1200" cap="none" spc="0" normalizeH="0" baseline="0" noProof="0">
                  <a:uLnTx/>
                  <a:uFillTx/>
                  <a:ea typeface="思源宋体 CN Medium" pitchFamily="18" charset="-122"/>
                  <a:cs typeface="字魂59号-创粗黑" panose="00000500000000000000" charset="-122"/>
                </a:endParaRPr>
              </a:p>
            </p:txBody>
          </p:sp>
          <p:sp>
            <p:nvSpPr>
              <p:cNvPr id="25609" name="Freeform 541"/>
              <p:cNvSpPr>
                <a:spLocks noChangeArrowheads="1"/>
              </p:cNvSpPr>
              <p:nvPr>
                <p:custDataLst>
                  <p:tags r:id="rId10"/>
                </p:custDataLst>
              </p:nvPr>
            </p:nvSpPr>
            <p:spPr bwMode="auto">
              <a:xfrm>
                <a:off x="1672548" y="2748385"/>
                <a:ext cx="212891" cy="211230"/>
              </a:xfrm>
              <a:custGeom>
                <a:gdLst>
                  <a:gd name="T0" fmla="*/ 226 w 545"/>
                  <a:gd name="T1" fmla="*/ 259 h 544"/>
                  <a:gd name="T2" fmla="*/ 209 w 545"/>
                  <a:gd name="T3" fmla="*/ 242 h 544"/>
                  <a:gd name="T4" fmla="*/ 134 w 545"/>
                  <a:gd name="T5" fmla="*/ 301 h 544"/>
                  <a:gd name="T6" fmla="*/ 0 w 545"/>
                  <a:gd name="T7" fmla="*/ 510 h 544"/>
                  <a:gd name="T8" fmla="*/ 34 w 545"/>
                  <a:gd name="T9" fmla="*/ 543 h 544"/>
                  <a:gd name="T10" fmla="*/ 243 w 545"/>
                  <a:gd name="T11" fmla="*/ 409 h 544"/>
                  <a:gd name="T12" fmla="*/ 301 w 545"/>
                  <a:gd name="T13" fmla="*/ 334 h 544"/>
                  <a:gd name="T14" fmla="*/ 285 w 545"/>
                  <a:gd name="T15" fmla="*/ 317 h 544"/>
                  <a:gd name="T16" fmla="*/ 544 w 545"/>
                  <a:gd name="T17" fmla="*/ 58 h 544"/>
                  <a:gd name="T18" fmla="*/ 485 w 545"/>
                  <a:gd name="T19" fmla="*/ 0 h 544"/>
                  <a:gd name="T20" fmla="*/ 226 w 545"/>
                  <a:gd name="T21" fmla="*/ 259 h 5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5" h="544">
                    <a:moveTo>
                      <a:pt x="226" y="259"/>
                    </a:moveTo>
                    <a:lnTo>
                      <a:pt x="209" y="242"/>
                    </a:lnTo>
                    <a:lnTo>
                      <a:pt x="134" y="301"/>
                    </a:lnTo>
                    <a:lnTo>
                      <a:pt x="0" y="510"/>
                    </a:lnTo>
                    <a:lnTo>
                      <a:pt x="34" y="543"/>
                    </a:lnTo>
                    <a:lnTo>
                      <a:pt x="243" y="409"/>
                    </a:lnTo>
                    <a:lnTo>
                      <a:pt x="301" y="334"/>
                    </a:lnTo>
                    <a:lnTo>
                      <a:pt x="285" y="317"/>
                    </a:lnTo>
                    <a:lnTo>
                      <a:pt x="544" y="58"/>
                    </a:lnTo>
                    <a:lnTo>
                      <a:pt x="485" y="0"/>
                    </a:lnTo>
                    <a:lnTo>
                      <a:pt x="226" y="259"/>
                    </a:lnTo>
                  </a:path>
                </a:pathLst>
              </a:custGeom>
              <a:solidFill>
                <a:srgbClr val="DEAB9C"/>
              </a:solid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450" b="0" i="0" u="none" strike="noStrike" kern="1200" cap="none" spc="0" normalizeH="0" baseline="0" noProof="0">
                  <a:uLnTx/>
                  <a:uFillTx/>
                  <a:ea typeface="思源宋体 CN Medium" pitchFamily="18" charset="-122"/>
                  <a:cs typeface="字魂59号-创粗黑" panose="00000500000000000000" charset="-122"/>
                </a:endParaRPr>
              </a:p>
            </p:txBody>
          </p:sp>
        </p:grpSp>
        <p:sp>
          <p:nvSpPr>
            <p:cNvPr id="25610" name="矩形: 圆角 6"/>
            <p:cNvSpPr/>
            <p:nvPr>
              <p:custDataLst>
                <p:tags r:id="rId11"/>
              </p:custDataLst>
            </p:nvPr>
          </p:nvSpPr>
          <p:spPr>
            <a:xfrm>
              <a:off x="1565754" y="2843615"/>
              <a:ext cx="2365052" cy="449208"/>
            </a:xfrm>
            <a:prstGeom prst="roundRect">
              <a:avLst>
                <a:gd name="adj" fmla="val 50000"/>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a:sym typeface="Wingdings" panose="05000000000000000000" pitchFamily="2" charset="2"/>
                </a:rPr>
                <a:t>输入标题内容</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a:sym typeface="Wingdings" panose="05000000000000000000" pitchFamily="2" charset="2"/>
              </a:endParaRPr>
            </a:p>
          </p:txBody>
        </p:sp>
      </p:grpSp>
      <p:grpSp>
        <p:nvGrpSpPr>
          <p:cNvPr id="25611" name="组合 10"/>
          <p:cNvGrpSpPr/>
          <p:nvPr>
            <p:custDataLst>
              <p:tags r:id="rId12"/>
            </p:custDataLst>
          </p:nvPr>
        </p:nvGrpSpPr>
        <p:grpSpPr>
          <a:xfrm>
            <a:off x="7483475" y="1879600"/>
            <a:ext cx="4094163" cy="4094163"/>
            <a:chOff x="7482840" y="1554480"/>
            <a:chExt cx="4094480" cy="4094480"/>
          </a:xfrm>
        </p:grpSpPr>
        <p:sp>
          <p:nvSpPr>
            <p:cNvPr id="25612" name="椭圆 11"/>
            <p:cNvSpPr/>
            <p:nvPr>
              <p:custDataLst>
                <p:tags r:id="rId13"/>
              </p:custDataLst>
            </p:nvPr>
          </p:nvSpPr>
          <p:spPr>
            <a:xfrm>
              <a:off x="7482840" y="1554480"/>
              <a:ext cx="4094480" cy="4094480"/>
            </a:xfrm>
            <a:prstGeom prst="ellipse">
              <a:avLst/>
            </a:prstGeom>
            <a:noFill/>
            <a:ln w="12700"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tx1"/>
                </a:solidFill>
                <a:uLnTx/>
                <a:uFillTx/>
              </a:endParaRPr>
            </a:p>
          </p:txBody>
        </p:sp>
        <p:sp>
          <p:nvSpPr>
            <p:cNvPr id="25613" name="文本框 12"/>
            <p:cNvSpPr/>
            <p:nvPr>
              <p:custDataLst>
                <p:tags r:id="rId14"/>
              </p:custDataLst>
            </p:nvPr>
          </p:nvSpPr>
          <p:spPr>
            <a:xfrm>
              <a:off x="8138160" y="3392488"/>
              <a:ext cx="2783840" cy="134164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ctr" defTabSz="1828800">
                <a:lnSpc>
                  <a:spcPct val="130000"/>
                </a:lnSpc>
              </a:pPr>
              <a:r>
                <a:rPr lang="zh-CN" altLang="en-US" sz="1600"/>
                <a:t>您的内容打在这里在此框中选择粘贴并选择只保留文字您的内容打在这里在此框中选择粘贴并选择只保留文字</a:t>
              </a:r>
              <a:endParaRPr lang="en-US" altLang="zh-CN" sz="1600"/>
            </a:p>
          </p:txBody>
        </p:sp>
        <p:grpSp>
          <p:nvGrpSpPr>
            <p:cNvPr id="25614" name="组合 13"/>
            <p:cNvGrpSpPr/>
            <p:nvPr>
              <p:custDataLst>
                <p:tags r:id="rId15"/>
              </p:custDataLst>
            </p:nvPr>
          </p:nvGrpSpPr>
          <p:grpSpPr>
            <a:xfrm>
              <a:off x="9214640" y="1931220"/>
              <a:ext cx="630881" cy="654196"/>
              <a:chOff x="1604799" y="2396335"/>
              <a:chExt cx="630881" cy="564997"/>
            </a:xfrm>
          </p:grpSpPr>
          <p:sp>
            <p:nvSpPr>
              <p:cNvPr id="25615" name="Freeform 543"/>
              <p:cNvSpPr>
                <a:spLocks noChangeArrowheads="1"/>
              </p:cNvSpPr>
              <p:nvPr>
                <p:custDataLst>
                  <p:tags r:id="rId16"/>
                </p:custDataLst>
              </p:nvPr>
            </p:nvSpPr>
            <p:spPr bwMode="auto">
              <a:xfrm>
                <a:off x="1604799" y="2403205"/>
                <a:ext cx="563133" cy="558127"/>
              </a:xfrm>
              <a:custGeom>
                <a:gdLst>
                  <a:gd name="T0" fmla="*/ 644 w 1448"/>
                  <a:gd name="T1" fmla="*/ 427 h 1431"/>
                  <a:gd name="T2" fmla="*/ 561 w 1448"/>
                  <a:gd name="T3" fmla="*/ 117 h 1431"/>
                  <a:gd name="T4" fmla="*/ 251 w 1448"/>
                  <a:gd name="T5" fmla="*/ 34 h 1431"/>
                  <a:gd name="T6" fmla="*/ 435 w 1448"/>
                  <a:gd name="T7" fmla="*/ 209 h 1431"/>
                  <a:gd name="T8" fmla="*/ 385 w 1448"/>
                  <a:gd name="T9" fmla="*/ 385 h 1431"/>
                  <a:gd name="T10" fmla="*/ 210 w 1448"/>
                  <a:gd name="T11" fmla="*/ 435 h 1431"/>
                  <a:gd name="T12" fmla="*/ 34 w 1448"/>
                  <a:gd name="T13" fmla="*/ 251 h 1431"/>
                  <a:gd name="T14" fmla="*/ 109 w 1448"/>
                  <a:gd name="T15" fmla="*/ 561 h 1431"/>
                  <a:gd name="T16" fmla="*/ 435 w 1448"/>
                  <a:gd name="T17" fmla="*/ 644 h 1431"/>
                  <a:gd name="T18" fmla="*/ 1179 w 1448"/>
                  <a:gd name="T19" fmla="*/ 1380 h 1431"/>
                  <a:gd name="T20" fmla="*/ 1288 w 1448"/>
                  <a:gd name="T21" fmla="*/ 1430 h 1431"/>
                  <a:gd name="T22" fmla="*/ 1388 w 1448"/>
                  <a:gd name="T23" fmla="*/ 1380 h 1431"/>
                  <a:gd name="T24" fmla="*/ 1388 w 1448"/>
                  <a:gd name="T25" fmla="*/ 1171 h 1431"/>
                  <a:gd name="T26" fmla="*/ 644 w 1448"/>
                  <a:gd name="T27" fmla="*/ 427 h 1431"/>
                  <a:gd name="T28" fmla="*/ 1296 w 1448"/>
                  <a:gd name="T29" fmla="*/ 1355 h 1431"/>
                  <a:gd name="T30" fmla="*/ 1238 w 1448"/>
                  <a:gd name="T31" fmla="*/ 1305 h 1431"/>
                  <a:gd name="T32" fmla="*/ 1296 w 1448"/>
                  <a:gd name="T33" fmla="*/ 1246 h 1431"/>
                  <a:gd name="T34" fmla="*/ 1355 w 1448"/>
                  <a:gd name="T35" fmla="*/ 1305 h 1431"/>
                  <a:gd name="T36" fmla="*/ 1296 w 1448"/>
                  <a:gd name="T37" fmla="*/ 1355 h 1431"/>
                  <a:gd name="T38" fmla="*/ 1296 w 1448"/>
                  <a:gd name="T39" fmla="*/ 1355 h 1431"/>
                  <a:gd name="T40" fmla="*/ 1296 w 1448"/>
                  <a:gd name="T41" fmla="*/ 1355 h 1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8" h="1431">
                    <a:moveTo>
                      <a:pt x="644" y="427"/>
                    </a:moveTo>
                    <a:cubicBezTo>
                      <a:pt x="678" y="318"/>
                      <a:pt x="644" y="201"/>
                      <a:pt x="561" y="117"/>
                    </a:cubicBezTo>
                    <a:cubicBezTo>
                      <a:pt x="477" y="34"/>
                      <a:pt x="360" y="0"/>
                      <a:pt x="251" y="34"/>
                    </a:cubicBezTo>
                    <a:cubicBezTo>
                      <a:pt x="435" y="209"/>
                      <a:pt x="435" y="209"/>
                      <a:pt x="435" y="209"/>
                    </a:cubicBezTo>
                    <a:cubicBezTo>
                      <a:pt x="385" y="385"/>
                      <a:pt x="385" y="385"/>
                      <a:pt x="385" y="385"/>
                    </a:cubicBezTo>
                    <a:cubicBezTo>
                      <a:pt x="210" y="435"/>
                      <a:pt x="210" y="435"/>
                      <a:pt x="210" y="435"/>
                    </a:cubicBezTo>
                    <a:cubicBezTo>
                      <a:pt x="34" y="251"/>
                      <a:pt x="34" y="251"/>
                      <a:pt x="34" y="251"/>
                    </a:cubicBezTo>
                    <a:cubicBezTo>
                      <a:pt x="0" y="360"/>
                      <a:pt x="25" y="477"/>
                      <a:pt x="109" y="561"/>
                    </a:cubicBezTo>
                    <a:cubicBezTo>
                      <a:pt x="201" y="653"/>
                      <a:pt x="326" y="677"/>
                      <a:pt x="435" y="644"/>
                    </a:cubicBezTo>
                    <a:cubicBezTo>
                      <a:pt x="1179" y="1380"/>
                      <a:pt x="1179" y="1380"/>
                      <a:pt x="1179" y="1380"/>
                    </a:cubicBezTo>
                    <a:cubicBezTo>
                      <a:pt x="1204" y="1413"/>
                      <a:pt x="1246" y="1430"/>
                      <a:pt x="1288" y="1430"/>
                    </a:cubicBezTo>
                    <a:cubicBezTo>
                      <a:pt x="1321" y="1430"/>
                      <a:pt x="1363" y="1413"/>
                      <a:pt x="1388" y="1380"/>
                    </a:cubicBezTo>
                    <a:cubicBezTo>
                      <a:pt x="1447" y="1321"/>
                      <a:pt x="1447" y="1229"/>
                      <a:pt x="1388" y="1171"/>
                    </a:cubicBezTo>
                    <a:lnTo>
                      <a:pt x="644" y="427"/>
                    </a:lnTo>
                    <a:close/>
                    <a:moveTo>
                      <a:pt x="1296" y="1355"/>
                    </a:moveTo>
                    <a:cubicBezTo>
                      <a:pt x="1263" y="1355"/>
                      <a:pt x="1238" y="1330"/>
                      <a:pt x="1238" y="1305"/>
                    </a:cubicBezTo>
                    <a:cubicBezTo>
                      <a:pt x="1238" y="1271"/>
                      <a:pt x="1263" y="1246"/>
                      <a:pt x="1296" y="1246"/>
                    </a:cubicBezTo>
                    <a:cubicBezTo>
                      <a:pt x="1330" y="1246"/>
                      <a:pt x="1355" y="1271"/>
                      <a:pt x="1355" y="1305"/>
                    </a:cubicBezTo>
                    <a:cubicBezTo>
                      <a:pt x="1355" y="1330"/>
                      <a:pt x="1330" y="1355"/>
                      <a:pt x="1296" y="1355"/>
                    </a:cubicBezTo>
                    <a:close/>
                    <a:moveTo>
                      <a:pt x="1296" y="1355"/>
                    </a:moveTo>
                    <a:lnTo>
                      <a:pt x="1296" y="1355"/>
                    </a:lnTo>
                    <a:close/>
                  </a:path>
                </a:pathLst>
              </a:custGeom>
              <a:solidFill>
                <a:srgbClr val="CDC0B0"/>
              </a:solid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450" b="0" i="0" u="none" strike="noStrike" kern="1200" cap="none" spc="0" normalizeH="0" baseline="0" noProof="0">
                  <a:uLnTx/>
                  <a:uFillTx/>
                  <a:ea typeface="思源宋体 CN Medium" pitchFamily="18" charset="-122"/>
                  <a:cs typeface="字魂59号-创粗黑" panose="00000500000000000000" charset="-122"/>
                </a:endParaRPr>
              </a:p>
            </p:txBody>
          </p:sp>
          <p:sp>
            <p:nvSpPr>
              <p:cNvPr id="25616" name="Freeform 539"/>
              <p:cNvSpPr>
                <a:spLocks noChangeArrowheads="1"/>
              </p:cNvSpPr>
              <p:nvPr>
                <p:custDataLst>
                  <p:tags r:id="rId17"/>
                </p:custDataLst>
              </p:nvPr>
            </p:nvSpPr>
            <p:spPr bwMode="auto">
              <a:xfrm>
                <a:off x="1974716" y="2396335"/>
                <a:ext cx="260964" cy="257597"/>
              </a:xfrm>
              <a:custGeom>
                <a:gdLst>
                  <a:gd name="T0" fmla="*/ 159 w 670"/>
                  <a:gd name="T1" fmla="*/ 660 h 661"/>
                  <a:gd name="T2" fmla="*/ 259 w 670"/>
                  <a:gd name="T3" fmla="*/ 635 h 661"/>
                  <a:gd name="T4" fmla="*/ 669 w 670"/>
                  <a:gd name="T5" fmla="*/ 225 h 661"/>
                  <a:gd name="T6" fmla="*/ 435 w 670"/>
                  <a:gd name="T7" fmla="*/ 0 h 661"/>
                  <a:gd name="T8" fmla="*/ 33 w 670"/>
                  <a:gd name="T9" fmla="*/ 409 h 661"/>
                  <a:gd name="T10" fmla="*/ 0 w 670"/>
                  <a:gd name="T11" fmla="*/ 510 h 661"/>
                  <a:gd name="T12" fmla="*/ 159 w 670"/>
                  <a:gd name="T13" fmla="*/ 660 h 661"/>
                  <a:gd name="T14" fmla="*/ 159 w 670"/>
                  <a:gd name="T15" fmla="*/ 660 h 661"/>
                  <a:gd name="T16" fmla="*/ 159 w 670"/>
                  <a:gd name="T17" fmla="*/ 660 h 6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 h="661">
                    <a:moveTo>
                      <a:pt x="159" y="660"/>
                    </a:moveTo>
                    <a:cubicBezTo>
                      <a:pt x="184" y="643"/>
                      <a:pt x="226" y="635"/>
                      <a:pt x="259" y="635"/>
                    </a:cubicBezTo>
                    <a:cubicBezTo>
                      <a:pt x="669" y="225"/>
                      <a:pt x="669" y="225"/>
                      <a:pt x="669" y="225"/>
                    </a:cubicBezTo>
                    <a:cubicBezTo>
                      <a:pt x="435" y="0"/>
                      <a:pt x="435" y="0"/>
                      <a:pt x="435" y="0"/>
                    </a:cubicBezTo>
                    <a:cubicBezTo>
                      <a:pt x="33" y="409"/>
                      <a:pt x="33" y="409"/>
                      <a:pt x="33" y="409"/>
                    </a:cubicBezTo>
                    <a:cubicBezTo>
                      <a:pt x="33" y="443"/>
                      <a:pt x="25" y="485"/>
                      <a:pt x="0" y="510"/>
                    </a:cubicBezTo>
                    <a:lnTo>
                      <a:pt x="159" y="660"/>
                    </a:lnTo>
                    <a:close/>
                    <a:moveTo>
                      <a:pt x="159" y="660"/>
                    </a:moveTo>
                    <a:lnTo>
                      <a:pt x="159" y="660"/>
                    </a:lnTo>
                    <a:close/>
                  </a:path>
                </a:pathLst>
              </a:custGeom>
              <a:solidFill>
                <a:srgbClr val="CDC0B0"/>
              </a:solid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450" b="0" i="0" u="none" strike="noStrike" kern="1200" cap="none" spc="0" normalizeH="0" baseline="0" noProof="0">
                  <a:uLnTx/>
                  <a:uFillTx/>
                  <a:ea typeface="思源宋体 CN Medium" pitchFamily="18" charset="-122"/>
                  <a:cs typeface="字魂59号-创粗黑" panose="00000500000000000000" charset="-122"/>
                </a:endParaRPr>
              </a:p>
            </p:txBody>
          </p:sp>
          <p:sp>
            <p:nvSpPr>
              <p:cNvPr id="25617" name="Freeform 541"/>
              <p:cNvSpPr>
                <a:spLocks noChangeArrowheads="1"/>
              </p:cNvSpPr>
              <p:nvPr>
                <p:custDataLst>
                  <p:tags r:id="rId18"/>
                </p:custDataLst>
              </p:nvPr>
            </p:nvSpPr>
            <p:spPr bwMode="auto">
              <a:xfrm>
                <a:off x="1672548" y="2748385"/>
                <a:ext cx="212891" cy="211230"/>
              </a:xfrm>
              <a:custGeom>
                <a:gdLst>
                  <a:gd name="T0" fmla="*/ 226 w 545"/>
                  <a:gd name="T1" fmla="*/ 259 h 544"/>
                  <a:gd name="T2" fmla="*/ 209 w 545"/>
                  <a:gd name="T3" fmla="*/ 242 h 544"/>
                  <a:gd name="T4" fmla="*/ 134 w 545"/>
                  <a:gd name="T5" fmla="*/ 301 h 544"/>
                  <a:gd name="T6" fmla="*/ 0 w 545"/>
                  <a:gd name="T7" fmla="*/ 510 h 544"/>
                  <a:gd name="T8" fmla="*/ 34 w 545"/>
                  <a:gd name="T9" fmla="*/ 543 h 544"/>
                  <a:gd name="T10" fmla="*/ 243 w 545"/>
                  <a:gd name="T11" fmla="*/ 409 h 544"/>
                  <a:gd name="T12" fmla="*/ 301 w 545"/>
                  <a:gd name="T13" fmla="*/ 334 h 544"/>
                  <a:gd name="T14" fmla="*/ 285 w 545"/>
                  <a:gd name="T15" fmla="*/ 317 h 544"/>
                  <a:gd name="T16" fmla="*/ 544 w 545"/>
                  <a:gd name="T17" fmla="*/ 58 h 544"/>
                  <a:gd name="T18" fmla="*/ 485 w 545"/>
                  <a:gd name="T19" fmla="*/ 0 h 544"/>
                  <a:gd name="T20" fmla="*/ 226 w 545"/>
                  <a:gd name="T21" fmla="*/ 259 h 5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5" h="544">
                    <a:moveTo>
                      <a:pt x="226" y="259"/>
                    </a:moveTo>
                    <a:lnTo>
                      <a:pt x="209" y="242"/>
                    </a:lnTo>
                    <a:lnTo>
                      <a:pt x="134" y="301"/>
                    </a:lnTo>
                    <a:lnTo>
                      <a:pt x="0" y="510"/>
                    </a:lnTo>
                    <a:lnTo>
                      <a:pt x="34" y="543"/>
                    </a:lnTo>
                    <a:lnTo>
                      <a:pt x="243" y="409"/>
                    </a:lnTo>
                    <a:lnTo>
                      <a:pt x="301" y="334"/>
                    </a:lnTo>
                    <a:lnTo>
                      <a:pt x="285" y="317"/>
                    </a:lnTo>
                    <a:lnTo>
                      <a:pt x="544" y="58"/>
                    </a:lnTo>
                    <a:lnTo>
                      <a:pt x="485" y="0"/>
                    </a:lnTo>
                    <a:lnTo>
                      <a:pt x="226" y="259"/>
                    </a:lnTo>
                  </a:path>
                </a:pathLst>
              </a:custGeom>
              <a:solidFill>
                <a:srgbClr val="CDC0B0"/>
              </a:solidFill>
              <a:ln>
                <a:noFill/>
              </a:ln>
              <a:effectLst/>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pPr>
                <a:endParaRPr kumimoji="0" lang="en-US" sz="450" b="0" i="0" u="none" strike="noStrike" kern="1200" cap="none" spc="0" normalizeH="0" baseline="0" noProof="0">
                  <a:uLnTx/>
                  <a:uFillTx/>
                  <a:ea typeface="思源宋体 CN Medium" pitchFamily="18" charset="-122"/>
                  <a:cs typeface="字魂59号-创粗黑" panose="00000500000000000000" charset="-122"/>
                </a:endParaRPr>
              </a:p>
            </p:txBody>
          </p:sp>
        </p:grpSp>
        <p:sp>
          <p:nvSpPr>
            <p:cNvPr id="25618" name="矩形: 圆角 14"/>
            <p:cNvSpPr/>
            <p:nvPr>
              <p:custDataLst>
                <p:tags r:id="rId19"/>
              </p:custDataLst>
            </p:nvPr>
          </p:nvSpPr>
          <p:spPr>
            <a:xfrm>
              <a:off x="8347554" y="2772697"/>
              <a:ext cx="2365052" cy="520126"/>
            </a:xfrm>
            <a:prstGeom prst="roundRect">
              <a:avLst>
                <a:gd name="adj" fmla="val 50000"/>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a:sym typeface="Wingdings" panose="05000000000000000000" pitchFamily="2" charset="2"/>
                </a:rPr>
                <a:t>输入标题内容</a:t>
              </a:r>
              <a:endParaRPr kumimoji="0" lang="zh-CN" altLang="en-US" sz="20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a:sym typeface="Wingdings" panose="05000000000000000000" pitchFamily="2" charset="2"/>
              </a:endParaRPr>
            </a:p>
          </p:txBody>
        </p:sp>
      </p:grpSp>
      <p:pic>
        <p:nvPicPr>
          <p:cNvPr id="25619" name="图片 18"/>
          <p:cNvPicPr>
            <a:picLocks noChangeAspect="1"/>
          </p:cNvPicPr>
          <p:nvPr>
            <p:custDataLst>
              <p:tags r:id="rId21"/>
            </p:custDataLst>
          </p:nvPr>
        </p:nvPicPr>
        <p:blipFill>
          <a:blip r:embed="rId20"/>
          <a:srcRect l="16666" r="16666"/>
          <a:stretch>
            <a:fillRect/>
          </a:stretch>
        </p:blipFill>
        <p:spPr>
          <a:xfrm>
            <a:off x="3959225" y="1879600"/>
            <a:ext cx="4275138" cy="4275138"/>
          </a:xfrm>
          <a:prstGeom prst="rect">
            <a:avLst/>
          </a:prstGeom>
          <a:noFill/>
          <a:ln cap="flat">
            <a:noFill/>
            <a:prstDash val="solid"/>
            <a:round/>
            <a:headEnd type="none" w="med" len="med"/>
            <a:tailEnd type="none" w="med" len="med"/>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5619"/>
                                        </p:tgtEl>
                                        <p:attrNameLst>
                                          <p:attrName>style.visibility</p:attrName>
                                        </p:attrNameLst>
                                      </p:cBhvr>
                                      <p:to>
                                        <p:strVal val="visible"/>
                                      </p:to>
                                    </p:set>
                                    <p:anim calcmode="lin" valueType="num">
                                      <p:cBhvr>
                                        <p:cTn id="7" dur="500" fill="hold"/>
                                        <p:tgtEl>
                                          <p:spTgt spid="25619"/>
                                        </p:tgtEl>
                                        <p:attrNameLst>
                                          <p:attrName>ppt_w</p:attrName>
                                        </p:attrNameLst>
                                      </p:cBhvr>
                                      <p:tavLst>
                                        <p:tav tm="0">
                                          <p:val>
                                            <p:fltVal val="0"/>
                                          </p:val>
                                        </p:tav>
                                        <p:tav tm="100000">
                                          <p:val>
                                            <p:strVal val="#ppt_w"/>
                                          </p:val>
                                        </p:tav>
                                      </p:tavLst>
                                    </p:anim>
                                    <p:anim calcmode="lin" valueType="num">
                                      <p:cBhvr>
                                        <p:cTn id="8" dur="500" fill="hold"/>
                                        <p:tgtEl>
                                          <p:spTgt spid="25619"/>
                                        </p:tgtEl>
                                        <p:attrNameLst>
                                          <p:attrName>ppt_h</p:attrName>
                                        </p:attrNameLst>
                                      </p:cBhvr>
                                      <p:tavLst>
                                        <p:tav tm="0">
                                          <p:val>
                                            <p:fltVal val="0"/>
                                          </p:val>
                                        </p:tav>
                                        <p:tav tm="100000">
                                          <p:val>
                                            <p:strVal val="#ppt_h"/>
                                          </p:val>
                                        </p:tav>
                                      </p:tavLst>
                                    </p:anim>
                                    <p:animEffect transition="in" filter="fade">
                                      <p:cBhvr>
                                        <p:cTn id="9" dur="500"/>
                                        <p:tgtEl>
                                          <p:spTgt spid="25619"/>
                                        </p:tgtEl>
                                      </p:cBhvr>
                                    </p:animEffect>
                                  </p:childTnLst>
                                </p:cTn>
                              </p:par>
                            </p:childTnLst>
                          </p:cTn>
                        </p:par>
                        <p:par>
                          <p:cTn id="10" fill="hold" nodeType="afterGroup">
                            <p:stCondLst>
                              <p:cond delay="500"/>
                            </p:stCondLst>
                            <p:childTnLst>
                              <p:par>
                                <p:cTn id="11" presetID="2" presetClass="entr" presetSubtype="4" fill="hold" nodeType="after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additive="base">
                                        <p:cTn id="13" dur="500" fill="hold"/>
                                        <p:tgtEl>
                                          <p:spTgt spid="25603"/>
                                        </p:tgtEl>
                                        <p:attrNameLst>
                                          <p:attrName>ppt_x</p:attrName>
                                        </p:attrNameLst>
                                      </p:cBhvr>
                                      <p:tavLst>
                                        <p:tav tm="0">
                                          <p:val>
                                            <p:strVal val="#ppt_x"/>
                                          </p:val>
                                        </p:tav>
                                        <p:tav tm="100000">
                                          <p:val>
                                            <p:strVal val="#ppt_x"/>
                                          </p:val>
                                        </p:tav>
                                      </p:tavLst>
                                    </p:anim>
                                    <p:anim calcmode="lin" valueType="num">
                                      <p:cBhvr additive="base">
                                        <p:cTn id="14" dur="500" fill="hold"/>
                                        <p:tgtEl>
                                          <p:spTgt spid="25603"/>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nodeType="afterEffect">
                                  <p:stCondLst>
                                    <p:cond delay="0"/>
                                  </p:stCondLst>
                                  <p:childTnLst>
                                    <p:set>
                                      <p:cBhvr>
                                        <p:cTn id="17" dur="1" fill="hold">
                                          <p:stCondLst>
                                            <p:cond delay="0"/>
                                          </p:stCondLst>
                                        </p:cTn>
                                        <p:tgtEl>
                                          <p:spTgt spid="25611"/>
                                        </p:tgtEl>
                                        <p:attrNameLst>
                                          <p:attrName>style.visibility</p:attrName>
                                        </p:attrNameLst>
                                      </p:cBhvr>
                                      <p:to>
                                        <p:strVal val="visible"/>
                                      </p:to>
                                    </p:set>
                                    <p:anim calcmode="lin" valueType="num">
                                      <p:cBhvr additive="base">
                                        <p:cTn id="18" dur="500" fill="hold"/>
                                        <p:tgtEl>
                                          <p:spTgt spid="25611"/>
                                        </p:tgtEl>
                                        <p:attrNameLst>
                                          <p:attrName>ppt_x</p:attrName>
                                        </p:attrNameLst>
                                      </p:cBhvr>
                                      <p:tavLst>
                                        <p:tav tm="0">
                                          <p:val>
                                            <p:strVal val="#ppt_x"/>
                                          </p:val>
                                        </p:tav>
                                        <p:tav tm="100000">
                                          <p:val>
                                            <p:strVal val="#ppt_x"/>
                                          </p:val>
                                        </p:tav>
                                      </p:tavLst>
                                    </p:anim>
                                    <p:anim calcmode="lin" valueType="num">
                                      <p:cBhvr additive="base">
                                        <p:cTn id="19" dur="500" fill="hold"/>
                                        <p:tgtEl>
                                          <p:spTgt spid="25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7650" name="文本框 39"/>
          <p:cNvSpPr txBox="1"/>
          <p:nvPr>
            <p:custDataLst>
              <p:tags r:id="rId3"/>
            </p:custDataLst>
          </p:nvPr>
        </p:nvSpPr>
        <p:spPr>
          <a:xfrm>
            <a:off x="4179361" y="1542807"/>
            <a:ext cx="3893575" cy="769441"/>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lgn="ctr">
              <a:defRPr sz="2000">
                <a:latin typeface="思源宋体 CN Heavy" pitchFamily="18" charset="-122"/>
                <a:ea typeface="思源宋体 CN Heavy"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4400" b="0" i="0" u="none" strike="noStrike" kern="1200" cap="none" spc="0" normalizeH="0" baseline="0" noProof="0">
                <a:ln w="9525" cap="flat" cmpd="sng" algn="ctr">
                  <a:noFill/>
                  <a:prstDash val="solid"/>
                  <a:round/>
                  <a:headEnd type="none" w="med" len="med"/>
                  <a:tailEnd type="none" w="med" len="med"/>
                </a:ln>
                <a:solidFill>
                  <a:srgbClr val="DEAB9C"/>
                </a:solidFill>
                <a:uLnTx/>
                <a:uFillTx/>
                <a:latin typeface="思源宋体 CN Heavy" pitchFamily="18" charset="-122"/>
                <a:ea typeface="思源宋体 CN Heavy" pitchFamily="18" charset="-122"/>
                <a:cs typeface="Arial"/>
                <a:sym typeface="Wingdings" panose="05000000000000000000" pitchFamily="2" charset="2"/>
              </a:rPr>
              <a:t>WORKINGS</a:t>
            </a:r>
            <a:endParaRPr kumimoji="0" lang="zh-CN" altLang="en-US" sz="3200" b="0" i="0" u="none" strike="noStrike" kern="1200" cap="none" spc="0" normalizeH="0" baseline="0" noProof="0">
              <a:solidFill>
                <a:srgbClr val="DEAB9C"/>
              </a:solidFill>
              <a:uLnTx/>
              <a:uFillTx/>
            </a:endParaRPr>
          </a:p>
        </p:txBody>
      </p:sp>
      <p:sp>
        <p:nvSpPr>
          <p:cNvPr id="27651" name="文本框 40"/>
          <p:cNvSpPr txBox="1"/>
          <p:nvPr>
            <p:custDataLst>
              <p:tags r:id="rId4"/>
            </p:custDataLst>
          </p:nvPr>
        </p:nvSpPr>
        <p:spPr>
          <a:xfrm>
            <a:off x="2222500" y="3633968"/>
            <a:ext cx="7807296" cy="701474"/>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30000"/>
              </a:lnSpc>
              <a:spcBef>
                <a:spcPct val="0"/>
              </a:spcBef>
              <a:spcAft>
                <a:spcPct val="0"/>
              </a:spcAft>
              <a:buClrTx/>
              <a:buSzTx/>
              <a:buFontTx/>
              <a:buNone/>
            </a:pPr>
            <a:r>
              <a:rPr kumimoji="0" lang="en-US" altLang="zh-CN" sz="1600" b="0" i="0" u="none" strike="noStrike" kern="1200" cap="none" spc="0" normalizeH="0" baseline="0" noProof="0">
                <a:ln w="9525" cap="flat" cmpd="sng" algn="ctr">
                  <a:noFill/>
                  <a:prstDash val="solid"/>
                  <a:round/>
                  <a:headEnd type="none" w="med" len="med"/>
                  <a:tailEnd type="none" w="med" len="med"/>
                </a:ln>
                <a:solidFill>
                  <a:srgbClr val="0D0D0D"/>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rPr>
              <a:t>which works better. Icons and pictures can be replaced with one click according to your personal needs</a:t>
            </a:r>
            <a:endParaRPr kumimoji="0" lang="en-US" altLang="zh-CN" sz="1600" b="0" i="0" u="none" strike="noStrike" kern="1200" cap="none" spc="0" normalizeH="0" baseline="0" noProof="0">
              <a:ln w="9525" cap="flat" cmpd="sng" algn="ctr">
                <a:noFill/>
                <a:prstDash val="solid"/>
                <a:round/>
                <a:headEnd type="none" w="med" len="med"/>
                <a:tailEnd type="none" w="med" len="med"/>
              </a:ln>
              <a:solidFill>
                <a:srgbClr val="0D0D0D"/>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endParaRPr>
          </a:p>
        </p:txBody>
      </p:sp>
      <p:sp>
        <p:nvSpPr>
          <p:cNvPr id="27652" name="矩形 41"/>
          <p:cNvSpPr/>
          <p:nvPr>
            <p:custDataLst>
              <p:tags r:id="rId5"/>
            </p:custDataLst>
          </p:nvPr>
        </p:nvSpPr>
        <p:spPr>
          <a:xfrm>
            <a:off x="2222500" y="2513932"/>
            <a:ext cx="7807296" cy="1120036"/>
          </a:xfrm>
          <a:prstGeom prst="rect">
            <a:avLst/>
          </a:prstGeom>
          <a:noFill/>
          <a:ln w="12700" cap="flat" cmpd="sng" algn="ctr">
            <a:noFill/>
            <a:prstDash val="solid"/>
            <a:miter lim="800000"/>
            <a:headEnd type="none" w="med" len="med"/>
            <a:tailEnd type="none" w="med" len="med"/>
          </a:ln>
        </p:spPr>
        <p:txBody>
          <a:bodyPr rtlCol="0" anchor="ct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0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Arial"/>
                <a:sym typeface="Wingdings" panose="05000000000000000000" pitchFamily="2" charset="2"/>
              </a:rPr>
              <a:t>感谢你的观看</a:t>
            </a:r>
            <a:endParaRPr kumimoji="0" lang="zh-CN" altLang="en-US" sz="80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Arial"/>
              <a:sym typeface="Wingdings" panose="05000000000000000000" pitchFamily="2" charset="2"/>
            </a:endParaRPr>
          </a:p>
        </p:txBody>
      </p:sp>
      <p:grpSp>
        <p:nvGrpSpPr>
          <p:cNvPr id="27653" name="组合 48"/>
          <p:cNvGrpSpPr/>
          <p:nvPr>
            <p:custDataLst>
              <p:tags r:id="rId6"/>
            </p:custDataLst>
          </p:nvPr>
        </p:nvGrpSpPr>
        <p:grpSpPr>
          <a:xfrm>
            <a:off x="-3162300" y="-550862"/>
            <a:ext cx="19383375" cy="8528050"/>
            <a:chOff x="-3162207" y="-550503"/>
            <a:chExt cx="19383609" cy="8528538"/>
          </a:xfrm>
        </p:grpSpPr>
        <p:sp>
          <p:nvSpPr>
            <p:cNvPr id="27654" name="任意多边形: 形状 13"/>
            <p:cNvSpPr/>
            <p:nvPr>
              <p:custDataLst>
                <p:tags r:id="rId7"/>
              </p:custDataLst>
            </p:nvPr>
          </p:nvSpPr>
          <p:spPr>
            <a:xfrm>
              <a:off x="0" y="1"/>
              <a:ext cx="5786325" cy="2295879"/>
            </a:xfrm>
            <a:custGeom>
              <a:gdLst>
                <a:gd name="connsiteX0" fmla="*/ 0 w 5786325"/>
                <a:gd name="connsiteY0" fmla="*/ 0 h 2295879"/>
                <a:gd name="connsiteX1" fmla="*/ 5784745 w 5786325"/>
                <a:gd name="connsiteY1" fmla="*/ 0 h 2295879"/>
                <a:gd name="connsiteX2" fmla="*/ 5786325 w 5786325"/>
                <a:gd name="connsiteY2" fmla="*/ 72913 h 2295879"/>
                <a:gd name="connsiteX3" fmla="*/ 4368800 w 5786325"/>
                <a:gd name="connsiteY3" fmla="*/ 1161144 h 2295879"/>
                <a:gd name="connsiteX4" fmla="*/ 2119086 w 5786325"/>
                <a:gd name="connsiteY4" fmla="*/ 711201 h 2295879"/>
                <a:gd name="connsiteX5" fmla="*/ 609600 w 5786325"/>
                <a:gd name="connsiteY5" fmla="*/ 2264230 h 2295879"/>
                <a:gd name="connsiteX6" fmla="*/ 90677 w 5786325"/>
                <a:gd name="connsiteY6" fmla="*/ 2168014 h 2295879"/>
                <a:gd name="connsiteX7" fmla="*/ 0 w 5786325"/>
                <a:gd name="connsiteY7" fmla="*/ 2114067 h 22958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6325" h="2295879">
                  <a:moveTo>
                    <a:pt x="0" y="0"/>
                  </a:moveTo>
                  <a:lnTo>
                    <a:pt x="5784745" y="0"/>
                  </a:lnTo>
                  <a:lnTo>
                    <a:pt x="5786325" y="72913"/>
                  </a:lnTo>
                  <a:cubicBezTo>
                    <a:pt x="5719990" y="479880"/>
                    <a:pt x="4793343" y="1039587"/>
                    <a:pt x="4368800" y="1161144"/>
                  </a:cubicBezTo>
                  <a:cubicBezTo>
                    <a:pt x="3802743" y="1323220"/>
                    <a:pt x="2745619" y="527353"/>
                    <a:pt x="2119086" y="711201"/>
                  </a:cubicBezTo>
                  <a:cubicBezTo>
                    <a:pt x="1492553" y="895049"/>
                    <a:pt x="1110343" y="2024744"/>
                    <a:pt x="609600" y="2264230"/>
                  </a:cubicBezTo>
                  <a:cubicBezTo>
                    <a:pt x="453118" y="2339070"/>
                    <a:pt x="272540" y="2270750"/>
                    <a:pt x="90677" y="2168014"/>
                  </a:cubicBezTo>
                  <a:lnTo>
                    <a:pt x="0" y="2114067"/>
                  </a:lnTo>
                  <a:close/>
                </a:path>
              </a:pathLst>
            </a:custGeom>
            <a:solidFill>
              <a:srgbClr val="FFDF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7655" name="椭圆 15"/>
            <p:cNvSpPr/>
            <p:nvPr>
              <p:custDataLst>
                <p:tags r:id="rId8"/>
              </p:custDataLst>
            </p:nvPr>
          </p:nvSpPr>
          <p:spPr>
            <a:xfrm rot="19200000">
              <a:off x="711199" y="1417230"/>
              <a:ext cx="653143" cy="757366"/>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7656" name="任意多边形: 形状 16"/>
            <p:cNvSpPr/>
            <p:nvPr>
              <p:custDataLst>
                <p:tags r:id="rId9"/>
              </p:custDataLst>
            </p:nvPr>
          </p:nvSpPr>
          <p:spPr>
            <a:xfrm>
              <a:off x="4402923" y="-550503"/>
              <a:ext cx="4847771" cy="1350306"/>
            </a:xfrm>
            <a:custGeom>
              <a:gdLst>
                <a:gd name="connsiteX0" fmla="*/ 0 w 4847771"/>
                <a:gd name="connsiteY0" fmla="*/ 0 h 1350306"/>
                <a:gd name="connsiteX1" fmla="*/ 290286 w 4847771"/>
                <a:gd name="connsiteY1" fmla="*/ 246743 h 1350306"/>
                <a:gd name="connsiteX2" fmla="*/ 1698171 w 4847771"/>
                <a:gd name="connsiteY2" fmla="*/ 1349829 h 1350306"/>
                <a:gd name="connsiteX3" fmla="*/ 4847771 w 4847771"/>
                <a:gd name="connsiteY3" fmla="*/ 101600 h 1350306"/>
              </a:gdLst>
              <a:cxnLst>
                <a:cxn ang="0">
                  <a:pos x="connsiteX0" y="connsiteY0"/>
                </a:cxn>
                <a:cxn ang="0">
                  <a:pos x="connsiteX1" y="connsiteY1"/>
                </a:cxn>
                <a:cxn ang="0">
                  <a:pos x="connsiteX2" y="connsiteY2"/>
                </a:cxn>
                <a:cxn ang="0">
                  <a:pos x="connsiteX3" y="connsiteY3"/>
                </a:cxn>
              </a:cxnLst>
              <a:rect l="l" t="t" r="r" b="b"/>
              <a:pathLst>
                <a:path w="4847771" h="1350306">
                  <a:moveTo>
                    <a:pt x="0" y="0"/>
                  </a:moveTo>
                  <a:cubicBezTo>
                    <a:pt x="3629" y="10886"/>
                    <a:pt x="7258" y="21772"/>
                    <a:pt x="290286" y="246743"/>
                  </a:cubicBezTo>
                  <a:cubicBezTo>
                    <a:pt x="573314" y="471714"/>
                    <a:pt x="938590" y="1374019"/>
                    <a:pt x="1698171" y="1349829"/>
                  </a:cubicBezTo>
                  <a:cubicBezTo>
                    <a:pt x="2457752" y="1325639"/>
                    <a:pt x="4847771" y="101600"/>
                    <a:pt x="4847771" y="101600"/>
                  </a:cubicBezTo>
                </a:path>
              </a:pathLst>
            </a:custGeom>
            <a:noFill/>
            <a:ln w="28575"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7657" name="任意多边形: 形状 34"/>
            <p:cNvSpPr/>
            <p:nvPr>
              <p:custDataLst>
                <p:tags r:id="rId10"/>
              </p:custDataLst>
            </p:nvPr>
          </p:nvSpPr>
          <p:spPr>
            <a:xfrm>
              <a:off x="-291" y="4527526"/>
              <a:ext cx="10497848" cy="2330473"/>
            </a:xfrm>
            <a:custGeom>
              <a:gdLst>
                <a:gd name="connsiteX0" fmla="*/ 8554358 w 10497848"/>
                <a:gd name="connsiteY0" fmla="*/ 132963 h 2330473"/>
                <a:gd name="connsiteX1" fmla="*/ 10353661 w 10497848"/>
                <a:gd name="connsiteY1" fmla="*/ 2050254 h 2330473"/>
                <a:gd name="connsiteX2" fmla="*/ 10396048 w 10497848"/>
                <a:gd name="connsiteY2" fmla="*/ 2230674 h 2330473"/>
                <a:gd name="connsiteX3" fmla="*/ 10423071 w 10497848"/>
                <a:gd name="connsiteY3" fmla="*/ 2330473 h 2330473"/>
                <a:gd name="connsiteX4" fmla="*/ 0 w 10497848"/>
                <a:gd name="connsiteY4" fmla="*/ 2330473 h 2330473"/>
                <a:gd name="connsiteX5" fmla="*/ 0 w 10497848"/>
                <a:gd name="connsiteY5" fmla="*/ 1432640 h 2330473"/>
                <a:gd name="connsiteX6" fmla="*/ 225524 w 10497848"/>
                <a:gd name="connsiteY6" fmla="*/ 1409966 h 2330473"/>
                <a:gd name="connsiteX7" fmla="*/ 2153559 w 10497848"/>
                <a:gd name="connsiteY7" fmla="*/ 73970 h 2330473"/>
                <a:gd name="connsiteX8" fmla="*/ 5457197 w 10497848"/>
                <a:gd name="connsiteY8" fmla="*/ 752396 h 2330473"/>
                <a:gd name="connsiteX9" fmla="*/ 8554358 w 10497848"/>
                <a:gd name="connsiteY9" fmla="*/ 132963 h 2330473"/>
                <a:gd name="connsiteX10" fmla="*/ 8724875 w 10423071"/>
                <a:gd name="connsiteY10" fmla="*/ 122845 h 23304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7848" h="2330473">
                  <a:moveTo>
                    <a:pt x="8554358" y="132963"/>
                  </a:moveTo>
                  <a:cubicBezTo>
                    <a:pt x="9370435" y="349273"/>
                    <a:pt x="10046713" y="1700636"/>
                    <a:pt x="10353661" y="2050254"/>
                  </a:cubicBezTo>
                  <a:cubicBezTo>
                    <a:pt x="10660609" y="2399872"/>
                    <a:pt x="10379452" y="2166244"/>
                    <a:pt x="10396048" y="2230674"/>
                  </a:cubicBezTo>
                  <a:lnTo>
                    <a:pt x="10423071" y="2330473"/>
                  </a:lnTo>
                  <a:lnTo>
                    <a:pt x="0" y="2330473"/>
                  </a:lnTo>
                  <a:lnTo>
                    <a:pt x="0" y="1432640"/>
                  </a:lnTo>
                  <a:lnTo>
                    <a:pt x="225524" y="1409966"/>
                  </a:lnTo>
                  <a:cubicBezTo>
                    <a:pt x="692547" y="1347170"/>
                    <a:pt x="1281614" y="183565"/>
                    <a:pt x="2153559" y="73970"/>
                  </a:cubicBezTo>
                  <a:cubicBezTo>
                    <a:pt x="3025504" y="-35625"/>
                    <a:pt x="4316655" y="860551"/>
                    <a:pt x="5457197" y="752396"/>
                  </a:cubicBezTo>
                  <a:cubicBezTo>
                    <a:pt x="6597738" y="644241"/>
                    <a:pt x="7364655" y="-353733"/>
                    <a:pt x="8554358" y="132963"/>
                  </a:cubicBezTo>
                  <a:close/>
                </a:path>
              </a:pathLst>
            </a:custGeom>
            <a:solidFill>
              <a:srgbClr val="FFF5E9"/>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7658" name="任意多边形: 形状 30"/>
            <p:cNvSpPr/>
            <p:nvPr>
              <p:custDataLst>
                <p:tags r:id="rId11"/>
              </p:custDataLst>
            </p:nvPr>
          </p:nvSpPr>
          <p:spPr>
            <a:xfrm>
              <a:off x="3342654" y="1295944"/>
              <a:ext cx="8849346" cy="5562055"/>
            </a:xfrm>
            <a:custGeom>
              <a:gdLst>
                <a:gd name="connsiteX0" fmla="*/ 10011133 w 10011133"/>
                <a:gd name="connsiteY0" fmla="*/ 0 h 6292270"/>
                <a:gd name="connsiteX1" fmla="*/ 10011133 w 10011133"/>
                <a:gd name="connsiteY1" fmla="*/ 6292270 h 6292270"/>
                <a:gd name="connsiteX2" fmla="*/ 0 w 10011133"/>
                <a:gd name="connsiteY2" fmla="*/ 6292270 h 6292270"/>
                <a:gd name="connsiteX3" fmla="*/ 137341 w 10011133"/>
                <a:gd name="connsiteY3" fmla="*/ 6157195 h 6292270"/>
                <a:gd name="connsiteX4" fmla="*/ 4040731 w 10011133"/>
                <a:gd name="connsiteY4" fmla="*/ 4221929 h 6292270"/>
                <a:gd name="connsiteX5" fmla="*/ 8819208 w 10011133"/>
                <a:gd name="connsiteY5" fmla="*/ 4605388 h 6292270"/>
                <a:gd name="connsiteX6" fmla="*/ 8524240 w 10011133"/>
                <a:gd name="connsiteY6" fmla="*/ 859296 h 6292270"/>
                <a:gd name="connsiteX7" fmla="*/ 9923494 w 10011133"/>
                <a:gd name="connsiteY7" fmla="*/ 19330 h 62922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1133" h="6292270">
                  <a:moveTo>
                    <a:pt x="10011133" y="0"/>
                  </a:moveTo>
                  <a:lnTo>
                    <a:pt x="10011133" y="6292270"/>
                  </a:lnTo>
                  <a:lnTo>
                    <a:pt x="0" y="6292270"/>
                  </a:lnTo>
                  <a:lnTo>
                    <a:pt x="137341" y="6157195"/>
                  </a:lnTo>
                  <a:cubicBezTo>
                    <a:pt x="918394" y="5430971"/>
                    <a:pt x="2646703" y="4321789"/>
                    <a:pt x="4040731" y="4221929"/>
                  </a:cubicBezTo>
                  <a:cubicBezTo>
                    <a:pt x="5756460" y="4099026"/>
                    <a:pt x="8071956" y="5165827"/>
                    <a:pt x="8819208" y="4605388"/>
                  </a:cubicBezTo>
                  <a:cubicBezTo>
                    <a:pt x="9566459" y="4044949"/>
                    <a:pt x="8278434" y="1640960"/>
                    <a:pt x="8524240" y="859296"/>
                  </a:cubicBezTo>
                  <a:cubicBezTo>
                    <a:pt x="8708595" y="273048"/>
                    <a:pt x="9440484" y="123721"/>
                    <a:pt x="9923494" y="19330"/>
                  </a:cubicBezTo>
                  <a:close/>
                </a:path>
              </a:pathLst>
            </a:custGeom>
            <a:solidFill>
              <a:srgbClr val="FFDF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7659" name="任意多边形: 形状 28"/>
            <p:cNvSpPr/>
            <p:nvPr>
              <p:custDataLst>
                <p:tags r:id="rId12"/>
              </p:custDataLst>
            </p:nvPr>
          </p:nvSpPr>
          <p:spPr>
            <a:xfrm>
              <a:off x="10297407" y="0"/>
              <a:ext cx="1894593" cy="1374607"/>
            </a:xfrm>
            <a:custGeom>
              <a:gdLst>
                <a:gd name="connsiteX0" fmla="*/ 0 w 1894593"/>
                <a:gd name="connsiteY0" fmla="*/ 0 h 1374607"/>
                <a:gd name="connsiteX1" fmla="*/ 1894593 w 1894593"/>
                <a:gd name="connsiteY1" fmla="*/ 0 h 1374607"/>
                <a:gd name="connsiteX2" fmla="*/ 1894593 w 1894593"/>
                <a:gd name="connsiteY2" fmla="*/ 1355438 h 1374607"/>
                <a:gd name="connsiteX3" fmla="*/ 1861364 w 1894593"/>
                <a:gd name="connsiteY3" fmla="*/ 1361283 h 1374607"/>
                <a:gd name="connsiteX4" fmla="*/ 777847 w 1894593"/>
                <a:gd name="connsiteY4" fmla="*/ 1157052 h 1374607"/>
                <a:gd name="connsiteX5" fmla="*/ 130761 w 1894593"/>
                <a:gd name="connsiteY5" fmla="*/ 261088 h 13746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593" h="1374607">
                  <a:moveTo>
                    <a:pt x="0" y="0"/>
                  </a:moveTo>
                  <a:lnTo>
                    <a:pt x="1894593" y="0"/>
                  </a:lnTo>
                  <a:lnTo>
                    <a:pt x="1894593" y="1355438"/>
                  </a:lnTo>
                  <a:lnTo>
                    <a:pt x="1861364" y="1361283"/>
                  </a:lnTo>
                  <a:cubicBezTo>
                    <a:pt x="1494911" y="1403627"/>
                    <a:pt x="1060525" y="1347552"/>
                    <a:pt x="777847" y="1157052"/>
                  </a:cubicBezTo>
                  <a:cubicBezTo>
                    <a:pt x="551705" y="1004652"/>
                    <a:pt x="324334" y="633484"/>
                    <a:pt x="130761" y="261088"/>
                  </a:cubicBezTo>
                  <a:close/>
                </a:path>
              </a:pathLst>
            </a:custGeom>
            <a:solidFill>
              <a:srgbClr val="CDC0B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7660" name="任意多边形: 形状 36"/>
            <p:cNvSpPr/>
            <p:nvPr>
              <p:custDataLst>
                <p:tags r:id="rId13"/>
              </p:custDataLst>
            </p:nvPr>
          </p:nvSpPr>
          <p:spPr>
            <a:xfrm flipH="1">
              <a:off x="-3162207" y="3863904"/>
              <a:ext cx="6045223" cy="3890307"/>
            </a:xfrm>
            <a:custGeom>
              <a:gdLst>
                <a:gd name="connsiteX0" fmla="*/ 116371 w 6045223"/>
                <a:gd name="connsiteY0" fmla="*/ 3854733 h 3890307"/>
                <a:gd name="connsiteX1" fmla="*/ 116371 w 6045223"/>
                <a:gd name="connsiteY1" fmla="*/ 3382785 h 3890307"/>
                <a:gd name="connsiteX2" fmla="*/ 1325739 w 6045223"/>
                <a:gd name="connsiteY2" fmla="*/ 315120 h 3890307"/>
                <a:gd name="connsiteX3" fmla="*/ 6045223 w 6045223"/>
                <a:gd name="connsiteY3" fmla="*/ 256127 h 3890307"/>
              </a:gdLst>
              <a:cxnLst>
                <a:cxn ang="0">
                  <a:pos x="connsiteX0" y="connsiteY0"/>
                </a:cxn>
                <a:cxn ang="0">
                  <a:pos x="connsiteX1" y="connsiteY1"/>
                </a:cxn>
                <a:cxn ang="0">
                  <a:pos x="connsiteX2" y="connsiteY2"/>
                </a:cxn>
                <a:cxn ang="0">
                  <a:pos x="connsiteX3" y="connsiteY3"/>
                </a:cxn>
              </a:cxnLst>
              <a:rect l="l" t="t" r="r" b="b"/>
              <a:pathLst>
                <a:path w="6045223" h="3890307">
                  <a:moveTo>
                    <a:pt x="116371" y="3854733"/>
                  </a:moveTo>
                  <a:cubicBezTo>
                    <a:pt x="15590" y="3913727"/>
                    <a:pt x="-85190" y="3972721"/>
                    <a:pt x="116371" y="3382785"/>
                  </a:cubicBezTo>
                  <a:cubicBezTo>
                    <a:pt x="317932" y="2792849"/>
                    <a:pt x="337597" y="836230"/>
                    <a:pt x="1325739" y="315120"/>
                  </a:cubicBezTo>
                  <a:cubicBezTo>
                    <a:pt x="2313881" y="-205990"/>
                    <a:pt x="4179552" y="25068"/>
                    <a:pt x="6045223" y="256127"/>
                  </a:cubicBezTo>
                </a:path>
              </a:pathLst>
            </a:custGeom>
            <a:noFill/>
            <a:ln w="28575"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7661" name="任意多边形: 形状 38"/>
            <p:cNvSpPr/>
            <p:nvPr>
              <p:custDataLst>
                <p:tags r:id="rId14"/>
              </p:custDataLst>
            </p:nvPr>
          </p:nvSpPr>
          <p:spPr>
            <a:xfrm>
              <a:off x="7372056" y="4391823"/>
              <a:ext cx="8849346" cy="3586212"/>
            </a:xfrm>
            <a:custGeom>
              <a:gdLst>
                <a:gd name="connsiteX0" fmla="*/ 0 w 7669162"/>
                <a:gd name="connsiteY0" fmla="*/ 2043340 h 2279314"/>
                <a:gd name="connsiteX1" fmla="*/ 589936 w 7669162"/>
                <a:gd name="connsiteY1" fmla="*/ 1541895 h 2279314"/>
                <a:gd name="connsiteX2" fmla="*/ 3510117 w 7669162"/>
                <a:gd name="connsiteY2" fmla="*/ 8063 h 2279314"/>
                <a:gd name="connsiteX3" fmla="*/ 7669162 w 7669162"/>
                <a:gd name="connsiteY3" fmla="*/ 2279314 h 2279314"/>
              </a:gdLst>
              <a:cxnLst>
                <a:cxn ang="0">
                  <a:pos x="connsiteX0" y="connsiteY0"/>
                </a:cxn>
                <a:cxn ang="0">
                  <a:pos x="connsiteX1" y="connsiteY1"/>
                </a:cxn>
                <a:cxn ang="0">
                  <a:pos x="connsiteX2" y="connsiteY2"/>
                </a:cxn>
                <a:cxn ang="0">
                  <a:pos x="connsiteX3" y="connsiteY3"/>
                </a:cxn>
              </a:cxnLst>
              <a:rect l="l" t="t" r="r" b="b"/>
              <a:pathLst>
                <a:path w="7669162" h="2279314">
                  <a:moveTo>
                    <a:pt x="0" y="2043340"/>
                  </a:moveTo>
                  <a:cubicBezTo>
                    <a:pt x="2458" y="1962224"/>
                    <a:pt x="4917" y="1881108"/>
                    <a:pt x="589936" y="1541895"/>
                  </a:cubicBezTo>
                  <a:cubicBezTo>
                    <a:pt x="1174955" y="1202682"/>
                    <a:pt x="2330246" y="-114840"/>
                    <a:pt x="3510117" y="8063"/>
                  </a:cubicBezTo>
                  <a:cubicBezTo>
                    <a:pt x="4689988" y="130966"/>
                    <a:pt x="6179575" y="1205140"/>
                    <a:pt x="7669162" y="2279314"/>
                  </a:cubicBezTo>
                </a:path>
              </a:pathLst>
            </a:custGeom>
            <a:noFill/>
            <a:ln w="28575"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7662" name="椭圆 45"/>
            <p:cNvSpPr/>
            <p:nvPr>
              <p:custDataLst>
                <p:tags r:id="rId15"/>
              </p:custDataLst>
            </p:nvPr>
          </p:nvSpPr>
          <p:spPr>
            <a:xfrm rot="3120000">
              <a:off x="10792145" y="4936509"/>
              <a:ext cx="653143" cy="757366"/>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27663" name="椭圆 46"/>
            <p:cNvSpPr/>
            <p:nvPr>
              <p:custDataLst>
                <p:tags r:id="rId16"/>
              </p:custDataLst>
            </p:nvPr>
          </p:nvSpPr>
          <p:spPr>
            <a:xfrm>
              <a:off x="3196837" y="4585256"/>
              <a:ext cx="533400" cy="533400"/>
            </a:xfrm>
            <a:prstGeom prst="ellipse">
              <a:avLst/>
            </a:prstGeom>
            <a:noFill/>
            <a:ln w="28575" cap="flat" cmpd="sng" algn="ctr">
              <a:solidFill>
                <a:srgbClr val="5F3D39"/>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grpSp>
        <p:nvGrpSpPr>
          <p:cNvPr id="27664" name="组合 49"/>
          <p:cNvGrpSpPr/>
          <p:nvPr>
            <p:custDataLst>
              <p:tags r:id="rId17"/>
            </p:custDataLst>
          </p:nvPr>
        </p:nvGrpSpPr>
        <p:grpSpPr>
          <a:xfrm>
            <a:off x="4184650" y="5018088"/>
            <a:ext cx="3824288" cy="374650"/>
            <a:chOff x="3579902" y="5018793"/>
            <a:chExt cx="3824198" cy="375378"/>
          </a:xfrm>
        </p:grpSpPr>
        <p:sp>
          <p:nvSpPr>
            <p:cNvPr id="27665" name="矩形: 圆角 50"/>
            <p:cNvSpPr/>
            <p:nvPr>
              <p:custDataLst>
                <p:tags r:id="rId18"/>
              </p:custDataLst>
            </p:nvPr>
          </p:nvSpPr>
          <p:spPr>
            <a:xfrm>
              <a:off x="3579902" y="5018793"/>
              <a:ext cx="1601698" cy="375378"/>
            </a:xfrm>
            <a:prstGeom prst="roundRect">
              <a:avLst>
                <a:gd name="adj" fmla="val 50000"/>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宋体 CN Medium" pitchFamily="18" charset="-122"/>
                  <a:ea typeface="思源宋体 CN Medium" pitchFamily="18" charset="-122"/>
                  <a:cs typeface="Arial"/>
                  <a:sym typeface="Wingdings" panose="05000000000000000000" pitchFamily="2" charset="2"/>
                </a:rPr>
                <a:t>汇报人：</a:t>
              </a:r>
              <a:r>
                <a:rPr kumimoji="0" lang="en-US" altLang="zh-CN"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宋体 CN Medium" pitchFamily="18" charset="-122"/>
                  <a:ea typeface="思源宋体 CN Medium" pitchFamily="18" charset="-122"/>
                  <a:cs typeface="Arial"/>
                  <a:sym typeface="Wingdings" panose="05000000000000000000" pitchFamily="2" charset="2"/>
                </a:rPr>
                <a:t>PPT</a:t>
              </a:r>
              <a:r>
                <a:rPr kumimoji="0" lang="zh-CN" altLang="en-US"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宋体 CN Medium" pitchFamily="18" charset="-122"/>
                  <a:ea typeface="思源宋体 CN Medium" pitchFamily="18" charset="-122"/>
                  <a:cs typeface="Arial"/>
                  <a:sym typeface="Wingdings" panose="05000000000000000000" pitchFamily="2" charset="2"/>
                </a:rPr>
                <a:t>汇</a:t>
              </a:r>
              <a:endParaRPr kumimoji="0" lang="zh-CN" altLang="en-US"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宋体 CN Medium" pitchFamily="18" charset="-122"/>
                <a:ea typeface="思源宋体 CN Medium" pitchFamily="18" charset="-122"/>
                <a:cs typeface="Arial"/>
                <a:sym typeface="Wingdings" panose="05000000000000000000" pitchFamily="2" charset="2"/>
              </a:endParaRPr>
            </a:p>
          </p:txBody>
        </p:sp>
        <p:sp>
          <p:nvSpPr>
            <p:cNvPr id="27666" name="矩形: 圆角 51"/>
            <p:cNvSpPr/>
            <p:nvPr>
              <p:custDataLst>
                <p:tags r:id="rId19"/>
              </p:custDataLst>
            </p:nvPr>
          </p:nvSpPr>
          <p:spPr>
            <a:xfrm>
              <a:off x="5802402" y="5018793"/>
              <a:ext cx="1601698" cy="375378"/>
            </a:xfrm>
            <a:prstGeom prst="roundRect">
              <a:avLst>
                <a:gd name="adj" fmla="val 50000"/>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zh-CN" altLang="en-US"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宋体 CN Medium" pitchFamily="18" charset="-122"/>
                  <a:ea typeface="思源宋体 CN Medium" pitchFamily="18" charset="-122"/>
                  <a:cs typeface="Arial"/>
                  <a:sym typeface="Wingdings" panose="05000000000000000000" pitchFamily="2" charset="2"/>
                </a:rPr>
                <a:t>时间：</a:t>
              </a:r>
              <a:r>
                <a:rPr kumimoji="0" lang="en-US" altLang="zh-CN" sz="1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思源宋体 CN Medium" pitchFamily="18" charset="-122"/>
                  <a:ea typeface="思源宋体 CN Medium" pitchFamily="18" charset="-122"/>
                  <a:cs typeface="Arial"/>
                  <a:sym typeface="Wingdings" panose="05000000000000000000" pitchFamily="2" charset="2"/>
                </a:rPr>
                <a:t>XX.XX</a:t>
              </a:r>
              <a:endParaRPr kumimoji="0" lang="zh-CN" altLang="en-US" sz="1400" b="0" i="0" u="none" strike="noStrike" kern="1200" cap="none" spc="0" normalizeH="0" baseline="0" noProof="0">
                <a:solidFill>
                  <a:schemeClr val="tx1">
                    <a:lumMod val="85000"/>
                    <a:lumOff val="15000"/>
                  </a:schemeClr>
                </a:solidFill>
                <a:uLnTx/>
                <a:uFillTx/>
                <a:latin typeface="思源宋体 CN Medium" pitchFamily="18" charset="-122"/>
                <a:ea typeface="思源宋体 CN Medium" pitchFamily="18"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500"/>
                                        <p:tgtEl>
                                          <p:spTgt spid="27653"/>
                                        </p:tgtEl>
                                      </p:cBhvr>
                                    </p:animEffect>
                                    <p:anim calcmode="lin" valueType="num">
                                      <p:cBhvr>
                                        <p:cTn id="8" dur="500" fill="hold"/>
                                        <p:tgtEl>
                                          <p:spTgt spid="27653"/>
                                        </p:tgtEl>
                                        <p:attrNameLst>
                                          <p:attrName>ppt_x</p:attrName>
                                        </p:attrNameLst>
                                      </p:cBhvr>
                                      <p:tavLst>
                                        <p:tav tm="0">
                                          <p:val>
                                            <p:strVal val="#ppt_x"/>
                                          </p:val>
                                        </p:tav>
                                        <p:tav tm="100000">
                                          <p:val>
                                            <p:strVal val="#ppt_x"/>
                                          </p:val>
                                        </p:tav>
                                      </p:tavLst>
                                    </p:anim>
                                    <p:anim calcmode="lin" valueType="num">
                                      <p:cBhvr>
                                        <p:cTn id="9" dur="500" fill="hold"/>
                                        <p:tgtEl>
                                          <p:spTgt spid="2765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7652"/>
                                        </p:tgtEl>
                                        <p:attrNameLst>
                                          <p:attrName>style.visibility</p:attrName>
                                        </p:attrNameLst>
                                      </p:cBhvr>
                                      <p:to>
                                        <p:strVal val="visible"/>
                                      </p:to>
                                    </p:set>
                                    <p:animEffect transition="in" filter="barn(inVertical)">
                                      <p:cBhvr>
                                        <p:cTn id="13" dur="500"/>
                                        <p:tgtEl>
                                          <p:spTgt spid="27652"/>
                                        </p:tgtEl>
                                      </p:cBhvr>
                                    </p:animEffect>
                                  </p:childTnLst>
                                </p:cTn>
                              </p:par>
                            </p:childTnLst>
                          </p:cTn>
                        </p:par>
                        <p:par>
                          <p:cTn id="14" fill="hold" nodeType="afterGroup">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fade">
                                      <p:cBhvr>
                                        <p:cTn id="17" dur="500"/>
                                        <p:tgtEl>
                                          <p:spTgt spid="27650"/>
                                        </p:tgtEl>
                                      </p:cBhvr>
                                    </p:animEffect>
                                    <p:anim calcmode="lin" valueType="num">
                                      <p:cBhvr>
                                        <p:cTn id="18" dur="500" fill="hold"/>
                                        <p:tgtEl>
                                          <p:spTgt spid="27650"/>
                                        </p:tgtEl>
                                        <p:attrNameLst>
                                          <p:attrName>ppt_x</p:attrName>
                                        </p:attrNameLst>
                                      </p:cBhvr>
                                      <p:tavLst>
                                        <p:tav tm="0">
                                          <p:val>
                                            <p:strVal val="#ppt_x"/>
                                          </p:val>
                                        </p:tav>
                                        <p:tav tm="100000">
                                          <p:val>
                                            <p:strVal val="#ppt_x"/>
                                          </p:val>
                                        </p:tav>
                                      </p:tavLst>
                                    </p:anim>
                                    <p:anim calcmode="lin" valueType="num">
                                      <p:cBhvr>
                                        <p:cTn id="19" dur="500" fill="hold"/>
                                        <p:tgtEl>
                                          <p:spTgt spid="27650"/>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7651"/>
                                        </p:tgtEl>
                                        <p:attrNameLst>
                                          <p:attrName>style.visibility</p:attrName>
                                        </p:attrNameLst>
                                      </p:cBhvr>
                                      <p:to>
                                        <p:strVal val="visible"/>
                                      </p:to>
                                    </p:set>
                                    <p:anim calcmode="lin" valueType="num">
                                      <p:cBhvr>
                                        <p:cTn id="23" dur="500" fill="hold"/>
                                        <p:tgtEl>
                                          <p:spTgt spid="27651"/>
                                        </p:tgtEl>
                                        <p:attrNameLst>
                                          <p:attrName>ppt_w</p:attrName>
                                        </p:attrNameLst>
                                      </p:cBhvr>
                                      <p:tavLst>
                                        <p:tav tm="0">
                                          <p:val>
                                            <p:fltVal val="0"/>
                                          </p:val>
                                        </p:tav>
                                        <p:tav tm="100000">
                                          <p:val>
                                            <p:strVal val="#ppt_w"/>
                                          </p:val>
                                        </p:tav>
                                      </p:tavLst>
                                    </p:anim>
                                    <p:anim calcmode="lin" valueType="num">
                                      <p:cBhvr>
                                        <p:cTn id="24" dur="500" fill="hold"/>
                                        <p:tgtEl>
                                          <p:spTgt spid="27651"/>
                                        </p:tgtEl>
                                        <p:attrNameLst>
                                          <p:attrName>ppt_h</p:attrName>
                                        </p:attrNameLst>
                                      </p:cBhvr>
                                      <p:tavLst>
                                        <p:tav tm="0">
                                          <p:val>
                                            <p:fltVal val="0"/>
                                          </p:val>
                                        </p:tav>
                                        <p:tav tm="100000">
                                          <p:val>
                                            <p:strVal val="#ppt_h"/>
                                          </p:val>
                                        </p:tav>
                                      </p:tavLst>
                                    </p:anim>
                                    <p:animEffect transition="in" filter="fade">
                                      <p:cBhvr>
                                        <p:cTn id="25" dur="500"/>
                                        <p:tgtEl>
                                          <p:spTgt spid="27651"/>
                                        </p:tgtEl>
                                      </p:cBhvr>
                                    </p:animEffect>
                                  </p:childTnLst>
                                </p:cTn>
                              </p:par>
                            </p:childTnLst>
                          </p:cTn>
                        </p:par>
                        <p:par>
                          <p:cTn id="26" fill="hold" nodeType="afterGroup">
                            <p:stCondLst>
                              <p:cond delay="2000"/>
                            </p:stCondLst>
                            <p:childTnLst>
                              <p:par>
                                <p:cTn id="27" presetID="42" presetClass="entr" presetSubtype="0" fill="hold" nodeType="afterEffect">
                                  <p:stCondLst>
                                    <p:cond delay="0"/>
                                  </p:stCondLst>
                                  <p:childTnLst>
                                    <p:set>
                                      <p:cBhvr>
                                        <p:cTn id="28" dur="1" fill="hold">
                                          <p:stCondLst>
                                            <p:cond delay="0"/>
                                          </p:stCondLst>
                                        </p:cTn>
                                        <p:tgtEl>
                                          <p:spTgt spid="27664"/>
                                        </p:tgtEl>
                                        <p:attrNameLst>
                                          <p:attrName>style.visibility</p:attrName>
                                        </p:attrNameLst>
                                      </p:cBhvr>
                                      <p:to>
                                        <p:strVal val="visible"/>
                                      </p:to>
                                    </p:set>
                                    <p:animEffect transition="in" filter="fade">
                                      <p:cBhvr>
                                        <p:cTn id="29" dur="500"/>
                                        <p:tgtEl>
                                          <p:spTgt spid="27664"/>
                                        </p:tgtEl>
                                      </p:cBhvr>
                                    </p:animEffect>
                                    <p:anim calcmode="lin" valueType="num">
                                      <p:cBhvr>
                                        <p:cTn id="30" dur="500" fill="hold"/>
                                        <p:tgtEl>
                                          <p:spTgt spid="27664"/>
                                        </p:tgtEl>
                                        <p:attrNameLst>
                                          <p:attrName>ppt_x</p:attrName>
                                        </p:attrNameLst>
                                      </p:cBhvr>
                                      <p:tavLst>
                                        <p:tav tm="0">
                                          <p:val>
                                            <p:strVal val="#ppt_x"/>
                                          </p:val>
                                        </p:tav>
                                        <p:tav tm="100000">
                                          <p:val>
                                            <p:strVal val="#ppt_x"/>
                                          </p:val>
                                        </p:tav>
                                      </p:tavLst>
                                    </p:anim>
                                    <p:anim calcmode="lin" valueType="num">
                                      <p:cBhvr>
                                        <p:cTn id="31" dur="500" fill="hold"/>
                                        <p:tgtEl>
                                          <p:spTgt spid="276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 name="任意多边形 2"/>
          <p:cNvSpPr/>
          <p:nvPr>
            <p:custDataLst>
              <p:tags r:id="rId4"/>
            </p:custDataLst>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defRPr/>
            </a:pPr>
            <a:endParaRPr lang="zh-CN" altLang="en-US" sz="135" strike="noStrike" noProof="1">
              <a:solidFill>
                <a:prstClr val="white"/>
              </a:solidFill>
            </a:endParaRPr>
          </a:p>
        </p:txBody>
      </p:sp>
      <p:sp>
        <p:nvSpPr>
          <p:cNvPr id="4" name="矩形 3"/>
          <p:cNvSpPr/>
          <p:nvPr>
            <p:custDataLst>
              <p:tags r:id="rId5"/>
            </p:custDataLst>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custDataLst>
              <p:tags r:id="rId6"/>
            </p:custDataLst>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custDataLst>
              <p:tags r:id="rId7"/>
            </p:custDataLst>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fontAlgn="base">
              <a:defRPr/>
            </a:pPr>
            <a:endParaRPr lang="zh-CN" altLang="en-US" sz="135" strike="noStrike" noProof="1">
              <a:solidFill>
                <a:prstClr val="white"/>
              </a:solidFill>
            </a:endParaRPr>
          </a:p>
        </p:txBody>
      </p:sp>
      <p:sp>
        <p:nvSpPr>
          <p:cNvPr id="38917" name="矩形 11"/>
          <p:cNvSpPr/>
          <p:nvPr>
            <p:custDataLst>
              <p:tags r:id="rId8"/>
            </p:custDataLst>
          </p:nvPr>
        </p:nvSpPr>
        <p:spPr>
          <a:xfrm>
            <a:off x="2914995" y="3798055"/>
            <a:ext cx="6270345" cy="1269071"/>
          </a:xfrm>
          <a:prstGeom prst="rect">
            <a:avLst/>
          </a:prstGeom>
          <a:noFill/>
          <a:ln w="25400">
            <a:noFill/>
          </a:ln>
        </p:spPr>
        <p:txBody>
          <a:bodyPr lIns="91424" tIns="45712" rIns="91424" bIns="45712"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9"/>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10"/>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11"/>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12"/>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 PPT</a:t>
            </a:r>
            <a:r>
              <a:rPr lang="zh-CN" altLang="en-US" sz="1055" b="1">
                <a:solidFill>
                  <a:srgbClr val="4A452A"/>
                </a:solidFill>
                <a:latin typeface="微软雅黑" panose="020b0503020204020204" charset="-122"/>
                <a:ea typeface="微软雅黑" panose="020b0503020204020204" charset="-122"/>
              </a:rPr>
              <a:t>背景图片</a:t>
            </a:r>
            <a:r>
              <a:rPr lang="en-US" altLang="zh-CN" sz="1055" b="1">
                <a:solidFill>
                  <a:srgbClr val="4A452A"/>
                </a:solidFill>
                <a:latin typeface="微软雅黑" panose="020b0503020204020204" charset="-122"/>
                <a:ea typeface="微软雅黑" panose="020b0503020204020204" charset="-122"/>
              </a:rPr>
              <a:t>:   </a:t>
            </a: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custDataLst>
              <p:tags r:id="rId14"/>
            </p:custDataLst>
          </p:nvPr>
        </p:nvPicPr>
        <p:blipFill>
          <a:blip r:embed="rId13"/>
          <a:stretch>
            <a:fillRect/>
          </a:stretch>
        </p:blipFill>
        <p:spPr>
          <a:xfrm>
            <a:off x="4269743" y="4788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3" name="矩形 2"/>
          <p:cNvSpPr/>
          <p:nvPr>
            <p:custDataLst>
              <p:tags r:id="rId4"/>
            </p:custDataLst>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custDataLst>
              <p:tags r:id="rId5"/>
            </p:custDataLst>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custDataLst>
              <p:tags r:id="rId6"/>
            </p:custDataLst>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7"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8"/>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9"/>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10"/>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11"/>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11"/>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12"/>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13"/>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13"/>
            </a:endParaRPr>
          </a:p>
        </p:txBody>
      </p:sp>
      <p:pic>
        <p:nvPicPr>
          <p:cNvPr id="38918" name="Picture 2" descr="C:\Users\20999\Desktop\PPT宣传页背景.png"/>
          <p:cNvPicPr>
            <a:picLocks noChangeAspect="1"/>
          </p:cNvPicPr>
          <p:nvPr>
            <p:custDataLst>
              <p:tags r:id="rId15"/>
            </p:custDataLst>
          </p:nvPr>
        </p:nvPicPr>
        <p:blipFill>
          <a:blip r:embed="rId14"/>
          <a:stretch>
            <a:fillRect/>
          </a:stretch>
        </p:blipFill>
        <p:spPr>
          <a:xfrm>
            <a:off x="4666566" y="96964"/>
            <a:ext cx="2856060" cy="1428031"/>
          </a:xfrm>
          <a:prstGeom prst="rect">
            <a:avLst/>
          </a:prstGeom>
          <a:noFill/>
          <a:ln w="9525">
            <a:noFill/>
          </a:ln>
        </p:spPr>
      </p:pic>
      <p:sp>
        <p:nvSpPr>
          <p:cNvPr id="2" name="文本框 1"/>
          <p:cNvSpPr txBox="1"/>
          <p:nvPr>
            <p:custDataLst>
              <p:tags r:id="rId16"/>
            </p:custDataLst>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40"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41"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42"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43"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44"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45"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7"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7"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122" name="文本框 31"/>
          <p:cNvSpPr txBox="1"/>
          <p:nvPr>
            <p:custDataLst>
              <p:tags r:id="rId3"/>
            </p:custDataLst>
          </p:nvPr>
        </p:nvSpPr>
        <p:spPr>
          <a:xfrm>
            <a:off x="2335702" y="3210544"/>
            <a:ext cx="7461442" cy="132343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0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等线" panose="02010600030101010101" charset="-122"/>
                <a:sym typeface="Wingdings" panose="05000000000000000000" pitchFamily="2" charset="2"/>
              </a:rPr>
              <a:t>工作情况概述</a:t>
            </a:r>
            <a:endParaRPr kumimoji="0" lang="zh-CN" altLang="en-US" sz="80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等线" panose="02010600030101010101" charset="-122"/>
              <a:sym typeface="Wingdings" panose="05000000000000000000" pitchFamily="2" charset="2"/>
            </a:endParaRPr>
          </a:p>
        </p:txBody>
      </p:sp>
      <p:sp>
        <p:nvSpPr>
          <p:cNvPr id="5123" name="文本框 32"/>
          <p:cNvSpPr txBox="1"/>
          <p:nvPr>
            <p:custDataLst>
              <p:tags r:id="rId4"/>
            </p:custDataLst>
          </p:nvPr>
        </p:nvSpPr>
        <p:spPr>
          <a:xfrm>
            <a:off x="2611492" y="4503007"/>
            <a:ext cx="6909862" cy="701474"/>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30000"/>
              </a:lnSpc>
              <a:spcBef>
                <a:spcPct val="0"/>
              </a:spcBef>
              <a:spcAft>
                <a:spcPct val="0"/>
              </a:spcAft>
              <a:buClrTx/>
              <a:buSzTx/>
              <a:buFontTx/>
              <a:buNone/>
            </a:pPr>
            <a:r>
              <a:rPr kumimoji="0" lang="en-US" altLang="zh-CN" sz="1600" b="0" i="0" u="none" strike="noStrike" kern="1200" cap="none" spc="0" normalizeH="0" baseline="0" noProof="0">
                <a:ln w="9525" cap="flat" cmpd="sng" algn="ctr">
                  <a:noFill/>
                  <a:prstDash val="solid"/>
                  <a:round/>
                  <a:headEnd type="none" w="med" len="med"/>
                  <a:tailEnd type="none" w="med" len="med"/>
                </a:ln>
                <a:solidFill>
                  <a:srgbClr val="0D0D0D"/>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rPr>
              <a:t>which works better. Icons and pictures can be replaced with one click according to your personal needs</a:t>
            </a:r>
            <a:endParaRPr kumimoji="0" lang="en-US" altLang="zh-CN" sz="1600" b="0" i="0" u="none" strike="noStrike" kern="1200" cap="none" spc="0" normalizeH="0" baseline="0" noProof="0">
              <a:ln w="9525" cap="flat" cmpd="sng" algn="ctr">
                <a:noFill/>
                <a:prstDash val="solid"/>
                <a:round/>
                <a:headEnd type="none" w="med" len="med"/>
                <a:tailEnd type="none" w="med" len="med"/>
              </a:ln>
              <a:solidFill>
                <a:srgbClr val="0D0D0D"/>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endParaRPr>
          </a:p>
        </p:txBody>
      </p:sp>
      <p:sp>
        <p:nvSpPr>
          <p:cNvPr id="5124" name="文本框 34"/>
          <p:cNvSpPr txBox="1"/>
          <p:nvPr>
            <p:custDataLst>
              <p:tags r:id="rId5"/>
            </p:custDataLst>
          </p:nvPr>
        </p:nvSpPr>
        <p:spPr>
          <a:xfrm>
            <a:off x="5302606" y="1167589"/>
            <a:ext cx="1527635" cy="1200329"/>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defRPr sz="7600" b="1">
                <a:solidFill>
                  <a:schemeClr val="tx1">
                    <a:lumMod val="95000"/>
                    <a:lumOff val="5000"/>
                  </a:schemeClr>
                </a:solidFill>
                <a:latin typeface="思源宋体 CN Heavy" pitchFamily="18" charset="-122"/>
                <a:ea typeface="思源宋体 CN Heavy"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72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Arial"/>
                <a:sym typeface="Wingdings" panose="05000000000000000000" pitchFamily="2" charset="2"/>
              </a:rPr>
              <a:t>01</a:t>
            </a:r>
            <a:endParaRPr kumimoji="0" lang="zh-CN" altLang="en-US" sz="7200" b="1" i="0" u="none" strike="noStrike" kern="1200" cap="none" spc="0" normalizeH="0" baseline="0" noProof="0">
              <a:solidFill>
                <a:srgbClr val="5F3D39"/>
              </a:solidFill>
              <a:uLnTx/>
              <a:uFillTx/>
            </a:endParaRPr>
          </a:p>
        </p:txBody>
      </p:sp>
      <p:grpSp>
        <p:nvGrpSpPr>
          <p:cNvPr id="5125" name="组合 39"/>
          <p:cNvGrpSpPr/>
          <p:nvPr>
            <p:custDataLst>
              <p:tags r:id="rId6"/>
            </p:custDataLst>
          </p:nvPr>
        </p:nvGrpSpPr>
        <p:grpSpPr>
          <a:xfrm>
            <a:off x="-2332037" y="-1077912"/>
            <a:ext cx="16602075" cy="9512300"/>
            <a:chOff x="-2332493" y="-1077428"/>
            <a:chExt cx="16602563" cy="9512613"/>
          </a:xfrm>
        </p:grpSpPr>
        <p:sp>
          <p:nvSpPr>
            <p:cNvPr id="5126" name="任意多边形: 形状 18"/>
            <p:cNvSpPr/>
            <p:nvPr>
              <p:custDataLst>
                <p:tags r:id="rId7"/>
              </p:custDataLst>
            </p:nvPr>
          </p:nvSpPr>
          <p:spPr>
            <a:xfrm>
              <a:off x="1" y="0"/>
              <a:ext cx="5000300" cy="3443736"/>
            </a:xfrm>
            <a:custGeom>
              <a:gdLst>
                <a:gd name="connsiteX0" fmla="*/ 0 w 5000300"/>
                <a:gd name="connsiteY0" fmla="*/ 0 h 3443736"/>
                <a:gd name="connsiteX1" fmla="*/ 5000300 w 5000300"/>
                <a:gd name="connsiteY1" fmla="*/ 0 h 3443736"/>
                <a:gd name="connsiteX2" fmla="*/ 4962321 w 5000300"/>
                <a:gd name="connsiteY2" fmla="*/ 74402 h 3443736"/>
                <a:gd name="connsiteX3" fmla="*/ 3864078 w 5000300"/>
                <a:gd name="connsiteY3" fmla="*/ 1209369 h 3443736"/>
                <a:gd name="connsiteX4" fmla="*/ 914401 w 5000300"/>
                <a:gd name="connsiteY4" fmla="*/ 1474840 h 3443736"/>
                <a:gd name="connsiteX5" fmla="*/ 796414 w 5000300"/>
                <a:gd name="connsiteY5" fmla="*/ 3303640 h 3443736"/>
                <a:gd name="connsiteX6" fmla="*/ 90529 w 5000300"/>
                <a:gd name="connsiteY6" fmla="*/ 3399897 h 3443736"/>
                <a:gd name="connsiteX7" fmla="*/ 0 w 5000300"/>
                <a:gd name="connsiteY7" fmla="*/ 3367406 h 34437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300" h="3443736">
                  <a:moveTo>
                    <a:pt x="0" y="0"/>
                  </a:moveTo>
                  <a:lnTo>
                    <a:pt x="5000300" y="0"/>
                  </a:lnTo>
                  <a:lnTo>
                    <a:pt x="4962321" y="74402"/>
                  </a:lnTo>
                  <a:cubicBezTo>
                    <a:pt x="4713443" y="518146"/>
                    <a:pt x="4248026" y="1001710"/>
                    <a:pt x="3864078" y="1209369"/>
                  </a:cubicBezTo>
                  <a:cubicBezTo>
                    <a:pt x="3181504" y="1578540"/>
                    <a:pt x="1425678" y="1125795"/>
                    <a:pt x="914401" y="1474840"/>
                  </a:cubicBezTo>
                  <a:cubicBezTo>
                    <a:pt x="403124" y="1823885"/>
                    <a:pt x="1268363" y="2954594"/>
                    <a:pt x="796414" y="3303640"/>
                  </a:cubicBezTo>
                  <a:cubicBezTo>
                    <a:pt x="589936" y="3456348"/>
                    <a:pt x="343938" y="3477318"/>
                    <a:pt x="90529" y="3399897"/>
                  </a:cubicBezTo>
                  <a:lnTo>
                    <a:pt x="0" y="3367406"/>
                  </a:lnTo>
                  <a:close/>
                </a:path>
              </a:pathLst>
            </a:custGeom>
            <a:solidFill>
              <a:srgbClr val="FFDF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27" name="任意多边形: 形状 23"/>
            <p:cNvSpPr/>
            <p:nvPr>
              <p:custDataLst>
                <p:tags r:id="rId8"/>
              </p:custDataLst>
            </p:nvPr>
          </p:nvSpPr>
          <p:spPr>
            <a:xfrm>
              <a:off x="7995574" y="1"/>
              <a:ext cx="4211095" cy="1488723"/>
            </a:xfrm>
            <a:custGeom>
              <a:gdLst>
                <a:gd name="connsiteX0" fmla="*/ 0 w 4211095"/>
                <a:gd name="connsiteY0" fmla="*/ 0 h 1488723"/>
                <a:gd name="connsiteX1" fmla="*/ 4211095 w 4211095"/>
                <a:gd name="connsiteY1" fmla="*/ 0 h 1488723"/>
                <a:gd name="connsiteX2" fmla="*/ 4211095 w 4211095"/>
                <a:gd name="connsiteY2" fmla="*/ 1344367 h 1488723"/>
                <a:gd name="connsiteX3" fmla="*/ 4033311 w 4211095"/>
                <a:gd name="connsiteY3" fmla="*/ 1258491 h 1488723"/>
                <a:gd name="connsiteX4" fmla="*/ 2977227 w 4211095"/>
                <a:gd name="connsiteY4" fmla="*/ 895350 h 1488723"/>
                <a:gd name="connsiteX5" fmla="*/ 748377 w 4211095"/>
                <a:gd name="connsiteY5" fmla="*/ 1428750 h 1488723"/>
                <a:gd name="connsiteX6" fmla="*/ 109012 w 4211095"/>
                <a:gd name="connsiteY6" fmla="*/ 341709 h 14887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1095" h="1488723">
                  <a:moveTo>
                    <a:pt x="0" y="0"/>
                  </a:moveTo>
                  <a:lnTo>
                    <a:pt x="4211095" y="0"/>
                  </a:lnTo>
                  <a:lnTo>
                    <a:pt x="4211095" y="1344367"/>
                  </a:lnTo>
                  <a:lnTo>
                    <a:pt x="4033311" y="1258491"/>
                  </a:lnTo>
                  <a:cubicBezTo>
                    <a:pt x="3695571" y="1090613"/>
                    <a:pt x="3320127" y="900113"/>
                    <a:pt x="2977227" y="895350"/>
                  </a:cubicBezTo>
                  <a:cubicBezTo>
                    <a:pt x="2291427" y="885825"/>
                    <a:pt x="1288127" y="1714500"/>
                    <a:pt x="748377" y="1428750"/>
                  </a:cubicBezTo>
                  <a:cubicBezTo>
                    <a:pt x="478502" y="1285875"/>
                    <a:pt x="271334" y="819944"/>
                    <a:pt x="109012" y="341709"/>
                  </a:cubicBezTo>
                  <a:close/>
                </a:path>
              </a:pathLst>
            </a:custGeom>
            <a:solidFill>
              <a:srgbClr val="FFF5E9"/>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28" name="任意多边形: 形状 25"/>
            <p:cNvSpPr/>
            <p:nvPr>
              <p:custDataLst>
                <p:tags r:id="rId9"/>
              </p:custDataLst>
            </p:nvPr>
          </p:nvSpPr>
          <p:spPr>
            <a:xfrm>
              <a:off x="9927010" y="744362"/>
              <a:ext cx="2256953" cy="5623524"/>
            </a:xfrm>
            <a:custGeom>
              <a:gdLst>
                <a:gd name="connsiteX0" fmla="*/ 2476343 w 2476343"/>
                <a:gd name="connsiteY0" fmla="*/ 0 h 6170165"/>
                <a:gd name="connsiteX1" fmla="*/ 2476343 w 2476343"/>
                <a:gd name="connsiteY1" fmla="*/ 6170165 h 6170165"/>
                <a:gd name="connsiteX2" fmla="*/ 2253060 w 2476343"/>
                <a:gd name="connsiteY2" fmla="*/ 6081547 h 6170165"/>
                <a:gd name="connsiteX3" fmla="*/ 1257144 w 2476343"/>
                <a:gd name="connsiteY3" fmla="*/ 5630881 h 6170165"/>
                <a:gd name="connsiteX4" fmla="*/ 99 w 2476343"/>
                <a:gd name="connsiteY4" fmla="*/ 4194717 h 6170165"/>
                <a:gd name="connsiteX5" fmla="*/ 838044 w 2476343"/>
                <a:gd name="connsiteY5" fmla="*/ 2322531 h 6170165"/>
                <a:gd name="connsiteX6" fmla="*/ 1314294 w 2476343"/>
                <a:gd name="connsiteY6" fmla="*/ 385781 h 6170165"/>
                <a:gd name="connsiteX7" fmla="*/ 2340613 w 2476343"/>
                <a:gd name="connsiteY7" fmla="*/ 18275 h 6170165"/>
                <a:gd name="connsiteX8" fmla="*/ 2476343 w 2476343"/>
                <a:gd name="connsiteY8" fmla="*/ 0 h 61701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343" h="6170165">
                  <a:moveTo>
                    <a:pt x="2476343" y="0"/>
                  </a:moveTo>
                  <a:lnTo>
                    <a:pt x="2476343" y="6170165"/>
                  </a:lnTo>
                  <a:lnTo>
                    <a:pt x="2253060" y="6081547"/>
                  </a:lnTo>
                  <a:cubicBezTo>
                    <a:pt x="1871866" y="5924052"/>
                    <a:pt x="1632638" y="5945353"/>
                    <a:pt x="1257144" y="5630881"/>
                  </a:cubicBezTo>
                  <a:cubicBezTo>
                    <a:pt x="881651" y="5316409"/>
                    <a:pt x="-10749" y="5147742"/>
                    <a:pt x="99" y="4194717"/>
                  </a:cubicBezTo>
                  <a:cubicBezTo>
                    <a:pt x="10947" y="3241692"/>
                    <a:pt x="511019" y="2887681"/>
                    <a:pt x="838044" y="2322531"/>
                  </a:cubicBezTo>
                  <a:cubicBezTo>
                    <a:pt x="1165069" y="1757381"/>
                    <a:pt x="901544" y="791123"/>
                    <a:pt x="1314294" y="385781"/>
                  </a:cubicBezTo>
                  <a:cubicBezTo>
                    <a:pt x="1520669" y="183110"/>
                    <a:pt x="1935007" y="80717"/>
                    <a:pt x="2340613" y="18275"/>
                  </a:cubicBezTo>
                  <a:lnTo>
                    <a:pt x="2476343" y="0"/>
                  </a:lnTo>
                  <a:close/>
                </a:path>
              </a:pathLst>
            </a:custGeom>
            <a:solidFill>
              <a:srgbClr val="FFDF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29" name="任意多边形: 形状 29"/>
            <p:cNvSpPr/>
            <p:nvPr>
              <p:custDataLst>
                <p:tags r:id="rId10"/>
              </p:custDataLst>
            </p:nvPr>
          </p:nvSpPr>
          <p:spPr>
            <a:xfrm>
              <a:off x="6587175" y="5217734"/>
              <a:ext cx="5596788" cy="1640266"/>
            </a:xfrm>
            <a:custGeom>
              <a:gdLst>
                <a:gd name="connsiteX0" fmla="*/ 1610300 w 5596788"/>
                <a:gd name="connsiteY0" fmla="*/ 32 h 1640266"/>
                <a:gd name="connsiteX1" fmla="*/ 4120154 w 5596788"/>
                <a:gd name="connsiteY1" fmla="*/ 1341158 h 1640266"/>
                <a:gd name="connsiteX2" fmla="*/ 5405107 w 5596788"/>
                <a:gd name="connsiteY2" fmla="*/ 1405683 h 1640266"/>
                <a:gd name="connsiteX3" fmla="*/ 5596788 w 5596788"/>
                <a:gd name="connsiteY3" fmla="*/ 1395458 h 1640266"/>
                <a:gd name="connsiteX4" fmla="*/ 5596788 w 5596788"/>
                <a:gd name="connsiteY4" fmla="*/ 1640266 h 1640266"/>
                <a:gd name="connsiteX5" fmla="*/ 0 w 5596788"/>
                <a:gd name="connsiteY5" fmla="*/ 1640266 h 1640266"/>
                <a:gd name="connsiteX6" fmla="*/ 32605 w 5596788"/>
                <a:gd name="connsiteY6" fmla="*/ 1585191 h 1640266"/>
                <a:gd name="connsiteX7" fmla="*/ 1465444 w 5596788"/>
                <a:gd name="connsiteY7" fmla="*/ 13804 h 1640266"/>
                <a:gd name="connsiteX8" fmla="*/ 1610300 w 5596788"/>
                <a:gd name="connsiteY8" fmla="*/ 32 h 16402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788" h="1640266">
                  <a:moveTo>
                    <a:pt x="1610300" y="32"/>
                  </a:moveTo>
                  <a:cubicBezTo>
                    <a:pt x="2352940" y="6891"/>
                    <a:pt x="3359691" y="1106106"/>
                    <a:pt x="4120154" y="1341158"/>
                  </a:cubicBezTo>
                  <a:cubicBezTo>
                    <a:pt x="4525735" y="1466519"/>
                    <a:pt x="4995225" y="1432107"/>
                    <a:pt x="5405107" y="1405683"/>
                  </a:cubicBezTo>
                  <a:lnTo>
                    <a:pt x="5596788" y="1395458"/>
                  </a:lnTo>
                  <a:lnTo>
                    <a:pt x="5596788" y="1640266"/>
                  </a:lnTo>
                  <a:lnTo>
                    <a:pt x="0" y="1640266"/>
                  </a:lnTo>
                  <a:lnTo>
                    <a:pt x="32605" y="1585191"/>
                  </a:lnTo>
                  <a:cubicBezTo>
                    <a:pt x="419596" y="936500"/>
                    <a:pt x="948329" y="121959"/>
                    <a:pt x="1465444" y="13804"/>
                  </a:cubicBezTo>
                  <a:cubicBezTo>
                    <a:pt x="1512455" y="3972"/>
                    <a:pt x="1560791" y="-426"/>
                    <a:pt x="1610300" y="32"/>
                  </a:cubicBezTo>
                  <a:close/>
                </a:path>
              </a:pathLst>
            </a:custGeom>
            <a:solidFill>
              <a:srgbClr val="FFF5E9"/>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30" name="任意多边形: 形状 16"/>
            <p:cNvSpPr/>
            <p:nvPr>
              <p:custDataLst>
                <p:tags r:id="rId11"/>
              </p:custDataLst>
            </p:nvPr>
          </p:nvSpPr>
          <p:spPr>
            <a:xfrm>
              <a:off x="-43525" y="5776687"/>
              <a:ext cx="2642083" cy="1081314"/>
            </a:xfrm>
            <a:custGeom>
              <a:gdLst>
                <a:gd name="connsiteX0" fmla="*/ 0 w 1753509"/>
                <a:gd name="connsiteY0" fmla="*/ 0 h 717651"/>
                <a:gd name="connsiteX1" fmla="*/ 17715 w 1753509"/>
                <a:gd name="connsiteY1" fmla="*/ 2356 h 717651"/>
                <a:gd name="connsiteX2" fmla="*/ 1370880 w 1753509"/>
                <a:gd name="connsiteY2" fmla="*/ 378439 h 717651"/>
                <a:gd name="connsiteX3" fmla="*/ 1709416 w 1753509"/>
                <a:gd name="connsiteY3" fmla="*/ 667135 h 717651"/>
                <a:gd name="connsiteX4" fmla="*/ 1753509 w 1753509"/>
                <a:gd name="connsiteY4" fmla="*/ 717651 h 717651"/>
                <a:gd name="connsiteX5" fmla="*/ 0 w 1753509"/>
                <a:gd name="connsiteY5" fmla="*/ 717651 h 7176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3509" h="717651">
                  <a:moveTo>
                    <a:pt x="0" y="0"/>
                  </a:moveTo>
                  <a:lnTo>
                    <a:pt x="17715" y="2356"/>
                  </a:lnTo>
                  <a:cubicBezTo>
                    <a:pt x="525306" y="73640"/>
                    <a:pt x="1056248" y="181794"/>
                    <a:pt x="1370880" y="378439"/>
                  </a:cubicBezTo>
                  <a:cubicBezTo>
                    <a:pt x="1488867" y="452181"/>
                    <a:pt x="1602361" y="551848"/>
                    <a:pt x="1709416" y="667135"/>
                  </a:cubicBezTo>
                  <a:lnTo>
                    <a:pt x="1753509" y="717651"/>
                  </a:lnTo>
                  <a:lnTo>
                    <a:pt x="0" y="717651"/>
                  </a:lnTo>
                  <a:close/>
                </a:path>
              </a:pathLst>
            </a:custGeom>
            <a:solidFill>
              <a:srgbClr val="E2D9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31" name="椭圆 10"/>
            <p:cNvSpPr/>
            <p:nvPr>
              <p:custDataLst>
                <p:tags r:id="rId12"/>
              </p:custDataLst>
            </p:nvPr>
          </p:nvSpPr>
          <p:spPr>
            <a:xfrm>
              <a:off x="880472" y="5776687"/>
              <a:ext cx="534671" cy="534671"/>
            </a:xfrm>
            <a:prstGeom prst="ellipse">
              <a:avLst/>
            </a:prstGeom>
            <a:solidFill>
              <a:srgbClr val="CDC0B0">
                <a:alpha val="67843"/>
              </a:srgbClr>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32" name="任意多边形: 形状 30"/>
            <p:cNvSpPr/>
            <p:nvPr>
              <p:custDataLst>
                <p:tags r:id="rId13"/>
              </p:custDataLst>
            </p:nvPr>
          </p:nvSpPr>
          <p:spPr>
            <a:xfrm>
              <a:off x="7249837" y="4790701"/>
              <a:ext cx="7020233" cy="3644484"/>
            </a:xfrm>
            <a:custGeom>
              <a:gdLst>
                <a:gd name="connsiteX0" fmla="*/ 0 w 7020233"/>
                <a:gd name="connsiteY0" fmla="*/ 3644484 h 3644484"/>
                <a:gd name="connsiteX1" fmla="*/ 88491 w 7020233"/>
                <a:gd name="connsiteY1" fmla="*/ 3497000 h 3644484"/>
                <a:gd name="connsiteX2" fmla="*/ 2153265 w 7020233"/>
                <a:gd name="connsiteY2" fmla="*/ 104871 h 3644484"/>
                <a:gd name="connsiteX3" fmla="*/ 7020233 w 7020233"/>
                <a:gd name="connsiteY3" fmla="*/ 1196252 h 3644484"/>
              </a:gdLst>
              <a:cxnLst>
                <a:cxn ang="0">
                  <a:pos x="connsiteX0" y="connsiteY0"/>
                </a:cxn>
                <a:cxn ang="0">
                  <a:pos x="connsiteX1" y="connsiteY1"/>
                </a:cxn>
                <a:cxn ang="0">
                  <a:pos x="connsiteX2" y="connsiteY2"/>
                </a:cxn>
                <a:cxn ang="0">
                  <a:pos x="connsiteX3" y="connsiteY3"/>
                </a:cxn>
              </a:cxnLst>
              <a:rect l="l" t="t" r="r" b="b"/>
              <a:pathLst>
                <a:path w="7020233" h="3644484">
                  <a:moveTo>
                    <a:pt x="0" y="3644484"/>
                  </a:moveTo>
                  <a:lnTo>
                    <a:pt x="88491" y="3497000"/>
                  </a:lnTo>
                  <a:cubicBezTo>
                    <a:pt x="447368" y="2907065"/>
                    <a:pt x="997975" y="488329"/>
                    <a:pt x="2153265" y="104871"/>
                  </a:cubicBezTo>
                  <a:cubicBezTo>
                    <a:pt x="3308555" y="-278587"/>
                    <a:pt x="5164394" y="458832"/>
                    <a:pt x="7020233" y="1196252"/>
                  </a:cubicBezTo>
                </a:path>
              </a:pathLst>
            </a:custGeom>
            <a:noFill/>
            <a:ln w="28575"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33" name="椭圆 35"/>
            <p:cNvSpPr/>
            <p:nvPr>
              <p:custDataLst>
                <p:tags r:id="rId14"/>
              </p:custDataLst>
            </p:nvPr>
          </p:nvSpPr>
          <p:spPr>
            <a:xfrm>
              <a:off x="10678469" y="1594621"/>
              <a:ext cx="413763" cy="413763"/>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34" name="椭圆 36"/>
            <p:cNvSpPr/>
            <p:nvPr>
              <p:custDataLst>
                <p:tags r:id="rId15"/>
              </p:custDataLst>
            </p:nvPr>
          </p:nvSpPr>
          <p:spPr>
            <a:xfrm>
              <a:off x="2263500" y="1059271"/>
              <a:ext cx="533400" cy="533400"/>
            </a:xfrm>
            <a:prstGeom prst="ellipse">
              <a:avLst/>
            </a:prstGeom>
            <a:noFill/>
            <a:ln w="28575" cap="flat" cmpd="sng" algn="ctr">
              <a:solidFill>
                <a:srgbClr val="5F3D39"/>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5135" name="任意多边形: 形状 38"/>
            <p:cNvSpPr/>
            <p:nvPr>
              <p:custDataLst>
                <p:tags r:id="rId16"/>
              </p:custDataLst>
            </p:nvPr>
          </p:nvSpPr>
          <p:spPr>
            <a:xfrm rot="6660000">
              <a:off x="-4020369" y="610448"/>
              <a:ext cx="7020233" cy="3644484"/>
            </a:xfrm>
            <a:custGeom>
              <a:gdLst>
                <a:gd name="connsiteX0" fmla="*/ 0 w 7020233"/>
                <a:gd name="connsiteY0" fmla="*/ 3644484 h 3644484"/>
                <a:gd name="connsiteX1" fmla="*/ 88491 w 7020233"/>
                <a:gd name="connsiteY1" fmla="*/ 3497000 h 3644484"/>
                <a:gd name="connsiteX2" fmla="*/ 2153265 w 7020233"/>
                <a:gd name="connsiteY2" fmla="*/ 104871 h 3644484"/>
                <a:gd name="connsiteX3" fmla="*/ 7020233 w 7020233"/>
                <a:gd name="connsiteY3" fmla="*/ 1196252 h 3644484"/>
              </a:gdLst>
              <a:cxnLst>
                <a:cxn ang="0">
                  <a:pos x="connsiteX0" y="connsiteY0"/>
                </a:cxn>
                <a:cxn ang="0">
                  <a:pos x="connsiteX1" y="connsiteY1"/>
                </a:cxn>
                <a:cxn ang="0">
                  <a:pos x="connsiteX2" y="connsiteY2"/>
                </a:cxn>
                <a:cxn ang="0">
                  <a:pos x="connsiteX3" y="connsiteY3"/>
                </a:cxn>
              </a:cxnLst>
              <a:rect l="l" t="t" r="r" b="b"/>
              <a:pathLst>
                <a:path w="7020233" h="3644484">
                  <a:moveTo>
                    <a:pt x="0" y="3644484"/>
                  </a:moveTo>
                  <a:lnTo>
                    <a:pt x="88491" y="3497000"/>
                  </a:lnTo>
                  <a:cubicBezTo>
                    <a:pt x="447368" y="2907065"/>
                    <a:pt x="997975" y="488329"/>
                    <a:pt x="2153265" y="104871"/>
                  </a:cubicBezTo>
                  <a:cubicBezTo>
                    <a:pt x="3308555" y="-278587"/>
                    <a:pt x="5164394" y="458832"/>
                    <a:pt x="7020233" y="1196252"/>
                  </a:cubicBezTo>
                </a:path>
              </a:pathLst>
            </a:custGeom>
            <a:noFill/>
            <a:ln w="28575"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
        <p:nvSpPr>
          <p:cNvPr id="5136" name="文本框 37"/>
          <p:cNvSpPr txBox="1"/>
          <p:nvPr>
            <p:custDataLst>
              <p:tags r:id="rId17"/>
            </p:custDataLst>
          </p:nvPr>
        </p:nvSpPr>
        <p:spPr>
          <a:xfrm>
            <a:off x="3942656" y="6366722"/>
            <a:ext cx="4350235" cy="24622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808080"/>
                </a:solidFill>
                <a:uLnTx/>
                <a:uFillTx/>
                <a:latin typeface="等线"/>
                <a:ea typeface="Arial"/>
                <a:cs typeface="Arial"/>
                <a:sym typeface="Wingdings" panose="05000000000000000000" pitchFamily="2" charset="2"/>
              </a:rPr>
              <a:t>XIONG MAO BAN GONG</a:t>
            </a:r>
            <a:endParaRPr kumimoji="0" lang="zh-CN" altLang="en-US" sz="1000" b="0" i="0" u="none" strike="noStrike" kern="1200" cap="none" spc="0" normalizeH="0" baseline="0" noProof="0">
              <a:solidFill>
                <a:schemeClr val="bg1">
                  <a:lumMod val="50000"/>
                </a:schemeClr>
              </a:solidFill>
              <a:uLnTx/>
              <a:uFillTx/>
            </a:endParaRPr>
          </a:p>
        </p:txBody>
      </p:sp>
      <p:sp>
        <p:nvSpPr>
          <p:cNvPr id="5137" name="矩形: 圆角 17"/>
          <p:cNvSpPr/>
          <p:nvPr>
            <p:custDataLst>
              <p:tags r:id="rId18"/>
            </p:custDataLst>
          </p:nvPr>
        </p:nvSpPr>
        <p:spPr>
          <a:xfrm>
            <a:off x="4732539" y="2374550"/>
            <a:ext cx="2667768" cy="551272"/>
          </a:xfrm>
          <a:prstGeom prst="roundRect">
            <a:avLst>
              <a:gd name="adj" fmla="val 50000"/>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24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Heavy" pitchFamily="18" charset="-122"/>
                <a:ea typeface="思源宋体 CN Heavy" pitchFamily="18" charset="-122"/>
                <a:cs typeface="Arial"/>
                <a:sym typeface="Wingdings" panose="05000000000000000000" pitchFamily="2" charset="2"/>
              </a:rPr>
              <a:t>PART ONE</a:t>
            </a:r>
            <a:endParaRPr kumimoji="0" lang="zh-CN" altLang="en-US" sz="2400" b="0" i="0" u="none" strike="noStrike" kern="1200" cap="none" spc="0" normalizeH="0" baseline="0" noProof="0">
              <a:solidFill>
                <a:schemeClr val="bg1"/>
              </a:solidFill>
              <a:uLnTx/>
              <a:uFillTx/>
              <a:latin typeface="思源宋体 CN Heavy" pitchFamily="18" charset="-122"/>
              <a:ea typeface="思源宋体 CN Heavy" pitchFamily="18"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anim calcmode="lin" valueType="num">
                                      <p:cBhvr>
                                        <p:cTn id="8" dur="500" fill="hold"/>
                                        <p:tgtEl>
                                          <p:spTgt spid="5125"/>
                                        </p:tgtEl>
                                        <p:attrNameLst>
                                          <p:attrName>ppt_x</p:attrName>
                                        </p:attrNameLst>
                                      </p:cBhvr>
                                      <p:tavLst>
                                        <p:tav tm="0">
                                          <p:val>
                                            <p:strVal val="#ppt_x"/>
                                          </p:val>
                                        </p:tav>
                                        <p:tav tm="100000">
                                          <p:val>
                                            <p:strVal val="#ppt_x"/>
                                          </p:val>
                                        </p:tav>
                                      </p:tavLst>
                                    </p:anim>
                                    <p:anim calcmode="lin" valueType="num">
                                      <p:cBhvr>
                                        <p:cTn id="9" dur="500" fill="hold"/>
                                        <p:tgtEl>
                                          <p:spTgt spid="512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anim calcmode="lin" valueType="num">
                                      <p:cBhvr>
                                        <p:cTn id="14" dur="500" fill="hold"/>
                                        <p:tgtEl>
                                          <p:spTgt spid="5124"/>
                                        </p:tgtEl>
                                        <p:attrNameLst>
                                          <p:attrName>ppt_x</p:attrName>
                                        </p:attrNameLst>
                                      </p:cBhvr>
                                      <p:tavLst>
                                        <p:tav tm="0">
                                          <p:val>
                                            <p:strVal val="#ppt_x"/>
                                          </p:val>
                                        </p:tav>
                                        <p:tav tm="100000">
                                          <p:val>
                                            <p:strVal val="#ppt_x"/>
                                          </p:val>
                                        </p:tav>
                                      </p:tavLst>
                                    </p:anim>
                                    <p:anim calcmode="lin" valueType="num">
                                      <p:cBhvr>
                                        <p:cTn id="15" dur="500" fill="hold"/>
                                        <p:tgtEl>
                                          <p:spTgt spid="512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barn(inVertical)">
                                      <p:cBhvr>
                                        <p:cTn id="19" dur="500"/>
                                        <p:tgtEl>
                                          <p:spTgt spid="5122"/>
                                        </p:tgtEl>
                                      </p:cBhvr>
                                    </p:animEffect>
                                  </p:childTnLst>
                                </p:cTn>
                              </p:par>
                            </p:childTnLst>
                          </p:cTn>
                        </p:par>
                        <p:par>
                          <p:cTn id="20" fill="hold" nodeType="afterGroup">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123"/>
                                        </p:tgtEl>
                                        <p:attrNameLst>
                                          <p:attrName>style.visibility</p:attrName>
                                        </p:attrNameLst>
                                      </p:cBhvr>
                                      <p:to>
                                        <p:strVal val="visible"/>
                                      </p:to>
                                    </p:set>
                                    <p:anim calcmode="lin" valueType="num">
                                      <p:cBhvr>
                                        <p:cTn id="23" dur="500" fill="hold"/>
                                        <p:tgtEl>
                                          <p:spTgt spid="5123"/>
                                        </p:tgtEl>
                                        <p:attrNameLst>
                                          <p:attrName>ppt_w</p:attrName>
                                        </p:attrNameLst>
                                      </p:cBhvr>
                                      <p:tavLst>
                                        <p:tav tm="0">
                                          <p:val>
                                            <p:fltVal val="0"/>
                                          </p:val>
                                        </p:tav>
                                        <p:tav tm="100000">
                                          <p:val>
                                            <p:strVal val="#ppt_w"/>
                                          </p:val>
                                        </p:tav>
                                      </p:tavLst>
                                    </p:anim>
                                    <p:anim calcmode="lin" valueType="num">
                                      <p:cBhvr>
                                        <p:cTn id="24" dur="500" fill="hold"/>
                                        <p:tgtEl>
                                          <p:spTgt spid="5123"/>
                                        </p:tgtEl>
                                        <p:attrNameLst>
                                          <p:attrName>ppt_h</p:attrName>
                                        </p:attrNameLst>
                                      </p:cBhvr>
                                      <p:tavLst>
                                        <p:tav tm="0">
                                          <p:val>
                                            <p:fltVal val="0"/>
                                          </p:val>
                                        </p:tav>
                                        <p:tav tm="100000">
                                          <p:val>
                                            <p:strVal val="#ppt_h"/>
                                          </p:val>
                                        </p:tav>
                                      </p:tavLst>
                                    </p:anim>
                                    <p:animEffect transition="in" filter="fade">
                                      <p:cBhvr>
                                        <p:cTn id="25" dur="500"/>
                                        <p:tgtEl>
                                          <p:spTgt spid="51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36"/>
                                        </p:tgtEl>
                                        <p:attrNameLst>
                                          <p:attrName>style.visibility</p:attrName>
                                        </p:attrNameLst>
                                      </p:cBhvr>
                                      <p:to>
                                        <p:strVal val="visible"/>
                                      </p:to>
                                    </p:set>
                                    <p:animEffect transition="in" filter="wipe(down)">
                                      <p:cBhvr>
                                        <p:cTn id="28" dur="500"/>
                                        <p:tgtEl>
                                          <p:spTgt spid="5136"/>
                                        </p:tgtEl>
                                      </p:cBhvr>
                                    </p:animEffect>
                                  </p:childTnLst>
                                </p:cTn>
                              </p:par>
                            </p:childTnLst>
                          </p:cTn>
                        </p:par>
                        <p:par>
                          <p:cTn id="29" fill="hold" nodeType="afterGroup">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137"/>
                                        </p:tgtEl>
                                        <p:attrNameLst>
                                          <p:attrName>style.visibility</p:attrName>
                                        </p:attrNameLst>
                                      </p:cBhvr>
                                      <p:to>
                                        <p:strVal val="visible"/>
                                      </p:to>
                                    </p:set>
                                    <p:anim calcmode="lin" valueType="num">
                                      <p:cBhvr additive="base">
                                        <p:cTn id="32" dur="500" fill="hold"/>
                                        <p:tgtEl>
                                          <p:spTgt spid="5137"/>
                                        </p:tgtEl>
                                        <p:attrNameLst>
                                          <p:attrName>ppt_x</p:attrName>
                                        </p:attrNameLst>
                                      </p:cBhvr>
                                      <p:tavLst>
                                        <p:tav tm="0">
                                          <p:val>
                                            <p:strVal val="#ppt_x"/>
                                          </p:val>
                                        </p:tav>
                                        <p:tav tm="100000">
                                          <p:val>
                                            <p:strVal val="#ppt_x"/>
                                          </p:val>
                                        </p:tav>
                                      </p:tavLst>
                                    </p:anim>
                                    <p:anim calcmode="lin" valueType="num">
                                      <p:cBhvr additive="base">
                                        <p:cTn id="33" dur="500" fill="hold"/>
                                        <p:tgtEl>
                                          <p:spTgt spid="5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146"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工作情况概述</a:t>
            </a:r>
            <a:endParaRPr lang="zh-CN" altLang="en-US" sz="3200">
              <a:solidFill>
                <a:srgbClr val="5F3D39"/>
              </a:solidFill>
              <a:latin typeface="思源宋体 CN Heavy" pitchFamily="18" charset="-122"/>
              <a:ea typeface="思源宋体 CN Heavy" pitchFamily="18" charset="-122"/>
            </a:endParaRPr>
          </a:p>
        </p:txBody>
      </p:sp>
      <p:grpSp>
        <p:nvGrpSpPr>
          <p:cNvPr id="6147" name="组合 2"/>
          <p:cNvGrpSpPr/>
          <p:nvPr>
            <p:custDataLst>
              <p:tags r:id="rId4"/>
            </p:custDataLst>
          </p:nvPr>
        </p:nvGrpSpPr>
        <p:grpSpPr>
          <a:xfrm>
            <a:off x="498475" y="1808163"/>
            <a:ext cx="3651250" cy="3957637"/>
            <a:chOff x="386080" y="1808480"/>
            <a:chExt cx="3651733" cy="3956942"/>
          </a:xfrm>
        </p:grpSpPr>
        <p:grpSp>
          <p:nvGrpSpPr>
            <p:cNvPr id="6148" name="组合 3"/>
            <p:cNvGrpSpPr/>
            <p:nvPr>
              <p:custDataLst>
                <p:tags r:id="rId5"/>
              </p:custDataLst>
            </p:nvPr>
          </p:nvGrpSpPr>
          <p:grpSpPr>
            <a:xfrm>
              <a:off x="386080" y="1808480"/>
              <a:ext cx="3423920" cy="3647440"/>
              <a:chOff x="1320800" y="1757680"/>
              <a:chExt cx="3423920" cy="3647440"/>
            </a:xfrm>
          </p:grpSpPr>
          <p:grpSp>
            <p:nvGrpSpPr>
              <p:cNvPr id="6149" name="组合 7"/>
              <p:cNvGrpSpPr/>
              <p:nvPr>
                <p:custDataLst>
                  <p:tags r:id="rId6"/>
                </p:custDataLst>
              </p:nvPr>
            </p:nvGrpSpPr>
            <p:grpSpPr>
              <a:xfrm>
                <a:off x="1320800" y="1757680"/>
                <a:ext cx="3423920" cy="3647440"/>
                <a:chOff x="1320800" y="1757680"/>
                <a:chExt cx="3423920" cy="3647440"/>
              </a:xfrm>
            </p:grpSpPr>
            <p:sp>
              <p:nvSpPr>
                <p:cNvPr id="6150" name="矩形 10"/>
                <p:cNvSpPr/>
                <p:nvPr>
                  <p:custDataLst>
                    <p:tags r:id="rId7"/>
                  </p:custDataLst>
                </p:nvPr>
              </p:nvSpPr>
              <p:spPr>
                <a:xfrm>
                  <a:off x="1320800" y="1757680"/>
                  <a:ext cx="3423920" cy="2966720"/>
                </a:xfrm>
                <a:prstGeom prst="rect">
                  <a:avLst/>
                </a:prstGeom>
                <a:noFill/>
                <a:ln w="12700"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思源宋体 CN Medium" pitchFamily="18" charset="-122"/>
                    <a:ea typeface="思源宋体 CN Medium" pitchFamily="18" charset="-122"/>
                  </a:endParaRPr>
                </a:p>
              </p:txBody>
            </p:sp>
            <p:sp>
              <p:nvSpPr>
                <p:cNvPr id="6151" name="矩形 11"/>
                <p:cNvSpPr/>
                <p:nvPr>
                  <p:custDataLst>
                    <p:tags r:id="rId8"/>
                  </p:custDataLst>
                </p:nvPr>
              </p:nvSpPr>
              <p:spPr>
                <a:xfrm>
                  <a:off x="1320800" y="4714240"/>
                  <a:ext cx="3423920" cy="690880"/>
                </a:xfrm>
                <a:prstGeom prst="rect">
                  <a:avLst/>
                </a:prstGeom>
                <a:solidFill>
                  <a:srgbClr val="CDC0B0"/>
                </a:solidFill>
                <a:ln w="12700"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思源宋体 CN Medium" pitchFamily="18" charset="-122"/>
                    <a:ea typeface="思源宋体 CN Medium" pitchFamily="18" charset="-122"/>
                  </a:endParaRPr>
                </a:p>
              </p:txBody>
            </p:sp>
          </p:grpSp>
          <p:sp>
            <p:nvSpPr>
              <p:cNvPr id="6152" name="文本框 8"/>
              <p:cNvSpPr/>
              <p:nvPr>
                <p:custDataLst>
                  <p:tags r:id="rId9"/>
                </p:custDataLst>
              </p:nvPr>
            </p:nvSpPr>
            <p:spPr>
              <a:xfrm>
                <a:off x="1538494" y="2325824"/>
                <a:ext cx="2988532" cy="198689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ctr" defTabSz="1828800">
                  <a:lnSpc>
                    <a:spcPct val="130000"/>
                  </a:lnSpc>
                </a:pPr>
                <a:r>
                  <a:rPr lang="zh-CN" altLang="en-US" sz="1600"/>
                  <a:t>您的内容打在这里在此框中选择粘贴并选择只保留文字您的内容打在这里在此框中选择粘贴并选择只保留文字您的内容打在这里在此框中选择粘贴并选择只保留文字</a:t>
                </a:r>
                <a:endParaRPr lang="en-US" altLang="zh-CN" sz="1600"/>
              </a:p>
            </p:txBody>
          </p:sp>
          <p:sp>
            <p:nvSpPr>
              <p:cNvPr id="6153" name="文本框 9"/>
              <p:cNvSpPr/>
              <p:nvPr>
                <p:custDataLst>
                  <p:tags r:id="rId10"/>
                </p:custDataLst>
              </p:nvPr>
            </p:nvSpPr>
            <p:spPr>
              <a:xfrm>
                <a:off x="2054548" y="4892435"/>
                <a:ext cx="1956424" cy="40010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zh-CN" altLang="en-US" sz="2000" b="1">
                    <a:solidFill>
                      <a:schemeClr val="bg1"/>
                    </a:solidFill>
                  </a:rPr>
                  <a:t>你的标题</a:t>
                </a:r>
                <a:endParaRPr lang="zh-CN" altLang="en-US" sz="2000" b="1">
                  <a:solidFill>
                    <a:schemeClr val="bg1"/>
                  </a:solidFill>
                </a:endParaRPr>
              </a:p>
            </p:txBody>
          </p:sp>
        </p:grpSp>
        <p:grpSp>
          <p:nvGrpSpPr>
            <p:cNvPr id="6154" name="组合 4"/>
            <p:cNvGrpSpPr/>
            <p:nvPr>
              <p:custDataLst>
                <p:tags r:id="rId11"/>
              </p:custDataLst>
            </p:nvPr>
          </p:nvGrpSpPr>
          <p:grpSpPr>
            <a:xfrm>
              <a:off x="3224227" y="4951836"/>
              <a:ext cx="813586" cy="813586"/>
              <a:chOff x="1858501" y="3631036"/>
              <a:chExt cx="813586" cy="813586"/>
            </a:xfrm>
          </p:grpSpPr>
          <p:sp>
            <p:nvSpPr>
              <p:cNvPr id="6155" name="椭圆 5"/>
              <p:cNvSpPr/>
              <p:nvPr>
                <p:custDataLst>
                  <p:tags r:id="rId12"/>
                </p:custDataLst>
              </p:nvPr>
            </p:nvSpPr>
            <p:spPr>
              <a:xfrm>
                <a:off x="1858501" y="3631036"/>
                <a:ext cx="813586" cy="813586"/>
              </a:xfrm>
              <a:prstGeom prst="ellipse">
                <a:avLst/>
              </a:prstGeom>
              <a:solidFill>
                <a:srgbClr val="CDC0B0"/>
              </a:solidFill>
              <a:ln w="28575" cap="flat" cmpd="sng" algn="ctr">
                <a:solidFill>
                  <a:srgbClr val="FFFFF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400" b="1" i="0" u="none" strike="noStrike" kern="1200" cap="none" spc="0" normalizeH="0" baseline="0" noProof="0">
                  <a:uLnTx/>
                  <a:uFillTx/>
                  <a:latin typeface="思源宋体 CN Medium" pitchFamily="18" charset="-122"/>
                  <a:ea typeface="思源宋体 CN Medium" pitchFamily="18" charset="-122"/>
                </a:endParaRPr>
              </a:p>
            </p:txBody>
          </p:sp>
          <p:sp>
            <p:nvSpPr>
              <p:cNvPr id="6156" name="Freeform 158"/>
              <p:cNvSpPr>
                <a:spLocks noChangeArrowheads="1"/>
              </p:cNvSpPr>
              <p:nvPr>
                <p:custDataLst>
                  <p:tags r:id="rId13"/>
                </p:custDataLst>
              </p:nvPr>
            </p:nvSpPr>
            <p:spPr bwMode="auto">
              <a:xfrm>
                <a:off x="1998256" y="3793549"/>
                <a:ext cx="534077" cy="488561"/>
              </a:xfrm>
              <a:custGeom>
                <a:gdLst>
                  <a:gd name="T0" fmla="*/ 184545 w 649"/>
                  <a:gd name="T1" fmla="*/ 26677 h 590"/>
                  <a:gd name="T2" fmla="*/ 184545 w 649"/>
                  <a:gd name="T3" fmla="*/ 26677 h 590"/>
                  <a:gd name="T4" fmla="*/ 158386 w 649"/>
                  <a:gd name="T5" fmla="*/ 0 h 590"/>
                  <a:gd name="T6" fmla="*/ 73818 w 649"/>
                  <a:gd name="T7" fmla="*/ 0 h 590"/>
                  <a:gd name="T8" fmla="*/ 47659 w 649"/>
                  <a:gd name="T9" fmla="*/ 26677 h 590"/>
                  <a:gd name="T10" fmla="*/ 5375 w 649"/>
                  <a:gd name="T11" fmla="*/ 58402 h 590"/>
                  <a:gd name="T12" fmla="*/ 47659 w 649"/>
                  <a:gd name="T13" fmla="*/ 100941 h 590"/>
                  <a:gd name="T14" fmla="*/ 52676 w 649"/>
                  <a:gd name="T15" fmla="*/ 100941 h 590"/>
                  <a:gd name="T16" fmla="*/ 110727 w 649"/>
                  <a:gd name="T17" fmla="*/ 153935 h 590"/>
                  <a:gd name="T18" fmla="*/ 110727 w 649"/>
                  <a:gd name="T19" fmla="*/ 196474 h 590"/>
                  <a:gd name="T20" fmla="*/ 89585 w 649"/>
                  <a:gd name="T21" fmla="*/ 196474 h 590"/>
                  <a:gd name="T22" fmla="*/ 79193 w 649"/>
                  <a:gd name="T23" fmla="*/ 206929 h 590"/>
                  <a:gd name="T24" fmla="*/ 89585 w 649"/>
                  <a:gd name="T25" fmla="*/ 212336 h 590"/>
                  <a:gd name="T26" fmla="*/ 142261 w 649"/>
                  <a:gd name="T27" fmla="*/ 212336 h 590"/>
                  <a:gd name="T28" fmla="*/ 153011 w 649"/>
                  <a:gd name="T29" fmla="*/ 206929 h 590"/>
                  <a:gd name="T30" fmla="*/ 142261 w 649"/>
                  <a:gd name="T31" fmla="*/ 196474 h 590"/>
                  <a:gd name="T32" fmla="*/ 121477 w 649"/>
                  <a:gd name="T33" fmla="*/ 196474 h 590"/>
                  <a:gd name="T34" fmla="*/ 121477 w 649"/>
                  <a:gd name="T35" fmla="*/ 153935 h 590"/>
                  <a:gd name="T36" fmla="*/ 179528 w 649"/>
                  <a:gd name="T37" fmla="*/ 100941 h 590"/>
                  <a:gd name="T38" fmla="*/ 184545 w 649"/>
                  <a:gd name="T39" fmla="*/ 100941 h 590"/>
                  <a:gd name="T40" fmla="*/ 226829 w 649"/>
                  <a:gd name="T41" fmla="*/ 58402 h 590"/>
                  <a:gd name="T42" fmla="*/ 184545 w 649"/>
                  <a:gd name="T43" fmla="*/ 26677 h 590"/>
                  <a:gd name="T44" fmla="*/ 47659 w 649"/>
                  <a:gd name="T45" fmla="*/ 85079 h 590"/>
                  <a:gd name="T46" fmla="*/ 47659 w 649"/>
                  <a:gd name="T47" fmla="*/ 85079 h 590"/>
                  <a:gd name="T48" fmla="*/ 15767 w 649"/>
                  <a:gd name="T49" fmla="*/ 58402 h 590"/>
                  <a:gd name="T50" fmla="*/ 47659 w 649"/>
                  <a:gd name="T51" fmla="*/ 42539 h 590"/>
                  <a:gd name="T52" fmla="*/ 47659 w 649"/>
                  <a:gd name="T53" fmla="*/ 85079 h 590"/>
                  <a:gd name="T54" fmla="*/ 174153 w 649"/>
                  <a:gd name="T55" fmla="*/ 68856 h 590"/>
                  <a:gd name="T56" fmla="*/ 174153 w 649"/>
                  <a:gd name="T57" fmla="*/ 68856 h 590"/>
                  <a:gd name="T58" fmla="*/ 116102 w 649"/>
                  <a:gd name="T59" fmla="*/ 143480 h 590"/>
                  <a:gd name="T60" fmla="*/ 58051 w 649"/>
                  <a:gd name="T61" fmla="*/ 68856 h 590"/>
                  <a:gd name="T62" fmla="*/ 58051 w 649"/>
                  <a:gd name="T63" fmla="*/ 26677 h 590"/>
                  <a:gd name="T64" fmla="*/ 73818 w 649"/>
                  <a:gd name="T65" fmla="*/ 15862 h 590"/>
                  <a:gd name="T66" fmla="*/ 158386 w 649"/>
                  <a:gd name="T67" fmla="*/ 15862 h 590"/>
                  <a:gd name="T68" fmla="*/ 174153 w 649"/>
                  <a:gd name="T69" fmla="*/ 26677 h 590"/>
                  <a:gd name="T70" fmla="*/ 174153 w 649"/>
                  <a:gd name="T71" fmla="*/ 68856 h 590"/>
                  <a:gd name="T72" fmla="*/ 184545 w 649"/>
                  <a:gd name="T73" fmla="*/ 85079 h 590"/>
                  <a:gd name="T74" fmla="*/ 184545 w 649"/>
                  <a:gd name="T75" fmla="*/ 85079 h 590"/>
                  <a:gd name="T76" fmla="*/ 184545 w 649"/>
                  <a:gd name="T77" fmla="*/ 42539 h 590"/>
                  <a:gd name="T78" fmla="*/ 216437 w 649"/>
                  <a:gd name="T79" fmla="*/ 58402 h 590"/>
                  <a:gd name="T80" fmla="*/ 184545 w 649"/>
                  <a:gd name="T81" fmla="*/ 8507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rgbClr val="FFFFFF"/>
              </a:solidFill>
              <a:ln w="12700" cap="flat" cmpd="sng" algn="ctr">
                <a:no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lt1"/>
                  </a:solidFill>
                  <a:uLnTx/>
                  <a:uFillTx/>
                  <a:latin typeface="思源宋体 CN Medium" pitchFamily="18" charset="-122"/>
                  <a:ea typeface="思源宋体 CN Medium" pitchFamily="18" charset="-122"/>
                </a:endParaRPr>
              </a:p>
            </p:txBody>
          </p:sp>
        </p:grpSp>
      </p:grpSp>
      <p:grpSp>
        <p:nvGrpSpPr>
          <p:cNvPr id="6157" name="组合 12"/>
          <p:cNvGrpSpPr/>
          <p:nvPr>
            <p:custDataLst>
              <p:tags r:id="rId14"/>
            </p:custDataLst>
          </p:nvPr>
        </p:nvGrpSpPr>
        <p:grpSpPr>
          <a:xfrm>
            <a:off x="8361363" y="1808163"/>
            <a:ext cx="3633787" cy="3929062"/>
            <a:chOff x="8453120" y="1808480"/>
            <a:chExt cx="3633406" cy="3929387"/>
          </a:xfrm>
        </p:grpSpPr>
        <p:grpSp>
          <p:nvGrpSpPr>
            <p:cNvPr id="6158" name="组合 13"/>
            <p:cNvGrpSpPr/>
            <p:nvPr>
              <p:custDataLst>
                <p:tags r:id="rId15"/>
              </p:custDataLst>
            </p:nvPr>
          </p:nvGrpSpPr>
          <p:grpSpPr>
            <a:xfrm>
              <a:off x="8453120" y="1808480"/>
              <a:ext cx="3423920" cy="3647440"/>
              <a:chOff x="1320800" y="1757680"/>
              <a:chExt cx="3423920" cy="3647440"/>
            </a:xfrm>
          </p:grpSpPr>
          <p:grpSp>
            <p:nvGrpSpPr>
              <p:cNvPr id="6159" name="组合 17"/>
              <p:cNvGrpSpPr/>
              <p:nvPr>
                <p:custDataLst>
                  <p:tags r:id="rId16"/>
                </p:custDataLst>
              </p:nvPr>
            </p:nvGrpSpPr>
            <p:grpSpPr>
              <a:xfrm>
                <a:off x="1320800" y="1757680"/>
                <a:ext cx="3423920" cy="3647440"/>
                <a:chOff x="1320800" y="1757680"/>
                <a:chExt cx="3423920" cy="3647440"/>
              </a:xfrm>
            </p:grpSpPr>
            <p:sp>
              <p:nvSpPr>
                <p:cNvPr id="6160" name="矩形 20"/>
                <p:cNvSpPr/>
                <p:nvPr>
                  <p:custDataLst>
                    <p:tags r:id="rId17"/>
                  </p:custDataLst>
                </p:nvPr>
              </p:nvSpPr>
              <p:spPr>
                <a:xfrm>
                  <a:off x="1320800" y="1757680"/>
                  <a:ext cx="3423920" cy="2966720"/>
                </a:xfrm>
                <a:prstGeom prst="rect">
                  <a:avLst/>
                </a:prstGeom>
                <a:noFill/>
                <a:ln w="12700"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思源宋体 CN Medium" pitchFamily="18" charset="-122"/>
                    <a:ea typeface="思源宋体 CN Medium" pitchFamily="18" charset="-122"/>
                  </a:endParaRPr>
                </a:p>
              </p:txBody>
            </p:sp>
            <p:sp>
              <p:nvSpPr>
                <p:cNvPr id="6161" name="矩形 21"/>
                <p:cNvSpPr/>
                <p:nvPr>
                  <p:custDataLst>
                    <p:tags r:id="rId18"/>
                  </p:custDataLst>
                </p:nvPr>
              </p:nvSpPr>
              <p:spPr>
                <a:xfrm>
                  <a:off x="1320800" y="4714240"/>
                  <a:ext cx="3423920" cy="690880"/>
                </a:xfrm>
                <a:prstGeom prst="rect">
                  <a:avLst/>
                </a:prstGeom>
                <a:solidFill>
                  <a:srgbClr val="CDC0B0"/>
                </a:solidFill>
                <a:ln w="12700"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思源宋体 CN Medium" pitchFamily="18" charset="-122"/>
                    <a:ea typeface="思源宋体 CN Medium" pitchFamily="18" charset="-122"/>
                  </a:endParaRPr>
                </a:p>
              </p:txBody>
            </p:sp>
          </p:grpSp>
          <p:sp>
            <p:nvSpPr>
              <p:cNvPr id="6162" name="文本框 18"/>
              <p:cNvSpPr/>
              <p:nvPr>
                <p:custDataLst>
                  <p:tags r:id="rId19"/>
                </p:custDataLst>
              </p:nvPr>
            </p:nvSpPr>
            <p:spPr>
              <a:xfrm>
                <a:off x="1538494" y="2325824"/>
                <a:ext cx="2988532" cy="198689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ctr" defTabSz="1828800">
                  <a:lnSpc>
                    <a:spcPct val="130000"/>
                  </a:lnSpc>
                </a:pPr>
                <a:r>
                  <a:rPr lang="zh-CN" altLang="en-US" sz="1600"/>
                  <a:t>您的内容打在这里在此框中选择粘贴并选择只保留文字您的内容打在这里在此框中选择粘贴并选择只保留文字您的内容打在这里在此框中选择粘贴并选择只保留文字</a:t>
                </a:r>
                <a:endParaRPr lang="en-US" altLang="zh-CN" sz="1600"/>
              </a:p>
            </p:txBody>
          </p:sp>
          <p:sp>
            <p:nvSpPr>
              <p:cNvPr id="6163" name="文本框 19"/>
              <p:cNvSpPr/>
              <p:nvPr>
                <p:custDataLst>
                  <p:tags r:id="rId20"/>
                </p:custDataLst>
              </p:nvPr>
            </p:nvSpPr>
            <p:spPr>
              <a:xfrm>
                <a:off x="2054548" y="4892435"/>
                <a:ext cx="1956424" cy="40010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zh-CN" altLang="en-US" sz="2000" b="1">
                    <a:solidFill>
                      <a:schemeClr val="bg1"/>
                    </a:solidFill>
                  </a:rPr>
                  <a:t>你的标题</a:t>
                </a:r>
                <a:endParaRPr lang="zh-CN" altLang="en-US" sz="2000" b="1">
                  <a:solidFill>
                    <a:schemeClr val="bg1"/>
                  </a:solidFill>
                </a:endParaRPr>
              </a:p>
            </p:txBody>
          </p:sp>
        </p:grpSp>
        <p:grpSp>
          <p:nvGrpSpPr>
            <p:cNvPr id="6164" name="组合 14"/>
            <p:cNvGrpSpPr/>
            <p:nvPr>
              <p:custDataLst>
                <p:tags r:id="rId21"/>
              </p:custDataLst>
            </p:nvPr>
          </p:nvGrpSpPr>
          <p:grpSpPr>
            <a:xfrm>
              <a:off x="11272940" y="4924281"/>
              <a:ext cx="813586" cy="813586"/>
              <a:chOff x="4858273" y="3713988"/>
              <a:chExt cx="813586" cy="813586"/>
            </a:xfrm>
          </p:grpSpPr>
          <p:sp>
            <p:nvSpPr>
              <p:cNvPr id="6165" name="椭圆 15"/>
              <p:cNvSpPr/>
              <p:nvPr>
                <p:custDataLst>
                  <p:tags r:id="rId22"/>
                </p:custDataLst>
              </p:nvPr>
            </p:nvSpPr>
            <p:spPr>
              <a:xfrm>
                <a:off x="4858273" y="3713988"/>
                <a:ext cx="813586" cy="813586"/>
              </a:xfrm>
              <a:prstGeom prst="ellipse">
                <a:avLst/>
              </a:prstGeom>
              <a:solidFill>
                <a:srgbClr val="CDC0B0"/>
              </a:solidFill>
              <a:ln w="28575" cap="flat" cmpd="sng" algn="ctr">
                <a:solidFill>
                  <a:srgbClr val="FFFFF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400" b="1" i="0" u="none" strike="noStrike" kern="1200" cap="none" spc="0" normalizeH="0" baseline="0" noProof="0">
                  <a:uLnTx/>
                  <a:uFillTx/>
                  <a:latin typeface="思源宋体 CN Medium" pitchFamily="18" charset="-122"/>
                  <a:ea typeface="思源宋体 CN Medium" pitchFamily="18" charset="-122"/>
                </a:endParaRPr>
              </a:p>
            </p:txBody>
          </p:sp>
          <p:sp>
            <p:nvSpPr>
              <p:cNvPr id="6166" name="Freeform 81"/>
              <p:cNvSpPr>
                <a:spLocks noChangeArrowheads="1"/>
              </p:cNvSpPr>
              <p:nvPr>
                <p:custDataLst>
                  <p:tags r:id="rId23"/>
                </p:custDataLst>
              </p:nvPr>
            </p:nvSpPr>
            <p:spPr bwMode="auto">
              <a:xfrm>
                <a:off x="5004902" y="3925054"/>
                <a:ext cx="509803" cy="391454"/>
              </a:xfrm>
              <a:custGeom>
                <a:gdLst>
                  <a:gd name="T0" fmla="*/ 131975 w 619"/>
                  <a:gd name="T1" fmla="*/ 79795 h 472"/>
                  <a:gd name="T2" fmla="*/ 131975 w 619"/>
                  <a:gd name="T3" fmla="*/ 79795 h 472"/>
                  <a:gd name="T4" fmla="*/ 105437 w 619"/>
                  <a:gd name="T5" fmla="*/ 79795 h 472"/>
                  <a:gd name="T6" fmla="*/ 116196 w 619"/>
                  <a:gd name="T7" fmla="*/ 48021 h 472"/>
                  <a:gd name="T8" fmla="*/ 110816 w 619"/>
                  <a:gd name="T9" fmla="*/ 42605 h 472"/>
                  <a:gd name="T10" fmla="*/ 100416 w 619"/>
                  <a:gd name="T11" fmla="*/ 42605 h 472"/>
                  <a:gd name="T12" fmla="*/ 84278 w 619"/>
                  <a:gd name="T13" fmla="*/ 85211 h 472"/>
                  <a:gd name="T14" fmla="*/ 84278 w 619"/>
                  <a:gd name="T15" fmla="*/ 90626 h 472"/>
                  <a:gd name="T16" fmla="*/ 89657 w 619"/>
                  <a:gd name="T17" fmla="*/ 95681 h 472"/>
                  <a:gd name="T18" fmla="*/ 121575 w 619"/>
                  <a:gd name="T19" fmla="*/ 95681 h 472"/>
                  <a:gd name="T20" fmla="*/ 105437 w 619"/>
                  <a:gd name="T21" fmla="*/ 127455 h 472"/>
                  <a:gd name="T22" fmla="*/ 105437 w 619"/>
                  <a:gd name="T23" fmla="*/ 138287 h 472"/>
                  <a:gd name="T24" fmla="*/ 116196 w 619"/>
                  <a:gd name="T25" fmla="*/ 133232 h 472"/>
                  <a:gd name="T26" fmla="*/ 136996 w 619"/>
                  <a:gd name="T27" fmla="*/ 85211 h 472"/>
                  <a:gd name="T28" fmla="*/ 131975 w 619"/>
                  <a:gd name="T29" fmla="*/ 79795 h 472"/>
                  <a:gd name="T30" fmla="*/ 158155 w 619"/>
                  <a:gd name="T31" fmla="*/ 37189 h 472"/>
                  <a:gd name="T32" fmla="*/ 158155 w 619"/>
                  <a:gd name="T33" fmla="*/ 37189 h 472"/>
                  <a:gd name="T34" fmla="*/ 105437 w 619"/>
                  <a:gd name="T35" fmla="*/ 0 h 472"/>
                  <a:gd name="T36" fmla="*/ 42318 w 619"/>
                  <a:gd name="T37" fmla="*/ 58492 h 472"/>
                  <a:gd name="T38" fmla="*/ 0 w 619"/>
                  <a:gd name="T39" fmla="*/ 116984 h 472"/>
                  <a:gd name="T40" fmla="*/ 52718 w 619"/>
                  <a:gd name="T41" fmla="*/ 170060 h 472"/>
                  <a:gd name="T42" fmla="*/ 153134 w 619"/>
                  <a:gd name="T43" fmla="*/ 170060 h 472"/>
                  <a:gd name="T44" fmla="*/ 221632 w 619"/>
                  <a:gd name="T45" fmla="*/ 106513 h 472"/>
                  <a:gd name="T46" fmla="*/ 158155 w 619"/>
                  <a:gd name="T47" fmla="*/ 37189 h 472"/>
                  <a:gd name="T48" fmla="*/ 153134 w 619"/>
                  <a:gd name="T49" fmla="*/ 159589 h 472"/>
                  <a:gd name="T50" fmla="*/ 153134 w 619"/>
                  <a:gd name="T51" fmla="*/ 159589 h 472"/>
                  <a:gd name="T52" fmla="*/ 52718 w 619"/>
                  <a:gd name="T53" fmla="*/ 159589 h 472"/>
                  <a:gd name="T54" fmla="*/ 10400 w 619"/>
                  <a:gd name="T55" fmla="*/ 116984 h 472"/>
                  <a:gd name="T56" fmla="*/ 52718 w 619"/>
                  <a:gd name="T57" fmla="*/ 74379 h 472"/>
                  <a:gd name="T58" fmla="*/ 105437 w 619"/>
                  <a:gd name="T59" fmla="*/ 15887 h 472"/>
                  <a:gd name="T60" fmla="*/ 147755 w 619"/>
                  <a:gd name="T61" fmla="*/ 53437 h 472"/>
                  <a:gd name="T62" fmla="*/ 211232 w 619"/>
                  <a:gd name="T63" fmla="*/ 101097 h 472"/>
                  <a:gd name="T64" fmla="*/ 153134 w 619"/>
                  <a:gd name="T65" fmla="*/ 159589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368" y="221"/>
                    </a:moveTo>
                    <a:lnTo>
                      <a:pt x="368" y="221"/>
                    </a:lnTo>
                    <a:cubicBezTo>
                      <a:pt x="294" y="221"/>
                      <a:pt x="294" y="221"/>
                      <a:pt x="294" y="221"/>
                    </a:cubicBezTo>
                    <a:cubicBezTo>
                      <a:pt x="324" y="133"/>
                      <a:pt x="324" y="133"/>
                      <a:pt x="324" y="133"/>
                    </a:cubicBezTo>
                    <a:cubicBezTo>
                      <a:pt x="324" y="133"/>
                      <a:pt x="324" y="118"/>
                      <a:pt x="309" y="118"/>
                    </a:cubicBezTo>
                    <a:cubicBezTo>
                      <a:pt x="294" y="103"/>
                      <a:pt x="294" y="118"/>
                      <a:pt x="280" y="118"/>
                    </a:cubicBezTo>
                    <a:cubicBezTo>
                      <a:pt x="235" y="236"/>
                      <a:pt x="235" y="236"/>
                      <a:pt x="235" y="236"/>
                    </a:cubicBezTo>
                    <a:lnTo>
                      <a:pt x="235" y="251"/>
                    </a:lnTo>
                    <a:lnTo>
                      <a:pt x="250" y="265"/>
                    </a:lnTo>
                    <a:cubicBezTo>
                      <a:pt x="339" y="265"/>
                      <a:pt x="339" y="265"/>
                      <a:pt x="339" y="265"/>
                    </a:cubicBezTo>
                    <a:cubicBezTo>
                      <a:pt x="294" y="353"/>
                      <a:pt x="294" y="353"/>
                      <a:pt x="294" y="353"/>
                    </a:cubicBezTo>
                    <a:cubicBezTo>
                      <a:pt x="280" y="353"/>
                      <a:pt x="294" y="369"/>
                      <a:pt x="294" y="383"/>
                    </a:cubicBezTo>
                    <a:cubicBezTo>
                      <a:pt x="309" y="383"/>
                      <a:pt x="324" y="383"/>
                      <a:pt x="324" y="369"/>
                    </a:cubicBezTo>
                    <a:cubicBezTo>
                      <a:pt x="324" y="369"/>
                      <a:pt x="382" y="251"/>
                      <a:pt x="382" y="236"/>
                    </a:cubicBezTo>
                    <a:cubicBezTo>
                      <a:pt x="382" y="236"/>
                      <a:pt x="382" y="221"/>
                      <a:pt x="368" y="221"/>
                    </a:cubicBezTo>
                    <a:close/>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5"/>
                    </a:cubicBezTo>
                    <a:cubicBezTo>
                      <a:pt x="618" y="192"/>
                      <a:pt x="544"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7" y="89"/>
                      <a:pt x="412" y="148"/>
                    </a:cubicBezTo>
                    <a:cubicBezTo>
                      <a:pt x="515" y="133"/>
                      <a:pt x="574" y="221"/>
                      <a:pt x="589" y="280"/>
                    </a:cubicBezTo>
                    <a:cubicBezTo>
                      <a:pt x="589" y="369"/>
                      <a:pt x="500" y="442"/>
                      <a:pt x="427" y="442"/>
                    </a:cubicBezTo>
                    <a:close/>
                  </a:path>
                </a:pathLst>
              </a:custGeom>
              <a:solidFill>
                <a:srgbClr val="FFFFFF"/>
              </a:solidFill>
              <a:ln w="12700" cap="flat" cmpd="sng" algn="ctr">
                <a:no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lt1"/>
                  </a:solidFill>
                  <a:uLnTx/>
                  <a:uFillTx/>
                  <a:latin typeface="思源宋体 CN Medium" pitchFamily="18" charset="-122"/>
                  <a:ea typeface="思源宋体 CN Medium" pitchFamily="18" charset="-122"/>
                </a:endParaRPr>
              </a:p>
            </p:txBody>
          </p:sp>
        </p:grpSp>
      </p:grpSp>
      <p:grpSp>
        <p:nvGrpSpPr>
          <p:cNvPr id="6167" name="组合 22"/>
          <p:cNvGrpSpPr/>
          <p:nvPr>
            <p:custDataLst>
              <p:tags r:id="rId24"/>
            </p:custDataLst>
          </p:nvPr>
        </p:nvGrpSpPr>
        <p:grpSpPr>
          <a:xfrm>
            <a:off x="4432300" y="2530475"/>
            <a:ext cx="3644900" cy="3954463"/>
            <a:chOff x="4419600" y="1808480"/>
            <a:chExt cx="3645560" cy="3954787"/>
          </a:xfrm>
        </p:grpSpPr>
        <p:grpSp>
          <p:nvGrpSpPr>
            <p:cNvPr id="6168" name="组合 23"/>
            <p:cNvGrpSpPr/>
            <p:nvPr>
              <p:custDataLst>
                <p:tags r:id="rId25"/>
              </p:custDataLst>
            </p:nvPr>
          </p:nvGrpSpPr>
          <p:grpSpPr>
            <a:xfrm>
              <a:off x="4419600" y="1808480"/>
              <a:ext cx="3423920" cy="3647440"/>
              <a:chOff x="1320800" y="1757680"/>
              <a:chExt cx="3423920" cy="3647440"/>
            </a:xfrm>
          </p:grpSpPr>
          <p:grpSp>
            <p:nvGrpSpPr>
              <p:cNvPr id="6169" name="组合 27"/>
              <p:cNvGrpSpPr/>
              <p:nvPr>
                <p:custDataLst>
                  <p:tags r:id="rId26"/>
                </p:custDataLst>
              </p:nvPr>
            </p:nvGrpSpPr>
            <p:grpSpPr>
              <a:xfrm>
                <a:off x="1320800" y="1757680"/>
                <a:ext cx="3423920" cy="3647440"/>
                <a:chOff x="1320800" y="1757680"/>
                <a:chExt cx="3423920" cy="3647440"/>
              </a:xfrm>
            </p:grpSpPr>
            <p:sp>
              <p:nvSpPr>
                <p:cNvPr id="6170" name="矩形 30"/>
                <p:cNvSpPr/>
                <p:nvPr>
                  <p:custDataLst>
                    <p:tags r:id="rId27"/>
                  </p:custDataLst>
                </p:nvPr>
              </p:nvSpPr>
              <p:spPr>
                <a:xfrm>
                  <a:off x="1320800" y="1757680"/>
                  <a:ext cx="3423920" cy="2966720"/>
                </a:xfrm>
                <a:prstGeom prst="rect">
                  <a:avLst/>
                </a:prstGeom>
                <a:noFill/>
                <a:ln w="12700" cap="flat" cmpd="sng" algn="ctr">
                  <a:solidFill>
                    <a:srgbClr val="DEAB9C"/>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思源宋体 CN Medium" pitchFamily="18" charset="-122"/>
                    <a:ea typeface="思源宋体 CN Medium" pitchFamily="18" charset="-122"/>
                  </a:endParaRPr>
                </a:p>
              </p:txBody>
            </p:sp>
            <p:sp>
              <p:nvSpPr>
                <p:cNvPr id="6171" name="矩形 31"/>
                <p:cNvSpPr/>
                <p:nvPr>
                  <p:custDataLst>
                    <p:tags r:id="rId28"/>
                  </p:custDataLst>
                </p:nvPr>
              </p:nvSpPr>
              <p:spPr>
                <a:xfrm>
                  <a:off x="1320800" y="4714240"/>
                  <a:ext cx="3423920" cy="690880"/>
                </a:xfrm>
                <a:prstGeom prst="rect">
                  <a:avLst/>
                </a:prstGeom>
                <a:solidFill>
                  <a:srgbClr val="DEAB9C"/>
                </a:solidFill>
                <a:ln w="12700" cap="flat" cmpd="sng" algn="ctr">
                  <a:solidFill>
                    <a:srgbClr val="DEAB9C"/>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latin typeface="思源宋体 CN Medium" pitchFamily="18" charset="-122"/>
                    <a:ea typeface="思源宋体 CN Medium" pitchFamily="18" charset="-122"/>
                  </a:endParaRPr>
                </a:p>
              </p:txBody>
            </p:sp>
          </p:grpSp>
          <p:sp>
            <p:nvSpPr>
              <p:cNvPr id="6172" name="文本框 28"/>
              <p:cNvSpPr/>
              <p:nvPr>
                <p:custDataLst>
                  <p:tags r:id="rId29"/>
                </p:custDataLst>
              </p:nvPr>
            </p:nvSpPr>
            <p:spPr>
              <a:xfrm>
                <a:off x="1538494" y="2325824"/>
                <a:ext cx="2988532" cy="1986891"/>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ctr" defTabSz="1828800">
                  <a:lnSpc>
                    <a:spcPct val="130000"/>
                  </a:lnSpc>
                </a:pPr>
                <a:r>
                  <a:rPr lang="zh-CN" altLang="en-US" sz="1600"/>
                  <a:t>您的内容打在这里在此框中选择粘贴并选择只保留文字您的内容打在这里在此框中选择粘贴并选择只保留文字您的内容打在这里在此框中选择粘贴并选择只保留文字</a:t>
                </a:r>
                <a:endParaRPr lang="en-US" altLang="zh-CN" sz="1600"/>
              </a:p>
            </p:txBody>
          </p:sp>
          <p:sp>
            <p:nvSpPr>
              <p:cNvPr id="6173" name="文本框 29"/>
              <p:cNvSpPr/>
              <p:nvPr>
                <p:custDataLst>
                  <p:tags r:id="rId30"/>
                </p:custDataLst>
              </p:nvPr>
            </p:nvSpPr>
            <p:spPr>
              <a:xfrm>
                <a:off x="2054548" y="4892435"/>
                <a:ext cx="1956424" cy="40010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zh-CN" altLang="en-US" sz="2000" b="1">
                    <a:solidFill>
                      <a:schemeClr val="bg1"/>
                    </a:solidFill>
                  </a:rPr>
                  <a:t>你的标题</a:t>
                </a:r>
                <a:endParaRPr lang="zh-CN" altLang="en-US" sz="2000" b="1">
                  <a:solidFill>
                    <a:schemeClr val="bg1"/>
                  </a:solidFill>
                </a:endParaRPr>
              </a:p>
            </p:txBody>
          </p:sp>
        </p:grpSp>
        <p:grpSp>
          <p:nvGrpSpPr>
            <p:cNvPr id="6174" name="组合 24"/>
            <p:cNvGrpSpPr/>
            <p:nvPr>
              <p:custDataLst>
                <p:tags r:id="rId31"/>
              </p:custDataLst>
            </p:nvPr>
          </p:nvGrpSpPr>
          <p:grpSpPr>
            <a:xfrm>
              <a:off x="7251574" y="4949681"/>
              <a:ext cx="813586" cy="813586"/>
              <a:chOff x="8758941" y="3783436"/>
              <a:chExt cx="813586" cy="813586"/>
            </a:xfrm>
          </p:grpSpPr>
          <p:sp>
            <p:nvSpPr>
              <p:cNvPr id="6175" name="椭圆 25"/>
              <p:cNvSpPr/>
              <p:nvPr>
                <p:custDataLst>
                  <p:tags r:id="rId32"/>
                </p:custDataLst>
              </p:nvPr>
            </p:nvSpPr>
            <p:spPr>
              <a:xfrm>
                <a:off x="8758941" y="3783436"/>
                <a:ext cx="813586" cy="813586"/>
              </a:xfrm>
              <a:prstGeom prst="ellipse">
                <a:avLst/>
              </a:prstGeom>
              <a:solidFill>
                <a:srgbClr val="DEAB9C"/>
              </a:solidFill>
              <a:ln w="28575" cap="flat" cmpd="sng" algn="ctr">
                <a:solidFill>
                  <a:srgbClr val="FFFFFF"/>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400" b="1" i="0" u="none" strike="noStrike" kern="1200" cap="none" spc="0" normalizeH="0" baseline="0" noProof="0">
                  <a:uLnTx/>
                  <a:uFillTx/>
                  <a:latin typeface="思源宋体 CN Medium" pitchFamily="18" charset="-122"/>
                  <a:ea typeface="思源宋体 CN Medium" pitchFamily="18" charset="-122"/>
                </a:endParaRPr>
              </a:p>
            </p:txBody>
          </p:sp>
          <p:sp>
            <p:nvSpPr>
              <p:cNvPr id="6176" name="Freeform 159"/>
              <p:cNvSpPr>
                <a:spLocks noChangeArrowheads="1"/>
              </p:cNvSpPr>
              <p:nvPr>
                <p:custDataLst>
                  <p:tags r:id="rId33"/>
                </p:custDataLst>
              </p:nvPr>
            </p:nvSpPr>
            <p:spPr bwMode="auto">
              <a:xfrm>
                <a:off x="8903248" y="3935330"/>
                <a:ext cx="524973" cy="509799"/>
              </a:xfrm>
              <a:custGeom>
                <a:gdLst>
                  <a:gd name="T0" fmla="*/ 63820 w 634"/>
                  <a:gd name="T1" fmla="*/ 68484 h 619"/>
                  <a:gd name="T2" fmla="*/ 63820 w 634"/>
                  <a:gd name="T3" fmla="*/ 68484 h 619"/>
                  <a:gd name="T4" fmla="*/ 58411 w 634"/>
                  <a:gd name="T5" fmla="*/ 73504 h 619"/>
                  <a:gd name="T6" fmla="*/ 58411 w 634"/>
                  <a:gd name="T7" fmla="*/ 147724 h 619"/>
                  <a:gd name="T8" fmla="*/ 63820 w 634"/>
                  <a:gd name="T9" fmla="*/ 152744 h 619"/>
                  <a:gd name="T10" fmla="*/ 74637 w 634"/>
                  <a:gd name="T11" fmla="*/ 147724 h 619"/>
                  <a:gd name="T12" fmla="*/ 74637 w 634"/>
                  <a:gd name="T13" fmla="*/ 73504 h 619"/>
                  <a:gd name="T14" fmla="*/ 63820 w 634"/>
                  <a:gd name="T15" fmla="*/ 68484 h 619"/>
                  <a:gd name="T16" fmla="*/ 122231 w 634"/>
                  <a:gd name="T17" fmla="*/ 89639 h 619"/>
                  <a:gd name="T18" fmla="*/ 122231 w 634"/>
                  <a:gd name="T19" fmla="*/ 89639 h 619"/>
                  <a:gd name="T20" fmla="*/ 116822 w 634"/>
                  <a:gd name="T21" fmla="*/ 94658 h 619"/>
                  <a:gd name="T22" fmla="*/ 116822 w 634"/>
                  <a:gd name="T23" fmla="*/ 136968 h 619"/>
                  <a:gd name="T24" fmla="*/ 122231 w 634"/>
                  <a:gd name="T25" fmla="*/ 147724 h 619"/>
                  <a:gd name="T26" fmla="*/ 127639 w 634"/>
                  <a:gd name="T27" fmla="*/ 136968 h 619"/>
                  <a:gd name="T28" fmla="*/ 127639 w 634"/>
                  <a:gd name="T29" fmla="*/ 94658 h 619"/>
                  <a:gd name="T30" fmla="*/ 122231 w 634"/>
                  <a:gd name="T31" fmla="*/ 89639 h 619"/>
                  <a:gd name="T32" fmla="*/ 169825 w 634"/>
                  <a:gd name="T33" fmla="*/ 0 h 619"/>
                  <a:gd name="T34" fmla="*/ 169825 w 634"/>
                  <a:gd name="T35" fmla="*/ 0 h 619"/>
                  <a:gd name="T36" fmla="*/ 116822 w 634"/>
                  <a:gd name="T37" fmla="*/ 41951 h 619"/>
                  <a:gd name="T38" fmla="*/ 58411 w 634"/>
                  <a:gd name="T39" fmla="*/ 20796 h 619"/>
                  <a:gd name="T40" fmla="*/ 0 w 634"/>
                  <a:gd name="T41" fmla="*/ 52707 h 619"/>
                  <a:gd name="T42" fmla="*/ 0 w 634"/>
                  <a:gd name="T43" fmla="*/ 221586 h 619"/>
                  <a:gd name="T44" fmla="*/ 58411 w 634"/>
                  <a:gd name="T45" fmla="*/ 190034 h 619"/>
                  <a:gd name="T46" fmla="*/ 116822 w 634"/>
                  <a:gd name="T47" fmla="*/ 210830 h 619"/>
                  <a:gd name="T48" fmla="*/ 169825 w 634"/>
                  <a:gd name="T49" fmla="*/ 168879 h 619"/>
                  <a:gd name="T50" fmla="*/ 228236 w 634"/>
                  <a:gd name="T51" fmla="*/ 210830 h 619"/>
                  <a:gd name="T52" fmla="*/ 228236 w 634"/>
                  <a:gd name="T53" fmla="*/ 41951 h 619"/>
                  <a:gd name="T54" fmla="*/ 169825 w 634"/>
                  <a:gd name="T55" fmla="*/ 0 h 619"/>
                  <a:gd name="T56" fmla="*/ 212372 w 634"/>
                  <a:gd name="T57" fmla="*/ 184655 h 619"/>
                  <a:gd name="T58" fmla="*/ 212372 w 634"/>
                  <a:gd name="T59" fmla="*/ 184655 h 619"/>
                  <a:gd name="T60" fmla="*/ 169825 w 634"/>
                  <a:gd name="T61" fmla="*/ 152744 h 619"/>
                  <a:gd name="T62" fmla="*/ 116822 w 634"/>
                  <a:gd name="T63" fmla="*/ 195053 h 619"/>
                  <a:gd name="T64" fmla="*/ 58411 w 634"/>
                  <a:gd name="T65" fmla="*/ 173899 h 619"/>
                  <a:gd name="T66" fmla="*/ 15865 w 634"/>
                  <a:gd name="T67" fmla="*/ 200432 h 619"/>
                  <a:gd name="T68" fmla="*/ 15865 w 634"/>
                  <a:gd name="T69" fmla="*/ 58086 h 619"/>
                  <a:gd name="T70" fmla="*/ 58411 w 634"/>
                  <a:gd name="T71" fmla="*/ 31553 h 619"/>
                  <a:gd name="T72" fmla="*/ 116822 w 634"/>
                  <a:gd name="T73" fmla="*/ 52707 h 619"/>
                  <a:gd name="T74" fmla="*/ 169825 w 634"/>
                  <a:gd name="T75" fmla="*/ 10398 h 619"/>
                  <a:gd name="T76" fmla="*/ 212372 w 634"/>
                  <a:gd name="T77" fmla="*/ 41951 h 619"/>
                  <a:gd name="T78" fmla="*/ 212372 w 634"/>
                  <a:gd name="T79" fmla="*/ 184655 h 619"/>
                  <a:gd name="T80" fmla="*/ 169825 w 634"/>
                  <a:gd name="T81" fmla="*/ 115813 h 619"/>
                  <a:gd name="T82" fmla="*/ 169825 w 634"/>
                  <a:gd name="T83" fmla="*/ 115813 h 619"/>
                  <a:gd name="T84" fmla="*/ 180642 w 634"/>
                  <a:gd name="T85" fmla="*/ 126570 h 619"/>
                  <a:gd name="T86" fmla="*/ 186051 w 634"/>
                  <a:gd name="T87" fmla="*/ 115813 h 619"/>
                  <a:gd name="T88" fmla="*/ 186051 w 634"/>
                  <a:gd name="T89" fmla="*/ 63106 h 619"/>
                  <a:gd name="T90" fmla="*/ 180642 w 634"/>
                  <a:gd name="T91" fmla="*/ 52707 h 619"/>
                  <a:gd name="T92" fmla="*/ 169825 w 634"/>
                  <a:gd name="T93" fmla="*/ 63106 h 619"/>
                  <a:gd name="T94" fmla="*/ 169825 w 634"/>
                  <a:gd name="T95" fmla="*/ 115813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rgbClr val="FFFFFF"/>
              </a:solidFill>
              <a:ln w="12700" cap="flat" cmpd="sng" algn="ctr">
                <a:no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lt1"/>
                  </a:solidFill>
                  <a:uLnTx/>
                  <a:uFillTx/>
                  <a:latin typeface="思源宋体 CN Medium" pitchFamily="18" charset="-122"/>
                  <a:ea typeface="思源宋体 CN Medium" pitchFamily="18" charset="-122"/>
                </a:endParaRPr>
              </a:p>
            </p:txBody>
          </p:sp>
        </p:grpSp>
      </p:gr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6167"/>
                                        </p:tgtEl>
                                        <p:attrNameLst>
                                          <p:attrName>style.visibility</p:attrName>
                                        </p:attrNameLst>
                                      </p:cBhvr>
                                      <p:to>
                                        <p:strVal val="visible"/>
                                      </p:to>
                                    </p:set>
                                    <p:animEffect transition="in" filter="blinds(horizontal)">
                                      <p:cBhvr>
                                        <p:cTn id="11" dur="500"/>
                                        <p:tgtEl>
                                          <p:spTgt spid="6167"/>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6157"/>
                                        </p:tgtEl>
                                        <p:attrNameLst>
                                          <p:attrName>style.visibility</p:attrName>
                                        </p:attrNameLst>
                                      </p:cBhvr>
                                      <p:to>
                                        <p:strVal val="visible"/>
                                      </p:to>
                                    </p:set>
                                    <p:animEffect transition="in" filter="blinds(horizontal)">
                                      <p:cBhvr>
                                        <p:cTn id="15" dur="500"/>
                                        <p:tgtEl>
                                          <p:spTgt spid="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7170"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工作情况概述</a:t>
            </a:r>
            <a:endParaRPr lang="zh-CN" altLang="en-US" sz="3200">
              <a:solidFill>
                <a:srgbClr val="5F3D39"/>
              </a:solidFill>
              <a:latin typeface="思源宋体 CN Heavy" pitchFamily="18" charset="-122"/>
              <a:ea typeface="思源宋体 CN Heavy" pitchFamily="18" charset="-122"/>
            </a:endParaRPr>
          </a:p>
        </p:txBody>
      </p:sp>
      <p:grpSp>
        <p:nvGrpSpPr>
          <p:cNvPr id="7171" name="组合 2"/>
          <p:cNvGrpSpPr/>
          <p:nvPr>
            <p:custDataLst>
              <p:tags r:id="rId4"/>
            </p:custDataLst>
          </p:nvPr>
        </p:nvGrpSpPr>
        <p:grpSpPr>
          <a:xfrm>
            <a:off x="665163" y="1711325"/>
            <a:ext cx="5127625" cy="2049463"/>
            <a:chOff x="665482" y="1710603"/>
            <a:chExt cx="5127584" cy="2048719"/>
          </a:xfrm>
        </p:grpSpPr>
        <p:sp>
          <p:nvSpPr>
            <p:cNvPr id="7172" name="矩形 3"/>
            <p:cNvSpPr/>
            <p:nvPr>
              <p:custDataLst>
                <p:tags r:id="rId5"/>
              </p:custDataLst>
            </p:nvPr>
          </p:nvSpPr>
          <p:spPr>
            <a:xfrm>
              <a:off x="665482" y="1710603"/>
              <a:ext cx="5127584" cy="2048719"/>
            </a:xfrm>
            <a:prstGeom prst="rect">
              <a:avLst/>
            </a:prstGeom>
            <a:solidFill>
              <a:srgbClr val="DEAB9C">
                <a:alpha val="65882"/>
              </a:srgbClr>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7173" name="图片 4"/>
            <p:cNvPicPr>
              <a:picLocks noChangeAspect="1"/>
            </p:cNvPicPr>
            <p:nvPr>
              <p:custDataLst>
                <p:tags r:id="rId7"/>
              </p:custDataLst>
            </p:nvPr>
          </p:nvPicPr>
          <p:blipFill>
            <a:blip r:embed="rId6"/>
            <a:srcRect l="4266" r="29067"/>
            <a:stretch>
              <a:fillRect/>
            </a:stretch>
          </p:blipFill>
          <p:spPr>
            <a:xfrm>
              <a:off x="665482" y="1710603"/>
              <a:ext cx="2048719" cy="2048719"/>
            </a:xfrm>
            <a:prstGeom prst="rect">
              <a:avLst/>
            </a:prstGeom>
            <a:noFill/>
            <a:ln cap="flat">
              <a:noFill/>
              <a:prstDash val="solid"/>
              <a:round/>
              <a:headEnd type="none" w="med" len="med"/>
              <a:tailEnd type="none" w="med" len="med"/>
            </a:ln>
          </p:spPr>
        </p:pic>
        <p:sp>
          <p:nvSpPr>
            <p:cNvPr id="7174" name="文本框 5"/>
            <p:cNvSpPr/>
            <p:nvPr>
              <p:custDataLst>
                <p:tags r:id="rId8"/>
              </p:custDataLst>
            </p:nvPr>
          </p:nvSpPr>
          <p:spPr>
            <a:xfrm>
              <a:off x="2919346" y="2622974"/>
              <a:ext cx="2794624"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l" defTabSz="1828800">
                <a:lnSpc>
                  <a:spcPct val="130000"/>
                </a:lnSpc>
              </a:pPr>
              <a:r>
                <a:rPr lang="zh-CN" altLang="en-US" sz="1600">
                  <a:solidFill>
                    <a:schemeClr val="bg1"/>
                  </a:solidFill>
                </a:rPr>
                <a:t>您的内容打在这里在此框中选择粘贴并选择只保留文字</a:t>
              </a:r>
              <a:endParaRPr lang="en-US" altLang="zh-CN" sz="1600">
                <a:solidFill>
                  <a:schemeClr val="bg1"/>
                </a:solidFill>
              </a:endParaRPr>
            </a:p>
          </p:txBody>
        </p:sp>
        <p:sp>
          <p:nvSpPr>
            <p:cNvPr id="7175" name="文本框 6"/>
            <p:cNvSpPr/>
            <p:nvPr>
              <p:custDataLst>
                <p:tags r:id="rId9"/>
              </p:custDataLst>
            </p:nvPr>
          </p:nvSpPr>
          <p:spPr>
            <a:xfrm>
              <a:off x="2919347" y="2222865"/>
              <a:ext cx="1956424" cy="40010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r>
                <a:rPr lang="zh-CN" altLang="en-US" sz="2000" b="1">
                  <a:solidFill>
                    <a:schemeClr val="bg1"/>
                  </a:solidFill>
                </a:rPr>
                <a:t>你的标题</a:t>
              </a:r>
              <a:endParaRPr lang="zh-CN" altLang="en-US" sz="2000" b="1">
                <a:solidFill>
                  <a:schemeClr val="bg1"/>
                </a:solidFill>
              </a:endParaRPr>
            </a:p>
          </p:txBody>
        </p:sp>
        <p:sp>
          <p:nvSpPr>
            <p:cNvPr id="7176" name="椭圆 7"/>
            <p:cNvSpPr/>
            <p:nvPr>
              <p:custDataLst>
                <p:tags r:id="rId10"/>
              </p:custDataLst>
            </p:nvPr>
          </p:nvSpPr>
          <p:spPr>
            <a:xfrm>
              <a:off x="1800628" y="2369396"/>
              <a:ext cx="813586" cy="813586"/>
            </a:xfrm>
            <a:prstGeom prst="ellipse">
              <a:avLst/>
            </a:prstGeom>
            <a:solidFill>
              <a:srgbClr val="DEAB9C">
                <a:alpha val="65882"/>
              </a:srgbClr>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a:sym typeface="Wingdings" panose="05000000000000000000" pitchFamily="2" charset="2"/>
                </a:rPr>
                <a:t>01</a:t>
              </a:r>
              <a:endParaRPr kumimoji="0" lang="zh-CN" altLang="en-US" sz="2400" b="1" i="0" u="none" strike="noStrike" kern="1200" cap="none" spc="0" normalizeH="0" baseline="0" noProof="0">
                <a:uLnTx/>
                <a:uFillTx/>
                <a:latin typeface="思源宋体 CN Medium" pitchFamily="18" charset="-122"/>
                <a:ea typeface="思源宋体 CN Medium" pitchFamily="18" charset="-122"/>
              </a:endParaRPr>
            </a:p>
          </p:txBody>
        </p:sp>
      </p:grpSp>
      <p:grpSp>
        <p:nvGrpSpPr>
          <p:cNvPr id="7177" name="组合 8"/>
          <p:cNvGrpSpPr/>
          <p:nvPr>
            <p:custDataLst>
              <p:tags r:id="rId11"/>
            </p:custDataLst>
          </p:nvPr>
        </p:nvGrpSpPr>
        <p:grpSpPr>
          <a:xfrm>
            <a:off x="677863" y="4227513"/>
            <a:ext cx="5127625" cy="2049462"/>
            <a:chOff x="678580" y="4228399"/>
            <a:chExt cx="5127584" cy="2048719"/>
          </a:xfrm>
        </p:grpSpPr>
        <p:sp>
          <p:nvSpPr>
            <p:cNvPr id="7178" name="矩形 9"/>
            <p:cNvSpPr/>
            <p:nvPr>
              <p:custDataLst>
                <p:tags r:id="rId12"/>
              </p:custDataLst>
            </p:nvPr>
          </p:nvSpPr>
          <p:spPr>
            <a:xfrm>
              <a:off x="678580" y="4228399"/>
              <a:ext cx="5127584" cy="2048719"/>
            </a:xfrm>
            <a:prstGeom prst="rect">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7179" name="图片 10"/>
            <p:cNvPicPr>
              <a:picLocks noChangeAspect="1"/>
            </p:cNvPicPr>
            <p:nvPr>
              <p:custDataLst>
                <p:tags r:id="rId14"/>
              </p:custDataLst>
            </p:nvPr>
          </p:nvPicPr>
          <p:blipFill>
            <a:blip r:embed="rId13"/>
            <a:srcRect l="16666" r="16666"/>
            <a:stretch>
              <a:fillRect/>
            </a:stretch>
          </p:blipFill>
          <p:spPr>
            <a:xfrm>
              <a:off x="678580" y="4228399"/>
              <a:ext cx="2048719" cy="2048719"/>
            </a:xfrm>
            <a:prstGeom prst="rect">
              <a:avLst/>
            </a:prstGeom>
            <a:noFill/>
            <a:ln cap="flat">
              <a:noFill/>
              <a:prstDash val="solid"/>
              <a:round/>
              <a:headEnd type="none" w="med" len="med"/>
              <a:tailEnd type="none" w="med" len="med"/>
            </a:ln>
          </p:spPr>
        </p:pic>
        <p:sp>
          <p:nvSpPr>
            <p:cNvPr id="7180" name="文本框 11"/>
            <p:cNvSpPr/>
            <p:nvPr>
              <p:custDataLst>
                <p:tags r:id="rId15"/>
              </p:custDataLst>
            </p:nvPr>
          </p:nvSpPr>
          <p:spPr>
            <a:xfrm>
              <a:off x="2919346" y="5135514"/>
              <a:ext cx="2794624"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l" defTabSz="1828800">
                <a:lnSpc>
                  <a:spcPct val="130000"/>
                </a:lnSpc>
              </a:pPr>
              <a:r>
                <a:rPr lang="zh-CN" altLang="en-US" sz="1600">
                  <a:solidFill>
                    <a:schemeClr val="bg1"/>
                  </a:solidFill>
                </a:rPr>
                <a:t>您的内容打在这里在此框中选择粘贴并选择只保留文字</a:t>
              </a:r>
              <a:endParaRPr lang="en-US" altLang="zh-CN" sz="1600">
                <a:solidFill>
                  <a:schemeClr val="bg1"/>
                </a:solidFill>
              </a:endParaRPr>
            </a:p>
          </p:txBody>
        </p:sp>
        <p:sp>
          <p:nvSpPr>
            <p:cNvPr id="7181" name="文本框 12"/>
            <p:cNvSpPr/>
            <p:nvPr>
              <p:custDataLst>
                <p:tags r:id="rId16"/>
              </p:custDataLst>
            </p:nvPr>
          </p:nvSpPr>
          <p:spPr>
            <a:xfrm>
              <a:off x="2919347" y="4735405"/>
              <a:ext cx="1956424" cy="40010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r>
                <a:rPr lang="zh-CN" altLang="en-US" sz="2000" b="1">
                  <a:solidFill>
                    <a:schemeClr val="bg1"/>
                  </a:solidFill>
                </a:rPr>
                <a:t>你的标题</a:t>
              </a:r>
              <a:endParaRPr lang="zh-CN" altLang="en-US" sz="2000" b="1">
                <a:solidFill>
                  <a:schemeClr val="bg1"/>
                </a:solidFill>
              </a:endParaRPr>
            </a:p>
          </p:txBody>
        </p:sp>
        <p:sp>
          <p:nvSpPr>
            <p:cNvPr id="7182" name="椭圆 13"/>
            <p:cNvSpPr/>
            <p:nvPr>
              <p:custDataLst>
                <p:tags r:id="rId17"/>
              </p:custDataLst>
            </p:nvPr>
          </p:nvSpPr>
          <p:spPr>
            <a:xfrm>
              <a:off x="1800628" y="4881936"/>
              <a:ext cx="813586" cy="813586"/>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a:sym typeface="Wingdings" panose="05000000000000000000" pitchFamily="2" charset="2"/>
                </a:rPr>
                <a:t>02</a:t>
              </a:r>
              <a:endParaRPr kumimoji="0" lang="zh-CN" altLang="en-US" sz="2400" b="1" i="0" u="none" strike="noStrike" kern="1200" cap="none" spc="0" normalizeH="0" baseline="0" noProof="0">
                <a:uLnTx/>
                <a:uFillTx/>
                <a:latin typeface="思源宋体 CN Medium" pitchFamily="18" charset="-122"/>
                <a:ea typeface="思源宋体 CN Medium" pitchFamily="18" charset="-122"/>
              </a:endParaRPr>
            </a:p>
          </p:txBody>
        </p:sp>
      </p:grpSp>
      <p:grpSp>
        <p:nvGrpSpPr>
          <p:cNvPr id="7183" name="组合 14"/>
          <p:cNvGrpSpPr/>
          <p:nvPr>
            <p:custDataLst>
              <p:tags r:id="rId18"/>
            </p:custDataLst>
          </p:nvPr>
        </p:nvGrpSpPr>
        <p:grpSpPr>
          <a:xfrm>
            <a:off x="6399213" y="1711325"/>
            <a:ext cx="5127625" cy="2049463"/>
            <a:chOff x="6398934" y="1712050"/>
            <a:chExt cx="5127584" cy="2048719"/>
          </a:xfrm>
        </p:grpSpPr>
        <p:grpSp>
          <p:nvGrpSpPr>
            <p:cNvPr id="7184" name="组合 15"/>
            <p:cNvGrpSpPr/>
            <p:nvPr>
              <p:custDataLst>
                <p:tags r:id="rId19"/>
              </p:custDataLst>
            </p:nvPr>
          </p:nvGrpSpPr>
          <p:grpSpPr>
            <a:xfrm>
              <a:off x="6398934" y="1712050"/>
              <a:ext cx="5127584" cy="2048719"/>
              <a:chOff x="6398934" y="1712050"/>
              <a:chExt cx="5127584" cy="2048719"/>
            </a:xfrm>
          </p:grpSpPr>
          <p:sp>
            <p:nvSpPr>
              <p:cNvPr id="7185" name="矩形 20"/>
              <p:cNvSpPr/>
              <p:nvPr>
                <p:custDataLst>
                  <p:tags r:id="rId20"/>
                </p:custDataLst>
              </p:nvPr>
            </p:nvSpPr>
            <p:spPr>
              <a:xfrm>
                <a:off x="6398934" y="1712050"/>
                <a:ext cx="5127584" cy="2048719"/>
              </a:xfrm>
              <a:prstGeom prst="rect">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7186" name="图片 21"/>
              <p:cNvPicPr>
                <a:picLocks noChangeAspect="1"/>
              </p:cNvPicPr>
              <p:nvPr>
                <p:custDataLst>
                  <p:tags r:id="rId21"/>
                </p:custDataLst>
              </p:nvPr>
            </p:nvPicPr>
            <p:blipFill>
              <a:blip r:embed="rId13"/>
              <a:srcRect l="16666" r="16666"/>
              <a:stretch>
                <a:fillRect/>
              </a:stretch>
            </p:blipFill>
            <p:spPr>
              <a:xfrm>
                <a:off x="6398934" y="1712050"/>
                <a:ext cx="2048719" cy="2048719"/>
              </a:xfrm>
              <a:prstGeom prst="rect">
                <a:avLst/>
              </a:prstGeom>
              <a:noFill/>
              <a:ln cap="flat">
                <a:noFill/>
                <a:prstDash val="solid"/>
                <a:round/>
                <a:headEnd type="none" w="med" len="med"/>
                <a:tailEnd type="none" w="med" len="med"/>
              </a:ln>
            </p:spPr>
          </p:pic>
        </p:grpSp>
        <p:grpSp>
          <p:nvGrpSpPr>
            <p:cNvPr id="7187" name="组合 16"/>
            <p:cNvGrpSpPr/>
            <p:nvPr>
              <p:custDataLst>
                <p:tags r:id="rId22"/>
              </p:custDataLst>
            </p:nvPr>
          </p:nvGrpSpPr>
          <p:grpSpPr>
            <a:xfrm>
              <a:off x="8636406" y="2183085"/>
              <a:ext cx="2794624" cy="1106649"/>
              <a:chOff x="1358276" y="1626034"/>
              <a:chExt cx="2794624" cy="1106649"/>
            </a:xfrm>
          </p:grpSpPr>
          <p:sp>
            <p:nvSpPr>
              <p:cNvPr id="7188" name="文本框 18"/>
              <p:cNvSpPr/>
              <p:nvPr>
                <p:custDataLst>
                  <p:tags r:id="rId23"/>
                </p:custDataLst>
              </p:nvPr>
            </p:nvSpPr>
            <p:spPr>
              <a:xfrm>
                <a:off x="1358276" y="2026143"/>
                <a:ext cx="2794624"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l" defTabSz="1828800">
                  <a:lnSpc>
                    <a:spcPct val="130000"/>
                  </a:lnSpc>
                </a:pPr>
                <a:r>
                  <a:rPr lang="zh-CN" altLang="en-US" sz="1600">
                    <a:solidFill>
                      <a:schemeClr val="bg1"/>
                    </a:solidFill>
                  </a:rPr>
                  <a:t>您的内容打在这里在此框中选择粘贴并选择只保留文字</a:t>
                </a:r>
                <a:endParaRPr lang="en-US" altLang="zh-CN" sz="1600">
                  <a:solidFill>
                    <a:schemeClr val="bg1"/>
                  </a:solidFill>
                </a:endParaRPr>
              </a:p>
            </p:txBody>
          </p:sp>
          <p:sp>
            <p:nvSpPr>
              <p:cNvPr id="7189" name="文本框 19"/>
              <p:cNvSpPr/>
              <p:nvPr>
                <p:custDataLst>
                  <p:tags r:id="rId24"/>
                </p:custDataLst>
              </p:nvPr>
            </p:nvSpPr>
            <p:spPr>
              <a:xfrm>
                <a:off x="1358277" y="1626034"/>
                <a:ext cx="1956424" cy="40010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r>
                  <a:rPr lang="zh-CN" altLang="en-US" sz="2000" b="1">
                    <a:solidFill>
                      <a:schemeClr val="bg1"/>
                    </a:solidFill>
                  </a:rPr>
                  <a:t>你的标题</a:t>
                </a:r>
                <a:endParaRPr lang="zh-CN" altLang="en-US" sz="2000" b="1">
                  <a:solidFill>
                    <a:schemeClr val="bg1"/>
                  </a:solidFill>
                </a:endParaRPr>
              </a:p>
            </p:txBody>
          </p:sp>
        </p:grpSp>
        <p:sp>
          <p:nvSpPr>
            <p:cNvPr id="7190" name="椭圆 17"/>
            <p:cNvSpPr/>
            <p:nvPr>
              <p:custDataLst>
                <p:tags r:id="rId25"/>
              </p:custDataLst>
            </p:nvPr>
          </p:nvSpPr>
          <p:spPr>
            <a:xfrm>
              <a:off x="7520708" y="2329616"/>
              <a:ext cx="813586" cy="813586"/>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a:sym typeface="Wingdings" panose="05000000000000000000" pitchFamily="2" charset="2"/>
                </a:rPr>
                <a:t>03</a:t>
              </a:r>
              <a:endParaRPr kumimoji="0" lang="zh-CN" altLang="en-US" sz="2400" b="1" i="0" u="none" strike="noStrike" kern="1200" cap="none" spc="0" normalizeH="0" baseline="0" noProof="0">
                <a:uLnTx/>
                <a:uFillTx/>
                <a:latin typeface="思源宋体 CN Medium" pitchFamily="18" charset="-122"/>
                <a:ea typeface="思源宋体 CN Medium" pitchFamily="18" charset="-122"/>
              </a:endParaRPr>
            </a:p>
          </p:txBody>
        </p:sp>
      </p:grpSp>
      <p:grpSp>
        <p:nvGrpSpPr>
          <p:cNvPr id="7191" name="组合 22"/>
          <p:cNvGrpSpPr/>
          <p:nvPr>
            <p:custDataLst>
              <p:tags r:id="rId26"/>
            </p:custDataLst>
          </p:nvPr>
        </p:nvGrpSpPr>
        <p:grpSpPr>
          <a:xfrm>
            <a:off x="6399213" y="4227513"/>
            <a:ext cx="5127625" cy="2049462"/>
            <a:chOff x="6398933" y="4226952"/>
            <a:chExt cx="5127584" cy="2048719"/>
          </a:xfrm>
        </p:grpSpPr>
        <p:grpSp>
          <p:nvGrpSpPr>
            <p:cNvPr id="7192" name="组合 23"/>
            <p:cNvGrpSpPr/>
            <p:nvPr>
              <p:custDataLst>
                <p:tags r:id="rId27"/>
              </p:custDataLst>
            </p:nvPr>
          </p:nvGrpSpPr>
          <p:grpSpPr>
            <a:xfrm>
              <a:off x="6398933" y="4226952"/>
              <a:ext cx="5127584" cy="2048719"/>
              <a:chOff x="6398933" y="4226952"/>
              <a:chExt cx="5127584" cy="2048719"/>
            </a:xfrm>
          </p:grpSpPr>
          <p:sp>
            <p:nvSpPr>
              <p:cNvPr id="7193" name="矩形 28"/>
              <p:cNvSpPr/>
              <p:nvPr>
                <p:custDataLst>
                  <p:tags r:id="rId28"/>
                </p:custDataLst>
              </p:nvPr>
            </p:nvSpPr>
            <p:spPr>
              <a:xfrm>
                <a:off x="6398933" y="4226952"/>
                <a:ext cx="5127584" cy="2048719"/>
              </a:xfrm>
              <a:prstGeom prst="rect">
                <a:avLst/>
              </a:prstGeom>
              <a:solidFill>
                <a:srgbClr val="DEAB9C">
                  <a:alpha val="65882"/>
                </a:srgbClr>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7194" name="图片 29"/>
              <p:cNvPicPr>
                <a:picLocks noChangeAspect="1"/>
              </p:cNvPicPr>
              <p:nvPr>
                <p:custDataLst>
                  <p:tags r:id="rId29"/>
                </p:custDataLst>
              </p:nvPr>
            </p:nvPicPr>
            <p:blipFill>
              <a:blip r:embed="rId6"/>
              <a:srcRect l="4266" r="29067"/>
              <a:stretch>
                <a:fillRect/>
              </a:stretch>
            </p:blipFill>
            <p:spPr>
              <a:xfrm>
                <a:off x="6398933" y="4226952"/>
                <a:ext cx="2048719" cy="2048719"/>
              </a:xfrm>
              <a:prstGeom prst="rect">
                <a:avLst/>
              </a:prstGeom>
              <a:noFill/>
              <a:ln cap="flat">
                <a:noFill/>
                <a:prstDash val="solid"/>
                <a:round/>
                <a:headEnd type="none" w="med" len="med"/>
                <a:tailEnd type="none" w="med" len="med"/>
              </a:ln>
            </p:spPr>
          </p:pic>
        </p:grpSp>
        <p:grpSp>
          <p:nvGrpSpPr>
            <p:cNvPr id="7195" name="组合 24"/>
            <p:cNvGrpSpPr/>
            <p:nvPr>
              <p:custDataLst>
                <p:tags r:id="rId30"/>
              </p:custDataLst>
            </p:nvPr>
          </p:nvGrpSpPr>
          <p:grpSpPr>
            <a:xfrm>
              <a:off x="8636406" y="4697987"/>
              <a:ext cx="2794624" cy="1106649"/>
              <a:chOff x="1358276" y="1626034"/>
              <a:chExt cx="2794624" cy="1106649"/>
            </a:xfrm>
          </p:grpSpPr>
          <p:sp>
            <p:nvSpPr>
              <p:cNvPr id="7196" name="文本框 26"/>
              <p:cNvSpPr/>
              <p:nvPr>
                <p:custDataLst>
                  <p:tags r:id="rId31"/>
                </p:custDataLst>
              </p:nvPr>
            </p:nvSpPr>
            <p:spPr>
              <a:xfrm>
                <a:off x="1358276" y="2026143"/>
                <a:ext cx="2794624"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l" defTabSz="1828800">
                  <a:lnSpc>
                    <a:spcPct val="130000"/>
                  </a:lnSpc>
                </a:pPr>
                <a:r>
                  <a:rPr lang="zh-CN" altLang="en-US" sz="1600">
                    <a:solidFill>
                      <a:schemeClr val="bg1"/>
                    </a:solidFill>
                  </a:rPr>
                  <a:t>您的内容打在这里在此框中选择粘贴并选择只保留文字</a:t>
                </a:r>
                <a:endParaRPr lang="en-US" altLang="zh-CN" sz="1600">
                  <a:solidFill>
                    <a:schemeClr val="bg1"/>
                  </a:solidFill>
                </a:endParaRPr>
              </a:p>
            </p:txBody>
          </p:sp>
          <p:sp>
            <p:nvSpPr>
              <p:cNvPr id="7197" name="文本框 27"/>
              <p:cNvSpPr/>
              <p:nvPr>
                <p:custDataLst>
                  <p:tags r:id="rId32"/>
                </p:custDataLst>
              </p:nvPr>
            </p:nvSpPr>
            <p:spPr>
              <a:xfrm>
                <a:off x="1358277" y="1626034"/>
                <a:ext cx="1956424" cy="40010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r>
                  <a:rPr lang="zh-CN" altLang="en-US" sz="2000" b="1">
                    <a:solidFill>
                      <a:schemeClr val="bg1"/>
                    </a:solidFill>
                  </a:rPr>
                  <a:t>你的标题</a:t>
                </a:r>
                <a:endParaRPr lang="zh-CN" altLang="en-US" sz="2000" b="1">
                  <a:solidFill>
                    <a:schemeClr val="bg1"/>
                  </a:solidFill>
                </a:endParaRPr>
              </a:p>
            </p:txBody>
          </p:sp>
        </p:grpSp>
        <p:sp>
          <p:nvSpPr>
            <p:cNvPr id="7198" name="椭圆 25"/>
            <p:cNvSpPr/>
            <p:nvPr>
              <p:custDataLst>
                <p:tags r:id="rId33"/>
              </p:custDataLst>
            </p:nvPr>
          </p:nvSpPr>
          <p:spPr>
            <a:xfrm>
              <a:off x="7520708" y="4844518"/>
              <a:ext cx="813586" cy="813586"/>
            </a:xfrm>
            <a:prstGeom prst="ellipse">
              <a:avLst/>
            </a:prstGeom>
            <a:solidFill>
              <a:srgbClr val="DEAB9C">
                <a:alpha val="65882"/>
              </a:srgbClr>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2400" b="1"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Arial"/>
                  <a:sym typeface="Wingdings" panose="05000000000000000000" pitchFamily="2" charset="2"/>
                </a:rPr>
                <a:t>04</a:t>
              </a:r>
              <a:endParaRPr kumimoji="0" lang="zh-CN" altLang="en-US" sz="2400" b="1" i="0" u="none" strike="noStrike" kern="1200" cap="none" spc="0" normalizeH="0" baseline="0" noProof="0">
                <a:uLnTx/>
                <a:uFillTx/>
                <a:latin typeface="思源宋体 CN Medium" pitchFamily="18" charset="-122"/>
                <a:ea typeface="思源宋体 CN Medium" pitchFamily="18" charset="-122"/>
              </a:endParaRPr>
            </a:p>
          </p:txBody>
        </p:sp>
      </p:gr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7177"/>
                                        </p:tgtEl>
                                        <p:attrNameLst>
                                          <p:attrName>style.visibility</p:attrName>
                                        </p:attrNameLst>
                                      </p:cBhvr>
                                      <p:to>
                                        <p:strVal val="visible"/>
                                      </p:to>
                                    </p:set>
                                    <p:anim calcmode="lin" valueType="num">
                                      <p:cBhvr additive="base">
                                        <p:cTn id="12" dur="500" fill="hold"/>
                                        <p:tgtEl>
                                          <p:spTgt spid="7177"/>
                                        </p:tgtEl>
                                        <p:attrNameLst>
                                          <p:attrName>ppt_x</p:attrName>
                                        </p:attrNameLst>
                                      </p:cBhvr>
                                      <p:tavLst>
                                        <p:tav tm="0">
                                          <p:val>
                                            <p:strVal val="#ppt_x"/>
                                          </p:val>
                                        </p:tav>
                                        <p:tav tm="100000">
                                          <p:val>
                                            <p:strVal val="#ppt_x"/>
                                          </p:val>
                                        </p:tav>
                                      </p:tavLst>
                                    </p:anim>
                                    <p:anim calcmode="lin" valueType="num">
                                      <p:cBhvr additive="base">
                                        <p:cTn id="13" dur="500" fill="hold"/>
                                        <p:tgtEl>
                                          <p:spTgt spid="717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7183"/>
                                        </p:tgtEl>
                                        <p:attrNameLst>
                                          <p:attrName>style.visibility</p:attrName>
                                        </p:attrNameLst>
                                      </p:cBhvr>
                                      <p:to>
                                        <p:strVal val="visible"/>
                                      </p:to>
                                    </p:set>
                                    <p:anim calcmode="lin" valueType="num">
                                      <p:cBhvr additive="base">
                                        <p:cTn id="17" dur="500" fill="hold"/>
                                        <p:tgtEl>
                                          <p:spTgt spid="7183"/>
                                        </p:tgtEl>
                                        <p:attrNameLst>
                                          <p:attrName>ppt_x</p:attrName>
                                        </p:attrNameLst>
                                      </p:cBhvr>
                                      <p:tavLst>
                                        <p:tav tm="0">
                                          <p:val>
                                            <p:strVal val="#ppt_x"/>
                                          </p:val>
                                        </p:tav>
                                        <p:tav tm="100000">
                                          <p:val>
                                            <p:strVal val="#ppt_x"/>
                                          </p:val>
                                        </p:tav>
                                      </p:tavLst>
                                    </p:anim>
                                    <p:anim calcmode="lin" valueType="num">
                                      <p:cBhvr additive="base">
                                        <p:cTn id="18" dur="500" fill="hold"/>
                                        <p:tgtEl>
                                          <p:spTgt spid="718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7191"/>
                                        </p:tgtEl>
                                        <p:attrNameLst>
                                          <p:attrName>style.visibility</p:attrName>
                                        </p:attrNameLst>
                                      </p:cBhvr>
                                      <p:to>
                                        <p:strVal val="visible"/>
                                      </p:to>
                                    </p:set>
                                    <p:anim calcmode="lin" valueType="num">
                                      <p:cBhvr additive="base">
                                        <p:cTn id="22" dur="500" fill="hold"/>
                                        <p:tgtEl>
                                          <p:spTgt spid="7191"/>
                                        </p:tgtEl>
                                        <p:attrNameLst>
                                          <p:attrName>ppt_x</p:attrName>
                                        </p:attrNameLst>
                                      </p:cBhvr>
                                      <p:tavLst>
                                        <p:tav tm="0">
                                          <p:val>
                                            <p:strVal val="#ppt_x"/>
                                          </p:val>
                                        </p:tav>
                                        <p:tav tm="100000">
                                          <p:val>
                                            <p:strVal val="#ppt_x"/>
                                          </p:val>
                                        </p:tav>
                                      </p:tavLst>
                                    </p:anim>
                                    <p:anim calcmode="lin" valueType="num">
                                      <p:cBhvr additive="base">
                                        <p:cTn id="23" dur="500" fill="hold"/>
                                        <p:tgtEl>
                                          <p:spTgt spid="71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194"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工作情况概述</a:t>
            </a:r>
            <a:endParaRPr lang="zh-CN" altLang="en-US" sz="3200">
              <a:solidFill>
                <a:srgbClr val="5F3D39"/>
              </a:solidFill>
              <a:latin typeface="思源宋体 CN Heavy" pitchFamily="18" charset="-122"/>
              <a:ea typeface="思源宋体 CN Heavy" pitchFamily="18" charset="-122"/>
            </a:endParaRPr>
          </a:p>
        </p:txBody>
      </p:sp>
      <p:pic>
        <p:nvPicPr>
          <p:cNvPr id="8195" name="图片 2"/>
          <p:cNvPicPr>
            <a:picLocks noChangeAspect="1"/>
          </p:cNvPicPr>
          <p:nvPr>
            <p:custDataLst>
              <p:tags r:id="rId5"/>
            </p:custDataLst>
          </p:nvPr>
        </p:nvPicPr>
        <p:blipFill>
          <a:blip r:embed="rId4"/>
          <a:srcRect b="64472"/>
          <a:stretch>
            <a:fillRect/>
          </a:stretch>
        </p:blipFill>
        <p:spPr>
          <a:xfrm>
            <a:off x="0" y="2111375"/>
            <a:ext cx="12192000" cy="2887663"/>
          </a:xfrm>
          <a:prstGeom prst="rect">
            <a:avLst/>
          </a:prstGeom>
          <a:noFill/>
          <a:ln cap="flat">
            <a:noFill/>
            <a:prstDash val="solid"/>
            <a:round/>
            <a:headEnd type="none" w="med" len="med"/>
            <a:tailEnd type="none" w="med" len="med"/>
          </a:ln>
        </p:spPr>
      </p:pic>
      <p:grpSp>
        <p:nvGrpSpPr>
          <p:cNvPr id="8196" name="组合 3"/>
          <p:cNvGrpSpPr/>
          <p:nvPr>
            <p:custDataLst>
              <p:tags r:id="rId6"/>
            </p:custDataLst>
          </p:nvPr>
        </p:nvGrpSpPr>
        <p:grpSpPr>
          <a:xfrm>
            <a:off x="831850" y="4040188"/>
            <a:ext cx="2794000" cy="2324100"/>
            <a:chOff x="831628" y="3631036"/>
            <a:chExt cx="2794624" cy="2323750"/>
          </a:xfrm>
        </p:grpSpPr>
        <p:grpSp>
          <p:nvGrpSpPr>
            <p:cNvPr id="8197" name="组合 4"/>
            <p:cNvGrpSpPr/>
            <p:nvPr>
              <p:custDataLst>
                <p:tags r:id="rId7"/>
              </p:custDataLst>
            </p:nvPr>
          </p:nvGrpSpPr>
          <p:grpSpPr>
            <a:xfrm>
              <a:off x="1822147" y="3631036"/>
              <a:ext cx="813586" cy="813586"/>
              <a:chOff x="1858501" y="3631036"/>
              <a:chExt cx="813586" cy="813586"/>
            </a:xfrm>
          </p:grpSpPr>
          <p:sp>
            <p:nvSpPr>
              <p:cNvPr id="8198" name="椭圆 8"/>
              <p:cNvSpPr/>
              <p:nvPr>
                <p:custDataLst>
                  <p:tags r:id="rId8"/>
                </p:custDataLst>
              </p:nvPr>
            </p:nvSpPr>
            <p:spPr>
              <a:xfrm>
                <a:off x="1858501" y="3631036"/>
                <a:ext cx="813586" cy="813586"/>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400" b="1" i="0" u="none" strike="noStrike" kern="1200" cap="none" spc="0" normalizeH="0" baseline="0" noProof="0">
                  <a:uLnTx/>
                  <a:uFillTx/>
                  <a:latin typeface="思源宋体 CN Medium" pitchFamily="18" charset="-122"/>
                  <a:ea typeface="思源宋体 CN Medium" pitchFamily="18" charset="-122"/>
                </a:endParaRPr>
              </a:p>
            </p:txBody>
          </p:sp>
          <p:sp>
            <p:nvSpPr>
              <p:cNvPr id="8199" name="Freeform 158"/>
              <p:cNvSpPr>
                <a:spLocks noChangeArrowheads="1"/>
              </p:cNvSpPr>
              <p:nvPr>
                <p:custDataLst>
                  <p:tags r:id="rId9"/>
                </p:custDataLst>
              </p:nvPr>
            </p:nvSpPr>
            <p:spPr bwMode="auto">
              <a:xfrm>
                <a:off x="1998256" y="3793549"/>
                <a:ext cx="534077" cy="488561"/>
              </a:xfrm>
              <a:custGeom>
                <a:gdLst>
                  <a:gd name="T0" fmla="*/ 184545 w 649"/>
                  <a:gd name="T1" fmla="*/ 26677 h 590"/>
                  <a:gd name="T2" fmla="*/ 184545 w 649"/>
                  <a:gd name="T3" fmla="*/ 26677 h 590"/>
                  <a:gd name="T4" fmla="*/ 158386 w 649"/>
                  <a:gd name="T5" fmla="*/ 0 h 590"/>
                  <a:gd name="T6" fmla="*/ 73818 w 649"/>
                  <a:gd name="T7" fmla="*/ 0 h 590"/>
                  <a:gd name="T8" fmla="*/ 47659 w 649"/>
                  <a:gd name="T9" fmla="*/ 26677 h 590"/>
                  <a:gd name="T10" fmla="*/ 5375 w 649"/>
                  <a:gd name="T11" fmla="*/ 58402 h 590"/>
                  <a:gd name="T12" fmla="*/ 47659 w 649"/>
                  <a:gd name="T13" fmla="*/ 100941 h 590"/>
                  <a:gd name="T14" fmla="*/ 52676 w 649"/>
                  <a:gd name="T15" fmla="*/ 100941 h 590"/>
                  <a:gd name="T16" fmla="*/ 110727 w 649"/>
                  <a:gd name="T17" fmla="*/ 153935 h 590"/>
                  <a:gd name="T18" fmla="*/ 110727 w 649"/>
                  <a:gd name="T19" fmla="*/ 196474 h 590"/>
                  <a:gd name="T20" fmla="*/ 89585 w 649"/>
                  <a:gd name="T21" fmla="*/ 196474 h 590"/>
                  <a:gd name="T22" fmla="*/ 79193 w 649"/>
                  <a:gd name="T23" fmla="*/ 206929 h 590"/>
                  <a:gd name="T24" fmla="*/ 89585 w 649"/>
                  <a:gd name="T25" fmla="*/ 212336 h 590"/>
                  <a:gd name="T26" fmla="*/ 142261 w 649"/>
                  <a:gd name="T27" fmla="*/ 212336 h 590"/>
                  <a:gd name="T28" fmla="*/ 153011 w 649"/>
                  <a:gd name="T29" fmla="*/ 206929 h 590"/>
                  <a:gd name="T30" fmla="*/ 142261 w 649"/>
                  <a:gd name="T31" fmla="*/ 196474 h 590"/>
                  <a:gd name="T32" fmla="*/ 121477 w 649"/>
                  <a:gd name="T33" fmla="*/ 196474 h 590"/>
                  <a:gd name="T34" fmla="*/ 121477 w 649"/>
                  <a:gd name="T35" fmla="*/ 153935 h 590"/>
                  <a:gd name="T36" fmla="*/ 179528 w 649"/>
                  <a:gd name="T37" fmla="*/ 100941 h 590"/>
                  <a:gd name="T38" fmla="*/ 184545 w 649"/>
                  <a:gd name="T39" fmla="*/ 100941 h 590"/>
                  <a:gd name="T40" fmla="*/ 226829 w 649"/>
                  <a:gd name="T41" fmla="*/ 58402 h 590"/>
                  <a:gd name="T42" fmla="*/ 184545 w 649"/>
                  <a:gd name="T43" fmla="*/ 26677 h 590"/>
                  <a:gd name="T44" fmla="*/ 47659 w 649"/>
                  <a:gd name="T45" fmla="*/ 85079 h 590"/>
                  <a:gd name="T46" fmla="*/ 47659 w 649"/>
                  <a:gd name="T47" fmla="*/ 85079 h 590"/>
                  <a:gd name="T48" fmla="*/ 15767 w 649"/>
                  <a:gd name="T49" fmla="*/ 58402 h 590"/>
                  <a:gd name="T50" fmla="*/ 47659 w 649"/>
                  <a:gd name="T51" fmla="*/ 42539 h 590"/>
                  <a:gd name="T52" fmla="*/ 47659 w 649"/>
                  <a:gd name="T53" fmla="*/ 85079 h 590"/>
                  <a:gd name="T54" fmla="*/ 174153 w 649"/>
                  <a:gd name="T55" fmla="*/ 68856 h 590"/>
                  <a:gd name="T56" fmla="*/ 174153 w 649"/>
                  <a:gd name="T57" fmla="*/ 68856 h 590"/>
                  <a:gd name="T58" fmla="*/ 116102 w 649"/>
                  <a:gd name="T59" fmla="*/ 143480 h 590"/>
                  <a:gd name="T60" fmla="*/ 58051 w 649"/>
                  <a:gd name="T61" fmla="*/ 68856 h 590"/>
                  <a:gd name="T62" fmla="*/ 58051 w 649"/>
                  <a:gd name="T63" fmla="*/ 26677 h 590"/>
                  <a:gd name="T64" fmla="*/ 73818 w 649"/>
                  <a:gd name="T65" fmla="*/ 15862 h 590"/>
                  <a:gd name="T66" fmla="*/ 158386 w 649"/>
                  <a:gd name="T67" fmla="*/ 15862 h 590"/>
                  <a:gd name="T68" fmla="*/ 174153 w 649"/>
                  <a:gd name="T69" fmla="*/ 26677 h 590"/>
                  <a:gd name="T70" fmla="*/ 174153 w 649"/>
                  <a:gd name="T71" fmla="*/ 68856 h 590"/>
                  <a:gd name="T72" fmla="*/ 184545 w 649"/>
                  <a:gd name="T73" fmla="*/ 85079 h 590"/>
                  <a:gd name="T74" fmla="*/ 184545 w 649"/>
                  <a:gd name="T75" fmla="*/ 85079 h 590"/>
                  <a:gd name="T76" fmla="*/ 184545 w 649"/>
                  <a:gd name="T77" fmla="*/ 42539 h 590"/>
                  <a:gd name="T78" fmla="*/ 216437 w 649"/>
                  <a:gd name="T79" fmla="*/ 58402 h 590"/>
                  <a:gd name="T80" fmla="*/ 184545 w 649"/>
                  <a:gd name="T81" fmla="*/ 8507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rgbClr val="FFFFFF"/>
              </a:solidFill>
              <a:ln w="12700" cap="flat" cmpd="sng" algn="ctr">
                <a:no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lt1"/>
                  </a:solidFill>
                  <a:uLnTx/>
                  <a:uFillTx/>
                </a:endParaRPr>
              </a:p>
            </p:txBody>
          </p:sp>
        </p:grpSp>
        <p:grpSp>
          <p:nvGrpSpPr>
            <p:cNvPr id="8200" name="组合 5"/>
            <p:cNvGrpSpPr/>
            <p:nvPr>
              <p:custDataLst>
                <p:tags r:id="rId10"/>
              </p:custDataLst>
            </p:nvPr>
          </p:nvGrpSpPr>
          <p:grpSpPr>
            <a:xfrm>
              <a:off x="831628" y="4848137"/>
              <a:ext cx="2794624" cy="1106649"/>
              <a:chOff x="1358276" y="1626034"/>
              <a:chExt cx="2794624" cy="1106649"/>
            </a:xfrm>
          </p:grpSpPr>
          <p:sp>
            <p:nvSpPr>
              <p:cNvPr id="8201" name="文本框 6"/>
              <p:cNvSpPr/>
              <p:nvPr>
                <p:custDataLst>
                  <p:tags r:id="rId11"/>
                </p:custDataLst>
              </p:nvPr>
            </p:nvSpPr>
            <p:spPr>
              <a:xfrm>
                <a:off x="1358276" y="2026143"/>
                <a:ext cx="2794624"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ctr" defTabSz="1828800">
                  <a:lnSpc>
                    <a:spcPct val="130000"/>
                  </a:lnSpc>
                </a:pPr>
                <a:r>
                  <a:rPr lang="zh-CN" altLang="en-US" sz="1600"/>
                  <a:t>您的内容打在这里在此框中选择粘贴并选择只保留文字</a:t>
                </a:r>
                <a:endParaRPr lang="en-US" altLang="zh-CN" sz="1600"/>
              </a:p>
            </p:txBody>
          </p:sp>
          <p:sp>
            <p:nvSpPr>
              <p:cNvPr id="8202" name="文本框 7"/>
              <p:cNvSpPr/>
              <p:nvPr>
                <p:custDataLst>
                  <p:tags r:id="rId12"/>
                </p:custDataLst>
              </p:nvPr>
            </p:nvSpPr>
            <p:spPr>
              <a:xfrm>
                <a:off x="1777376" y="1626034"/>
                <a:ext cx="1956424" cy="40010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zh-CN" altLang="en-US" sz="2000" b="1"/>
                  <a:t>你的标题</a:t>
                </a:r>
                <a:endParaRPr lang="zh-CN" altLang="en-US" sz="2000" b="1"/>
              </a:p>
            </p:txBody>
          </p:sp>
        </p:grpSp>
      </p:grpSp>
      <p:grpSp>
        <p:nvGrpSpPr>
          <p:cNvPr id="8203" name="组合 10"/>
          <p:cNvGrpSpPr/>
          <p:nvPr>
            <p:custDataLst>
              <p:tags r:id="rId13"/>
            </p:custDataLst>
          </p:nvPr>
        </p:nvGrpSpPr>
        <p:grpSpPr>
          <a:xfrm>
            <a:off x="4605338" y="4040188"/>
            <a:ext cx="2794000" cy="2324100"/>
            <a:chOff x="4188287" y="3631036"/>
            <a:chExt cx="2794624" cy="2323750"/>
          </a:xfrm>
        </p:grpSpPr>
        <p:grpSp>
          <p:nvGrpSpPr>
            <p:cNvPr id="8204" name="组合 11"/>
            <p:cNvGrpSpPr/>
            <p:nvPr>
              <p:custDataLst>
                <p:tags r:id="rId14"/>
              </p:custDataLst>
            </p:nvPr>
          </p:nvGrpSpPr>
          <p:grpSpPr>
            <a:xfrm>
              <a:off x="5178806" y="3631036"/>
              <a:ext cx="813586" cy="813586"/>
              <a:chOff x="4858273" y="3713988"/>
              <a:chExt cx="813586" cy="813586"/>
            </a:xfrm>
          </p:grpSpPr>
          <p:sp>
            <p:nvSpPr>
              <p:cNvPr id="8205" name="椭圆 15"/>
              <p:cNvSpPr/>
              <p:nvPr>
                <p:custDataLst>
                  <p:tags r:id="rId15"/>
                </p:custDataLst>
              </p:nvPr>
            </p:nvSpPr>
            <p:spPr>
              <a:xfrm>
                <a:off x="4858273" y="3713988"/>
                <a:ext cx="813586" cy="813586"/>
              </a:xfrm>
              <a:prstGeom prst="ellipse">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400" b="1" i="0" u="none" strike="noStrike" kern="1200" cap="none" spc="0" normalizeH="0" baseline="0" noProof="0">
                  <a:uLnTx/>
                  <a:uFillTx/>
                  <a:latin typeface="思源宋体 CN Medium" pitchFamily="18" charset="-122"/>
                  <a:ea typeface="思源宋体 CN Medium" pitchFamily="18" charset="-122"/>
                </a:endParaRPr>
              </a:p>
            </p:txBody>
          </p:sp>
          <p:sp>
            <p:nvSpPr>
              <p:cNvPr id="8206" name="Freeform 81"/>
              <p:cNvSpPr>
                <a:spLocks noChangeArrowheads="1"/>
              </p:cNvSpPr>
              <p:nvPr>
                <p:custDataLst>
                  <p:tags r:id="rId16"/>
                </p:custDataLst>
              </p:nvPr>
            </p:nvSpPr>
            <p:spPr bwMode="auto">
              <a:xfrm>
                <a:off x="5004902" y="3925054"/>
                <a:ext cx="509803" cy="391454"/>
              </a:xfrm>
              <a:custGeom>
                <a:gdLst>
                  <a:gd name="T0" fmla="*/ 131975 w 619"/>
                  <a:gd name="T1" fmla="*/ 79795 h 472"/>
                  <a:gd name="T2" fmla="*/ 131975 w 619"/>
                  <a:gd name="T3" fmla="*/ 79795 h 472"/>
                  <a:gd name="T4" fmla="*/ 105437 w 619"/>
                  <a:gd name="T5" fmla="*/ 79795 h 472"/>
                  <a:gd name="T6" fmla="*/ 116196 w 619"/>
                  <a:gd name="T7" fmla="*/ 48021 h 472"/>
                  <a:gd name="T8" fmla="*/ 110816 w 619"/>
                  <a:gd name="T9" fmla="*/ 42605 h 472"/>
                  <a:gd name="T10" fmla="*/ 100416 w 619"/>
                  <a:gd name="T11" fmla="*/ 42605 h 472"/>
                  <a:gd name="T12" fmla="*/ 84278 w 619"/>
                  <a:gd name="T13" fmla="*/ 85211 h 472"/>
                  <a:gd name="T14" fmla="*/ 84278 w 619"/>
                  <a:gd name="T15" fmla="*/ 90626 h 472"/>
                  <a:gd name="T16" fmla="*/ 89657 w 619"/>
                  <a:gd name="T17" fmla="*/ 95681 h 472"/>
                  <a:gd name="T18" fmla="*/ 121575 w 619"/>
                  <a:gd name="T19" fmla="*/ 95681 h 472"/>
                  <a:gd name="T20" fmla="*/ 105437 w 619"/>
                  <a:gd name="T21" fmla="*/ 127455 h 472"/>
                  <a:gd name="T22" fmla="*/ 105437 w 619"/>
                  <a:gd name="T23" fmla="*/ 138287 h 472"/>
                  <a:gd name="T24" fmla="*/ 116196 w 619"/>
                  <a:gd name="T25" fmla="*/ 133232 h 472"/>
                  <a:gd name="T26" fmla="*/ 136996 w 619"/>
                  <a:gd name="T27" fmla="*/ 85211 h 472"/>
                  <a:gd name="T28" fmla="*/ 131975 w 619"/>
                  <a:gd name="T29" fmla="*/ 79795 h 472"/>
                  <a:gd name="T30" fmla="*/ 158155 w 619"/>
                  <a:gd name="T31" fmla="*/ 37189 h 472"/>
                  <a:gd name="T32" fmla="*/ 158155 w 619"/>
                  <a:gd name="T33" fmla="*/ 37189 h 472"/>
                  <a:gd name="T34" fmla="*/ 105437 w 619"/>
                  <a:gd name="T35" fmla="*/ 0 h 472"/>
                  <a:gd name="T36" fmla="*/ 42318 w 619"/>
                  <a:gd name="T37" fmla="*/ 58492 h 472"/>
                  <a:gd name="T38" fmla="*/ 0 w 619"/>
                  <a:gd name="T39" fmla="*/ 116984 h 472"/>
                  <a:gd name="T40" fmla="*/ 52718 w 619"/>
                  <a:gd name="T41" fmla="*/ 170060 h 472"/>
                  <a:gd name="T42" fmla="*/ 153134 w 619"/>
                  <a:gd name="T43" fmla="*/ 170060 h 472"/>
                  <a:gd name="T44" fmla="*/ 221632 w 619"/>
                  <a:gd name="T45" fmla="*/ 106513 h 472"/>
                  <a:gd name="T46" fmla="*/ 158155 w 619"/>
                  <a:gd name="T47" fmla="*/ 37189 h 472"/>
                  <a:gd name="T48" fmla="*/ 153134 w 619"/>
                  <a:gd name="T49" fmla="*/ 159589 h 472"/>
                  <a:gd name="T50" fmla="*/ 153134 w 619"/>
                  <a:gd name="T51" fmla="*/ 159589 h 472"/>
                  <a:gd name="T52" fmla="*/ 52718 w 619"/>
                  <a:gd name="T53" fmla="*/ 159589 h 472"/>
                  <a:gd name="T54" fmla="*/ 10400 w 619"/>
                  <a:gd name="T55" fmla="*/ 116984 h 472"/>
                  <a:gd name="T56" fmla="*/ 52718 w 619"/>
                  <a:gd name="T57" fmla="*/ 74379 h 472"/>
                  <a:gd name="T58" fmla="*/ 105437 w 619"/>
                  <a:gd name="T59" fmla="*/ 15887 h 472"/>
                  <a:gd name="T60" fmla="*/ 147755 w 619"/>
                  <a:gd name="T61" fmla="*/ 53437 h 472"/>
                  <a:gd name="T62" fmla="*/ 211232 w 619"/>
                  <a:gd name="T63" fmla="*/ 101097 h 472"/>
                  <a:gd name="T64" fmla="*/ 153134 w 619"/>
                  <a:gd name="T65" fmla="*/ 159589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368" y="221"/>
                    </a:moveTo>
                    <a:lnTo>
                      <a:pt x="368" y="221"/>
                    </a:lnTo>
                    <a:cubicBezTo>
                      <a:pt x="294" y="221"/>
                      <a:pt x="294" y="221"/>
                      <a:pt x="294" y="221"/>
                    </a:cubicBezTo>
                    <a:cubicBezTo>
                      <a:pt x="324" y="133"/>
                      <a:pt x="324" y="133"/>
                      <a:pt x="324" y="133"/>
                    </a:cubicBezTo>
                    <a:cubicBezTo>
                      <a:pt x="324" y="133"/>
                      <a:pt x="324" y="118"/>
                      <a:pt x="309" y="118"/>
                    </a:cubicBezTo>
                    <a:cubicBezTo>
                      <a:pt x="294" y="103"/>
                      <a:pt x="294" y="118"/>
                      <a:pt x="280" y="118"/>
                    </a:cubicBezTo>
                    <a:cubicBezTo>
                      <a:pt x="235" y="236"/>
                      <a:pt x="235" y="236"/>
                      <a:pt x="235" y="236"/>
                    </a:cubicBezTo>
                    <a:lnTo>
                      <a:pt x="235" y="251"/>
                    </a:lnTo>
                    <a:lnTo>
                      <a:pt x="250" y="265"/>
                    </a:lnTo>
                    <a:cubicBezTo>
                      <a:pt x="339" y="265"/>
                      <a:pt x="339" y="265"/>
                      <a:pt x="339" y="265"/>
                    </a:cubicBezTo>
                    <a:cubicBezTo>
                      <a:pt x="294" y="353"/>
                      <a:pt x="294" y="353"/>
                      <a:pt x="294" y="353"/>
                    </a:cubicBezTo>
                    <a:cubicBezTo>
                      <a:pt x="280" y="353"/>
                      <a:pt x="294" y="369"/>
                      <a:pt x="294" y="383"/>
                    </a:cubicBezTo>
                    <a:cubicBezTo>
                      <a:pt x="309" y="383"/>
                      <a:pt x="324" y="383"/>
                      <a:pt x="324" y="369"/>
                    </a:cubicBezTo>
                    <a:cubicBezTo>
                      <a:pt x="324" y="369"/>
                      <a:pt x="382" y="251"/>
                      <a:pt x="382" y="236"/>
                    </a:cubicBezTo>
                    <a:cubicBezTo>
                      <a:pt x="382" y="236"/>
                      <a:pt x="382" y="221"/>
                      <a:pt x="368" y="221"/>
                    </a:cubicBezTo>
                    <a:close/>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5"/>
                    </a:cubicBezTo>
                    <a:cubicBezTo>
                      <a:pt x="618" y="192"/>
                      <a:pt x="544"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7" y="89"/>
                      <a:pt x="412" y="148"/>
                    </a:cubicBezTo>
                    <a:cubicBezTo>
                      <a:pt x="515" y="133"/>
                      <a:pt x="574" y="221"/>
                      <a:pt x="589" y="280"/>
                    </a:cubicBezTo>
                    <a:cubicBezTo>
                      <a:pt x="589" y="369"/>
                      <a:pt x="500" y="442"/>
                      <a:pt x="427" y="442"/>
                    </a:cubicBezTo>
                    <a:close/>
                  </a:path>
                </a:pathLst>
              </a:custGeom>
              <a:solidFill>
                <a:srgbClr val="FFFFFF"/>
              </a:solidFill>
              <a:ln w="12700" cap="flat" cmpd="sng" algn="ctr">
                <a:no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lt1"/>
                  </a:solidFill>
                  <a:uLnTx/>
                  <a:uFillTx/>
                </a:endParaRPr>
              </a:p>
            </p:txBody>
          </p:sp>
        </p:grpSp>
        <p:grpSp>
          <p:nvGrpSpPr>
            <p:cNvPr id="8207" name="组合 12"/>
            <p:cNvGrpSpPr/>
            <p:nvPr>
              <p:custDataLst>
                <p:tags r:id="rId17"/>
              </p:custDataLst>
            </p:nvPr>
          </p:nvGrpSpPr>
          <p:grpSpPr>
            <a:xfrm>
              <a:off x="4188287" y="4848137"/>
              <a:ext cx="2794624" cy="1106649"/>
              <a:chOff x="1358276" y="1626034"/>
              <a:chExt cx="2794624" cy="1106649"/>
            </a:xfrm>
          </p:grpSpPr>
          <p:sp>
            <p:nvSpPr>
              <p:cNvPr id="8208" name="文本框 13"/>
              <p:cNvSpPr/>
              <p:nvPr>
                <p:custDataLst>
                  <p:tags r:id="rId18"/>
                </p:custDataLst>
              </p:nvPr>
            </p:nvSpPr>
            <p:spPr>
              <a:xfrm>
                <a:off x="1358276" y="2026143"/>
                <a:ext cx="2794624"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ctr" defTabSz="1828800">
                  <a:lnSpc>
                    <a:spcPct val="130000"/>
                  </a:lnSpc>
                </a:pPr>
                <a:r>
                  <a:rPr lang="zh-CN" altLang="en-US" sz="1600"/>
                  <a:t>您的内容打在这里在此框中选择粘贴并选择只保留文字</a:t>
                </a:r>
                <a:endParaRPr lang="en-US" altLang="zh-CN" sz="1600"/>
              </a:p>
            </p:txBody>
          </p:sp>
          <p:sp>
            <p:nvSpPr>
              <p:cNvPr id="8209" name="文本框 14"/>
              <p:cNvSpPr/>
              <p:nvPr>
                <p:custDataLst>
                  <p:tags r:id="rId19"/>
                </p:custDataLst>
              </p:nvPr>
            </p:nvSpPr>
            <p:spPr>
              <a:xfrm>
                <a:off x="1777376" y="1626034"/>
                <a:ext cx="1956424" cy="40010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zh-CN" altLang="en-US" sz="2000" b="1"/>
                  <a:t>你的标题</a:t>
                </a:r>
                <a:endParaRPr lang="zh-CN" altLang="en-US" sz="2000" b="1"/>
              </a:p>
            </p:txBody>
          </p:sp>
        </p:grpSp>
      </p:grpSp>
      <p:grpSp>
        <p:nvGrpSpPr>
          <p:cNvPr id="8210" name="组合 17"/>
          <p:cNvGrpSpPr/>
          <p:nvPr>
            <p:custDataLst>
              <p:tags r:id="rId20"/>
            </p:custDataLst>
          </p:nvPr>
        </p:nvGrpSpPr>
        <p:grpSpPr>
          <a:xfrm>
            <a:off x="8378825" y="4040188"/>
            <a:ext cx="2794000" cy="2324100"/>
            <a:chOff x="7950059" y="3631036"/>
            <a:chExt cx="2794624" cy="2323750"/>
          </a:xfrm>
        </p:grpSpPr>
        <p:grpSp>
          <p:nvGrpSpPr>
            <p:cNvPr id="8211" name="组合 18"/>
            <p:cNvGrpSpPr/>
            <p:nvPr>
              <p:custDataLst>
                <p:tags r:id="rId21"/>
              </p:custDataLst>
            </p:nvPr>
          </p:nvGrpSpPr>
          <p:grpSpPr>
            <a:xfrm>
              <a:off x="8940578" y="3631036"/>
              <a:ext cx="813586" cy="813586"/>
              <a:chOff x="8758941" y="3783436"/>
              <a:chExt cx="813586" cy="813586"/>
            </a:xfrm>
          </p:grpSpPr>
          <p:sp>
            <p:nvSpPr>
              <p:cNvPr id="8212" name="椭圆 22"/>
              <p:cNvSpPr/>
              <p:nvPr>
                <p:custDataLst>
                  <p:tags r:id="rId22"/>
                </p:custDataLst>
              </p:nvPr>
            </p:nvSpPr>
            <p:spPr>
              <a:xfrm>
                <a:off x="8758941" y="3783436"/>
                <a:ext cx="813586" cy="813586"/>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2400" b="1" i="0" u="none" strike="noStrike" kern="1200" cap="none" spc="0" normalizeH="0" baseline="0" noProof="0">
                  <a:uLnTx/>
                  <a:uFillTx/>
                  <a:latin typeface="思源宋体 CN Medium" pitchFamily="18" charset="-122"/>
                  <a:ea typeface="思源宋体 CN Medium" pitchFamily="18" charset="-122"/>
                </a:endParaRPr>
              </a:p>
            </p:txBody>
          </p:sp>
          <p:sp>
            <p:nvSpPr>
              <p:cNvPr id="8213" name="Freeform 159"/>
              <p:cNvSpPr>
                <a:spLocks noChangeArrowheads="1"/>
              </p:cNvSpPr>
              <p:nvPr>
                <p:custDataLst>
                  <p:tags r:id="rId23"/>
                </p:custDataLst>
              </p:nvPr>
            </p:nvSpPr>
            <p:spPr bwMode="auto">
              <a:xfrm>
                <a:off x="8903248" y="3935330"/>
                <a:ext cx="524973" cy="509799"/>
              </a:xfrm>
              <a:custGeom>
                <a:gdLst>
                  <a:gd name="T0" fmla="*/ 63820 w 634"/>
                  <a:gd name="T1" fmla="*/ 68484 h 619"/>
                  <a:gd name="T2" fmla="*/ 63820 w 634"/>
                  <a:gd name="T3" fmla="*/ 68484 h 619"/>
                  <a:gd name="T4" fmla="*/ 58411 w 634"/>
                  <a:gd name="T5" fmla="*/ 73504 h 619"/>
                  <a:gd name="T6" fmla="*/ 58411 w 634"/>
                  <a:gd name="T7" fmla="*/ 147724 h 619"/>
                  <a:gd name="T8" fmla="*/ 63820 w 634"/>
                  <a:gd name="T9" fmla="*/ 152744 h 619"/>
                  <a:gd name="T10" fmla="*/ 74637 w 634"/>
                  <a:gd name="T11" fmla="*/ 147724 h 619"/>
                  <a:gd name="T12" fmla="*/ 74637 w 634"/>
                  <a:gd name="T13" fmla="*/ 73504 h 619"/>
                  <a:gd name="T14" fmla="*/ 63820 w 634"/>
                  <a:gd name="T15" fmla="*/ 68484 h 619"/>
                  <a:gd name="T16" fmla="*/ 122231 w 634"/>
                  <a:gd name="T17" fmla="*/ 89639 h 619"/>
                  <a:gd name="T18" fmla="*/ 122231 w 634"/>
                  <a:gd name="T19" fmla="*/ 89639 h 619"/>
                  <a:gd name="T20" fmla="*/ 116822 w 634"/>
                  <a:gd name="T21" fmla="*/ 94658 h 619"/>
                  <a:gd name="T22" fmla="*/ 116822 w 634"/>
                  <a:gd name="T23" fmla="*/ 136968 h 619"/>
                  <a:gd name="T24" fmla="*/ 122231 w 634"/>
                  <a:gd name="T25" fmla="*/ 147724 h 619"/>
                  <a:gd name="T26" fmla="*/ 127639 w 634"/>
                  <a:gd name="T27" fmla="*/ 136968 h 619"/>
                  <a:gd name="T28" fmla="*/ 127639 w 634"/>
                  <a:gd name="T29" fmla="*/ 94658 h 619"/>
                  <a:gd name="T30" fmla="*/ 122231 w 634"/>
                  <a:gd name="T31" fmla="*/ 89639 h 619"/>
                  <a:gd name="T32" fmla="*/ 169825 w 634"/>
                  <a:gd name="T33" fmla="*/ 0 h 619"/>
                  <a:gd name="T34" fmla="*/ 169825 w 634"/>
                  <a:gd name="T35" fmla="*/ 0 h 619"/>
                  <a:gd name="T36" fmla="*/ 116822 w 634"/>
                  <a:gd name="T37" fmla="*/ 41951 h 619"/>
                  <a:gd name="T38" fmla="*/ 58411 w 634"/>
                  <a:gd name="T39" fmla="*/ 20796 h 619"/>
                  <a:gd name="T40" fmla="*/ 0 w 634"/>
                  <a:gd name="T41" fmla="*/ 52707 h 619"/>
                  <a:gd name="T42" fmla="*/ 0 w 634"/>
                  <a:gd name="T43" fmla="*/ 221586 h 619"/>
                  <a:gd name="T44" fmla="*/ 58411 w 634"/>
                  <a:gd name="T45" fmla="*/ 190034 h 619"/>
                  <a:gd name="T46" fmla="*/ 116822 w 634"/>
                  <a:gd name="T47" fmla="*/ 210830 h 619"/>
                  <a:gd name="T48" fmla="*/ 169825 w 634"/>
                  <a:gd name="T49" fmla="*/ 168879 h 619"/>
                  <a:gd name="T50" fmla="*/ 228236 w 634"/>
                  <a:gd name="T51" fmla="*/ 210830 h 619"/>
                  <a:gd name="T52" fmla="*/ 228236 w 634"/>
                  <a:gd name="T53" fmla="*/ 41951 h 619"/>
                  <a:gd name="T54" fmla="*/ 169825 w 634"/>
                  <a:gd name="T55" fmla="*/ 0 h 619"/>
                  <a:gd name="T56" fmla="*/ 212372 w 634"/>
                  <a:gd name="T57" fmla="*/ 184655 h 619"/>
                  <a:gd name="T58" fmla="*/ 212372 w 634"/>
                  <a:gd name="T59" fmla="*/ 184655 h 619"/>
                  <a:gd name="T60" fmla="*/ 169825 w 634"/>
                  <a:gd name="T61" fmla="*/ 152744 h 619"/>
                  <a:gd name="T62" fmla="*/ 116822 w 634"/>
                  <a:gd name="T63" fmla="*/ 195053 h 619"/>
                  <a:gd name="T64" fmla="*/ 58411 w 634"/>
                  <a:gd name="T65" fmla="*/ 173899 h 619"/>
                  <a:gd name="T66" fmla="*/ 15865 w 634"/>
                  <a:gd name="T67" fmla="*/ 200432 h 619"/>
                  <a:gd name="T68" fmla="*/ 15865 w 634"/>
                  <a:gd name="T69" fmla="*/ 58086 h 619"/>
                  <a:gd name="T70" fmla="*/ 58411 w 634"/>
                  <a:gd name="T71" fmla="*/ 31553 h 619"/>
                  <a:gd name="T72" fmla="*/ 116822 w 634"/>
                  <a:gd name="T73" fmla="*/ 52707 h 619"/>
                  <a:gd name="T74" fmla="*/ 169825 w 634"/>
                  <a:gd name="T75" fmla="*/ 10398 h 619"/>
                  <a:gd name="T76" fmla="*/ 212372 w 634"/>
                  <a:gd name="T77" fmla="*/ 41951 h 619"/>
                  <a:gd name="T78" fmla="*/ 212372 w 634"/>
                  <a:gd name="T79" fmla="*/ 184655 h 619"/>
                  <a:gd name="T80" fmla="*/ 169825 w 634"/>
                  <a:gd name="T81" fmla="*/ 115813 h 619"/>
                  <a:gd name="T82" fmla="*/ 169825 w 634"/>
                  <a:gd name="T83" fmla="*/ 115813 h 619"/>
                  <a:gd name="T84" fmla="*/ 180642 w 634"/>
                  <a:gd name="T85" fmla="*/ 126570 h 619"/>
                  <a:gd name="T86" fmla="*/ 186051 w 634"/>
                  <a:gd name="T87" fmla="*/ 115813 h 619"/>
                  <a:gd name="T88" fmla="*/ 186051 w 634"/>
                  <a:gd name="T89" fmla="*/ 63106 h 619"/>
                  <a:gd name="T90" fmla="*/ 180642 w 634"/>
                  <a:gd name="T91" fmla="*/ 52707 h 619"/>
                  <a:gd name="T92" fmla="*/ 169825 w 634"/>
                  <a:gd name="T93" fmla="*/ 63106 h 619"/>
                  <a:gd name="T94" fmla="*/ 169825 w 634"/>
                  <a:gd name="T95" fmla="*/ 115813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rgbClr val="FFFFFF"/>
              </a:solidFill>
              <a:ln w="12700" cap="flat" cmpd="sng" algn="ctr">
                <a:no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solidFill>
                    <a:schemeClr val="lt1"/>
                  </a:solidFill>
                  <a:uLnTx/>
                  <a:uFillTx/>
                </a:endParaRPr>
              </a:p>
            </p:txBody>
          </p:sp>
        </p:grpSp>
        <p:grpSp>
          <p:nvGrpSpPr>
            <p:cNvPr id="8214" name="组合 19"/>
            <p:cNvGrpSpPr/>
            <p:nvPr>
              <p:custDataLst>
                <p:tags r:id="rId24"/>
              </p:custDataLst>
            </p:nvPr>
          </p:nvGrpSpPr>
          <p:grpSpPr>
            <a:xfrm>
              <a:off x="7950059" y="4848137"/>
              <a:ext cx="2794624" cy="1106649"/>
              <a:chOff x="1358276" y="1626034"/>
              <a:chExt cx="2794624" cy="1106649"/>
            </a:xfrm>
          </p:grpSpPr>
          <p:sp>
            <p:nvSpPr>
              <p:cNvPr id="8215" name="文本框 20"/>
              <p:cNvSpPr/>
              <p:nvPr>
                <p:custDataLst>
                  <p:tags r:id="rId25"/>
                </p:custDataLst>
              </p:nvPr>
            </p:nvSpPr>
            <p:spPr>
              <a:xfrm>
                <a:off x="1358276" y="2026143"/>
                <a:ext cx="2794624"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ctr" defTabSz="1828800">
                  <a:lnSpc>
                    <a:spcPct val="130000"/>
                  </a:lnSpc>
                </a:pPr>
                <a:r>
                  <a:rPr lang="zh-CN" altLang="en-US" sz="1600"/>
                  <a:t>您的内容打在这里在此框中选择粘贴并选择只保留文字</a:t>
                </a:r>
                <a:endParaRPr lang="en-US" altLang="zh-CN" sz="1600"/>
              </a:p>
            </p:txBody>
          </p:sp>
          <p:sp>
            <p:nvSpPr>
              <p:cNvPr id="8216" name="文本框 21"/>
              <p:cNvSpPr/>
              <p:nvPr>
                <p:custDataLst>
                  <p:tags r:id="rId26"/>
                </p:custDataLst>
              </p:nvPr>
            </p:nvSpPr>
            <p:spPr>
              <a:xfrm>
                <a:off x="1777376" y="1626034"/>
                <a:ext cx="1956424" cy="40010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r>
                  <a:rPr lang="zh-CN" altLang="en-US" sz="2000" b="1"/>
                  <a:t>你的标题</a:t>
                </a:r>
                <a:endParaRPr lang="zh-CN" altLang="en-US" sz="2000" b="1"/>
              </a:p>
            </p:txBody>
          </p:sp>
        </p:grpSp>
      </p:grpSp>
      <p:cxnSp>
        <p:nvCxnSpPr>
          <p:cNvPr id="8217" name="直接连接符 24"/>
          <p:cNvCxnSpPr/>
          <p:nvPr>
            <p:custDataLst>
              <p:tags r:id="rId27"/>
            </p:custDataLst>
          </p:nvPr>
        </p:nvCxnSpPr>
        <p:spPr>
          <a:xfrm flipH="1">
            <a:off x="4116388" y="5014913"/>
            <a:ext cx="0" cy="1435100"/>
          </a:xfrm>
          <a:prstGeom prst="line">
            <a:avLst/>
          </a:prstGeom>
          <a:noFill/>
          <a:ln w="6350" cap="flat">
            <a:solidFill>
              <a:srgbClr val="808080"/>
            </a:solidFill>
            <a:prstDash val="solid"/>
            <a:miter lim="800000"/>
            <a:headEnd type="none" w="med" len="med"/>
            <a:tailEnd type="none" w="med" len="med"/>
          </a:ln>
        </p:spPr>
      </p:cxnSp>
      <p:cxnSp>
        <p:nvCxnSpPr>
          <p:cNvPr id="8218" name="直接连接符 25"/>
          <p:cNvCxnSpPr/>
          <p:nvPr>
            <p:custDataLst>
              <p:tags r:id="rId28"/>
            </p:custDataLst>
          </p:nvPr>
        </p:nvCxnSpPr>
        <p:spPr>
          <a:xfrm flipH="1">
            <a:off x="7888288" y="5014913"/>
            <a:ext cx="0" cy="1435100"/>
          </a:xfrm>
          <a:prstGeom prst="line">
            <a:avLst/>
          </a:prstGeom>
          <a:noFill/>
          <a:ln w="6350" cap="flat">
            <a:solidFill>
              <a:srgbClr val="808080"/>
            </a:solidFill>
            <a:prstDash val="solid"/>
            <a:miter lim="800000"/>
            <a:headEnd type="none" w="med" len="med"/>
            <a:tailEnd type="none" w="med" len="med"/>
          </a:ln>
        </p:spPr>
      </p:cxn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inVertical)">
                                      <p:cBhvr>
                                        <p:cTn id="7" dur="500"/>
                                        <p:tgtEl>
                                          <p:spTgt spid="8195"/>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fade">
                                      <p:cBhvr>
                                        <p:cTn id="11" dur="500"/>
                                        <p:tgtEl>
                                          <p:spTgt spid="8196"/>
                                        </p:tgtEl>
                                      </p:cBhvr>
                                    </p:animEffect>
                                    <p:anim calcmode="lin" valueType="num">
                                      <p:cBhvr>
                                        <p:cTn id="12" dur="500" fill="hold"/>
                                        <p:tgtEl>
                                          <p:spTgt spid="8196"/>
                                        </p:tgtEl>
                                        <p:attrNameLst>
                                          <p:attrName>ppt_x</p:attrName>
                                        </p:attrNameLst>
                                      </p:cBhvr>
                                      <p:tavLst>
                                        <p:tav tm="0">
                                          <p:val>
                                            <p:strVal val="#ppt_x"/>
                                          </p:val>
                                        </p:tav>
                                        <p:tav tm="100000">
                                          <p:val>
                                            <p:strVal val="#ppt_x"/>
                                          </p:val>
                                        </p:tav>
                                      </p:tavLst>
                                    </p:anim>
                                    <p:anim calcmode="lin" valueType="num">
                                      <p:cBhvr>
                                        <p:cTn id="13" dur="500" fill="hold"/>
                                        <p:tgtEl>
                                          <p:spTgt spid="8196"/>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8217"/>
                                        </p:tgtEl>
                                        <p:attrNameLst>
                                          <p:attrName>style.visibility</p:attrName>
                                        </p:attrNameLst>
                                      </p:cBhvr>
                                      <p:to>
                                        <p:strVal val="visible"/>
                                      </p:to>
                                    </p:set>
                                    <p:anim calcmode="lin" valueType="num">
                                      <p:cBhvr additive="base">
                                        <p:cTn id="17" dur="500" fill="hold"/>
                                        <p:tgtEl>
                                          <p:spTgt spid="8217"/>
                                        </p:tgtEl>
                                        <p:attrNameLst>
                                          <p:attrName>ppt_x</p:attrName>
                                        </p:attrNameLst>
                                      </p:cBhvr>
                                      <p:tavLst>
                                        <p:tav tm="0">
                                          <p:val>
                                            <p:strVal val="#ppt_x"/>
                                          </p:val>
                                        </p:tav>
                                        <p:tav tm="100000">
                                          <p:val>
                                            <p:strVal val="#ppt_x"/>
                                          </p:val>
                                        </p:tav>
                                      </p:tavLst>
                                    </p:anim>
                                    <p:anim calcmode="lin" valueType="num">
                                      <p:cBhvr additive="base">
                                        <p:cTn id="18" dur="500" fill="hold"/>
                                        <p:tgtEl>
                                          <p:spTgt spid="821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42" presetClass="entr" presetSubtype="0" fill="hold" nodeType="afterEffect">
                                  <p:stCondLst>
                                    <p:cond delay="0"/>
                                  </p:stCondLst>
                                  <p:childTnLst>
                                    <p:set>
                                      <p:cBhvr>
                                        <p:cTn id="21" dur="1" fill="hold">
                                          <p:stCondLst>
                                            <p:cond delay="0"/>
                                          </p:stCondLst>
                                        </p:cTn>
                                        <p:tgtEl>
                                          <p:spTgt spid="8203"/>
                                        </p:tgtEl>
                                        <p:attrNameLst>
                                          <p:attrName>style.visibility</p:attrName>
                                        </p:attrNameLst>
                                      </p:cBhvr>
                                      <p:to>
                                        <p:strVal val="visible"/>
                                      </p:to>
                                    </p:set>
                                    <p:animEffect transition="in" filter="fade">
                                      <p:cBhvr>
                                        <p:cTn id="22" dur="500"/>
                                        <p:tgtEl>
                                          <p:spTgt spid="8203"/>
                                        </p:tgtEl>
                                      </p:cBhvr>
                                    </p:animEffect>
                                    <p:anim calcmode="lin" valueType="num">
                                      <p:cBhvr>
                                        <p:cTn id="23" dur="500" fill="hold"/>
                                        <p:tgtEl>
                                          <p:spTgt spid="8203"/>
                                        </p:tgtEl>
                                        <p:attrNameLst>
                                          <p:attrName>ppt_x</p:attrName>
                                        </p:attrNameLst>
                                      </p:cBhvr>
                                      <p:tavLst>
                                        <p:tav tm="0">
                                          <p:val>
                                            <p:strVal val="#ppt_x"/>
                                          </p:val>
                                        </p:tav>
                                        <p:tav tm="100000">
                                          <p:val>
                                            <p:strVal val="#ppt_x"/>
                                          </p:val>
                                        </p:tav>
                                      </p:tavLst>
                                    </p:anim>
                                    <p:anim calcmode="lin" valueType="num">
                                      <p:cBhvr>
                                        <p:cTn id="24" dur="500" fill="hold"/>
                                        <p:tgtEl>
                                          <p:spTgt spid="8203"/>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000"/>
                            </p:stCondLst>
                            <p:childTnLst>
                              <p:par>
                                <p:cTn id="26" presetID="2" presetClass="entr" presetSubtype="4" fill="hold" nodeType="afterEffect">
                                  <p:stCondLst>
                                    <p:cond delay="0"/>
                                  </p:stCondLst>
                                  <p:childTnLst>
                                    <p:set>
                                      <p:cBhvr>
                                        <p:cTn id="27" dur="1" fill="hold">
                                          <p:stCondLst>
                                            <p:cond delay="0"/>
                                          </p:stCondLst>
                                        </p:cTn>
                                        <p:tgtEl>
                                          <p:spTgt spid="8218"/>
                                        </p:tgtEl>
                                        <p:attrNameLst>
                                          <p:attrName>style.visibility</p:attrName>
                                        </p:attrNameLst>
                                      </p:cBhvr>
                                      <p:to>
                                        <p:strVal val="visible"/>
                                      </p:to>
                                    </p:set>
                                    <p:anim calcmode="lin" valueType="num">
                                      <p:cBhvr additive="base">
                                        <p:cTn id="28" dur="500" fill="hold"/>
                                        <p:tgtEl>
                                          <p:spTgt spid="8218"/>
                                        </p:tgtEl>
                                        <p:attrNameLst>
                                          <p:attrName>ppt_x</p:attrName>
                                        </p:attrNameLst>
                                      </p:cBhvr>
                                      <p:tavLst>
                                        <p:tav tm="0">
                                          <p:val>
                                            <p:strVal val="#ppt_x"/>
                                          </p:val>
                                        </p:tav>
                                        <p:tav tm="100000">
                                          <p:val>
                                            <p:strVal val="#ppt_x"/>
                                          </p:val>
                                        </p:tav>
                                      </p:tavLst>
                                    </p:anim>
                                    <p:anim calcmode="lin" valueType="num">
                                      <p:cBhvr additive="base">
                                        <p:cTn id="29" dur="500" fill="hold"/>
                                        <p:tgtEl>
                                          <p:spTgt spid="8218"/>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500"/>
                            </p:stCondLst>
                            <p:childTnLst>
                              <p:par>
                                <p:cTn id="31" presetID="42" presetClass="entr" presetSubtype="0" fill="hold" nodeType="afterEffect">
                                  <p:stCondLst>
                                    <p:cond delay="0"/>
                                  </p:stCondLst>
                                  <p:childTnLst>
                                    <p:set>
                                      <p:cBhvr>
                                        <p:cTn id="32" dur="1" fill="hold">
                                          <p:stCondLst>
                                            <p:cond delay="0"/>
                                          </p:stCondLst>
                                        </p:cTn>
                                        <p:tgtEl>
                                          <p:spTgt spid="8210"/>
                                        </p:tgtEl>
                                        <p:attrNameLst>
                                          <p:attrName>style.visibility</p:attrName>
                                        </p:attrNameLst>
                                      </p:cBhvr>
                                      <p:to>
                                        <p:strVal val="visible"/>
                                      </p:to>
                                    </p:set>
                                    <p:animEffect transition="in" filter="fade">
                                      <p:cBhvr>
                                        <p:cTn id="33" dur="500"/>
                                        <p:tgtEl>
                                          <p:spTgt spid="8210"/>
                                        </p:tgtEl>
                                      </p:cBhvr>
                                    </p:animEffect>
                                    <p:anim calcmode="lin" valueType="num">
                                      <p:cBhvr>
                                        <p:cTn id="34" dur="500" fill="hold"/>
                                        <p:tgtEl>
                                          <p:spTgt spid="8210"/>
                                        </p:tgtEl>
                                        <p:attrNameLst>
                                          <p:attrName>ppt_x</p:attrName>
                                        </p:attrNameLst>
                                      </p:cBhvr>
                                      <p:tavLst>
                                        <p:tav tm="0">
                                          <p:val>
                                            <p:strVal val="#ppt_x"/>
                                          </p:val>
                                        </p:tav>
                                        <p:tav tm="100000">
                                          <p:val>
                                            <p:strVal val="#ppt_x"/>
                                          </p:val>
                                        </p:tav>
                                      </p:tavLst>
                                    </p:anim>
                                    <p:anim calcmode="lin" valueType="num">
                                      <p:cBhvr>
                                        <p:cTn id="35" dur="500" fill="hold"/>
                                        <p:tgtEl>
                                          <p:spTgt spid="8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9218"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工作情况概述</a:t>
            </a:r>
            <a:endParaRPr lang="zh-CN" altLang="en-US" sz="3200">
              <a:solidFill>
                <a:srgbClr val="5F3D39"/>
              </a:solidFill>
              <a:latin typeface="思源宋体 CN Heavy" pitchFamily="18" charset="-122"/>
              <a:ea typeface="思源宋体 CN Heavy" pitchFamily="18" charset="-122"/>
            </a:endParaRPr>
          </a:p>
        </p:txBody>
      </p:sp>
      <p:grpSp>
        <p:nvGrpSpPr>
          <p:cNvPr id="9219" name="组合 2"/>
          <p:cNvGrpSpPr/>
          <p:nvPr>
            <p:custDataLst>
              <p:tags r:id="rId4"/>
            </p:custDataLst>
          </p:nvPr>
        </p:nvGrpSpPr>
        <p:grpSpPr>
          <a:xfrm>
            <a:off x="593725" y="2000250"/>
            <a:ext cx="5465763" cy="1881188"/>
            <a:chOff x="995679" y="2254568"/>
            <a:chExt cx="5465167" cy="1880552"/>
          </a:xfrm>
        </p:grpSpPr>
        <p:sp>
          <p:nvSpPr>
            <p:cNvPr id="9220" name="矩形: 圆角 3"/>
            <p:cNvSpPr/>
            <p:nvPr>
              <p:custDataLst>
                <p:tags r:id="rId5"/>
              </p:custDataLst>
            </p:nvPr>
          </p:nvSpPr>
          <p:spPr>
            <a:xfrm>
              <a:off x="3545839" y="2884488"/>
              <a:ext cx="2915007" cy="1250632"/>
            </a:xfrm>
            <a:prstGeom prst="roundRect">
              <a:avLst>
                <a:gd name="adj" fmla="val 50000"/>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21" name="矩形: 圆角 4"/>
            <p:cNvSpPr/>
            <p:nvPr>
              <p:custDataLst>
                <p:tags r:id="rId6"/>
              </p:custDataLst>
            </p:nvPr>
          </p:nvSpPr>
          <p:spPr>
            <a:xfrm>
              <a:off x="995679" y="2254568"/>
              <a:ext cx="3717949" cy="1595120"/>
            </a:xfrm>
            <a:prstGeom prst="roundRect">
              <a:avLst>
                <a:gd name="adj" fmla="val 50000"/>
              </a:avLst>
            </a:prstGeom>
            <a:blipFill rotWithShape="0">
              <a:blip r:embed="rId7"/>
              <a:tile tx="0" ty="0" sx="100000" sy="100000" flip="none" algn="tl"/>
            </a:blip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zh-CN" altLang="en-US"/>
            </a:p>
          </p:txBody>
        </p:sp>
      </p:grpSp>
      <p:grpSp>
        <p:nvGrpSpPr>
          <p:cNvPr id="9222" name="组合 5"/>
          <p:cNvGrpSpPr/>
          <p:nvPr>
            <p:custDataLst>
              <p:tags r:id="rId8"/>
            </p:custDataLst>
          </p:nvPr>
        </p:nvGrpSpPr>
        <p:grpSpPr>
          <a:xfrm>
            <a:off x="6059488" y="4235450"/>
            <a:ext cx="5465762" cy="1881188"/>
            <a:chOff x="5587999" y="2254568"/>
            <a:chExt cx="5465167" cy="1880552"/>
          </a:xfrm>
        </p:grpSpPr>
        <p:sp>
          <p:nvSpPr>
            <p:cNvPr id="9223" name="矩形: 圆角 6"/>
            <p:cNvSpPr/>
            <p:nvPr>
              <p:custDataLst>
                <p:tags r:id="rId9"/>
              </p:custDataLst>
            </p:nvPr>
          </p:nvSpPr>
          <p:spPr>
            <a:xfrm>
              <a:off x="8138159" y="2884488"/>
              <a:ext cx="2915007" cy="1250632"/>
            </a:xfrm>
            <a:prstGeom prst="roundRect">
              <a:avLst>
                <a:gd name="adj" fmla="val 50000"/>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9224" name="矩形: 圆角 7"/>
            <p:cNvSpPr/>
            <p:nvPr>
              <p:custDataLst>
                <p:tags r:id="rId10"/>
              </p:custDataLst>
            </p:nvPr>
          </p:nvSpPr>
          <p:spPr>
            <a:xfrm>
              <a:off x="5587999" y="2254568"/>
              <a:ext cx="3717949" cy="1595120"/>
            </a:xfrm>
            <a:prstGeom prst="roundRect">
              <a:avLst>
                <a:gd name="adj" fmla="val 50000"/>
              </a:avLst>
            </a:prstGeom>
            <a:blipFill rotWithShape="0">
              <a:blip r:embed="rId11"/>
              <a:tile tx="0" ty="0" sx="100000" sy="100000" flip="none" algn="tl"/>
            </a:blipFill>
            <a:ln w="12700" cap="flat">
              <a:noFill/>
              <a:prstDash val="solid"/>
              <a:miter lim="800000"/>
              <a:headEnd type="none" w="med" len="med"/>
              <a:tailEnd type="none" w="med" len="med"/>
            </a:ln>
          </p:spPr>
          <p:txBody>
            <a:bodyPr anchor="ctr" anchorCtr="0"/>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gn="ctr"/>
              <a:endParaRPr lang="zh-CN" altLang="en-US"/>
            </a:p>
          </p:txBody>
        </p:sp>
      </p:grpSp>
      <p:grpSp>
        <p:nvGrpSpPr>
          <p:cNvPr id="9225" name="组合 8"/>
          <p:cNvGrpSpPr/>
          <p:nvPr>
            <p:custDataLst>
              <p:tags r:id="rId12"/>
            </p:custDataLst>
          </p:nvPr>
        </p:nvGrpSpPr>
        <p:grpSpPr>
          <a:xfrm>
            <a:off x="1185863" y="4157663"/>
            <a:ext cx="4281487" cy="1746250"/>
            <a:chOff x="1114054" y="4158349"/>
            <a:chExt cx="4280905" cy="1746824"/>
          </a:xfrm>
        </p:grpSpPr>
        <p:sp>
          <p:nvSpPr>
            <p:cNvPr id="9226" name="文本框 9"/>
            <p:cNvSpPr/>
            <p:nvPr>
              <p:custDataLst>
                <p:tags r:id="rId13"/>
              </p:custDataLst>
            </p:nvPr>
          </p:nvSpPr>
          <p:spPr>
            <a:xfrm>
              <a:off x="1114054" y="4558458"/>
              <a:ext cx="4280905" cy="134671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l" defTabSz="1828800">
                <a:lnSpc>
                  <a:spcPct val="130000"/>
                </a:lnSpc>
              </a:pPr>
              <a:r>
                <a:rPr lang="zh-CN" altLang="en-US" sz="1600"/>
                <a:t>您的内容打在这里在此框中选择粘贴并选择只保留文字您的内容打在这里在此框中选择粘贴并选择只保留文字您的内容打在这里在此框中选择粘贴并选择只保留文字</a:t>
              </a:r>
              <a:endParaRPr lang="en-US" altLang="zh-CN" sz="1600"/>
            </a:p>
          </p:txBody>
        </p:sp>
        <p:sp>
          <p:nvSpPr>
            <p:cNvPr id="9227" name="文本框 10"/>
            <p:cNvSpPr/>
            <p:nvPr>
              <p:custDataLst>
                <p:tags r:id="rId14"/>
              </p:custDataLst>
            </p:nvPr>
          </p:nvSpPr>
          <p:spPr>
            <a:xfrm>
              <a:off x="1114054" y="4158349"/>
              <a:ext cx="1956424" cy="40010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r>
                <a:rPr lang="zh-CN" altLang="en-US" sz="2000" b="1"/>
                <a:t>你的标题</a:t>
              </a:r>
              <a:endParaRPr lang="zh-CN" altLang="en-US" sz="2000" b="1"/>
            </a:p>
          </p:txBody>
        </p:sp>
      </p:grpSp>
      <p:grpSp>
        <p:nvGrpSpPr>
          <p:cNvPr id="9228" name="组合 11"/>
          <p:cNvGrpSpPr/>
          <p:nvPr>
            <p:custDataLst>
              <p:tags r:id="rId15"/>
            </p:custDataLst>
          </p:nvPr>
        </p:nvGrpSpPr>
        <p:grpSpPr>
          <a:xfrm>
            <a:off x="6651625" y="2166938"/>
            <a:ext cx="4281488" cy="1746250"/>
            <a:chOff x="1114054" y="4158349"/>
            <a:chExt cx="4280905" cy="1746824"/>
          </a:xfrm>
        </p:grpSpPr>
        <p:sp>
          <p:nvSpPr>
            <p:cNvPr id="9229" name="文本框 12"/>
            <p:cNvSpPr/>
            <p:nvPr>
              <p:custDataLst>
                <p:tags r:id="rId16"/>
              </p:custDataLst>
            </p:nvPr>
          </p:nvSpPr>
          <p:spPr>
            <a:xfrm>
              <a:off x="1114054" y="4558458"/>
              <a:ext cx="4280905" cy="1346715"/>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marL="0" lvl="0" indent="0" algn="l" defTabSz="1828800">
                <a:lnSpc>
                  <a:spcPct val="130000"/>
                </a:lnSpc>
              </a:pPr>
              <a:r>
                <a:rPr lang="zh-CN" altLang="en-US" sz="1600"/>
                <a:t>您的内容打在这里在此框中选择粘贴并选择只保留文字您的内容打在这里在此框中选择粘贴并选择只保留文字您的内容打在这里在此框中选择粘贴并选择只保留文字</a:t>
              </a:r>
              <a:endParaRPr lang="en-US" altLang="zh-CN" sz="1600"/>
            </a:p>
          </p:txBody>
        </p:sp>
        <p:sp>
          <p:nvSpPr>
            <p:cNvPr id="9230" name="文本框 13"/>
            <p:cNvSpPr/>
            <p:nvPr>
              <p:custDataLst>
                <p:tags r:id="rId17"/>
              </p:custDataLst>
            </p:nvPr>
          </p:nvSpPr>
          <p:spPr>
            <a:xfrm>
              <a:off x="1114054" y="4158349"/>
              <a:ext cx="1956424" cy="400109"/>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r>
                <a:rPr lang="zh-CN" altLang="en-US" sz="2000" b="1"/>
                <a:t>你的标题</a:t>
              </a:r>
              <a:endParaRPr lang="zh-CN" altLang="en-US" sz="2000" b="1"/>
            </a:p>
          </p:txBody>
        </p:sp>
      </p:grpSp>
      <p:sp>
        <p:nvSpPr>
          <p:cNvPr id="9231" name="iconfont-1187-868307"/>
          <p:cNvSpPr>
            <a:spLocks noChangeAspect="1"/>
          </p:cNvSpPr>
          <p:nvPr>
            <p:custDataLst>
              <p:tags r:id="rId18"/>
            </p:custDataLst>
          </p:nvPr>
        </p:nvSpPr>
        <p:spPr bwMode="auto">
          <a:xfrm>
            <a:off x="4602163" y="2944813"/>
            <a:ext cx="604837" cy="592137"/>
          </a:xfrm>
          <a:custGeom>
            <a:rect l="l" t="t" r="r" b="b"/>
            <a:pathLst>
              <a:path w="12754" h="12486">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chemeClr val="bg1"/>
          </a:solidFill>
          <a:ln>
            <a:noFill/>
            <a:round/>
          </a:ln>
        </p:spPr>
        <p:txBody>
          <a:bodyPr/>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p:txBody>
      </p:sp>
      <p:sp>
        <p:nvSpPr>
          <p:cNvPr id="9232" name="iconfont-1191-866883"/>
          <p:cNvSpPr>
            <a:spLocks noChangeAspect="1"/>
          </p:cNvSpPr>
          <p:nvPr>
            <p:custDataLst>
              <p:tags r:id="rId19"/>
            </p:custDataLst>
          </p:nvPr>
        </p:nvSpPr>
        <p:spPr bwMode="auto">
          <a:xfrm>
            <a:off x="10067925" y="5164138"/>
            <a:ext cx="658813" cy="652462"/>
          </a:xfrm>
          <a:custGeom>
            <a:rect l="l" t="t" r="r" b="b"/>
            <a:pathLst>
              <a:path w="7873" h="7791">
                <a:moveTo>
                  <a:pt x="2709" y="1592"/>
                </a:moveTo>
                <a:cubicBezTo>
                  <a:pt x="3377" y="2060"/>
                  <a:pt x="4681" y="2036"/>
                  <a:pt x="5329" y="1624"/>
                </a:cubicBezTo>
                <a:cubicBezTo>
                  <a:pt x="5545" y="1487"/>
                  <a:pt x="5785" y="1286"/>
                  <a:pt x="5782" y="969"/>
                </a:cubicBezTo>
                <a:cubicBezTo>
                  <a:pt x="5780" y="712"/>
                  <a:pt x="5610" y="541"/>
                  <a:pt x="5477" y="432"/>
                </a:cubicBezTo>
                <a:cubicBezTo>
                  <a:pt x="5134" y="153"/>
                  <a:pt x="4575" y="0"/>
                  <a:pt x="4004" y="13"/>
                </a:cubicBezTo>
                <a:cubicBezTo>
                  <a:pt x="3452" y="27"/>
                  <a:pt x="3028" y="142"/>
                  <a:pt x="2709" y="368"/>
                </a:cubicBezTo>
                <a:cubicBezTo>
                  <a:pt x="2579" y="460"/>
                  <a:pt x="2397" y="651"/>
                  <a:pt x="2352" y="840"/>
                </a:cubicBezTo>
                <a:cubicBezTo>
                  <a:pt x="2268" y="1188"/>
                  <a:pt x="2508" y="1452"/>
                  <a:pt x="2709" y="1592"/>
                </a:cubicBezTo>
                <a:close/>
                <a:moveTo>
                  <a:pt x="2699" y="2258"/>
                </a:moveTo>
                <a:cubicBezTo>
                  <a:pt x="2797" y="2310"/>
                  <a:pt x="2931" y="2327"/>
                  <a:pt x="3046" y="2376"/>
                </a:cubicBezTo>
                <a:cubicBezTo>
                  <a:pt x="3149" y="2421"/>
                  <a:pt x="3244" y="2499"/>
                  <a:pt x="3351" y="2537"/>
                </a:cubicBezTo>
                <a:cubicBezTo>
                  <a:pt x="3702" y="2664"/>
                  <a:pt x="4247" y="2653"/>
                  <a:pt x="4656" y="2570"/>
                </a:cubicBezTo>
                <a:cubicBezTo>
                  <a:pt x="5060" y="2487"/>
                  <a:pt x="5429" y="2312"/>
                  <a:pt x="5624" y="2076"/>
                </a:cubicBezTo>
                <a:cubicBezTo>
                  <a:pt x="5764" y="1906"/>
                  <a:pt x="5830" y="1635"/>
                  <a:pt x="5782" y="1335"/>
                </a:cubicBezTo>
                <a:cubicBezTo>
                  <a:pt x="5772" y="1424"/>
                  <a:pt x="5742" y="1519"/>
                  <a:pt x="5698" y="1592"/>
                </a:cubicBezTo>
                <a:cubicBezTo>
                  <a:pt x="5156" y="2500"/>
                  <a:pt x="2595" y="2483"/>
                  <a:pt x="2331" y="1335"/>
                </a:cubicBezTo>
                <a:cubicBezTo>
                  <a:pt x="2289" y="1782"/>
                  <a:pt x="2428" y="2114"/>
                  <a:pt x="2699" y="2258"/>
                </a:cubicBezTo>
                <a:close/>
                <a:moveTo>
                  <a:pt x="3730" y="2903"/>
                </a:moveTo>
                <a:cubicBezTo>
                  <a:pt x="3794" y="3024"/>
                  <a:pt x="3869" y="3133"/>
                  <a:pt x="3888" y="3300"/>
                </a:cubicBezTo>
                <a:cubicBezTo>
                  <a:pt x="4160" y="3343"/>
                  <a:pt x="4254" y="3211"/>
                  <a:pt x="4414" y="3128"/>
                </a:cubicBezTo>
                <a:cubicBezTo>
                  <a:pt x="4739" y="2959"/>
                  <a:pt x="5059" y="2880"/>
                  <a:pt x="5519" y="2849"/>
                </a:cubicBezTo>
                <a:cubicBezTo>
                  <a:pt x="5727" y="2700"/>
                  <a:pt x="5840" y="2396"/>
                  <a:pt x="5782" y="2011"/>
                </a:cubicBezTo>
                <a:cubicBezTo>
                  <a:pt x="5775" y="2060"/>
                  <a:pt x="5774" y="2105"/>
                  <a:pt x="5761" y="2140"/>
                </a:cubicBezTo>
                <a:cubicBezTo>
                  <a:pt x="5540" y="2743"/>
                  <a:pt x="4538" y="2972"/>
                  <a:pt x="3730" y="2903"/>
                </a:cubicBezTo>
                <a:close/>
                <a:moveTo>
                  <a:pt x="3330" y="2967"/>
                </a:moveTo>
                <a:cubicBezTo>
                  <a:pt x="2977" y="2629"/>
                  <a:pt x="2385" y="2464"/>
                  <a:pt x="1752" y="2494"/>
                </a:cubicBezTo>
                <a:cubicBezTo>
                  <a:pt x="1329" y="2515"/>
                  <a:pt x="1030" y="2573"/>
                  <a:pt x="742" y="2709"/>
                </a:cubicBezTo>
                <a:cubicBezTo>
                  <a:pt x="435" y="2855"/>
                  <a:pt x="0" y="3158"/>
                  <a:pt x="152" y="3644"/>
                </a:cubicBezTo>
                <a:cubicBezTo>
                  <a:pt x="317" y="4167"/>
                  <a:pt x="1145" y="4424"/>
                  <a:pt x="1815" y="4428"/>
                </a:cubicBezTo>
                <a:cubicBezTo>
                  <a:pt x="2518" y="4432"/>
                  <a:pt x="3327" y="4194"/>
                  <a:pt x="3530" y="3687"/>
                </a:cubicBezTo>
                <a:cubicBezTo>
                  <a:pt x="3654" y="3377"/>
                  <a:pt x="3498" y="3127"/>
                  <a:pt x="3330" y="2967"/>
                </a:cubicBezTo>
                <a:close/>
                <a:moveTo>
                  <a:pt x="3236" y="4267"/>
                </a:moveTo>
                <a:cubicBezTo>
                  <a:pt x="2479" y="4956"/>
                  <a:pt x="393" y="4883"/>
                  <a:pt x="100" y="3837"/>
                </a:cubicBezTo>
                <a:cubicBezTo>
                  <a:pt x="89" y="4158"/>
                  <a:pt x="149" y="4405"/>
                  <a:pt x="289" y="4567"/>
                </a:cubicBezTo>
                <a:cubicBezTo>
                  <a:pt x="809" y="5172"/>
                  <a:pt x="2306" y="5269"/>
                  <a:pt x="3036" y="4825"/>
                </a:cubicBezTo>
                <a:cubicBezTo>
                  <a:pt x="3102" y="4610"/>
                  <a:pt x="3176" y="4403"/>
                  <a:pt x="3288" y="4234"/>
                </a:cubicBezTo>
                <a:cubicBezTo>
                  <a:pt x="3260" y="4206"/>
                  <a:pt x="3247" y="4256"/>
                  <a:pt x="3236" y="4267"/>
                </a:cubicBezTo>
                <a:close/>
                <a:moveTo>
                  <a:pt x="7676" y="4686"/>
                </a:moveTo>
                <a:cubicBezTo>
                  <a:pt x="7360" y="3976"/>
                  <a:pt x="6678" y="3405"/>
                  <a:pt x="5708" y="3407"/>
                </a:cubicBezTo>
                <a:cubicBezTo>
                  <a:pt x="5002" y="3409"/>
                  <a:pt x="4538" y="3710"/>
                  <a:pt x="4193" y="4063"/>
                </a:cubicBezTo>
                <a:cubicBezTo>
                  <a:pt x="3851" y="4412"/>
                  <a:pt x="3559" y="4942"/>
                  <a:pt x="3572" y="5620"/>
                </a:cubicBezTo>
                <a:cubicBezTo>
                  <a:pt x="3585" y="6291"/>
                  <a:pt x="3852" y="6780"/>
                  <a:pt x="4214" y="7145"/>
                </a:cubicBezTo>
                <a:cubicBezTo>
                  <a:pt x="4572" y="7506"/>
                  <a:pt x="5098" y="7791"/>
                  <a:pt x="5740" y="7779"/>
                </a:cubicBezTo>
                <a:cubicBezTo>
                  <a:pt x="6380" y="7767"/>
                  <a:pt x="6891" y="7500"/>
                  <a:pt x="7245" y="7134"/>
                </a:cubicBezTo>
                <a:cubicBezTo>
                  <a:pt x="7592" y="6776"/>
                  <a:pt x="7873" y="6254"/>
                  <a:pt x="7866" y="5577"/>
                </a:cubicBezTo>
                <a:cubicBezTo>
                  <a:pt x="7862" y="5260"/>
                  <a:pt x="7791" y="4942"/>
                  <a:pt x="7676" y="4686"/>
                </a:cubicBezTo>
                <a:close/>
                <a:moveTo>
                  <a:pt x="5719" y="6286"/>
                </a:moveTo>
                <a:cubicBezTo>
                  <a:pt x="5246" y="6164"/>
                  <a:pt x="4746" y="6069"/>
                  <a:pt x="4267" y="5953"/>
                </a:cubicBezTo>
                <a:cubicBezTo>
                  <a:pt x="4280" y="5812"/>
                  <a:pt x="4304" y="5683"/>
                  <a:pt x="4330" y="5556"/>
                </a:cubicBezTo>
                <a:cubicBezTo>
                  <a:pt x="4751" y="5663"/>
                  <a:pt x="5186" y="5756"/>
                  <a:pt x="5603" y="5867"/>
                </a:cubicBezTo>
                <a:cubicBezTo>
                  <a:pt x="6042" y="5241"/>
                  <a:pt x="6475" y="4609"/>
                  <a:pt x="6908" y="3977"/>
                </a:cubicBezTo>
                <a:cubicBezTo>
                  <a:pt x="7035" y="4151"/>
                  <a:pt x="7136" y="4353"/>
                  <a:pt x="7255" y="4535"/>
                </a:cubicBezTo>
                <a:cubicBezTo>
                  <a:pt x="6754" y="5129"/>
                  <a:pt x="6248" y="5720"/>
                  <a:pt x="5719" y="6286"/>
                </a:cubicBezTo>
                <a:close/>
                <a:moveTo>
                  <a:pt x="121" y="4492"/>
                </a:moveTo>
                <a:cubicBezTo>
                  <a:pt x="128" y="4663"/>
                  <a:pt x="104" y="4863"/>
                  <a:pt x="152" y="5008"/>
                </a:cubicBezTo>
                <a:cubicBezTo>
                  <a:pt x="286" y="5405"/>
                  <a:pt x="816" y="5648"/>
                  <a:pt x="1310" y="5738"/>
                </a:cubicBezTo>
                <a:cubicBezTo>
                  <a:pt x="1869" y="5840"/>
                  <a:pt x="2512" y="5761"/>
                  <a:pt x="2930" y="5566"/>
                </a:cubicBezTo>
                <a:cubicBezTo>
                  <a:pt x="2928" y="5421"/>
                  <a:pt x="2946" y="5296"/>
                  <a:pt x="2962" y="5169"/>
                </a:cubicBezTo>
                <a:cubicBezTo>
                  <a:pt x="2038" y="5580"/>
                  <a:pt x="359" y="5455"/>
                  <a:pt x="121" y="4492"/>
                </a:cubicBezTo>
                <a:close/>
              </a:path>
            </a:pathLst>
          </a:custGeom>
          <a:solidFill>
            <a:schemeClr val="bg1"/>
          </a:solidFill>
          <a:ln>
            <a:noFill/>
            <a:round/>
          </a:ln>
        </p:spPr>
        <p:txBody>
          <a:bodyPr/>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p:txBody>
      </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left)">
                                      <p:cBhvr>
                                        <p:cTn id="7" dur="500"/>
                                        <p:tgtEl>
                                          <p:spTgt spid="921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225"/>
                                        </p:tgtEl>
                                        <p:attrNameLst>
                                          <p:attrName>style.visibility</p:attrName>
                                        </p:attrNameLst>
                                      </p:cBhvr>
                                      <p:to>
                                        <p:strVal val="visible"/>
                                      </p:to>
                                    </p:set>
                                    <p:animEffect transition="in" filter="wipe(left)">
                                      <p:cBhvr>
                                        <p:cTn id="11" dur="500"/>
                                        <p:tgtEl>
                                          <p:spTgt spid="922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228"/>
                                        </p:tgtEl>
                                        <p:attrNameLst>
                                          <p:attrName>style.visibility</p:attrName>
                                        </p:attrNameLst>
                                      </p:cBhvr>
                                      <p:to>
                                        <p:strVal val="visible"/>
                                      </p:to>
                                    </p:set>
                                    <p:animEffect transition="in" filter="wipe(left)">
                                      <p:cBhvr>
                                        <p:cTn id="15" dur="500"/>
                                        <p:tgtEl>
                                          <p:spTgt spid="9228"/>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222"/>
                                        </p:tgtEl>
                                        <p:attrNameLst>
                                          <p:attrName>style.visibility</p:attrName>
                                        </p:attrNameLst>
                                      </p:cBhvr>
                                      <p:to>
                                        <p:strVal val="visible"/>
                                      </p:to>
                                    </p:set>
                                    <p:animEffect transition="in" filter="wipe(left)">
                                      <p:cBhvr>
                                        <p:cTn id="19"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242" name="文本框 31"/>
          <p:cNvSpPr txBox="1"/>
          <p:nvPr>
            <p:custDataLst>
              <p:tags r:id="rId3"/>
            </p:custDataLst>
          </p:nvPr>
        </p:nvSpPr>
        <p:spPr>
          <a:xfrm>
            <a:off x="2335702" y="3210544"/>
            <a:ext cx="7461442" cy="1323439"/>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zh-CN" altLang="en-US" sz="80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等线" panose="02010600030101010101" charset="-122"/>
                <a:sym typeface="Wingdings" panose="05000000000000000000" pitchFamily="2" charset="2"/>
              </a:rPr>
              <a:t>工作不足之处</a:t>
            </a:r>
            <a:endParaRPr kumimoji="0" lang="zh-CN" altLang="en-US" sz="80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等线" panose="02010600030101010101" charset="-122"/>
              <a:sym typeface="Wingdings" panose="05000000000000000000" pitchFamily="2" charset="2"/>
            </a:endParaRPr>
          </a:p>
        </p:txBody>
      </p:sp>
      <p:sp>
        <p:nvSpPr>
          <p:cNvPr id="10243" name="文本框 32"/>
          <p:cNvSpPr txBox="1"/>
          <p:nvPr>
            <p:custDataLst>
              <p:tags r:id="rId4"/>
            </p:custDataLst>
          </p:nvPr>
        </p:nvSpPr>
        <p:spPr>
          <a:xfrm>
            <a:off x="2611492" y="4503007"/>
            <a:ext cx="6909862" cy="701474"/>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30000"/>
              </a:lnSpc>
              <a:spcBef>
                <a:spcPct val="0"/>
              </a:spcBef>
              <a:spcAft>
                <a:spcPct val="0"/>
              </a:spcAft>
              <a:buClrTx/>
              <a:buSzTx/>
              <a:buFontTx/>
              <a:buNone/>
            </a:pPr>
            <a:r>
              <a:rPr kumimoji="0" lang="en-US" altLang="zh-CN" sz="1600" b="0" i="0" u="none" strike="noStrike" kern="1200" cap="none" spc="0" normalizeH="0" baseline="0" noProof="0">
                <a:ln w="9525" cap="flat" cmpd="sng" algn="ctr">
                  <a:noFill/>
                  <a:prstDash val="solid"/>
                  <a:round/>
                  <a:headEnd type="none" w="med" len="med"/>
                  <a:tailEnd type="none" w="med" len="med"/>
                </a:ln>
                <a:solidFill>
                  <a:srgbClr val="0D0D0D"/>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rPr>
              <a:t>which works better. Icons and pictures can be replaced with one click according to your personal needs</a:t>
            </a:r>
            <a:endParaRPr kumimoji="0" lang="en-US" altLang="zh-CN" sz="1600" b="0" i="0" u="none" strike="noStrike" kern="1200" cap="none" spc="0" normalizeH="0" baseline="0" noProof="0">
              <a:ln w="9525" cap="flat" cmpd="sng" algn="ctr">
                <a:noFill/>
                <a:prstDash val="solid"/>
                <a:round/>
                <a:headEnd type="none" w="med" len="med"/>
                <a:tailEnd type="none" w="med" len="med"/>
              </a:ln>
              <a:solidFill>
                <a:srgbClr val="0D0D0D"/>
              </a:solidFill>
              <a:uLnTx/>
              <a:uFillTx/>
              <a:latin typeface="思源宋体 CN Medium" pitchFamily="18" charset="-122"/>
              <a:ea typeface="思源宋体 CN Medium" pitchFamily="18" charset="-122"/>
              <a:cs typeface="Arial" panose="020b0604020202020204" pitchFamily="34" charset="0"/>
              <a:sym typeface="Wingdings" panose="05000000000000000000" pitchFamily="2" charset="2"/>
            </a:endParaRPr>
          </a:p>
        </p:txBody>
      </p:sp>
      <p:sp>
        <p:nvSpPr>
          <p:cNvPr id="10244" name="文本框 34"/>
          <p:cNvSpPr txBox="1"/>
          <p:nvPr>
            <p:custDataLst>
              <p:tags r:id="rId5"/>
            </p:custDataLst>
          </p:nvPr>
        </p:nvSpPr>
        <p:spPr>
          <a:xfrm>
            <a:off x="5302606" y="1167589"/>
            <a:ext cx="1527635" cy="1200329"/>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defRPr sz="7600" b="1">
                <a:solidFill>
                  <a:schemeClr val="tx1">
                    <a:lumMod val="95000"/>
                    <a:lumOff val="5000"/>
                  </a:schemeClr>
                </a:solidFill>
                <a:latin typeface="思源宋体 CN Heavy" pitchFamily="18" charset="-122"/>
                <a:ea typeface="思源宋体 CN Heavy" pitchFamily="18" charset="-122"/>
              </a:defRPr>
            </a:lvl1pPr>
          </a:lstStyle>
          <a:p>
            <a:pPr marL="0" marR="0" lvl="0" indent="0" algn="ctr" defTabSz="914400" rtl="0" eaLnBrk="1" fontAlgn="auto" latinLnBrk="0" hangingPunct="1">
              <a:lnSpc>
                <a:spcPct val="100000"/>
              </a:lnSpc>
              <a:spcBef>
                <a:spcPct val="0"/>
              </a:spcBef>
              <a:spcAft>
                <a:spcPct val="0"/>
              </a:spcAft>
              <a:buClrTx/>
              <a:buSzTx/>
              <a:buFontTx/>
              <a:buNone/>
            </a:pPr>
            <a:r>
              <a:rPr kumimoji="0" lang="en-US" altLang="zh-CN" sz="7200" b="1" i="0" u="none" strike="noStrike" kern="1200" cap="none" spc="0" normalizeH="0" baseline="0" noProof="0">
                <a:ln w="9525" cap="flat" cmpd="sng" algn="ctr">
                  <a:noFill/>
                  <a:prstDash val="solid"/>
                  <a:round/>
                  <a:headEnd type="none" w="med" len="med"/>
                  <a:tailEnd type="none" w="med" len="med"/>
                </a:ln>
                <a:solidFill>
                  <a:srgbClr val="5F3D39"/>
                </a:solidFill>
                <a:uLnTx/>
                <a:uFillTx/>
                <a:latin typeface="思源宋体 CN Heavy" pitchFamily="18" charset="-122"/>
                <a:ea typeface="思源宋体 CN Heavy" pitchFamily="18" charset="-122"/>
                <a:cs typeface="Arial"/>
                <a:sym typeface="Wingdings" panose="05000000000000000000" pitchFamily="2" charset="2"/>
              </a:rPr>
              <a:t>02</a:t>
            </a:r>
            <a:endParaRPr kumimoji="0" lang="zh-CN" altLang="en-US" sz="7200" b="1" i="0" u="none" strike="noStrike" kern="1200" cap="none" spc="0" normalizeH="0" baseline="0" noProof="0">
              <a:solidFill>
                <a:srgbClr val="5F3D39"/>
              </a:solidFill>
              <a:uLnTx/>
              <a:uFillTx/>
            </a:endParaRPr>
          </a:p>
        </p:txBody>
      </p:sp>
      <p:grpSp>
        <p:nvGrpSpPr>
          <p:cNvPr id="10245" name="组合 39"/>
          <p:cNvGrpSpPr/>
          <p:nvPr>
            <p:custDataLst>
              <p:tags r:id="rId6"/>
            </p:custDataLst>
          </p:nvPr>
        </p:nvGrpSpPr>
        <p:grpSpPr>
          <a:xfrm>
            <a:off x="-2332037" y="-1077912"/>
            <a:ext cx="16602075" cy="9512300"/>
            <a:chOff x="-2332493" y="-1077428"/>
            <a:chExt cx="16602563" cy="9512613"/>
          </a:xfrm>
        </p:grpSpPr>
        <p:sp>
          <p:nvSpPr>
            <p:cNvPr id="10246" name="任意多边形: 形状 18"/>
            <p:cNvSpPr/>
            <p:nvPr>
              <p:custDataLst>
                <p:tags r:id="rId7"/>
              </p:custDataLst>
            </p:nvPr>
          </p:nvSpPr>
          <p:spPr>
            <a:xfrm>
              <a:off x="1" y="0"/>
              <a:ext cx="5000300" cy="3443736"/>
            </a:xfrm>
            <a:custGeom>
              <a:gdLst>
                <a:gd name="connsiteX0" fmla="*/ 0 w 5000300"/>
                <a:gd name="connsiteY0" fmla="*/ 0 h 3443736"/>
                <a:gd name="connsiteX1" fmla="*/ 5000300 w 5000300"/>
                <a:gd name="connsiteY1" fmla="*/ 0 h 3443736"/>
                <a:gd name="connsiteX2" fmla="*/ 4962321 w 5000300"/>
                <a:gd name="connsiteY2" fmla="*/ 74402 h 3443736"/>
                <a:gd name="connsiteX3" fmla="*/ 3864078 w 5000300"/>
                <a:gd name="connsiteY3" fmla="*/ 1209369 h 3443736"/>
                <a:gd name="connsiteX4" fmla="*/ 914401 w 5000300"/>
                <a:gd name="connsiteY4" fmla="*/ 1474840 h 3443736"/>
                <a:gd name="connsiteX5" fmla="*/ 796414 w 5000300"/>
                <a:gd name="connsiteY5" fmla="*/ 3303640 h 3443736"/>
                <a:gd name="connsiteX6" fmla="*/ 90529 w 5000300"/>
                <a:gd name="connsiteY6" fmla="*/ 3399897 h 3443736"/>
                <a:gd name="connsiteX7" fmla="*/ 0 w 5000300"/>
                <a:gd name="connsiteY7" fmla="*/ 3367406 h 34437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300" h="3443736">
                  <a:moveTo>
                    <a:pt x="0" y="0"/>
                  </a:moveTo>
                  <a:lnTo>
                    <a:pt x="5000300" y="0"/>
                  </a:lnTo>
                  <a:lnTo>
                    <a:pt x="4962321" y="74402"/>
                  </a:lnTo>
                  <a:cubicBezTo>
                    <a:pt x="4713443" y="518146"/>
                    <a:pt x="4248026" y="1001710"/>
                    <a:pt x="3864078" y="1209369"/>
                  </a:cubicBezTo>
                  <a:cubicBezTo>
                    <a:pt x="3181504" y="1578540"/>
                    <a:pt x="1425678" y="1125795"/>
                    <a:pt x="914401" y="1474840"/>
                  </a:cubicBezTo>
                  <a:cubicBezTo>
                    <a:pt x="403124" y="1823885"/>
                    <a:pt x="1268363" y="2954594"/>
                    <a:pt x="796414" y="3303640"/>
                  </a:cubicBezTo>
                  <a:cubicBezTo>
                    <a:pt x="589936" y="3456348"/>
                    <a:pt x="343938" y="3477318"/>
                    <a:pt x="90529" y="3399897"/>
                  </a:cubicBezTo>
                  <a:lnTo>
                    <a:pt x="0" y="3367406"/>
                  </a:lnTo>
                  <a:close/>
                </a:path>
              </a:pathLst>
            </a:custGeom>
            <a:solidFill>
              <a:srgbClr val="FFDF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0247" name="任意多边形: 形状 23"/>
            <p:cNvSpPr/>
            <p:nvPr>
              <p:custDataLst>
                <p:tags r:id="rId8"/>
              </p:custDataLst>
            </p:nvPr>
          </p:nvSpPr>
          <p:spPr>
            <a:xfrm>
              <a:off x="7995574" y="1"/>
              <a:ext cx="4211095" cy="1488723"/>
            </a:xfrm>
            <a:custGeom>
              <a:gdLst>
                <a:gd name="connsiteX0" fmla="*/ 0 w 4211095"/>
                <a:gd name="connsiteY0" fmla="*/ 0 h 1488723"/>
                <a:gd name="connsiteX1" fmla="*/ 4211095 w 4211095"/>
                <a:gd name="connsiteY1" fmla="*/ 0 h 1488723"/>
                <a:gd name="connsiteX2" fmla="*/ 4211095 w 4211095"/>
                <a:gd name="connsiteY2" fmla="*/ 1344367 h 1488723"/>
                <a:gd name="connsiteX3" fmla="*/ 4033311 w 4211095"/>
                <a:gd name="connsiteY3" fmla="*/ 1258491 h 1488723"/>
                <a:gd name="connsiteX4" fmla="*/ 2977227 w 4211095"/>
                <a:gd name="connsiteY4" fmla="*/ 895350 h 1488723"/>
                <a:gd name="connsiteX5" fmla="*/ 748377 w 4211095"/>
                <a:gd name="connsiteY5" fmla="*/ 1428750 h 1488723"/>
                <a:gd name="connsiteX6" fmla="*/ 109012 w 4211095"/>
                <a:gd name="connsiteY6" fmla="*/ 341709 h 14887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1095" h="1488723">
                  <a:moveTo>
                    <a:pt x="0" y="0"/>
                  </a:moveTo>
                  <a:lnTo>
                    <a:pt x="4211095" y="0"/>
                  </a:lnTo>
                  <a:lnTo>
                    <a:pt x="4211095" y="1344367"/>
                  </a:lnTo>
                  <a:lnTo>
                    <a:pt x="4033311" y="1258491"/>
                  </a:lnTo>
                  <a:cubicBezTo>
                    <a:pt x="3695571" y="1090613"/>
                    <a:pt x="3320127" y="900113"/>
                    <a:pt x="2977227" y="895350"/>
                  </a:cubicBezTo>
                  <a:cubicBezTo>
                    <a:pt x="2291427" y="885825"/>
                    <a:pt x="1288127" y="1714500"/>
                    <a:pt x="748377" y="1428750"/>
                  </a:cubicBezTo>
                  <a:cubicBezTo>
                    <a:pt x="478502" y="1285875"/>
                    <a:pt x="271334" y="819944"/>
                    <a:pt x="109012" y="341709"/>
                  </a:cubicBezTo>
                  <a:close/>
                </a:path>
              </a:pathLst>
            </a:custGeom>
            <a:solidFill>
              <a:srgbClr val="FFF5E9"/>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0248" name="任意多边形: 形状 25"/>
            <p:cNvSpPr/>
            <p:nvPr>
              <p:custDataLst>
                <p:tags r:id="rId9"/>
              </p:custDataLst>
            </p:nvPr>
          </p:nvSpPr>
          <p:spPr>
            <a:xfrm>
              <a:off x="9927010" y="744362"/>
              <a:ext cx="2256953" cy="5623524"/>
            </a:xfrm>
            <a:custGeom>
              <a:gdLst>
                <a:gd name="connsiteX0" fmla="*/ 2476343 w 2476343"/>
                <a:gd name="connsiteY0" fmla="*/ 0 h 6170165"/>
                <a:gd name="connsiteX1" fmla="*/ 2476343 w 2476343"/>
                <a:gd name="connsiteY1" fmla="*/ 6170165 h 6170165"/>
                <a:gd name="connsiteX2" fmla="*/ 2253060 w 2476343"/>
                <a:gd name="connsiteY2" fmla="*/ 6081547 h 6170165"/>
                <a:gd name="connsiteX3" fmla="*/ 1257144 w 2476343"/>
                <a:gd name="connsiteY3" fmla="*/ 5630881 h 6170165"/>
                <a:gd name="connsiteX4" fmla="*/ 99 w 2476343"/>
                <a:gd name="connsiteY4" fmla="*/ 4194717 h 6170165"/>
                <a:gd name="connsiteX5" fmla="*/ 838044 w 2476343"/>
                <a:gd name="connsiteY5" fmla="*/ 2322531 h 6170165"/>
                <a:gd name="connsiteX6" fmla="*/ 1314294 w 2476343"/>
                <a:gd name="connsiteY6" fmla="*/ 385781 h 6170165"/>
                <a:gd name="connsiteX7" fmla="*/ 2340613 w 2476343"/>
                <a:gd name="connsiteY7" fmla="*/ 18275 h 6170165"/>
                <a:gd name="connsiteX8" fmla="*/ 2476343 w 2476343"/>
                <a:gd name="connsiteY8" fmla="*/ 0 h 61701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343" h="6170165">
                  <a:moveTo>
                    <a:pt x="2476343" y="0"/>
                  </a:moveTo>
                  <a:lnTo>
                    <a:pt x="2476343" y="6170165"/>
                  </a:lnTo>
                  <a:lnTo>
                    <a:pt x="2253060" y="6081547"/>
                  </a:lnTo>
                  <a:cubicBezTo>
                    <a:pt x="1871866" y="5924052"/>
                    <a:pt x="1632638" y="5945353"/>
                    <a:pt x="1257144" y="5630881"/>
                  </a:cubicBezTo>
                  <a:cubicBezTo>
                    <a:pt x="881651" y="5316409"/>
                    <a:pt x="-10749" y="5147742"/>
                    <a:pt x="99" y="4194717"/>
                  </a:cubicBezTo>
                  <a:cubicBezTo>
                    <a:pt x="10947" y="3241692"/>
                    <a:pt x="511019" y="2887681"/>
                    <a:pt x="838044" y="2322531"/>
                  </a:cubicBezTo>
                  <a:cubicBezTo>
                    <a:pt x="1165069" y="1757381"/>
                    <a:pt x="901544" y="791123"/>
                    <a:pt x="1314294" y="385781"/>
                  </a:cubicBezTo>
                  <a:cubicBezTo>
                    <a:pt x="1520669" y="183110"/>
                    <a:pt x="1935007" y="80717"/>
                    <a:pt x="2340613" y="18275"/>
                  </a:cubicBezTo>
                  <a:lnTo>
                    <a:pt x="2476343" y="0"/>
                  </a:lnTo>
                  <a:close/>
                </a:path>
              </a:pathLst>
            </a:custGeom>
            <a:solidFill>
              <a:srgbClr val="FFDF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0249" name="任意多边形: 形状 29"/>
            <p:cNvSpPr/>
            <p:nvPr>
              <p:custDataLst>
                <p:tags r:id="rId10"/>
              </p:custDataLst>
            </p:nvPr>
          </p:nvSpPr>
          <p:spPr>
            <a:xfrm>
              <a:off x="6587175" y="5217734"/>
              <a:ext cx="5596788" cy="1640266"/>
            </a:xfrm>
            <a:custGeom>
              <a:gdLst>
                <a:gd name="connsiteX0" fmla="*/ 1610300 w 5596788"/>
                <a:gd name="connsiteY0" fmla="*/ 32 h 1640266"/>
                <a:gd name="connsiteX1" fmla="*/ 4120154 w 5596788"/>
                <a:gd name="connsiteY1" fmla="*/ 1341158 h 1640266"/>
                <a:gd name="connsiteX2" fmla="*/ 5405107 w 5596788"/>
                <a:gd name="connsiteY2" fmla="*/ 1405683 h 1640266"/>
                <a:gd name="connsiteX3" fmla="*/ 5596788 w 5596788"/>
                <a:gd name="connsiteY3" fmla="*/ 1395458 h 1640266"/>
                <a:gd name="connsiteX4" fmla="*/ 5596788 w 5596788"/>
                <a:gd name="connsiteY4" fmla="*/ 1640266 h 1640266"/>
                <a:gd name="connsiteX5" fmla="*/ 0 w 5596788"/>
                <a:gd name="connsiteY5" fmla="*/ 1640266 h 1640266"/>
                <a:gd name="connsiteX6" fmla="*/ 32605 w 5596788"/>
                <a:gd name="connsiteY6" fmla="*/ 1585191 h 1640266"/>
                <a:gd name="connsiteX7" fmla="*/ 1465444 w 5596788"/>
                <a:gd name="connsiteY7" fmla="*/ 13804 h 1640266"/>
                <a:gd name="connsiteX8" fmla="*/ 1610300 w 5596788"/>
                <a:gd name="connsiteY8" fmla="*/ 32 h 16402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6788" h="1640266">
                  <a:moveTo>
                    <a:pt x="1610300" y="32"/>
                  </a:moveTo>
                  <a:cubicBezTo>
                    <a:pt x="2352940" y="6891"/>
                    <a:pt x="3359691" y="1106106"/>
                    <a:pt x="4120154" y="1341158"/>
                  </a:cubicBezTo>
                  <a:cubicBezTo>
                    <a:pt x="4525735" y="1466519"/>
                    <a:pt x="4995225" y="1432107"/>
                    <a:pt x="5405107" y="1405683"/>
                  </a:cubicBezTo>
                  <a:lnTo>
                    <a:pt x="5596788" y="1395458"/>
                  </a:lnTo>
                  <a:lnTo>
                    <a:pt x="5596788" y="1640266"/>
                  </a:lnTo>
                  <a:lnTo>
                    <a:pt x="0" y="1640266"/>
                  </a:lnTo>
                  <a:lnTo>
                    <a:pt x="32605" y="1585191"/>
                  </a:lnTo>
                  <a:cubicBezTo>
                    <a:pt x="419596" y="936500"/>
                    <a:pt x="948329" y="121959"/>
                    <a:pt x="1465444" y="13804"/>
                  </a:cubicBezTo>
                  <a:cubicBezTo>
                    <a:pt x="1512455" y="3972"/>
                    <a:pt x="1560791" y="-426"/>
                    <a:pt x="1610300" y="32"/>
                  </a:cubicBezTo>
                  <a:close/>
                </a:path>
              </a:pathLst>
            </a:custGeom>
            <a:solidFill>
              <a:srgbClr val="FFF5E9"/>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0250" name="任意多边形: 形状 16"/>
            <p:cNvSpPr/>
            <p:nvPr>
              <p:custDataLst>
                <p:tags r:id="rId11"/>
              </p:custDataLst>
            </p:nvPr>
          </p:nvSpPr>
          <p:spPr>
            <a:xfrm>
              <a:off x="-43525" y="5776687"/>
              <a:ext cx="2642083" cy="1081314"/>
            </a:xfrm>
            <a:custGeom>
              <a:gdLst>
                <a:gd name="connsiteX0" fmla="*/ 0 w 1753509"/>
                <a:gd name="connsiteY0" fmla="*/ 0 h 717651"/>
                <a:gd name="connsiteX1" fmla="*/ 17715 w 1753509"/>
                <a:gd name="connsiteY1" fmla="*/ 2356 h 717651"/>
                <a:gd name="connsiteX2" fmla="*/ 1370880 w 1753509"/>
                <a:gd name="connsiteY2" fmla="*/ 378439 h 717651"/>
                <a:gd name="connsiteX3" fmla="*/ 1709416 w 1753509"/>
                <a:gd name="connsiteY3" fmla="*/ 667135 h 717651"/>
                <a:gd name="connsiteX4" fmla="*/ 1753509 w 1753509"/>
                <a:gd name="connsiteY4" fmla="*/ 717651 h 717651"/>
                <a:gd name="connsiteX5" fmla="*/ 0 w 1753509"/>
                <a:gd name="connsiteY5" fmla="*/ 717651 h 7176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3509" h="717651">
                  <a:moveTo>
                    <a:pt x="0" y="0"/>
                  </a:moveTo>
                  <a:lnTo>
                    <a:pt x="17715" y="2356"/>
                  </a:lnTo>
                  <a:cubicBezTo>
                    <a:pt x="525306" y="73640"/>
                    <a:pt x="1056248" y="181794"/>
                    <a:pt x="1370880" y="378439"/>
                  </a:cubicBezTo>
                  <a:cubicBezTo>
                    <a:pt x="1488867" y="452181"/>
                    <a:pt x="1602361" y="551848"/>
                    <a:pt x="1709416" y="667135"/>
                  </a:cubicBezTo>
                  <a:lnTo>
                    <a:pt x="1753509" y="717651"/>
                  </a:lnTo>
                  <a:lnTo>
                    <a:pt x="0" y="717651"/>
                  </a:lnTo>
                  <a:close/>
                </a:path>
              </a:pathLst>
            </a:custGeom>
            <a:solidFill>
              <a:srgbClr val="E2D9D0"/>
            </a:solidFill>
            <a:ln w="12700" cap="flat" cmpd="sng" algn="ctr">
              <a:noFill/>
              <a:prstDash val="solid"/>
              <a:miter lim="800000"/>
              <a:headEnd type="none" w="med" len="med"/>
              <a:tailEnd type="none" w="med" len="med"/>
            </a:ln>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0251" name="椭圆 10"/>
            <p:cNvSpPr/>
            <p:nvPr>
              <p:custDataLst>
                <p:tags r:id="rId12"/>
              </p:custDataLst>
            </p:nvPr>
          </p:nvSpPr>
          <p:spPr>
            <a:xfrm>
              <a:off x="880472" y="5776687"/>
              <a:ext cx="534671" cy="534671"/>
            </a:xfrm>
            <a:prstGeom prst="ellipse">
              <a:avLst/>
            </a:prstGeom>
            <a:solidFill>
              <a:srgbClr val="CDC0B0">
                <a:alpha val="67843"/>
              </a:srgbClr>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0252" name="任意多边形: 形状 30"/>
            <p:cNvSpPr/>
            <p:nvPr>
              <p:custDataLst>
                <p:tags r:id="rId13"/>
              </p:custDataLst>
            </p:nvPr>
          </p:nvSpPr>
          <p:spPr>
            <a:xfrm>
              <a:off x="7249837" y="4790701"/>
              <a:ext cx="7020233" cy="3644484"/>
            </a:xfrm>
            <a:custGeom>
              <a:gdLst>
                <a:gd name="connsiteX0" fmla="*/ 0 w 7020233"/>
                <a:gd name="connsiteY0" fmla="*/ 3644484 h 3644484"/>
                <a:gd name="connsiteX1" fmla="*/ 88491 w 7020233"/>
                <a:gd name="connsiteY1" fmla="*/ 3497000 h 3644484"/>
                <a:gd name="connsiteX2" fmla="*/ 2153265 w 7020233"/>
                <a:gd name="connsiteY2" fmla="*/ 104871 h 3644484"/>
                <a:gd name="connsiteX3" fmla="*/ 7020233 w 7020233"/>
                <a:gd name="connsiteY3" fmla="*/ 1196252 h 3644484"/>
              </a:gdLst>
              <a:cxnLst>
                <a:cxn ang="0">
                  <a:pos x="connsiteX0" y="connsiteY0"/>
                </a:cxn>
                <a:cxn ang="0">
                  <a:pos x="connsiteX1" y="connsiteY1"/>
                </a:cxn>
                <a:cxn ang="0">
                  <a:pos x="connsiteX2" y="connsiteY2"/>
                </a:cxn>
                <a:cxn ang="0">
                  <a:pos x="connsiteX3" y="connsiteY3"/>
                </a:cxn>
              </a:cxnLst>
              <a:rect l="l" t="t" r="r" b="b"/>
              <a:pathLst>
                <a:path w="7020233" h="3644484">
                  <a:moveTo>
                    <a:pt x="0" y="3644484"/>
                  </a:moveTo>
                  <a:lnTo>
                    <a:pt x="88491" y="3497000"/>
                  </a:lnTo>
                  <a:cubicBezTo>
                    <a:pt x="447368" y="2907065"/>
                    <a:pt x="997975" y="488329"/>
                    <a:pt x="2153265" y="104871"/>
                  </a:cubicBezTo>
                  <a:cubicBezTo>
                    <a:pt x="3308555" y="-278587"/>
                    <a:pt x="5164394" y="458832"/>
                    <a:pt x="7020233" y="1196252"/>
                  </a:cubicBezTo>
                </a:path>
              </a:pathLst>
            </a:custGeom>
            <a:noFill/>
            <a:ln w="28575"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0253" name="椭圆 35"/>
            <p:cNvSpPr/>
            <p:nvPr>
              <p:custDataLst>
                <p:tags r:id="rId14"/>
              </p:custDataLst>
            </p:nvPr>
          </p:nvSpPr>
          <p:spPr>
            <a:xfrm>
              <a:off x="10678469" y="1594621"/>
              <a:ext cx="413763" cy="413763"/>
            </a:xfrm>
            <a:prstGeom prst="ellipse">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0254" name="椭圆 36"/>
            <p:cNvSpPr/>
            <p:nvPr>
              <p:custDataLst>
                <p:tags r:id="rId15"/>
              </p:custDataLst>
            </p:nvPr>
          </p:nvSpPr>
          <p:spPr>
            <a:xfrm>
              <a:off x="2263500" y="1059271"/>
              <a:ext cx="533400" cy="533400"/>
            </a:xfrm>
            <a:prstGeom prst="ellipse">
              <a:avLst/>
            </a:prstGeom>
            <a:noFill/>
            <a:ln w="28575" cap="flat" cmpd="sng" algn="ctr">
              <a:solidFill>
                <a:srgbClr val="5F3D39"/>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sp>
          <p:nvSpPr>
            <p:cNvPr id="10255" name="任意多边形: 形状 38"/>
            <p:cNvSpPr/>
            <p:nvPr>
              <p:custDataLst>
                <p:tags r:id="rId16"/>
              </p:custDataLst>
            </p:nvPr>
          </p:nvSpPr>
          <p:spPr>
            <a:xfrm rot="6660000">
              <a:off x="-4020369" y="610448"/>
              <a:ext cx="7020233" cy="3644484"/>
            </a:xfrm>
            <a:custGeom>
              <a:gdLst>
                <a:gd name="connsiteX0" fmla="*/ 0 w 7020233"/>
                <a:gd name="connsiteY0" fmla="*/ 3644484 h 3644484"/>
                <a:gd name="connsiteX1" fmla="*/ 88491 w 7020233"/>
                <a:gd name="connsiteY1" fmla="*/ 3497000 h 3644484"/>
                <a:gd name="connsiteX2" fmla="*/ 2153265 w 7020233"/>
                <a:gd name="connsiteY2" fmla="*/ 104871 h 3644484"/>
                <a:gd name="connsiteX3" fmla="*/ 7020233 w 7020233"/>
                <a:gd name="connsiteY3" fmla="*/ 1196252 h 3644484"/>
              </a:gdLst>
              <a:cxnLst>
                <a:cxn ang="0">
                  <a:pos x="connsiteX0" y="connsiteY0"/>
                </a:cxn>
                <a:cxn ang="0">
                  <a:pos x="connsiteX1" y="connsiteY1"/>
                </a:cxn>
                <a:cxn ang="0">
                  <a:pos x="connsiteX2" y="connsiteY2"/>
                </a:cxn>
                <a:cxn ang="0">
                  <a:pos x="connsiteX3" y="connsiteY3"/>
                </a:cxn>
              </a:cxnLst>
              <a:rect l="l" t="t" r="r" b="b"/>
              <a:pathLst>
                <a:path w="7020233" h="3644484">
                  <a:moveTo>
                    <a:pt x="0" y="3644484"/>
                  </a:moveTo>
                  <a:lnTo>
                    <a:pt x="88491" y="3497000"/>
                  </a:lnTo>
                  <a:cubicBezTo>
                    <a:pt x="447368" y="2907065"/>
                    <a:pt x="997975" y="488329"/>
                    <a:pt x="2153265" y="104871"/>
                  </a:cubicBezTo>
                  <a:cubicBezTo>
                    <a:pt x="3308555" y="-278587"/>
                    <a:pt x="5164394" y="458832"/>
                    <a:pt x="7020233" y="1196252"/>
                  </a:cubicBezTo>
                </a:path>
              </a:pathLst>
            </a:custGeom>
            <a:noFill/>
            <a:ln w="28575" cap="flat" cmpd="sng" algn="ctr">
              <a:solidFill>
                <a:srgbClr val="CDC0B0"/>
              </a:solid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grpSp>
      <p:sp>
        <p:nvSpPr>
          <p:cNvPr id="10256" name="文本框 37"/>
          <p:cNvSpPr txBox="1"/>
          <p:nvPr>
            <p:custDataLst>
              <p:tags r:id="rId17"/>
            </p:custDataLst>
          </p:nvPr>
        </p:nvSpPr>
        <p:spPr>
          <a:xfrm>
            <a:off x="3942656" y="6366722"/>
            <a:ext cx="4350235" cy="246221"/>
          </a:xfrm>
          <a:prstGeom prst="rect">
            <a:avLst/>
          </a:prstGeom>
          <a:noFill/>
          <a:ln w="9525" cap="flat" cmpd="sng" algn="ctr">
            <a:noFill/>
            <a:prstDash val="solid"/>
            <a:round/>
            <a:headEnd type="none" w="med" len="med"/>
            <a:tailEnd type="none" w="med" len="med"/>
          </a:ln>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0">
                <a:ln w="9525" cap="flat" cmpd="sng" algn="ctr">
                  <a:noFill/>
                  <a:prstDash val="solid"/>
                  <a:round/>
                  <a:headEnd type="none" w="med" len="med"/>
                  <a:tailEnd type="none" w="med" len="med"/>
                </a:ln>
                <a:solidFill>
                  <a:srgbClr val="808080"/>
                </a:solidFill>
                <a:uLnTx/>
                <a:uFillTx/>
                <a:latin typeface="等线"/>
                <a:ea typeface="Arial"/>
                <a:cs typeface="Arial"/>
                <a:sym typeface="Wingdings" panose="05000000000000000000" pitchFamily="2" charset="2"/>
              </a:rPr>
              <a:t>XIONG MAO BAN GONG</a:t>
            </a:r>
            <a:endParaRPr kumimoji="0" lang="zh-CN" altLang="en-US" sz="1000" b="0" i="0" u="none" strike="noStrike" kern="1200" cap="none" spc="0" normalizeH="0" baseline="0" noProof="0">
              <a:solidFill>
                <a:schemeClr val="bg1">
                  <a:lumMod val="50000"/>
                </a:schemeClr>
              </a:solidFill>
              <a:uLnTx/>
              <a:uFillTx/>
            </a:endParaRPr>
          </a:p>
        </p:txBody>
      </p:sp>
      <p:sp>
        <p:nvSpPr>
          <p:cNvPr id="10257" name="矩形: 圆角 19"/>
          <p:cNvSpPr/>
          <p:nvPr>
            <p:custDataLst>
              <p:tags r:id="rId18"/>
            </p:custDataLst>
          </p:nvPr>
        </p:nvSpPr>
        <p:spPr>
          <a:xfrm>
            <a:off x="4732539" y="2374550"/>
            <a:ext cx="2667768" cy="551272"/>
          </a:xfrm>
          <a:prstGeom prst="roundRect">
            <a:avLst>
              <a:gd name="adj" fmla="val 50000"/>
            </a:avLst>
          </a:prstGeom>
          <a:solidFill>
            <a:srgbClr val="DEAB9C"/>
          </a:solidFill>
          <a:ln w="12700" cap="flat" cmpd="sng" algn="ctr">
            <a:noFill/>
            <a:prstDash val="solid"/>
            <a:miter lim="800000"/>
            <a:headEnd type="none" w="med" len="med"/>
            <a:tailEnd type="none" w="med" len="med"/>
          </a:ln>
        </p:spPr>
        <p:txBody>
          <a:bodyPr rtlCol="0" anchor="ctr"/>
          <a:lstStyle/>
          <a:p>
            <a:pPr marL="0" marR="0" lvl="0" indent="0" algn="dist" defTabSz="914400" rtl="0" eaLnBrk="1" fontAlgn="auto" latinLnBrk="0" hangingPunct="1">
              <a:lnSpc>
                <a:spcPct val="100000"/>
              </a:lnSpc>
              <a:spcBef>
                <a:spcPct val="0"/>
              </a:spcBef>
              <a:spcAft>
                <a:spcPct val="0"/>
              </a:spcAft>
              <a:buClrTx/>
              <a:buSzTx/>
              <a:buFontTx/>
              <a:buNone/>
            </a:pPr>
            <a:r>
              <a:rPr kumimoji="0" lang="en-US" altLang="zh-CN" sz="24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Heavy" pitchFamily="18" charset="-122"/>
                <a:ea typeface="思源宋体 CN Heavy" pitchFamily="18" charset="-122"/>
                <a:cs typeface="Arial"/>
                <a:sym typeface="Wingdings" panose="05000000000000000000" pitchFamily="2" charset="2"/>
              </a:rPr>
              <a:t>PART TWO</a:t>
            </a:r>
            <a:endParaRPr kumimoji="0" lang="zh-CN" altLang="en-US" sz="2400" b="0" i="0" u="none" strike="noStrike" kern="1200" cap="none" spc="0" normalizeH="0" baseline="0" noProof="0">
              <a:solidFill>
                <a:schemeClr val="bg1"/>
              </a:solidFill>
              <a:uLnTx/>
              <a:uFillTx/>
              <a:latin typeface="思源宋体 CN Heavy" pitchFamily="18" charset="-122"/>
              <a:ea typeface="思源宋体 CN Heavy" pitchFamily="18"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500"/>
                                        <p:tgtEl>
                                          <p:spTgt spid="10245"/>
                                        </p:tgtEl>
                                      </p:cBhvr>
                                    </p:animEffect>
                                    <p:anim calcmode="lin" valueType="num">
                                      <p:cBhvr>
                                        <p:cTn id="8" dur="500" fill="hold"/>
                                        <p:tgtEl>
                                          <p:spTgt spid="10245"/>
                                        </p:tgtEl>
                                        <p:attrNameLst>
                                          <p:attrName>ppt_x</p:attrName>
                                        </p:attrNameLst>
                                      </p:cBhvr>
                                      <p:tavLst>
                                        <p:tav tm="0">
                                          <p:val>
                                            <p:strVal val="#ppt_x"/>
                                          </p:val>
                                        </p:tav>
                                        <p:tav tm="100000">
                                          <p:val>
                                            <p:strVal val="#ppt_x"/>
                                          </p:val>
                                        </p:tav>
                                      </p:tavLst>
                                    </p:anim>
                                    <p:anim calcmode="lin" valueType="num">
                                      <p:cBhvr>
                                        <p:cTn id="9" dur="500" fill="hold"/>
                                        <p:tgtEl>
                                          <p:spTgt spid="1024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fade">
                                      <p:cBhvr>
                                        <p:cTn id="13" dur="500"/>
                                        <p:tgtEl>
                                          <p:spTgt spid="10244"/>
                                        </p:tgtEl>
                                      </p:cBhvr>
                                    </p:animEffect>
                                    <p:anim calcmode="lin" valueType="num">
                                      <p:cBhvr>
                                        <p:cTn id="14" dur="500" fill="hold"/>
                                        <p:tgtEl>
                                          <p:spTgt spid="10244"/>
                                        </p:tgtEl>
                                        <p:attrNameLst>
                                          <p:attrName>ppt_x</p:attrName>
                                        </p:attrNameLst>
                                      </p:cBhvr>
                                      <p:tavLst>
                                        <p:tav tm="0">
                                          <p:val>
                                            <p:strVal val="#ppt_x"/>
                                          </p:val>
                                        </p:tav>
                                        <p:tav tm="100000">
                                          <p:val>
                                            <p:strVal val="#ppt_x"/>
                                          </p:val>
                                        </p:tav>
                                      </p:tavLst>
                                    </p:anim>
                                    <p:anim calcmode="lin" valueType="num">
                                      <p:cBhvr>
                                        <p:cTn id="15" dur="500" fill="hold"/>
                                        <p:tgtEl>
                                          <p:spTgt spid="1024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10257"/>
                                        </p:tgtEl>
                                        <p:attrNameLst>
                                          <p:attrName>style.visibility</p:attrName>
                                        </p:attrNameLst>
                                      </p:cBhvr>
                                      <p:to>
                                        <p:strVal val="visible"/>
                                      </p:to>
                                    </p:set>
                                    <p:anim calcmode="lin" valueType="num">
                                      <p:cBhvr additive="base">
                                        <p:cTn id="19" dur="500" fill="hold"/>
                                        <p:tgtEl>
                                          <p:spTgt spid="10257"/>
                                        </p:tgtEl>
                                        <p:attrNameLst>
                                          <p:attrName>ppt_x</p:attrName>
                                        </p:attrNameLst>
                                      </p:cBhvr>
                                      <p:tavLst>
                                        <p:tav tm="0">
                                          <p:val>
                                            <p:strVal val="#ppt_x"/>
                                          </p:val>
                                        </p:tav>
                                        <p:tav tm="100000">
                                          <p:val>
                                            <p:strVal val="#ppt_x"/>
                                          </p:val>
                                        </p:tav>
                                      </p:tavLst>
                                    </p:anim>
                                    <p:anim calcmode="lin" valueType="num">
                                      <p:cBhvr additive="base">
                                        <p:cTn id="20" dur="500" fill="hold"/>
                                        <p:tgtEl>
                                          <p:spTgt spid="10257"/>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10242"/>
                                        </p:tgtEl>
                                        <p:attrNameLst>
                                          <p:attrName>style.visibility</p:attrName>
                                        </p:attrNameLst>
                                      </p:cBhvr>
                                      <p:to>
                                        <p:strVal val="visible"/>
                                      </p:to>
                                    </p:set>
                                    <p:animEffect transition="in" filter="barn(inVertical)">
                                      <p:cBhvr>
                                        <p:cTn id="24" dur="500"/>
                                        <p:tgtEl>
                                          <p:spTgt spid="10242"/>
                                        </p:tgtEl>
                                      </p:cBhvr>
                                    </p:animEffect>
                                  </p:childTnLst>
                                </p:cTn>
                              </p:par>
                            </p:childTnLst>
                          </p:cTn>
                        </p:par>
                        <p:par>
                          <p:cTn id="25" fill="hold" nodeType="afterGroup">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0243"/>
                                        </p:tgtEl>
                                        <p:attrNameLst>
                                          <p:attrName>style.visibility</p:attrName>
                                        </p:attrNameLst>
                                      </p:cBhvr>
                                      <p:to>
                                        <p:strVal val="visible"/>
                                      </p:to>
                                    </p:set>
                                    <p:anim calcmode="lin" valueType="num">
                                      <p:cBhvr>
                                        <p:cTn id="28" dur="500" fill="hold"/>
                                        <p:tgtEl>
                                          <p:spTgt spid="10243"/>
                                        </p:tgtEl>
                                        <p:attrNameLst>
                                          <p:attrName>ppt_w</p:attrName>
                                        </p:attrNameLst>
                                      </p:cBhvr>
                                      <p:tavLst>
                                        <p:tav tm="0">
                                          <p:val>
                                            <p:fltVal val="0"/>
                                          </p:val>
                                        </p:tav>
                                        <p:tav tm="100000">
                                          <p:val>
                                            <p:strVal val="#ppt_w"/>
                                          </p:val>
                                        </p:tav>
                                      </p:tavLst>
                                    </p:anim>
                                    <p:anim calcmode="lin" valueType="num">
                                      <p:cBhvr>
                                        <p:cTn id="29" dur="500" fill="hold"/>
                                        <p:tgtEl>
                                          <p:spTgt spid="10243"/>
                                        </p:tgtEl>
                                        <p:attrNameLst>
                                          <p:attrName>ppt_h</p:attrName>
                                        </p:attrNameLst>
                                      </p:cBhvr>
                                      <p:tavLst>
                                        <p:tav tm="0">
                                          <p:val>
                                            <p:fltVal val="0"/>
                                          </p:val>
                                        </p:tav>
                                        <p:tav tm="100000">
                                          <p:val>
                                            <p:strVal val="#ppt_h"/>
                                          </p:val>
                                        </p:tav>
                                      </p:tavLst>
                                    </p:anim>
                                    <p:animEffect transition="in" filter="fade">
                                      <p:cBhvr>
                                        <p:cTn id="30" dur="500"/>
                                        <p:tgtEl>
                                          <p:spTgt spid="1024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256"/>
                                        </p:tgtEl>
                                        <p:attrNameLst>
                                          <p:attrName>style.visibility</p:attrName>
                                        </p:attrNameLst>
                                      </p:cBhvr>
                                      <p:to>
                                        <p:strVal val="visible"/>
                                      </p:to>
                                    </p:set>
                                    <p:animEffect transition="in" filter="wipe(down)">
                                      <p:cBhvr>
                                        <p:cTn id="33" dur="5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1266" name="标题 1"/>
          <p:cNvSpPr>
            <a:spLocks noGrp="1"/>
          </p:cNvSpPr>
          <p:nvPr>
            <p:ph type="title"/>
            <p:custDataLst>
              <p:tags r:id="rId3"/>
            </p:custDataLst>
          </p:nvPr>
        </p:nvSpPr>
        <p:spPr>
          <a:xfrm>
            <a:off x="1381125" y="495300"/>
            <a:ext cx="10515600" cy="698500"/>
          </a:xfrm>
          <a:prstGeom prst="rect">
            <a:avLst/>
          </a:prstGeom>
          <a:noFill/>
          <a:ln cap="flat">
            <a:noFill/>
            <a:prstDash val="solid"/>
            <a:round/>
            <a:headEnd type="none" w="med" len="med"/>
            <a:tailEnd type="none" w="med" len="med"/>
          </a:ln>
        </p:spPr>
        <p:txBody>
          <a:bodyPr anchor="ctr" anchorCtr="0"/>
          <a:lstStyle>
            <a:lvl1pPr algn="l" defTabSz="914400" rtl="0" eaLnBrk="1" hangingPunct="1">
              <a:lnSpc>
                <a:spcPct val="90000"/>
              </a:lnSpc>
              <a:spcBef>
                <a:spcPct val="0"/>
              </a:spcBef>
              <a:buNone/>
              <a:defRPr lang="zh-CN" altLang="en-US" sz="4400">
                <a:solidFill>
                  <a:schemeClr val="tx1"/>
                </a:solidFill>
                <a:latin typeface="思源宋体 CN Medium" pitchFamily="18" charset="-122"/>
                <a:ea typeface="思源宋体 CN Medium" pitchFamily="18" charset="-122"/>
              </a:defRPr>
            </a:lvl1pPr>
          </a:lstStyle>
          <a:p>
            <a:pPr lvl="0"/>
            <a:r>
              <a:rPr lang="zh-CN" altLang="en-US" sz="3200">
                <a:solidFill>
                  <a:srgbClr val="5F3D39"/>
                </a:solidFill>
                <a:latin typeface="思源宋体 CN Heavy" pitchFamily="18" charset="-122"/>
                <a:ea typeface="思源宋体 CN Heavy" pitchFamily="18" charset="-122"/>
              </a:rPr>
              <a:t>工作不足之处</a:t>
            </a:r>
            <a:endParaRPr lang="zh-CN" altLang="en-US" sz="3200">
              <a:solidFill>
                <a:srgbClr val="5F3D39"/>
              </a:solidFill>
              <a:latin typeface="思源宋体 CN Heavy" pitchFamily="18" charset="-122"/>
              <a:ea typeface="思源宋体 CN Heavy" pitchFamily="18" charset="-122"/>
            </a:endParaRPr>
          </a:p>
        </p:txBody>
      </p:sp>
      <p:sp>
        <p:nvSpPr>
          <p:cNvPr id="11267" name="矩形 2"/>
          <p:cNvSpPr/>
          <p:nvPr>
            <p:custDataLst>
              <p:tags r:id="rId4"/>
            </p:custDataLst>
          </p:nvPr>
        </p:nvSpPr>
        <p:spPr>
          <a:xfrm>
            <a:off x="0" y="3741516"/>
            <a:ext cx="12191999" cy="1902243"/>
          </a:xfrm>
          <a:prstGeom prst="rect">
            <a:avLst/>
          </a:prstGeom>
          <a:solidFill>
            <a:srgbClr val="CDC0B0"/>
          </a:solidFill>
          <a:ln w="12700" cap="flat" cmpd="sng" algn="ctr">
            <a:noFill/>
            <a:prstDash val="solid"/>
            <a:miter lim="800000"/>
            <a:headEnd type="none" w="med" len="med"/>
            <a:tailEnd type="none" w="med" len="med"/>
          </a:ln>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0">
              <a:uLnTx/>
              <a:uFillTx/>
            </a:endParaRPr>
          </a:p>
        </p:txBody>
      </p:sp>
      <p:pic>
        <p:nvPicPr>
          <p:cNvPr id="11268" name="图片 3"/>
          <p:cNvPicPr>
            <a:picLocks noChangeAspect="1"/>
          </p:cNvPicPr>
          <p:nvPr>
            <p:custDataLst>
              <p:tags r:id="rId6"/>
            </p:custDataLst>
          </p:nvPr>
        </p:nvPicPr>
        <p:blipFill>
          <a:blip r:embed="rId5"/>
          <a:stretch>
            <a:fillRect/>
          </a:stretch>
        </p:blipFill>
        <p:spPr>
          <a:xfrm>
            <a:off x="858838" y="2014538"/>
            <a:ext cx="6302375" cy="4202112"/>
          </a:xfrm>
          <a:prstGeom prst="rect">
            <a:avLst/>
          </a:prstGeom>
          <a:noFill/>
          <a:ln cap="flat">
            <a:noFill/>
            <a:prstDash val="solid"/>
            <a:round/>
            <a:headEnd type="none" w="med" len="med"/>
            <a:tailEnd type="none" w="med" len="med"/>
          </a:ln>
          <a:effectLst>
            <a:outerShdw blurRad="50800" dist="38100" dir="2700000" algn="tl">
              <a:srgbClr val="000000">
                <a:alpha val="39999"/>
              </a:srgbClr>
            </a:outerShdw>
          </a:effectLst>
        </p:spPr>
      </p:pic>
      <p:grpSp>
        <p:nvGrpSpPr>
          <p:cNvPr id="11269" name="组合 4"/>
          <p:cNvGrpSpPr/>
          <p:nvPr>
            <p:custDataLst>
              <p:tags r:id="rId7"/>
            </p:custDataLst>
          </p:nvPr>
        </p:nvGrpSpPr>
        <p:grpSpPr>
          <a:xfrm>
            <a:off x="7521575" y="2314575"/>
            <a:ext cx="4156075" cy="1187450"/>
            <a:chOff x="7774818" y="2180459"/>
            <a:chExt cx="4156574" cy="1187986"/>
          </a:xfrm>
        </p:grpSpPr>
        <p:sp>
          <p:nvSpPr>
            <p:cNvPr id="11270" name="文本框 5"/>
            <p:cNvSpPr/>
            <p:nvPr>
              <p:custDataLst>
                <p:tags r:id="rId8"/>
              </p:custDataLst>
            </p:nvPr>
          </p:nvSpPr>
          <p:spPr>
            <a:xfrm>
              <a:off x="7774818" y="2180459"/>
              <a:ext cx="1672044" cy="515526"/>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50000"/>
                </a:lnSpc>
              </a:pPr>
              <a:r>
                <a:rPr lang="zh-CN" altLang="en-US" sz="2000" b="1">
                  <a:ea typeface="等线" panose="02010600030101010101" charset="-122"/>
                  <a:sym typeface="等线"/>
                </a:rPr>
                <a:t>你的标题</a:t>
              </a:r>
              <a:endParaRPr lang="zh-CN" altLang="en-US" sz="2000" b="1">
                <a:ea typeface="等线" panose="02010600030101010101" charset="-122"/>
                <a:sym typeface="等线"/>
              </a:endParaRPr>
            </a:p>
          </p:txBody>
        </p:sp>
        <p:sp>
          <p:nvSpPr>
            <p:cNvPr id="11271" name="文本框 6"/>
            <p:cNvSpPr/>
            <p:nvPr>
              <p:custDataLst>
                <p:tags r:id="rId9"/>
              </p:custDataLst>
            </p:nvPr>
          </p:nvSpPr>
          <p:spPr>
            <a:xfrm>
              <a:off x="7774818" y="2661905"/>
              <a:ext cx="4156574" cy="706540"/>
            </a:xfrm>
            <a:prstGeom prst="rect">
              <a:avLst/>
            </a:prstGeom>
            <a:noFill/>
            <a:ln cap="flat">
              <a:noFill/>
              <a:prstDash val="solid"/>
              <a:round/>
              <a:headEnd type="none" w="med" len="med"/>
              <a:tailEnd type="none" w="med" len="med"/>
            </a:ln>
          </p:spPr>
          <p:txBody>
            <a:bodyPr wrap="square"/>
            <a:lstStyle>
              <a:lvl1pPr marL="0" indent="0" algn="l" defTabSz="914400" rtl="0" eaLnBrk="1" hangingPunct="1">
                <a:buNone/>
                <a:defRPr lang="zh-CN" altLang="en-US" sz="1800">
                  <a:solidFill>
                    <a:schemeClr val="tx1"/>
                  </a:solidFill>
                  <a:latin typeface="思源宋体 CN Medium" pitchFamily="18" charset="-122"/>
                  <a:ea typeface="思源宋体 CN Medium" pitchFamily="18" charset="-122"/>
                </a:defRPr>
              </a:lvl1pPr>
              <a:lvl2pPr marL="457200" indent="0" algn="l" defTabSz="914400" rtl="0" eaLnBrk="1" hangingPunct="1">
                <a:buNone/>
                <a:defRPr lang="zh-CN" altLang="en-US" sz="1800">
                  <a:solidFill>
                    <a:schemeClr val="tx1"/>
                  </a:solidFill>
                  <a:latin typeface="思源宋体 CN Medium" pitchFamily="18" charset="-122"/>
                  <a:ea typeface="思源宋体 CN Medium" pitchFamily="18" charset="-122"/>
                </a:defRPr>
              </a:lvl2pPr>
              <a:lvl3pPr marL="914400" indent="0" algn="l" defTabSz="914400" rtl="0" eaLnBrk="1" hangingPunct="1">
                <a:buNone/>
                <a:defRPr lang="zh-CN" altLang="en-US" sz="1800">
                  <a:solidFill>
                    <a:schemeClr val="tx1"/>
                  </a:solidFill>
                  <a:latin typeface="思源宋体 CN Medium" pitchFamily="18" charset="-122"/>
                  <a:ea typeface="思源宋体 CN Medium" pitchFamily="18" charset="-122"/>
                </a:defRPr>
              </a:lvl3pPr>
              <a:lvl4pPr marL="1371600" indent="0" algn="l" defTabSz="914400" rtl="0" eaLnBrk="1" hangingPunct="1">
                <a:buNone/>
                <a:defRPr lang="zh-CN" altLang="en-US" sz="1800">
                  <a:solidFill>
                    <a:schemeClr val="tx1"/>
                  </a:solidFill>
                  <a:latin typeface="思源宋体 CN Medium" pitchFamily="18" charset="-122"/>
                  <a:ea typeface="思源宋体 CN Medium" pitchFamily="18" charset="-122"/>
                </a:defRPr>
              </a:lvl4pPr>
              <a:lvl5pPr marL="1828800" indent="0" algn="l" defTabSz="914400" rtl="0" eaLnBrk="1" hangingPunct="1">
                <a:buNone/>
                <a:defRPr lang="zh-CN" altLang="en-US" sz="1800">
                  <a:solidFill>
                    <a:schemeClr val="tx1"/>
                  </a:solidFill>
                  <a:latin typeface="思源宋体 CN Medium" pitchFamily="18" charset="-122"/>
                  <a:ea typeface="思源宋体 CN Medium" pitchFamily="18" charset="-122"/>
                </a:defRPr>
              </a:lvl5pPr>
            </a:lstStyle>
            <a:p>
              <a:pPr lvl="0">
                <a:lnSpc>
                  <a:spcPct val="130000"/>
                </a:lnSpc>
              </a:pPr>
              <a:r>
                <a:rPr lang="zh-CN" altLang="en-US" sz="1600">
                  <a:ea typeface="等线" panose="02010600030101010101" charset="-122"/>
                  <a:sym typeface="等线"/>
                </a:rPr>
                <a:t>您的内容打在这里在此框中选择粘贴并选择只保留文字您的内容打在这里</a:t>
              </a:r>
              <a:endParaRPr lang="zh-CN" altLang="en-US" sz="1600">
                <a:ea typeface="等线" panose="02010600030101010101" charset="-122"/>
                <a:sym typeface="等线"/>
              </a:endParaRPr>
            </a:p>
          </p:txBody>
        </p:sp>
      </p:grpSp>
      <p:sp>
        <p:nvSpPr>
          <p:cNvPr id="11272" name="文本框 7"/>
          <p:cNvSpPr txBox="1"/>
          <p:nvPr>
            <p:custDataLst>
              <p:tags r:id="rId10"/>
            </p:custDataLst>
          </p:nvPr>
        </p:nvSpPr>
        <p:spPr>
          <a:xfrm>
            <a:off x="7522282" y="4111613"/>
            <a:ext cx="4202993" cy="1162049"/>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a:lnSpc>
                <a:spcPct val="130000"/>
              </a:lnSpc>
              <a:defRPr sz="1600">
                <a:latin typeface="思源黑体 CN Normal" pitchFamily="34" charset="-122"/>
                <a:ea typeface="思源黑体 CN Normal" pitchFamily="34" charset="-122"/>
                <a:cs typeface="+mn-ea"/>
              </a:defRPr>
            </a:lvl1pPr>
          </a:lstStyle>
          <a:p>
            <a:pPr marL="285750" marR="0" lvl="0" indent="-285750" algn="l" defTabSz="914400" rtl="0" eaLnBrk="1" fontAlgn="auto" latinLnBrk="0" hangingPunct="1">
              <a:lnSpc>
                <a:spcPct val="150000"/>
              </a:lnSpc>
              <a:spcBef>
                <a:spcPct val="0"/>
              </a:spcBef>
              <a:spcAft>
                <a:spcPct val="0"/>
              </a:spcAft>
              <a:buClrTx/>
              <a:buSzTx/>
              <a:buFont typeface="Arial" panose="020b0604020202020204" pitchFamily="34" charset="0"/>
              <a:buChar char="•"/>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等线" panose="02010600030101010101" charset="-122"/>
                <a:sym typeface="+mn-lt"/>
              </a:rPr>
              <a:t>您的内容打在这里在此框中选择粘贴</a:t>
            </a:r>
            <a:endParaRPr kumimoji="0" lang="en-US" altLang="zh-CN" sz="1600" b="0" i="0" u="none" strike="noStrike" kern="1200" cap="none" spc="0" normalizeH="0" baseline="0" noProof="0">
              <a:solidFill>
                <a:schemeClr val="bg1"/>
              </a:solidFill>
              <a:uLnTx/>
              <a:uFillTx/>
              <a:latin typeface="思源宋体 CN Medium" pitchFamily="18" charset="-122"/>
              <a:ea typeface="思源宋体 CN Medium" pitchFamily="18" charset="-122"/>
              <a:sym typeface="+mn-lt"/>
            </a:endParaRPr>
          </a:p>
          <a:p>
            <a:pPr marL="285750" marR="0" lvl="0" indent="-285750" algn="l" defTabSz="914400" rtl="0" eaLnBrk="1" fontAlgn="auto" latinLnBrk="0" hangingPunct="1">
              <a:lnSpc>
                <a:spcPct val="150000"/>
              </a:lnSpc>
              <a:spcBef>
                <a:spcPct val="0"/>
              </a:spcBef>
              <a:spcAft>
                <a:spcPct val="0"/>
              </a:spcAft>
              <a:buClrTx/>
              <a:buSzTx/>
              <a:buFont typeface="Arial" panose="020b0604020202020204" pitchFamily="34" charset="0"/>
              <a:buChar char="•"/>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等线" panose="02010600030101010101" charset="-122"/>
                <a:sym typeface="+mn-lt"/>
              </a:rPr>
              <a:t>您的内容打在这里在此框中选择粘贴</a:t>
            </a:r>
            <a:endParaRPr kumimoji="0" lang="en-US" altLang="zh-CN" sz="1600" b="0" i="0" u="none" strike="noStrike" kern="1200" cap="none" spc="0" normalizeH="0" baseline="0" noProof="0">
              <a:solidFill>
                <a:schemeClr val="bg1"/>
              </a:solidFill>
              <a:uLnTx/>
              <a:uFillTx/>
              <a:latin typeface="思源宋体 CN Medium" pitchFamily="18" charset="-122"/>
              <a:ea typeface="思源宋体 CN Medium" pitchFamily="18" charset="-122"/>
              <a:sym typeface="+mn-lt"/>
            </a:endParaRPr>
          </a:p>
          <a:p>
            <a:pPr marL="285750" marR="0" lvl="0" indent="-285750" algn="l" defTabSz="914400" rtl="0" eaLnBrk="1" fontAlgn="auto" latinLnBrk="0" hangingPunct="1">
              <a:lnSpc>
                <a:spcPct val="150000"/>
              </a:lnSpc>
              <a:spcBef>
                <a:spcPct val="0"/>
              </a:spcBef>
              <a:spcAft>
                <a:spcPct val="0"/>
              </a:spcAft>
              <a:buClrTx/>
              <a:buSzTx/>
              <a:buFont typeface="Arial" panose="020b0604020202020204" pitchFamily="34" charset="0"/>
              <a:buChar char="•"/>
            </a:pPr>
            <a:r>
              <a:rPr kumimoji="0" lang="zh-CN" altLang="en-US" sz="1600" b="0" i="0" u="none" strike="noStrike" kern="1200" cap="none" spc="0" normalizeH="0" baseline="0" noProof="0">
                <a:ln w="9525" cap="flat" cmpd="sng" algn="ctr">
                  <a:noFill/>
                  <a:prstDash val="solid"/>
                  <a:round/>
                  <a:headEnd type="none" w="med" len="med"/>
                  <a:tailEnd type="none" w="med" len="med"/>
                </a:ln>
                <a:solidFill>
                  <a:srgbClr val="FFFFFF"/>
                </a:solidFill>
                <a:uLnTx/>
                <a:uFillTx/>
                <a:latin typeface="思源宋体 CN Medium" pitchFamily="18" charset="-122"/>
                <a:ea typeface="思源宋体 CN Medium" pitchFamily="18" charset="-122"/>
                <a:cs typeface="等线" panose="02010600030101010101" charset="-122"/>
                <a:sym typeface="+mn-lt"/>
              </a:rPr>
              <a:t>您的内容打在这里在此框中选择粘贴</a:t>
            </a:r>
            <a:endParaRPr kumimoji="0" lang="zh-CN" altLang="en-US" sz="1600" b="0" i="0" u="none" strike="noStrike" kern="1200" cap="none" spc="0" normalizeH="0" baseline="0" noProof="0">
              <a:solidFill>
                <a:schemeClr val="bg1"/>
              </a:solidFill>
              <a:uLnTx/>
              <a:uFillTx/>
              <a:latin typeface="思源宋体 CN Medium" pitchFamily="18" charset="-122"/>
              <a:ea typeface="思源宋体 CN Medium" pitchFamily="18" charset="-122"/>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ppt_w</p:attrName>
                                        </p:attrNameLst>
                                      </p:cBhvr>
                                      <p:tavLst>
                                        <p:tav tm="0">
                                          <p:val>
                                            <p:fltVal val="0"/>
                                          </p:val>
                                        </p:tav>
                                        <p:tav tm="100000">
                                          <p:val>
                                            <p:strVal val="#ppt_w"/>
                                          </p:val>
                                        </p:tav>
                                      </p:tavLst>
                                    </p:anim>
                                    <p:anim calcmode="lin" valueType="num">
                                      <p:cBhvr>
                                        <p:cTn id="8" dur="500" fill="hold"/>
                                        <p:tgtEl>
                                          <p:spTgt spid="11268"/>
                                        </p:tgtEl>
                                        <p:attrNameLst>
                                          <p:attrName>ppt_h</p:attrName>
                                        </p:attrNameLst>
                                      </p:cBhvr>
                                      <p:tavLst>
                                        <p:tav tm="0">
                                          <p:val>
                                            <p:fltVal val="0"/>
                                          </p:val>
                                        </p:tav>
                                        <p:tav tm="100000">
                                          <p:val>
                                            <p:strVal val="#ppt_h"/>
                                          </p:val>
                                        </p:tav>
                                      </p:tavLst>
                                    </p:anim>
                                    <p:animEffect transition="in" filter="fade">
                                      <p:cBhvr>
                                        <p:cTn id="9" dur="500"/>
                                        <p:tgtEl>
                                          <p:spTgt spid="11268"/>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wipe(left)">
                                      <p:cBhvr>
                                        <p:cTn id="13" dur="500"/>
                                        <p:tgtEl>
                                          <p:spTgt spid="11267"/>
                                        </p:tgtEl>
                                      </p:cBhvr>
                                    </p:animEffect>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1269"/>
                                        </p:tgtEl>
                                        <p:attrNameLst>
                                          <p:attrName>style.visibility</p:attrName>
                                        </p:attrNameLst>
                                      </p:cBhvr>
                                      <p:to>
                                        <p:strVal val="visible"/>
                                      </p:to>
                                    </p:set>
                                    <p:anim calcmode="lin" valueType="num">
                                      <p:cBhvr additive="base">
                                        <p:cTn id="17" dur="500" fill="hold"/>
                                        <p:tgtEl>
                                          <p:spTgt spid="11269"/>
                                        </p:tgtEl>
                                        <p:attrNameLst>
                                          <p:attrName>ppt_x</p:attrName>
                                        </p:attrNameLst>
                                      </p:cBhvr>
                                      <p:tavLst>
                                        <p:tav tm="0">
                                          <p:val>
                                            <p:strVal val="#ppt_x"/>
                                          </p:val>
                                        </p:tav>
                                        <p:tav tm="100000">
                                          <p:val>
                                            <p:strVal val="#ppt_x"/>
                                          </p:val>
                                        </p:tav>
                                      </p:tavLst>
                                    </p:anim>
                                    <p:anim calcmode="lin" valueType="num">
                                      <p:cBhvr additive="base">
                                        <p:cTn id="18" dur="500" fill="hold"/>
                                        <p:tgtEl>
                                          <p:spTgt spid="1126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272"/>
                                        </p:tgtEl>
                                        <p:attrNameLst>
                                          <p:attrName>style.visibility</p:attrName>
                                        </p:attrNameLst>
                                      </p:cBhvr>
                                      <p:to>
                                        <p:strVal val="visible"/>
                                      </p:to>
                                    </p:set>
                                    <p:anim calcmode="lin" valueType="num">
                                      <p:cBhvr additive="base">
                                        <p:cTn id="22" dur="500" fill="hold"/>
                                        <p:tgtEl>
                                          <p:spTgt spid="11272"/>
                                        </p:tgtEl>
                                        <p:attrNameLst>
                                          <p:attrName>ppt_x</p:attrName>
                                        </p:attrNameLst>
                                      </p:cBhvr>
                                      <p:tavLst>
                                        <p:tav tm="0">
                                          <p:val>
                                            <p:strVal val="#ppt_x"/>
                                          </p:val>
                                        </p:tav>
                                        <p:tav tm="100000">
                                          <p:val>
                                            <p:strVal val="#ppt_x"/>
                                          </p:val>
                                        </p:tav>
                                      </p:tavLst>
                                    </p:anim>
                                    <p:anim calcmode="lin" valueType="num">
                                      <p:cBhvr additive="base">
                                        <p:cTn id="23"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tags/tag1.xml><?xml version="1.0" encoding="utf-8"?>
<p:tagLst xmlns:p="http://schemas.openxmlformats.org/presentationml/2006/main">
  <p:tag name="AS_UNIQUEID" val="715"/>
</p:tagLst>
</file>

<file path=ppt/tags/tag10.xml><?xml version="1.0" encoding="utf-8"?>
<p:tagLst xmlns:p="http://schemas.openxmlformats.org/presentationml/2006/main">
  <p:tag name="AS_UNIQUEID" val="491"/>
</p:tagLst>
</file>

<file path=ppt/tags/tag100.xml><?xml version="1.0" encoding="utf-8"?>
<p:tagLst xmlns:p="http://schemas.openxmlformats.org/presentationml/2006/main">
  <p:tag name="AS_UNIQUEID" val="75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1.xml><?xml version="1.0" encoding="utf-8"?>
<p:tagLst xmlns:p="http://schemas.openxmlformats.org/presentationml/2006/main">
  <p:tag name="AS_UNIQUEID" val="752"/>
</p:tagLst>
</file>

<file path=ppt/tags/tag102.xml><?xml version="1.0" encoding="utf-8"?>
<p:tagLst xmlns:p="http://schemas.openxmlformats.org/presentationml/2006/main">
  <p:tag name="AS_UNIQUEID" val="75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3.xml><?xml version="1.0" encoding="utf-8"?>
<p:tagLst xmlns:p="http://schemas.openxmlformats.org/presentationml/2006/main">
  <p:tag name="AS_UNIQUEID" val="75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4.xml><?xml version="1.0" encoding="utf-8"?>
<p:tagLst xmlns:p="http://schemas.openxmlformats.org/presentationml/2006/main">
  <p:tag name="AS_UNIQUEID" val="75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5.xml><?xml version="1.0" encoding="utf-8"?>
<p:tagLst xmlns:p="http://schemas.openxmlformats.org/presentationml/2006/main">
  <p:tag name="AS_UNIQUEID" val="75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6.xml><?xml version="1.0" encoding="utf-8"?>
<p:tagLst xmlns:p="http://schemas.openxmlformats.org/presentationml/2006/main">
  <p:tag name="AS_UNIQUEID" val="75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7.xml><?xml version="1.0" encoding="utf-8"?>
<p:tagLst xmlns:p="http://schemas.openxmlformats.org/presentationml/2006/main">
  <p:tag name="AS_UNIQUEID" val="75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8.xml><?xml version="1.0" encoding="utf-8"?>
<p:tagLst xmlns:p="http://schemas.openxmlformats.org/presentationml/2006/main">
  <p:tag name="AS_UNIQUEID" val="75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9.xml><?xml version="1.0" encoding="utf-8"?>
<p:tagLst xmlns:p="http://schemas.openxmlformats.org/presentationml/2006/main">
  <p:tag name="AS_UNIQUEID" val="76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xml><?xml version="1.0" encoding="utf-8"?>
<p:tagLst xmlns:p="http://schemas.openxmlformats.org/presentationml/2006/main">
  <p:tag name="AS_UNIQUEID" val="492"/>
</p:tagLst>
</file>

<file path=ppt/tags/tag110.xml><?xml version="1.0" encoding="utf-8"?>
<p:tagLst xmlns:p="http://schemas.openxmlformats.org/presentationml/2006/main">
  <p:tag name="AS_UNIQUEID" val="761"/>
</p:tagLst>
</file>

<file path=ppt/tags/tag111.xml><?xml version="1.0" encoding="utf-8"?>
<p:tagLst xmlns:p="http://schemas.openxmlformats.org/presentationml/2006/main">
  <p:tag name="AS_UNIQUEID" val="76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2.xml><?xml version="1.0" encoding="utf-8"?>
<p:tagLst xmlns:p="http://schemas.openxmlformats.org/presentationml/2006/main">
  <p:tag name="AS_UNIQUEID" val="76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3.xml><?xml version="1.0" encoding="utf-8"?>
<p:tagLst xmlns:p="http://schemas.openxmlformats.org/presentationml/2006/main">
  <p:tag name="AS_UNIQUEID" val="764"/>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4.xml><?xml version="1.0" encoding="utf-8"?>
<p:tagLst xmlns:p="http://schemas.openxmlformats.org/presentationml/2006/main">
  <p:tag name="AS_UNIQUEID" val="76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5.xml><?xml version="1.0" encoding="utf-8"?>
<p:tagLst xmlns:p="http://schemas.openxmlformats.org/presentationml/2006/main">
  <p:tag name="AS_UNIQUEID" val="766"/>
</p:tagLst>
</file>

<file path=ppt/tags/tag116.xml><?xml version="1.0" encoding="utf-8"?>
<p:tagLst xmlns:p="http://schemas.openxmlformats.org/presentationml/2006/main">
  <p:tag name="AS_UNIQUEID" val="76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7.xml><?xml version="1.0" encoding="utf-8"?>
<p:tagLst xmlns:p="http://schemas.openxmlformats.org/presentationml/2006/main">
  <p:tag name="AS_UNIQUEID" val="768"/>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8.xml><?xml version="1.0" encoding="utf-8"?>
<p:tagLst xmlns:p="http://schemas.openxmlformats.org/presentationml/2006/main">
  <p:tag name="AS_UNIQUEID" val="769"/>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9.xml><?xml version="1.0" encoding="utf-8"?>
<p:tagLst xmlns:p="http://schemas.openxmlformats.org/presentationml/2006/main">
  <p:tag name="AS_UNIQUEID" val="770"/>
</p:tagLst>
</file>

<file path=ppt/tags/tag12.xml><?xml version="1.0" encoding="utf-8"?>
<p:tagLst xmlns:p="http://schemas.openxmlformats.org/presentationml/2006/main">
  <p:tag name="AS_UNIQUEID" val="493"/>
</p:tagLst>
</file>

<file path=ppt/tags/tag120.xml><?xml version="1.0" encoding="utf-8"?>
<p:tagLst xmlns:p="http://schemas.openxmlformats.org/presentationml/2006/main">
  <p:tag name="AS_UNIQUEID" val="77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1.xml><?xml version="1.0" encoding="utf-8"?>
<p:tagLst xmlns:p="http://schemas.openxmlformats.org/presentationml/2006/main">
  <p:tag name="AS_UNIQUEID" val="77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2.xml><?xml version="1.0" encoding="utf-8"?>
<p:tagLst xmlns:p="http://schemas.openxmlformats.org/presentationml/2006/main">
  <p:tag name="AS_UNIQUEID" val="773"/>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3.xml><?xml version="1.0" encoding="utf-8"?>
<p:tagLst xmlns:p="http://schemas.openxmlformats.org/presentationml/2006/main">
  <p:tag name="AS_UNIQUEID" val="77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4.xml><?xml version="1.0" encoding="utf-8"?>
<p:tagLst xmlns:p="http://schemas.openxmlformats.org/presentationml/2006/main">
  <p:tag name="AS_UNIQUEID" val="77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5.xml><?xml version="1.0" encoding="utf-8"?>
<p:tagLst xmlns:p="http://schemas.openxmlformats.org/presentationml/2006/main">
  <p:tag name="AS_UNIQUEID" val="77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6.xml><?xml version="1.0" encoding="utf-8"?>
<p:tagLst xmlns:p="http://schemas.openxmlformats.org/presentationml/2006/main">
  <p:tag name="AS_UNIQUEID" val="777"/>
</p:tagLst>
</file>

<file path=ppt/tags/tag127.xml><?xml version="1.0" encoding="utf-8"?>
<p:tagLst xmlns:p="http://schemas.openxmlformats.org/presentationml/2006/main">
  <p:tag name="AS_UNIQUEID" val="77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8.xml><?xml version="1.0" encoding="utf-8"?>
<p:tagLst xmlns:p="http://schemas.openxmlformats.org/presentationml/2006/main">
  <p:tag name="AS_UNIQUEID" val="77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29.xml><?xml version="1.0" encoding="utf-8"?>
<p:tagLst xmlns:p="http://schemas.openxmlformats.org/presentationml/2006/main">
  <p:tag name="AS_UNIQUEID" val="78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xml><?xml version="1.0" encoding="utf-8"?>
<p:tagLst xmlns:p="http://schemas.openxmlformats.org/presentationml/2006/main">
  <p:tag name="AS_UNIQUEID" val="717"/>
</p:tagLst>
</file>

<file path=ppt/tags/tag130.xml><?xml version="1.0" encoding="utf-8"?>
<p:tagLst xmlns:p="http://schemas.openxmlformats.org/presentationml/2006/main">
  <p:tag name="AS_UNIQUEID" val="78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1.xml><?xml version="1.0" encoding="utf-8"?>
<p:tagLst xmlns:p="http://schemas.openxmlformats.org/presentationml/2006/main">
  <p:tag name="AS_UNIQUEID" val="78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2.xml><?xml version="1.0" encoding="utf-8"?>
<p:tagLst xmlns:p="http://schemas.openxmlformats.org/presentationml/2006/main">
  <p:tag name="AS_UNIQUEID" val="783"/>
</p:tagLst>
</file>

<file path=ppt/tags/tag133.xml><?xml version="1.0" encoding="utf-8"?>
<p:tagLst xmlns:p="http://schemas.openxmlformats.org/presentationml/2006/main">
  <p:tag name="AS_UNIQUEID" val="784"/>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4.xml><?xml version="1.0" encoding="utf-8"?>
<p:tagLst xmlns:p="http://schemas.openxmlformats.org/presentationml/2006/main">
  <p:tag name="AS_UNIQUEID" val="785"/>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5.xml><?xml version="1.0" encoding="utf-8"?>
<p:tagLst xmlns:p="http://schemas.openxmlformats.org/presentationml/2006/main">
  <p:tag name="AS_UNIQUEID" val="78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6.xml><?xml version="1.0" encoding="utf-8"?>
<p:tagLst xmlns:p="http://schemas.openxmlformats.org/presentationml/2006/main">
  <p:tag name="AS_UNIQUEID" val="78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7.xml><?xml version="1.0" encoding="utf-8"?>
<p:tagLst xmlns:p="http://schemas.openxmlformats.org/presentationml/2006/main">
  <p:tag name="AS_UNIQUEID" val="788"/>
</p:tagLst>
</file>

<file path=ppt/tags/tag138.xml><?xml version="1.0" encoding="utf-8"?>
<p:tagLst xmlns:p="http://schemas.openxmlformats.org/presentationml/2006/main">
  <p:tag name="AS_UNIQUEID" val="78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9.xml><?xml version="1.0" encoding="utf-8"?>
<p:tagLst xmlns:p="http://schemas.openxmlformats.org/presentationml/2006/main">
  <p:tag name="AS_UNIQUEID" val="79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xml><?xml version="1.0" encoding="utf-8"?>
<p:tagLst xmlns:p="http://schemas.openxmlformats.org/presentationml/2006/main">
  <p:tag name="AS_UNIQUEID" val="495"/>
</p:tagLst>
</file>

<file path=ppt/tags/tag140.xml><?xml version="1.0" encoding="utf-8"?>
<p:tagLst xmlns:p="http://schemas.openxmlformats.org/presentationml/2006/main">
  <p:tag name="AS_UNIQUEID" val="79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1.xml><?xml version="1.0" encoding="utf-8"?>
<p:tagLst xmlns:p="http://schemas.openxmlformats.org/presentationml/2006/main">
  <p:tag name="AS_UNIQUEID" val="79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2.xml><?xml version="1.0" encoding="utf-8"?>
<p:tagLst xmlns:p="http://schemas.openxmlformats.org/presentationml/2006/main">
  <p:tag name="AS_UNIQUEID" val="79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3.xml><?xml version="1.0" encoding="utf-8"?>
<p:tagLst xmlns:p="http://schemas.openxmlformats.org/presentationml/2006/main">
  <p:tag name="AS_UNIQUEID" val="794"/>
</p:tagLst>
</file>

<file path=ppt/tags/tag144.xml><?xml version="1.0" encoding="utf-8"?>
<p:tagLst xmlns:p="http://schemas.openxmlformats.org/presentationml/2006/main">
  <p:tag name="AS_UNIQUEID" val="79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5.xml><?xml version="1.0" encoding="utf-8"?>
<p:tagLst xmlns:p="http://schemas.openxmlformats.org/presentationml/2006/main">
  <p:tag name="AS_UNIQUEID" val="79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6.xml><?xml version="1.0" encoding="utf-8"?>
<p:tagLst xmlns:p="http://schemas.openxmlformats.org/presentationml/2006/main">
  <p:tag name="AS_UNIQUEID" val="79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7.xml><?xml version="1.0" encoding="utf-8"?>
<p:tagLst xmlns:p="http://schemas.openxmlformats.org/presentationml/2006/main">
  <p:tag name="AS_UNIQUEID" val="798"/>
</p:tagLst>
</file>

<file path=ppt/tags/tag148.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149.xml><?xml version="1.0" encoding="utf-8"?>
<p:tagLst xmlns:p="http://schemas.openxmlformats.org/presentationml/2006/main">
  <p:tag name="AS_UNIQUEID" val="799"/>
</p:tagLst>
</file>

<file path=ppt/tags/tag15.xml><?xml version="1.0" encoding="utf-8"?>
<p:tagLst xmlns:p="http://schemas.openxmlformats.org/presentationml/2006/main">
  <p:tag name="AS_UNIQUEID" val="496"/>
</p:tagLst>
</file>

<file path=ppt/tags/tag150.xml><?xml version="1.0" encoding="utf-8"?>
<p:tagLst xmlns:p="http://schemas.openxmlformats.org/presentationml/2006/main">
  <p:tag name="AS_UNIQUEID" val="475"/>
</p:tagLst>
</file>

<file path=ppt/tags/tag151.xml><?xml version="1.0" encoding="utf-8"?>
<p:tagLst xmlns:p="http://schemas.openxmlformats.org/presentationml/2006/main">
  <p:tag name="AS_UNIQUEID" val="476"/>
</p:tagLst>
</file>

<file path=ppt/tags/tag152.xml><?xml version="1.0" encoding="utf-8"?>
<p:tagLst xmlns:p="http://schemas.openxmlformats.org/presentationml/2006/main">
  <p:tag name="AS_UNIQUEID" val="477"/>
</p:tagLst>
</file>

<file path=ppt/tags/tag153.xml><?xml version="1.0" encoding="utf-8"?>
<p:tagLst xmlns:p="http://schemas.openxmlformats.org/presentationml/2006/main">
  <p:tag name="AS_UNIQUEID" val="478"/>
</p:tagLst>
</file>

<file path=ppt/tags/tag154.xml><?xml version="1.0" encoding="utf-8"?>
<p:tagLst xmlns:p="http://schemas.openxmlformats.org/presentationml/2006/main">
  <p:tag name="AS_UNIQUEID" val="479"/>
</p:tagLst>
</file>

<file path=ppt/tags/tag155.xml><?xml version="1.0" encoding="utf-8"?>
<p:tagLst xmlns:p="http://schemas.openxmlformats.org/presentationml/2006/main">
  <p:tag name="AS_UNIQUEID" val="480"/>
</p:tagLst>
</file>

<file path=ppt/tags/tag156.xml><?xml version="1.0" encoding="utf-8"?>
<p:tagLst xmlns:p="http://schemas.openxmlformats.org/presentationml/2006/main">
  <p:tag name="AS_UNIQUEID" val="800"/>
</p:tagLst>
</file>

<file path=ppt/tags/tag157.xml><?xml version="1.0" encoding="utf-8"?>
<p:tagLst xmlns:p="http://schemas.openxmlformats.org/presentationml/2006/main">
  <p:tag name="AS_UNIQUEID" val="481"/>
</p:tagLst>
</file>

<file path=ppt/tags/tag158.xml><?xml version="1.0" encoding="utf-8"?>
<p:tagLst xmlns:p="http://schemas.openxmlformats.org/presentationml/2006/main">
  <p:tag name="AS_UNIQUEID" val="42"/>
</p:tagLst>
</file>

<file path=ppt/tags/tag159.xml><?xml version="1.0" encoding="utf-8"?>
<p:tagLst xmlns:p="http://schemas.openxmlformats.org/presentationml/2006/main">
  <p:tag name="AS_UNIQUEID" val="43"/>
</p:tagLst>
</file>

<file path=ppt/tags/tag16.xml><?xml version="1.0" encoding="utf-8"?>
<p:tagLst xmlns:p="http://schemas.openxmlformats.org/presentationml/2006/main">
  <p:tag name="AS_UNIQUEID" val="497"/>
</p:tagLst>
</file>

<file path=ppt/tags/tag160.xml><?xml version="1.0" encoding="utf-8"?>
<p:tagLst xmlns:p="http://schemas.openxmlformats.org/presentationml/2006/main">
  <p:tag name="AS_UNIQUEID" val="539"/>
</p:tagLst>
</file>

<file path=ppt/tags/tag161.xml><?xml version="1.0" encoding="utf-8"?>
<p:tagLst xmlns:p="http://schemas.openxmlformats.org/presentationml/2006/main">
  <p:tag name="AS_UNIQUEID" val="44"/>
</p:tagLst>
</file>

<file path=ppt/tags/tag162.xml><?xml version="1.0" encoding="utf-8"?>
<p:tagLst xmlns:p="http://schemas.openxmlformats.org/presentationml/2006/main">
  <p:tag name="AS_UNIQUEID" val="45"/>
</p:tagLst>
</file>

<file path=ppt/tags/tag163.xml><?xml version="1.0" encoding="utf-8"?>
<p:tagLst xmlns:p="http://schemas.openxmlformats.org/presentationml/2006/main">
  <p:tag name="AS_UNIQUEID" val="46"/>
</p:tagLst>
</file>

<file path=ppt/tags/tag164.xml><?xml version="1.0" encoding="utf-8"?>
<p:tagLst xmlns:p="http://schemas.openxmlformats.org/presentationml/2006/main">
  <p:tag name="AS_UNIQUEID" val="47"/>
</p:tagLst>
</file>

<file path=ppt/tags/tag165.xml><?xml version="1.0" encoding="utf-8"?>
<p:tagLst xmlns:p="http://schemas.openxmlformats.org/presentationml/2006/main">
  <p:tag name="AS_UNIQUEID" val="48"/>
</p:tagLst>
</file>

<file path=ppt/tags/tag166.xml><?xml version="1.0" encoding="utf-8"?>
<p:tagLst xmlns:p="http://schemas.openxmlformats.org/presentationml/2006/main">
  <p:tag name="AS_UNIQUEID" val="49"/>
</p:tagLst>
</file>

<file path=ppt/tags/tag167.xml><?xml version="1.0" encoding="utf-8"?>
<p:tagLst xmlns:p="http://schemas.openxmlformats.org/presentationml/2006/main">
  <p:tag name="AS_UNIQUEID" val="50"/>
</p:tagLst>
</file>

<file path=ppt/tags/tag168.xml><?xml version="1.0" encoding="utf-8"?>
<p:tagLst xmlns:p="http://schemas.openxmlformats.org/presentationml/2006/main">
  <p:tag name="AS_UNIQUEID" val="51"/>
</p:tagLst>
</file>

<file path=ppt/tags/tag169.xml><?xml version="1.0" encoding="utf-8"?>
<p:tagLst xmlns:p="http://schemas.openxmlformats.org/presentationml/2006/main">
  <p:tag name="AS_UNIQUEID" val="52"/>
</p:tagLst>
</file>

<file path=ppt/tags/tag17.xml><?xml version="1.0" encoding="utf-8"?>
<p:tagLst xmlns:p="http://schemas.openxmlformats.org/presentationml/2006/main">
  <p:tag name="AS_UNIQUEID" val="498"/>
</p:tagLst>
</file>

<file path=ppt/tags/tag170.xml><?xml version="1.0" encoding="utf-8"?>
<p:tagLst xmlns:p="http://schemas.openxmlformats.org/presentationml/2006/main">
  <p:tag name="AS_UNIQUEID" val="53"/>
</p:tagLst>
</file>

<file path=ppt/tags/tag171.xml><?xml version="1.0" encoding="utf-8"?>
<p:tagLst xmlns:p="http://schemas.openxmlformats.org/presentationml/2006/main">
  <p:tag name="AS_UNIQUEID" val="540"/>
</p:tagLst>
</file>

<file path=ppt/tags/tag172.xml><?xml version="1.0" encoding="utf-8"?>
<p:tagLst xmlns:p="http://schemas.openxmlformats.org/presentationml/2006/main">
  <p:tag name="AS_UNIQUEID" val="54"/>
</p:tagLst>
</file>

<file path=ppt/tags/tag173.xml><?xml version="1.0" encoding="utf-8"?>
<p:tagLst xmlns:p="http://schemas.openxmlformats.org/presentationml/2006/main">
  <p:tag name="AS_UNIQUEID" val="55"/>
</p:tagLst>
</file>

<file path=ppt/tags/tag174.xml><?xml version="1.0" encoding="utf-8"?>
<p:tagLst xmlns:p="http://schemas.openxmlformats.org/presentationml/2006/main">
  <p:tag name="AS_UNIQUEID" val="56"/>
</p:tagLst>
</file>

<file path=ppt/tags/tag175.xml><?xml version="1.0" encoding="utf-8"?>
<p:tagLst xmlns:p="http://schemas.openxmlformats.org/presentationml/2006/main">
  <p:tag name="AS_UNIQUEID" val="801"/>
</p:tagLst>
</file>

<file path=ppt/tags/tag176.xml><?xml version="1.0" encoding="utf-8"?>
<p:tagLst xmlns:p="http://schemas.openxmlformats.org/presentationml/2006/main">
  <p:tag name="AS_UNIQUEID" val="542"/>
</p:tagLst>
</file>

<file path=ppt/tags/tag177.xml><?xml version="1.0" encoding="utf-8"?>
<p:tagLst xmlns:p="http://schemas.openxmlformats.org/presentationml/2006/main">
  <p:tag name="AS_UNIQUEID" val="57"/>
</p:tagLst>
</file>

<file path=ppt/tags/tag178.xml><?xml version="1.0" encoding="utf-8"?>
<p:tagLst xmlns:p="http://schemas.openxmlformats.org/presentationml/2006/main">
  <p:tag name="AS_UNIQUEID" val="58"/>
</p:tagLst>
</file>

<file path=ppt/tags/tag179.xml><?xml version="1.0" encoding="utf-8"?>
<p:tagLst xmlns:p="http://schemas.openxmlformats.org/presentationml/2006/main">
  <p:tag name="AS_UNIQUEID" val="543"/>
</p:tagLst>
</file>

<file path=ppt/tags/tag18.xml><?xml version="1.0" encoding="utf-8"?>
<p:tagLst xmlns:p="http://schemas.openxmlformats.org/presentationml/2006/main">
  <p:tag name="AS_UNIQUEID" val="499"/>
</p:tagLst>
</file>

<file path=ppt/tags/tag180.xml><?xml version="1.0" encoding="utf-8"?>
<p:tagLst xmlns:p="http://schemas.openxmlformats.org/presentationml/2006/main">
  <p:tag name="AS_UNIQUEID" val="59"/>
</p:tagLst>
</file>

<file path=ppt/tags/tag181.xml><?xml version="1.0" encoding="utf-8"?>
<p:tagLst xmlns:p="http://schemas.openxmlformats.org/presentationml/2006/main">
  <p:tag name="AS_UNIQUEID" val="60"/>
</p:tagLst>
</file>

<file path=ppt/tags/tag182.xml><?xml version="1.0" encoding="utf-8"?>
<p:tagLst xmlns:p="http://schemas.openxmlformats.org/presentationml/2006/main">
  <p:tag name="AS_UNIQUEID" val="544"/>
</p:tagLst>
</file>

<file path=ppt/tags/tag183.xml><?xml version="1.0" encoding="utf-8"?>
<p:tagLst xmlns:p="http://schemas.openxmlformats.org/presentationml/2006/main">
  <p:tag name="AS_UNIQUEID" val="61"/>
</p:tagLst>
</file>

<file path=ppt/tags/tag184.xml><?xml version="1.0" encoding="utf-8"?>
<p:tagLst xmlns:p="http://schemas.openxmlformats.org/presentationml/2006/main">
  <p:tag name="AS_UNIQUEID" val="62"/>
</p:tagLst>
</file>

<file path=ppt/tags/tag185.xml><?xml version="1.0" encoding="utf-8"?>
<p:tagLst xmlns:p="http://schemas.openxmlformats.org/presentationml/2006/main">
  <p:tag name="AS_UNIQUEID" val="545"/>
</p:tagLst>
</file>

<file path=ppt/tags/tag186.xml><?xml version="1.0" encoding="utf-8"?>
<p:tagLst xmlns:p="http://schemas.openxmlformats.org/presentationml/2006/main">
  <p:tag name="AS_UNIQUEID" val="63"/>
</p:tagLst>
</file>

<file path=ppt/tags/tag187.xml><?xml version="1.0" encoding="utf-8"?>
<p:tagLst xmlns:p="http://schemas.openxmlformats.org/presentationml/2006/main">
  <p:tag name="AS_UNIQUEID" val="64"/>
</p:tagLst>
</file>

<file path=ppt/tags/tag188.xml><?xml version="1.0" encoding="utf-8"?>
<p:tagLst xmlns:p="http://schemas.openxmlformats.org/presentationml/2006/main">
  <p:tag name="AS_UNIQUEID" val="546"/>
</p:tagLst>
</file>

<file path=ppt/tags/tag189.xml><?xml version="1.0" encoding="utf-8"?>
<p:tagLst xmlns:p="http://schemas.openxmlformats.org/presentationml/2006/main">
  <p:tag name="AS_UNIQUEID" val="65"/>
</p:tagLst>
</file>

<file path=ppt/tags/tag19.xml><?xml version="1.0" encoding="utf-8"?>
<p:tagLst xmlns:p="http://schemas.openxmlformats.org/presentationml/2006/main">
  <p:tag name="AS_UNIQUEID" val="718"/>
</p:tagLst>
</file>

<file path=ppt/tags/tag190.xml><?xml version="1.0" encoding="utf-8"?>
<p:tagLst xmlns:p="http://schemas.openxmlformats.org/presentationml/2006/main">
  <p:tag name="AS_UNIQUEID" val="66"/>
</p:tagLst>
</file>

<file path=ppt/tags/tag191.xml><?xml version="1.0" encoding="utf-8"?>
<p:tagLst xmlns:p="http://schemas.openxmlformats.org/presentationml/2006/main">
  <p:tag name="AS_UNIQUEID" val="67"/>
</p:tagLst>
</file>

<file path=ppt/tags/tag192.xml><?xml version="1.0" encoding="utf-8"?>
<p:tagLst xmlns:p="http://schemas.openxmlformats.org/presentationml/2006/main">
  <p:tag name="AS_UNIQUEID" val="547"/>
</p:tagLst>
</file>

<file path=ppt/tags/tag193.xml><?xml version="1.0" encoding="utf-8"?>
<p:tagLst xmlns:p="http://schemas.openxmlformats.org/presentationml/2006/main">
  <p:tag name="AS_UNIQUEID" val="68"/>
</p:tagLst>
</file>

<file path=ppt/tags/tag194.xml><?xml version="1.0" encoding="utf-8"?>
<p:tagLst xmlns:p="http://schemas.openxmlformats.org/presentationml/2006/main">
  <p:tag name="AS_UNIQUEID" val="69"/>
</p:tagLst>
</file>

<file path=ppt/tags/tag195.xml><?xml version="1.0" encoding="utf-8"?>
<p:tagLst xmlns:p="http://schemas.openxmlformats.org/presentationml/2006/main">
  <p:tag name="AS_UNIQUEID" val="70"/>
</p:tagLst>
</file>

<file path=ppt/tags/tag196.xml><?xml version="1.0" encoding="utf-8"?>
<p:tagLst xmlns:p="http://schemas.openxmlformats.org/presentationml/2006/main">
  <p:tag name="AS_UNIQUEID" val="71"/>
</p:tagLst>
</file>

<file path=ppt/tags/tag197.xml><?xml version="1.0" encoding="utf-8"?>
<p:tagLst xmlns:p="http://schemas.openxmlformats.org/presentationml/2006/main">
  <p:tag name="AS_UNIQUEID" val="72"/>
</p:tagLst>
</file>

<file path=ppt/tags/tag198.xml><?xml version="1.0" encoding="utf-8"?>
<p:tagLst xmlns:p="http://schemas.openxmlformats.org/presentationml/2006/main">
  <p:tag name="AS_UNIQUEID" val="73"/>
</p:tagLst>
</file>

<file path=ppt/tags/tag199.xml><?xml version="1.0" encoding="utf-8"?>
<p:tagLst xmlns:p="http://schemas.openxmlformats.org/presentationml/2006/main">
  <p:tag name="AS_UNIQUEID" val="548"/>
</p:tagLst>
</file>

<file path=ppt/tags/tag2.xml><?xml version="1.0" encoding="utf-8"?>
<p:tagLst xmlns:p="http://schemas.openxmlformats.org/presentationml/2006/main">
  <p:tag name="AS_UNIQUEID" val="483"/>
</p:tagLst>
</file>

<file path=ppt/tags/tag20.xml><?xml version="1.0" encoding="utf-8"?>
<p:tagLst xmlns:p="http://schemas.openxmlformats.org/presentationml/2006/main">
  <p:tag name="AS_UNIQUEID" val="501"/>
</p:tagLst>
</file>

<file path=ppt/tags/tag200.xml><?xml version="1.0" encoding="utf-8"?>
<p:tagLst xmlns:p="http://schemas.openxmlformats.org/presentationml/2006/main">
  <p:tag name="AS_UNIQUEID" val="74"/>
</p:tagLst>
</file>

<file path=ppt/tags/tag201.xml><?xml version="1.0" encoding="utf-8"?>
<p:tagLst xmlns:p="http://schemas.openxmlformats.org/presentationml/2006/main">
  <p:tag name="AS_UNIQUEID" val="549"/>
</p:tagLst>
</file>

<file path=ppt/tags/tag202.xml><?xml version="1.0" encoding="utf-8"?>
<p:tagLst xmlns:p="http://schemas.openxmlformats.org/presentationml/2006/main">
  <p:tag name="AS_UNIQUEID" val="75"/>
</p:tagLst>
</file>

<file path=ppt/tags/tag203.xml><?xml version="1.0" encoding="utf-8"?>
<p:tagLst xmlns:p="http://schemas.openxmlformats.org/presentationml/2006/main">
  <p:tag name="AS_UNIQUEID" val="76"/>
</p:tagLst>
</file>

<file path=ppt/tags/tag204.xml><?xml version="1.0" encoding="utf-8"?>
<p:tagLst xmlns:p="http://schemas.openxmlformats.org/presentationml/2006/main">
  <p:tag name="AS_UNIQUEID" val="802"/>
</p:tagLst>
</file>

<file path=ppt/tags/tag205.xml><?xml version="1.0" encoding="utf-8"?>
<p:tagLst xmlns:p="http://schemas.openxmlformats.org/presentationml/2006/main">
  <p:tag name="AS_UNIQUEID" val="77"/>
</p:tagLst>
</file>

<file path=ppt/tags/tag206.xml><?xml version="1.0" encoding="utf-8"?>
<p:tagLst xmlns:p="http://schemas.openxmlformats.org/presentationml/2006/main">
  <p:tag name="AS_UNIQUEID" val="78"/>
</p:tagLst>
</file>

<file path=ppt/tags/tag207.xml><?xml version="1.0" encoding="utf-8"?>
<p:tagLst xmlns:p="http://schemas.openxmlformats.org/presentationml/2006/main">
  <p:tag name="AS_UNIQUEID" val="79"/>
</p:tagLst>
</file>

<file path=ppt/tags/tag208.xml><?xml version="1.0" encoding="utf-8"?>
<p:tagLst xmlns:p="http://schemas.openxmlformats.org/presentationml/2006/main">
  <p:tag name="AS_UNIQUEID" val="551"/>
</p:tagLst>
</file>

<file path=ppt/tags/tag209.xml><?xml version="1.0" encoding="utf-8"?>
<p:tagLst xmlns:p="http://schemas.openxmlformats.org/presentationml/2006/main">
  <p:tag name="AS_UNIQUEID" val="80"/>
</p:tagLst>
</file>

<file path=ppt/tags/tag21.xml><?xml version="1.0" encoding="utf-8"?>
<p:tagLst xmlns:p="http://schemas.openxmlformats.org/presentationml/2006/main">
  <p:tag name="AS_UNIQUEID" val="502"/>
</p:tagLst>
</file>

<file path=ppt/tags/tag210.xml><?xml version="1.0" encoding="utf-8"?>
<p:tagLst xmlns:p="http://schemas.openxmlformats.org/presentationml/2006/main">
  <p:tag name="AS_UNIQUEID" val="81"/>
</p:tagLst>
</file>

<file path=ppt/tags/tag211.xml><?xml version="1.0" encoding="utf-8"?>
<p:tagLst xmlns:p="http://schemas.openxmlformats.org/presentationml/2006/main">
  <p:tag name="AS_UNIQUEID" val="82"/>
</p:tagLst>
</file>

<file path=ppt/tags/tag212.xml><?xml version="1.0" encoding="utf-8"?>
<p:tagLst xmlns:p="http://schemas.openxmlformats.org/presentationml/2006/main">
  <p:tag name="AS_UNIQUEID" val="83"/>
</p:tagLst>
</file>

<file path=ppt/tags/tag213.xml><?xml version="1.0" encoding="utf-8"?>
<p:tagLst xmlns:p="http://schemas.openxmlformats.org/presentationml/2006/main">
  <p:tag name="AS_UNIQUEID" val="84"/>
</p:tagLst>
</file>

<file path=ppt/tags/tag214.xml><?xml version="1.0" encoding="utf-8"?>
<p:tagLst xmlns:p="http://schemas.openxmlformats.org/presentationml/2006/main">
  <p:tag name="AS_UNIQUEID" val="85"/>
</p:tagLst>
</file>

<file path=ppt/tags/tag215.xml><?xml version="1.0" encoding="utf-8"?>
<p:tagLst xmlns:p="http://schemas.openxmlformats.org/presentationml/2006/main">
  <p:tag name="AS_UNIQUEID" val="86"/>
</p:tagLst>
</file>

<file path=ppt/tags/tag216.xml><?xml version="1.0" encoding="utf-8"?>
<p:tagLst xmlns:p="http://schemas.openxmlformats.org/presentationml/2006/main">
  <p:tag name="AS_UNIQUEID" val="87"/>
</p:tagLst>
</file>

<file path=ppt/tags/tag217.xml><?xml version="1.0" encoding="utf-8"?>
<p:tagLst xmlns:p="http://schemas.openxmlformats.org/presentationml/2006/main">
  <p:tag name="AS_UNIQUEID" val="88"/>
</p:tagLst>
</file>

<file path=ppt/tags/tag218.xml><?xml version="1.0" encoding="utf-8"?>
<p:tagLst xmlns:p="http://schemas.openxmlformats.org/presentationml/2006/main">
  <p:tag name="AS_UNIQUEID" val="89"/>
</p:tagLst>
</file>

<file path=ppt/tags/tag219.xml><?xml version="1.0" encoding="utf-8"?>
<p:tagLst xmlns:p="http://schemas.openxmlformats.org/presentationml/2006/main">
  <p:tag name="AS_UNIQUEID" val="90"/>
</p:tagLst>
</file>

<file path=ppt/tags/tag22.xml><?xml version="1.0" encoding="utf-8"?>
<p:tagLst xmlns:p="http://schemas.openxmlformats.org/presentationml/2006/main">
  <p:tag name="AS_UNIQUEID" val="503"/>
</p:tagLst>
</file>

<file path=ppt/tags/tag220.xml><?xml version="1.0" encoding="utf-8"?>
<p:tagLst xmlns:p="http://schemas.openxmlformats.org/presentationml/2006/main">
  <p:tag name="AS_UNIQUEID" val="91"/>
</p:tagLst>
</file>

<file path=ppt/tags/tag221.xml><?xml version="1.0" encoding="utf-8"?>
<p:tagLst xmlns:p="http://schemas.openxmlformats.org/presentationml/2006/main">
  <p:tag name="AS_UNIQUEID" val="803"/>
</p:tagLst>
</file>

<file path=ppt/tags/tag222.xml><?xml version="1.0" encoding="utf-8"?>
<p:tagLst xmlns:p="http://schemas.openxmlformats.org/presentationml/2006/main">
  <p:tag name="AS_UNIQUEID" val="92"/>
</p:tagLst>
</file>

<file path=ppt/tags/tag223.xml><?xml version="1.0" encoding="utf-8"?>
<p:tagLst xmlns:p="http://schemas.openxmlformats.org/presentationml/2006/main">
  <p:tag name="AS_UNIQUEID" val="553"/>
</p:tagLst>
</file>

<file path=ppt/tags/tag224.xml><?xml version="1.0" encoding="utf-8"?>
<p:tagLst xmlns:p="http://schemas.openxmlformats.org/presentationml/2006/main">
  <p:tag name="AS_UNIQUEID" val="554"/>
</p:tagLst>
</file>

<file path=ppt/tags/tag225.xml><?xml version="1.0" encoding="utf-8"?>
<p:tagLst xmlns:p="http://schemas.openxmlformats.org/presentationml/2006/main">
  <p:tag name="AS_UNIQUEID" val="555"/>
</p:tagLst>
</file>

<file path=ppt/tags/tag226.xml><?xml version="1.0" encoding="utf-8"?>
<p:tagLst xmlns:p="http://schemas.openxmlformats.org/presentationml/2006/main">
  <p:tag name="AS_UNIQUEID" val="93"/>
</p:tagLst>
</file>

<file path=ppt/tags/tag227.xml><?xml version="1.0" encoding="utf-8"?>
<p:tagLst xmlns:p="http://schemas.openxmlformats.org/presentationml/2006/main">
  <p:tag name="AS_UNIQUEID" val="94"/>
</p:tagLst>
</file>

<file path=ppt/tags/tag228.xml><?xml version="1.0" encoding="utf-8"?>
<p:tagLst xmlns:p="http://schemas.openxmlformats.org/presentationml/2006/main">
  <p:tag name="AS_UNIQUEID" val="95"/>
</p:tagLst>
</file>

<file path=ppt/tags/tag229.xml><?xml version="1.0" encoding="utf-8"?>
<p:tagLst xmlns:p="http://schemas.openxmlformats.org/presentationml/2006/main">
  <p:tag name="AS_UNIQUEID" val="96"/>
</p:tagLst>
</file>

<file path=ppt/tags/tag23.xml><?xml version="1.0" encoding="utf-8"?>
<p:tagLst xmlns:p="http://schemas.openxmlformats.org/presentationml/2006/main">
  <p:tag name="AS_UNIQUEID" val="504"/>
</p:tagLst>
</file>

<file path=ppt/tags/tag230.xml><?xml version="1.0" encoding="utf-8"?>
<p:tagLst xmlns:p="http://schemas.openxmlformats.org/presentationml/2006/main">
  <p:tag name="AS_UNIQUEID" val="556"/>
</p:tagLst>
</file>

<file path=ppt/tags/tag231.xml><?xml version="1.0" encoding="utf-8"?>
<p:tagLst xmlns:p="http://schemas.openxmlformats.org/presentationml/2006/main">
  <p:tag name="AS_UNIQUEID" val="97"/>
</p:tagLst>
</file>

<file path=ppt/tags/tag232.xml><?xml version="1.0" encoding="utf-8"?>
<p:tagLst xmlns:p="http://schemas.openxmlformats.org/presentationml/2006/main">
  <p:tag name="AS_UNIQUEID" val="98"/>
</p:tagLst>
</file>

<file path=ppt/tags/tag233.xml><?xml version="1.0" encoding="utf-8"?>
<p:tagLst xmlns:p="http://schemas.openxmlformats.org/presentationml/2006/main">
  <p:tag name="AS_UNIQUEID" val="557"/>
</p:tagLst>
</file>

<file path=ppt/tags/tag234.xml><?xml version="1.0" encoding="utf-8"?>
<p:tagLst xmlns:p="http://schemas.openxmlformats.org/presentationml/2006/main">
  <p:tag name="AS_UNIQUEID" val="558"/>
</p:tagLst>
</file>

<file path=ppt/tags/tag235.xml><?xml version="1.0" encoding="utf-8"?>
<p:tagLst xmlns:p="http://schemas.openxmlformats.org/presentationml/2006/main">
  <p:tag name="AS_UNIQUEID" val="559"/>
</p:tagLst>
</file>

<file path=ppt/tags/tag236.xml><?xml version="1.0" encoding="utf-8"?>
<p:tagLst xmlns:p="http://schemas.openxmlformats.org/presentationml/2006/main">
  <p:tag name="AS_UNIQUEID" val="99"/>
</p:tagLst>
</file>

<file path=ppt/tags/tag237.xml><?xml version="1.0" encoding="utf-8"?>
<p:tagLst xmlns:p="http://schemas.openxmlformats.org/presentationml/2006/main">
  <p:tag name="AS_UNIQUEID" val="100"/>
</p:tagLst>
</file>

<file path=ppt/tags/tag238.xml><?xml version="1.0" encoding="utf-8"?>
<p:tagLst xmlns:p="http://schemas.openxmlformats.org/presentationml/2006/main">
  <p:tag name="AS_UNIQUEID" val="101"/>
</p:tagLst>
</file>

<file path=ppt/tags/tag239.xml><?xml version="1.0" encoding="utf-8"?>
<p:tagLst xmlns:p="http://schemas.openxmlformats.org/presentationml/2006/main">
  <p:tag name="AS_UNIQUEID" val="102"/>
</p:tagLst>
</file>

<file path=ppt/tags/tag24.xml><?xml version="1.0" encoding="utf-8"?>
<p:tagLst xmlns:p="http://schemas.openxmlformats.org/presentationml/2006/main">
  <p:tag name="AS_UNIQUEID" val="505"/>
</p:tagLst>
</file>

<file path=ppt/tags/tag240.xml><?xml version="1.0" encoding="utf-8"?>
<p:tagLst xmlns:p="http://schemas.openxmlformats.org/presentationml/2006/main">
  <p:tag name="AS_UNIQUEID" val="560"/>
</p:tagLst>
</file>

<file path=ppt/tags/tag241.xml><?xml version="1.0" encoding="utf-8"?>
<p:tagLst xmlns:p="http://schemas.openxmlformats.org/presentationml/2006/main">
  <p:tag name="AS_UNIQUEID" val="103"/>
</p:tagLst>
</file>

<file path=ppt/tags/tag242.xml><?xml version="1.0" encoding="utf-8"?>
<p:tagLst xmlns:p="http://schemas.openxmlformats.org/presentationml/2006/main">
  <p:tag name="AS_UNIQUEID" val="104"/>
</p:tagLst>
</file>

<file path=ppt/tags/tag243.xml><?xml version="1.0" encoding="utf-8"?>
<p:tagLst xmlns:p="http://schemas.openxmlformats.org/presentationml/2006/main">
  <p:tag name="AS_UNIQUEID" val="561"/>
</p:tagLst>
</file>

<file path=ppt/tags/tag244.xml><?xml version="1.0" encoding="utf-8"?>
<p:tagLst xmlns:p="http://schemas.openxmlformats.org/presentationml/2006/main">
  <p:tag name="AS_UNIQUEID" val="562"/>
</p:tagLst>
</file>

<file path=ppt/tags/tag245.xml><?xml version="1.0" encoding="utf-8"?>
<p:tagLst xmlns:p="http://schemas.openxmlformats.org/presentationml/2006/main">
  <p:tag name="AS_UNIQUEID" val="563"/>
</p:tagLst>
</file>

<file path=ppt/tags/tag246.xml><?xml version="1.0" encoding="utf-8"?>
<p:tagLst xmlns:p="http://schemas.openxmlformats.org/presentationml/2006/main">
  <p:tag name="AS_UNIQUEID" val="105"/>
</p:tagLst>
</file>

<file path=ppt/tags/tag247.xml><?xml version="1.0" encoding="utf-8"?>
<p:tagLst xmlns:p="http://schemas.openxmlformats.org/presentationml/2006/main">
  <p:tag name="AS_UNIQUEID" val="106"/>
</p:tagLst>
</file>

<file path=ppt/tags/tag248.xml><?xml version="1.0" encoding="utf-8"?>
<p:tagLst xmlns:p="http://schemas.openxmlformats.org/presentationml/2006/main">
  <p:tag name="AS_UNIQUEID" val="107"/>
</p:tagLst>
</file>

<file path=ppt/tags/tag249.xml><?xml version="1.0" encoding="utf-8"?>
<p:tagLst xmlns:p="http://schemas.openxmlformats.org/presentationml/2006/main">
  <p:tag name="AS_UNIQUEID" val="108"/>
</p:tagLst>
</file>

<file path=ppt/tags/tag25.xml><?xml version="1.0" encoding="utf-8"?>
<p:tagLst xmlns:p="http://schemas.openxmlformats.org/presentationml/2006/main">
  <p:tag name="AS_UNIQUEID" val="506"/>
</p:tagLst>
</file>

<file path=ppt/tags/tag250.xml><?xml version="1.0" encoding="utf-8"?>
<p:tagLst xmlns:p="http://schemas.openxmlformats.org/presentationml/2006/main">
  <p:tag name="AS_UNIQUEID" val="564"/>
</p:tagLst>
</file>

<file path=ppt/tags/tag251.xml><?xml version="1.0" encoding="utf-8"?>
<p:tagLst xmlns:p="http://schemas.openxmlformats.org/presentationml/2006/main">
  <p:tag name="AS_UNIQUEID" val="109"/>
</p:tagLst>
</file>

<file path=ppt/tags/tag252.xml><?xml version="1.0" encoding="utf-8"?>
<p:tagLst xmlns:p="http://schemas.openxmlformats.org/presentationml/2006/main">
  <p:tag name="AS_UNIQUEID" val="110"/>
</p:tagLst>
</file>

<file path=ppt/tags/tag253.xml><?xml version="1.0" encoding="utf-8"?>
<p:tagLst xmlns:p="http://schemas.openxmlformats.org/presentationml/2006/main">
  <p:tag name="AS_UNIQUEID" val="804"/>
</p:tagLst>
</file>

<file path=ppt/tags/tag254.xml><?xml version="1.0" encoding="utf-8"?>
<p:tagLst xmlns:p="http://schemas.openxmlformats.org/presentationml/2006/main">
  <p:tag name="AS_UNIQUEID" val="111"/>
</p:tagLst>
</file>

<file path=ppt/tags/tag255.xml><?xml version="1.0" encoding="utf-8"?>
<p:tagLst xmlns:p="http://schemas.openxmlformats.org/presentationml/2006/main">
  <p:tag name="AS_UNIQUEID" val="566"/>
</p:tagLst>
</file>

<file path=ppt/tags/tag256.xml><?xml version="1.0" encoding="utf-8"?>
<p:tagLst xmlns:p="http://schemas.openxmlformats.org/presentationml/2006/main">
  <p:tag name="AS_UNIQUEID" val="112"/>
</p:tagLst>
</file>

<file path=ppt/tags/tag257.xml><?xml version="1.0" encoding="utf-8"?>
<p:tagLst xmlns:p="http://schemas.openxmlformats.org/presentationml/2006/main">
  <p:tag name="AS_UNIQUEID" val="113"/>
</p:tagLst>
</file>

<file path=ppt/tags/tag258.xml><?xml version="1.0" encoding="utf-8"?>
<p:tagLst xmlns:p="http://schemas.openxmlformats.org/presentationml/2006/main">
  <p:tag name="AS_UNIQUEID" val="114"/>
</p:tagLst>
</file>

<file path=ppt/tags/tag259.xml><?xml version="1.0" encoding="utf-8"?>
<p:tagLst xmlns:p="http://schemas.openxmlformats.org/presentationml/2006/main">
  <p:tag name="AS_UNIQUEID" val="115"/>
</p:tagLst>
</file>

<file path=ppt/tags/tag26.xml><?xml version="1.0" encoding="utf-8"?>
<p:tagLst xmlns:p="http://schemas.openxmlformats.org/presentationml/2006/main">
  <p:tag name="AS_UNIQUEID" val="719"/>
</p:tagLst>
</file>

<file path=ppt/tags/tag260.xml><?xml version="1.0" encoding="utf-8"?>
<p:tagLst xmlns:p="http://schemas.openxmlformats.org/presentationml/2006/main">
  <p:tag name="AS_UNIQUEID" val="116"/>
</p:tagLst>
</file>

<file path=ppt/tags/tag261.xml><?xml version="1.0" encoding="utf-8"?>
<p:tagLst xmlns:p="http://schemas.openxmlformats.org/presentationml/2006/main">
  <p:tag name="AS_UNIQUEID" val="567"/>
</p:tagLst>
</file>

<file path=ppt/tags/tag262.xml><?xml version="1.0" encoding="utf-8"?>
<p:tagLst xmlns:p="http://schemas.openxmlformats.org/presentationml/2006/main">
  <p:tag name="AS_UNIQUEID" val="117"/>
</p:tagLst>
</file>

<file path=ppt/tags/tag263.xml><?xml version="1.0" encoding="utf-8"?>
<p:tagLst xmlns:p="http://schemas.openxmlformats.org/presentationml/2006/main">
  <p:tag name="AS_UNIQUEID" val="118"/>
</p:tagLst>
</file>

<file path=ppt/tags/tag264.xml><?xml version="1.0" encoding="utf-8"?>
<p:tagLst xmlns:p="http://schemas.openxmlformats.org/presentationml/2006/main">
  <p:tag name="AS_UNIQUEID" val="119"/>
</p:tagLst>
</file>

<file path=ppt/tags/tag265.xml><?xml version="1.0" encoding="utf-8"?>
<p:tagLst xmlns:p="http://schemas.openxmlformats.org/presentationml/2006/main">
  <p:tag name="AS_UNIQUEID" val="120"/>
</p:tagLst>
</file>

<file path=ppt/tags/tag266.xml><?xml version="1.0" encoding="utf-8"?>
<p:tagLst xmlns:p="http://schemas.openxmlformats.org/presentationml/2006/main">
  <p:tag name="AS_UNIQUEID" val="121"/>
</p:tagLst>
</file>

<file path=ppt/tags/tag267.xml><?xml version="1.0" encoding="utf-8"?>
<p:tagLst xmlns:p="http://schemas.openxmlformats.org/presentationml/2006/main">
  <p:tag name="AS_UNIQUEID" val="568"/>
</p:tagLst>
</file>

<file path=ppt/tags/tag268.xml><?xml version="1.0" encoding="utf-8"?>
<p:tagLst xmlns:p="http://schemas.openxmlformats.org/presentationml/2006/main">
  <p:tag name="AS_UNIQUEID" val="569"/>
</p:tagLst>
</file>

<file path=ppt/tags/tag269.xml><?xml version="1.0" encoding="utf-8"?>
<p:tagLst xmlns:p="http://schemas.openxmlformats.org/presentationml/2006/main">
  <p:tag name="AS_UNIQUEID" val="122"/>
</p:tagLst>
</file>

<file path=ppt/tags/tag27.xml><?xml version="1.0" encoding="utf-8"?>
<p:tagLst xmlns:p="http://schemas.openxmlformats.org/presentationml/2006/main">
  <p:tag name="AS_UNIQUEID" val="508"/>
</p:tagLst>
</file>

<file path=ppt/tags/tag270.xml><?xml version="1.0" encoding="utf-8"?>
<p:tagLst xmlns:p="http://schemas.openxmlformats.org/presentationml/2006/main">
  <p:tag name="AS_UNIQUEID" val="123"/>
</p:tagLst>
</file>

<file path=ppt/tags/tag271.xml><?xml version="1.0" encoding="utf-8"?>
<p:tagLst xmlns:p="http://schemas.openxmlformats.org/presentationml/2006/main">
  <p:tag name="AS_UNIQUEID" val="570"/>
</p:tagLst>
</file>

<file path=ppt/tags/tag272.xml><?xml version="1.0" encoding="utf-8"?>
<p:tagLst xmlns:p="http://schemas.openxmlformats.org/presentationml/2006/main">
  <p:tag name="AS_UNIQUEID" val="124"/>
</p:tagLst>
</file>

<file path=ppt/tags/tag273.xml><?xml version="1.0" encoding="utf-8"?>
<p:tagLst xmlns:p="http://schemas.openxmlformats.org/presentationml/2006/main">
  <p:tag name="AS_UNIQUEID" val="125"/>
</p:tagLst>
</file>

<file path=ppt/tags/tag274.xml><?xml version="1.0" encoding="utf-8"?>
<p:tagLst xmlns:p="http://schemas.openxmlformats.org/presentationml/2006/main">
  <p:tag name="AS_UNIQUEID" val="126"/>
</p:tagLst>
</file>

<file path=ppt/tags/tag275.xml><?xml version="1.0" encoding="utf-8"?>
<p:tagLst xmlns:p="http://schemas.openxmlformats.org/presentationml/2006/main">
  <p:tag name="AS_UNIQUEID" val="571"/>
</p:tagLst>
</file>

<file path=ppt/tags/tag276.xml><?xml version="1.0" encoding="utf-8"?>
<p:tagLst xmlns:p="http://schemas.openxmlformats.org/presentationml/2006/main">
  <p:tag name="AS_UNIQUEID" val="572"/>
</p:tagLst>
</file>

<file path=ppt/tags/tag277.xml><?xml version="1.0" encoding="utf-8"?>
<p:tagLst xmlns:p="http://schemas.openxmlformats.org/presentationml/2006/main">
  <p:tag name="AS_UNIQUEID" val="127"/>
</p:tagLst>
</file>

<file path=ppt/tags/tag278.xml><?xml version="1.0" encoding="utf-8"?>
<p:tagLst xmlns:p="http://schemas.openxmlformats.org/presentationml/2006/main">
  <p:tag name="AS_UNIQUEID" val="128"/>
</p:tagLst>
</file>

<file path=ppt/tags/tag279.xml><?xml version="1.0" encoding="utf-8"?>
<p:tagLst xmlns:p="http://schemas.openxmlformats.org/presentationml/2006/main">
  <p:tag name="AS_UNIQUEID" val="573"/>
</p:tagLst>
</file>

<file path=ppt/tags/tag28.xml><?xml version="1.0" encoding="utf-8"?>
<p:tagLst xmlns:p="http://schemas.openxmlformats.org/presentationml/2006/main">
  <p:tag name="AS_UNIQUEID" val="509"/>
</p:tagLst>
</file>

<file path=ppt/tags/tag280.xml><?xml version="1.0" encoding="utf-8"?>
<p:tagLst xmlns:p="http://schemas.openxmlformats.org/presentationml/2006/main">
  <p:tag name="AS_UNIQUEID" val="129"/>
</p:tagLst>
</file>

<file path=ppt/tags/tag281.xml><?xml version="1.0" encoding="utf-8"?>
<p:tagLst xmlns:p="http://schemas.openxmlformats.org/presentationml/2006/main">
  <p:tag name="AS_UNIQUEID" val="130"/>
</p:tagLst>
</file>

<file path=ppt/tags/tag282.xml><?xml version="1.0" encoding="utf-8"?>
<p:tagLst xmlns:p="http://schemas.openxmlformats.org/presentationml/2006/main">
  <p:tag name="AS_UNIQUEID" val="131"/>
</p:tagLst>
</file>

<file path=ppt/tags/tag283.xml><?xml version="1.0" encoding="utf-8"?>
<p:tagLst xmlns:p="http://schemas.openxmlformats.org/presentationml/2006/main">
  <p:tag name="AS_UNIQUEID" val="805"/>
</p:tagLst>
</file>

<file path=ppt/tags/tag284.xml><?xml version="1.0" encoding="utf-8"?>
<p:tagLst xmlns:p="http://schemas.openxmlformats.org/presentationml/2006/main">
  <p:tag name="AS_UNIQUEID" val="132"/>
</p:tagLst>
</file>

<file path=ppt/tags/tag285.xml><?xml version="1.0" encoding="utf-8"?>
<p:tagLst xmlns:p="http://schemas.openxmlformats.org/presentationml/2006/main">
  <p:tag name="AS_UNIQUEID" val="133"/>
</p:tagLst>
</file>

<file path=ppt/tags/tag286.xml><?xml version="1.0" encoding="utf-8"?>
<p:tagLst xmlns:p="http://schemas.openxmlformats.org/presentationml/2006/main">
  <p:tag name="AS_UNIQUEID" val="575"/>
</p:tagLst>
</file>

<file path=ppt/tags/tag287.xml><?xml version="1.0" encoding="utf-8"?>
<p:tagLst xmlns:p="http://schemas.openxmlformats.org/presentationml/2006/main">
  <p:tag name="AS_UNIQUEID" val="576"/>
</p:tagLst>
</file>

<file path=ppt/tags/tag288.xml><?xml version="1.0" encoding="utf-8"?>
<p:tagLst xmlns:p="http://schemas.openxmlformats.org/presentationml/2006/main">
  <p:tag name="AS_UNIQUEID" val="134"/>
</p:tagLst>
</file>

<file path=ppt/tags/tag289.xml><?xml version="1.0" encoding="utf-8"?>
<p:tagLst xmlns:p="http://schemas.openxmlformats.org/presentationml/2006/main">
  <p:tag name="AS_UNIQUEID" val="135"/>
</p:tagLst>
</file>

<file path=ppt/tags/tag29.xml><?xml version="1.0" encoding="utf-8"?>
<p:tagLst xmlns:p="http://schemas.openxmlformats.org/presentationml/2006/main">
  <p:tag name="AS_UNIQUEID" val="510"/>
</p:tagLst>
</file>

<file path=ppt/tags/tag290.xml><?xml version="1.0" encoding="utf-8"?>
<p:tagLst xmlns:p="http://schemas.openxmlformats.org/presentationml/2006/main">
  <p:tag name="AS_UNIQUEID" val="577"/>
</p:tagLst>
</file>

<file path=ppt/tags/tag291.xml><?xml version="1.0" encoding="utf-8"?>
<p:tagLst xmlns:p="http://schemas.openxmlformats.org/presentationml/2006/main">
  <p:tag name="AS_UNIQUEID" val="136"/>
</p:tagLst>
</file>

<file path=ppt/tags/tag292.xml><?xml version="1.0" encoding="utf-8"?>
<p:tagLst xmlns:p="http://schemas.openxmlformats.org/presentationml/2006/main">
  <p:tag name="AS_UNIQUEID" val="137"/>
</p:tagLst>
</file>

<file path=ppt/tags/tag293.xml><?xml version="1.0" encoding="utf-8"?>
<p:tagLst xmlns:p="http://schemas.openxmlformats.org/presentationml/2006/main">
  <p:tag name="AS_UNIQUEID" val="578"/>
</p:tagLst>
</file>

<file path=ppt/tags/tag294.xml><?xml version="1.0" encoding="utf-8"?>
<p:tagLst xmlns:p="http://schemas.openxmlformats.org/presentationml/2006/main">
  <p:tag name="AS_UNIQUEID" val="579"/>
</p:tagLst>
</file>

<file path=ppt/tags/tag295.xml><?xml version="1.0" encoding="utf-8"?>
<p:tagLst xmlns:p="http://schemas.openxmlformats.org/presentationml/2006/main">
  <p:tag name="AS_UNIQUEID" val="138"/>
</p:tagLst>
</file>

<file path=ppt/tags/tag296.xml><?xml version="1.0" encoding="utf-8"?>
<p:tagLst xmlns:p="http://schemas.openxmlformats.org/presentationml/2006/main">
  <p:tag name="AS_UNIQUEID" val="139"/>
</p:tagLst>
</file>

<file path=ppt/tags/tag297.xml><?xml version="1.0" encoding="utf-8"?>
<p:tagLst xmlns:p="http://schemas.openxmlformats.org/presentationml/2006/main">
  <p:tag name="AS_UNIQUEID" val="580"/>
</p:tagLst>
</file>

<file path=ppt/tags/tag298.xml><?xml version="1.0" encoding="utf-8"?>
<p:tagLst xmlns:p="http://schemas.openxmlformats.org/presentationml/2006/main">
  <p:tag name="AS_UNIQUEID" val="140"/>
</p:tagLst>
</file>

<file path=ppt/tags/tag299.xml><?xml version="1.0" encoding="utf-8"?>
<p:tagLst xmlns:p="http://schemas.openxmlformats.org/presentationml/2006/main">
  <p:tag name="AS_UNIQUEID" val="141"/>
</p:tagLst>
</file>

<file path=ppt/tags/tag3.xml><?xml version="1.0" encoding="utf-8"?>
<p:tagLst xmlns:p="http://schemas.openxmlformats.org/presentationml/2006/main">
  <p:tag name="AS_UNIQUEID" val="484"/>
</p:tagLst>
</file>

<file path=ppt/tags/tag30.xml><?xml version="1.0" encoding="utf-8"?>
<p:tagLst xmlns:p="http://schemas.openxmlformats.org/presentationml/2006/main">
  <p:tag name="AS_UNIQUEID" val="511"/>
</p:tagLst>
</file>

<file path=ppt/tags/tag300.xml><?xml version="1.0" encoding="utf-8"?>
<p:tagLst xmlns:p="http://schemas.openxmlformats.org/presentationml/2006/main">
  <p:tag name="AS_UNIQUEID" val="581"/>
</p:tagLst>
</file>

<file path=ppt/tags/tag301.xml><?xml version="1.0" encoding="utf-8"?>
<p:tagLst xmlns:p="http://schemas.openxmlformats.org/presentationml/2006/main">
  <p:tag name="AS_UNIQUEID" val="582"/>
</p:tagLst>
</file>

<file path=ppt/tags/tag302.xml><?xml version="1.0" encoding="utf-8"?>
<p:tagLst xmlns:p="http://schemas.openxmlformats.org/presentationml/2006/main">
  <p:tag name="AS_UNIQUEID" val="142"/>
</p:tagLst>
</file>

<file path=ppt/tags/tag303.xml><?xml version="1.0" encoding="utf-8"?>
<p:tagLst xmlns:p="http://schemas.openxmlformats.org/presentationml/2006/main">
  <p:tag name="AS_UNIQUEID" val="143"/>
</p:tagLst>
</file>

<file path=ppt/tags/tag304.xml><?xml version="1.0" encoding="utf-8"?>
<p:tagLst xmlns:p="http://schemas.openxmlformats.org/presentationml/2006/main">
  <p:tag name="AS_UNIQUEID" val="583"/>
</p:tagLst>
</file>

<file path=ppt/tags/tag305.xml><?xml version="1.0" encoding="utf-8"?>
<p:tagLst xmlns:p="http://schemas.openxmlformats.org/presentationml/2006/main">
  <p:tag name="AS_UNIQUEID" val="144"/>
</p:tagLst>
</file>

<file path=ppt/tags/tag306.xml><?xml version="1.0" encoding="utf-8"?>
<p:tagLst xmlns:p="http://schemas.openxmlformats.org/presentationml/2006/main">
  <p:tag name="AS_UNIQUEID" val="145"/>
</p:tagLst>
</file>

<file path=ppt/tags/tag307.xml><?xml version="1.0" encoding="utf-8"?>
<p:tagLst xmlns:p="http://schemas.openxmlformats.org/presentationml/2006/main">
  <p:tag name="AS_UNIQUEID" val="146"/>
</p:tagLst>
</file>

<file path=ppt/tags/tag308.xml><?xml version="1.0" encoding="utf-8"?>
<p:tagLst xmlns:p="http://schemas.openxmlformats.org/presentationml/2006/main">
  <p:tag name="AS_UNIQUEID" val="147"/>
</p:tagLst>
</file>

<file path=ppt/tags/tag309.xml><?xml version="1.0" encoding="utf-8"?>
<p:tagLst xmlns:p="http://schemas.openxmlformats.org/presentationml/2006/main">
  <p:tag name="AS_UNIQUEID" val="806"/>
</p:tagLst>
</file>

<file path=ppt/tags/tag31.xml><?xml version="1.0" encoding="utf-8"?>
<p:tagLst xmlns:p="http://schemas.openxmlformats.org/presentationml/2006/main">
  <p:tag name="AS_UNIQUEID" val="512"/>
</p:tagLst>
</file>

<file path=ppt/tags/tag310.xml><?xml version="1.0" encoding="utf-8"?>
<p:tagLst xmlns:p="http://schemas.openxmlformats.org/presentationml/2006/main">
  <p:tag name="AS_UNIQUEID" val="148"/>
</p:tagLst>
</file>

<file path=ppt/tags/tag311.xml><?xml version="1.0" encoding="utf-8"?>
<p:tagLst xmlns:p="http://schemas.openxmlformats.org/presentationml/2006/main">
  <p:tag name="AS_UNIQUEID" val="585"/>
</p:tagLst>
</file>

<file path=ppt/tags/tag312.xml><?xml version="1.0" encoding="utf-8"?>
<p:tagLst xmlns:p="http://schemas.openxmlformats.org/presentationml/2006/main">
  <p:tag name="AS_UNIQUEID" val="149"/>
</p:tagLst>
</file>

<file path=ppt/tags/tag313.xml><?xml version="1.0" encoding="utf-8"?>
<p:tagLst xmlns:p="http://schemas.openxmlformats.org/presentationml/2006/main">
  <p:tag name="AS_UNIQUEID" val="150"/>
</p:tagLst>
</file>

<file path=ppt/tags/tag314.xml><?xml version="1.0" encoding="utf-8"?>
<p:tagLst xmlns:p="http://schemas.openxmlformats.org/presentationml/2006/main">
  <p:tag name="AS_UNIQUEID" val="586"/>
</p:tagLst>
</file>

<file path=ppt/tags/tag315.xml><?xml version="1.0" encoding="utf-8"?>
<p:tagLst xmlns:p="http://schemas.openxmlformats.org/presentationml/2006/main">
  <p:tag name="AS_UNIQUEID" val="151"/>
</p:tagLst>
</file>

<file path=ppt/tags/tag316.xml><?xml version="1.0" encoding="utf-8"?>
<p:tagLst xmlns:p="http://schemas.openxmlformats.org/presentationml/2006/main">
  <p:tag name="AS_UNIQUEID" val="152"/>
</p:tagLst>
</file>

<file path=ppt/tags/tag317.xml><?xml version="1.0" encoding="utf-8"?>
<p:tagLst xmlns:p="http://schemas.openxmlformats.org/presentationml/2006/main">
  <p:tag name="AS_UNIQUEID" val="587"/>
</p:tagLst>
</file>

<file path=ppt/tags/tag318.xml><?xml version="1.0" encoding="utf-8"?>
<p:tagLst xmlns:p="http://schemas.openxmlformats.org/presentationml/2006/main">
  <p:tag name="AS_UNIQUEID" val="153"/>
</p:tagLst>
</file>

<file path=ppt/tags/tag319.xml><?xml version="1.0" encoding="utf-8"?>
<p:tagLst xmlns:p="http://schemas.openxmlformats.org/presentationml/2006/main">
  <p:tag name="AS_UNIQUEID" val="154"/>
</p:tagLst>
</file>

<file path=ppt/tags/tag32.xml><?xml version="1.0" encoding="utf-8"?>
<p:tagLst xmlns:p="http://schemas.openxmlformats.org/presentationml/2006/main">
  <p:tag name="AS_UNIQUEID" val="513"/>
</p:tagLst>
</file>

<file path=ppt/tags/tag320.xml><?xml version="1.0" encoding="utf-8"?>
<p:tagLst xmlns:p="http://schemas.openxmlformats.org/presentationml/2006/main">
  <p:tag name="AS_UNIQUEID" val="588"/>
</p:tagLst>
</file>

<file path=ppt/tags/tag321.xml><?xml version="1.0" encoding="utf-8"?>
<p:tagLst xmlns:p="http://schemas.openxmlformats.org/presentationml/2006/main">
  <p:tag name="AS_UNIQUEID" val="155"/>
</p:tagLst>
</file>

<file path=ppt/tags/tag322.xml><?xml version="1.0" encoding="utf-8"?>
<p:tagLst xmlns:p="http://schemas.openxmlformats.org/presentationml/2006/main">
  <p:tag name="AS_UNIQUEID" val="156"/>
</p:tagLst>
</file>

<file path=ppt/tags/tag323.xml><?xml version="1.0" encoding="utf-8"?>
<p:tagLst xmlns:p="http://schemas.openxmlformats.org/presentationml/2006/main">
  <p:tag name="AS_UNIQUEID" val="157"/>
</p:tagLst>
</file>

<file path=ppt/tags/tag324.xml><?xml version="1.0" encoding="utf-8"?>
<p:tagLst xmlns:p="http://schemas.openxmlformats.org/presentationml/2006/main">
  <p:tag name="AS_UNIQUEID" val="158"/>
</p:tagLst>
</file>

<file path=ppt/tags/tag325.xml><?xml version="1.0" encoding="utf-8"?>
<p:tagLst xmlns:p="http://schemas.openxmlformats.org/presentationml/2006/main">
  <p:tag name="AS_UNIQUEID" val="807"/>
</p:tagLst>
</file>

<file path=ppt/tags/tag326.xml><?xml version="1.0" encoding="utf-8"?>
<p:tagLst xmlns:p="http://schemas.openxmlformats.org/presentationml/2006/main">
  <p:tag name="AS_UNIQUEID" val="159"/>
</p:tagLst>
</file>

<file path=ppt/tags/tag327.xml><?xml version="1.0" encoding="utf-8"?>
<p:tagLst xmlns:p="http://schemas.openxmlformats.org/presentationml/2006/main">
  <p:tag name="AS_UNIQUEID" val="160"/>
</p:tagLst>
</file>

<file path=ppt/tags/tag328.xml><?xml version="1.0" encoding="utf-8"?>
<p:tagLst xmlns:p="http://schemas.openxmlformats.org/presentationml/2006/main">
  <p:tag name="AS_UNIQUEID" val="161"/>
</p:tagLst>
</file>

<file path=ppt/tags/tag329.xml><?xml version="1.0" encoding="utf-8"?>
<p:tagLst xmlns:p="http://schemas.openxmlformats.org/presentationml/2006/main">
  <p:tag name="AS_UNIQUEID" val="590"/>
</p:tagLst>
</file>

<file path=ppt/tags/tag33.xml><?xml version="1.0" encoding="utf-8"?>
<p:tagLst xmlns:p="http://schemas.openxmlformats.org/presentationml/2006/main">
  <p:tag name="AS_UNIQUEID" val="514"/>
</p:tagLst>
</file>

<file path=ppt/tags/tag330.xml><?xml version="1.0" encoding="utf-8"?>
<p:tagLst xmlns:p="http://schemas.openxmlformats.org/presentationml/2006/main">
  <p:tag name="AS_UNIQUEID" val="162"/>
</p:tagLst>
</file>

<file path=ppt/tags/tag331.xml><?xml version="1.0" encoding="utf-8"?>
<p:tagLst xmlns:p="http://schemas.openxmlformats.org/presentationml/2006/main">
  <p:tag name="AS_UNIQUEID" val="163"/>
</p:tagLst>
</file>

<file path=ppt/tags/tag332.xml><?xml version="1.0" encoding="utf-8"?>
<p:tagLst xmlns:p="http://schemas.openxmlformats.org/presentationml/2006/main">
  <p:tag name="AS_UNIQUEID" val="164"/>
</p:tagLst>
</file>

<file path=ppt/tags/tag333.xml><?xml version="1.0" encoding="utf-8"?>
<p:tagLst xmlns:p="http://schemas.openxmlformats.org/presentationml/2006/main">
  <p:tag name="AS_UNIQUEID" val="165"/>
</p:tagLst>
</file>

<file path=ppt/tags/tag334.xml><?xml version="1.0" encoding="utf-8"?>
<p:tagLst xmlns:p="http://schemas.openxmlformats.org/presentationml/2006/main">
  <p:tag name="AS_UNIQUEID" val="166"/>
</p:tagLst>
</file>

<file path=ppt/tags/tag335.xml><?xml version="1.0" encoding="utf-8"?>
<p:tagLst xmlns:p="http://schemas.openxmlformats.org/presentationml/2006/main">
  <p:tag name="AS_UNIQUEID" val="167"/>
</p:tagLst>
</file>

<file path=ppt/tags/tag336.xml><?xml version="1.0" encoding="utf-8"?>
<p:tagLst xmlns:p="http://schemas.openxmlformats.org/presentationml/2006/main">
  <p:tag name="AS_UNIQUEID" val="168"/>
</p:tagLst>
</file>

<file path=ppt/tags/tag337.xml><?xml version="1.0" encoding="utf-8"?>
<p:tagLst xmlns:p="http://schemas.openxmlformats.org/presentationml/2006/main">
  <p:tag name="AS_UNIQUEID" val="169"/>
</p:tagLst>
</file>

<file path=ppt/tags/tag338.xml><?xml version="1.0" encoding="utf-8"?>
<p:tagLst xmlns:p="http://schemas.openxmlformats.org/presentationml/2006/main">
  <p:tag name="AS_UNIQUEID" val="170"/>
</p:tagLst>
</file>

<file path=ppt/tags/tag339.xml><?xml version="1.0" encoding="utf-8"?>
<p:tagLst xmlns:p="http://schemas.openxmlformats.org/presentationml/2006/main">
  <p:tag name="AS_UNIQUEID" val="171"/>
</p:tagLst>
</file>

<file path=ppt/tags/tag34.xml><?xml version="1.0" encoding="utf-8"?>
<p:tagLst xmlns:p="http://schemas.openxmlformats.org/presentationml/2006/main">
  <p:tag name="AS_UNIQUEID" val="515"/>
</p:tagLst>
</file>

<file path=ppt/tags/tag340.xml><?xml version="1.0" encoding="utf-8"?>
<p:tagLst xmlns:p="http://schemas.openxmlformats.org/presentationml/2006/main">
  <p:tag name="AS_UNIQUEID" val="172"/>
</p:tagLst>
</file>

<file path=ppt/tags/tag341.xml><?xml version="1.0" encoding="utf-8"?>
<p:tagLst xmlns:p="http://schemas.openxmlformats.org/presentationml/2006/main">
  <p:tag name="AS_UNIQUEID" val="173"/>
</p:tagLst>
</file>

<file path=ppt/tags/tag342.xml><?xml version="1.0" encoding="utf-8"?>
<p:tagLst xmlns:p="http://schemas.openxmlformats.org/presentationml/2006/main">
  <p:tag name="AS_UNIQUEID" val="808"/>
</p:tagLst>
</file>

<file path=ppt/tags/tag343.xml><?xml version="1.0" encoding="utf-8"?>
<p:tagLst xmlns:p="http://schemas.openxmlformats.org/presentationml/2006/main">
  <p:tag name="AS_UNIQUEID" val="174"/>
</p:tagLst>
</file>

<file path=ppt/tags/tag344.xml><?xml version="1.0" encoding="utf-8"?>
<p:tagLst xmlns:p="http://schemas.openxmlformats.org/presentationml/2006/main">
  <p:tag name="AS_UNIQUEID" val="175"/>
</p:tagLst>
</file>

<file path=ppt/tags/tag345.xml><?xml version="1.0" encoding="utf-8"?>
<p:tagLst xmlns:p="http://schemas.openxmlformats.org/presentationml/2006/main">
  <p:tag name="AS_UNIQUEID" val="176"/>
</p:tagLst>
</file>

<file path=ppt/tags/tag346.xml><?xml version="1.0" encoding="utf-8"?>
<p:tagLst xmlns:p="http://schemas.openxmlformats.org/presentationml/2006/main">
  <p:tag name="AS_UNIQUEID" val="592"/>
</p:tagLst>
</file>

<file path=ppt/tags/tag347.xml><?xml version="1.0" encoding="utf-8"?>
<p:tagLst xmlns:p="http://schemas.openxmlformats.org/presentationml/2006/main">
  <p:tag name="AS_UNIQUEID" val="177"/>
</p:tagLst>
</file>

<file path=ppt/tags/tag348.xml><?xml version="1.0" encoding="utf-8"?>
<p:tagLst xmlns:p="http://schemas.openxmlformats.org/presentationml/2006/main">
  <p:tag name="AS_UNIQUEID" val="178"/>
</p:tagLst>
</file>

<file path=ppt/tags/tag349.xml><?xml version="1.0" encoding="utf-8"?>
<p:tagLst xmlns:p="http://schemas.openxmlformats.org/presentationml/2006/main">
  <p:tag name="AS_UNIQUEID" val="179"/>
</p:tagLst>
</file>

<file path=ppt/tags/tag35.xml><?xml version="1.0" encoding="utf-8"?>
<p:tagLst xmlns:p="http://schemas.openxmlformats.org/presentationml/2006/main">
  <p:tag name="AS_UNIQUEID" val="720"/>
</p:tagLst>
</file>

<file path=ppt/tags/tag350.xml><?xml version="1.0" encoding="utf-8"?>
<p:tagLst xmlns:p="http://schemas.openxmlformats.org/presentationml/2006/main">
  <p:tag name="AS_UNIQUEID" val="809"/>
</p:tagLst>
</file>

<file path=ppt/tags/tag351.xml><?xml version="1.0" encoding="utf-8"?>
<p:tagLst xmlns:p="http://schemas.openxmlformats.org/presentationml/2006/main">
  <p:tag name="AS_UNIQUEID" val="180"/>
</p:tagLst>
</file>

<file path=ppt/tags/tag352.xml><?xml version="1.0" encoding="utf-8"?>
<p:tagLst xmlns:p="http://schemas.openxmlformats.org/presentationml/2006/main">
  <p:tag name="AS_UNIQUEID" val="594"/>
</p:tagLst>
</file>

<file path=ppt/tags/tag353.xml><?xml version="1.0" encoding="utf-8"?>
<p:tagLst xmlns:p="http://schemas.openxmlformats.org/presentationml/2006/main">
  <p:tag name="AS_UNIQUEID" val="181"/>
</p:tagLst>
</file>

<file path=ppt/tags/tag354.xml><?xml version="1.0" encoding="utf-8"?>
<p:tagLst xmlns:p="http://schemas.openxmlformats.org/presentationml/2006/main">
  <p:tag name="AS_UNIQUEID" val="595"/>
</p:tagLst>
</file>

<file path=ppt/tags/tag355.xml><?xml version="1.0" encoding="utf-8"?>
<p:tagLst xmlns:p="http://schemas.openxmlformats.org/presentationml/2006/main">
  <p:tag name="AS_UNIQUEID" val="182"/>
</p:tagLst>
</file>

<file path=ppt/tags/tag356.xml><?xml version="1.0" encoding="utf-8"?>
<p:tagLst xmlns:p="http://schemas.openxmlformats.org/presentationml/2006/main">
  <p:tag name="AS_UNIQUEID" val="183"/>
</p:tagLst>
</file>

<file path=ppt/tags/tag357.xml><?xml version="1.0" encoding="utf-8"?>
<p:tagLst xmlns:p="http://schemas.openxmlformats.org/presentationml/2006/main">
  <p:tag name="AS_UNIQUEID" val="596"/>
</p:tagLst>
</file>

<file path=ppt/tags/tag358.xml><?xml version="1.0" encoding="utf-8"?>
<p:tagLst xmlns:p="http://schemas.openxmlformats.org/presentationml/2006/main">
  <p:tag name="AS_UNIQUEID" val="184"/>
</p:tagLst>
</file>

<file path=ppt/tags/tag359.xml><?xml version="1.0" encoding="utf-8"?>
<p:tagLst xmlns:p="http://schemas.openxmlformats.org/presentationml/2006/main">
  <p:tag name="AS_UNIQUEID" val="597"/>
</p:tagLst>
</file>

<file path=ppt/tags/tag36.xml><?xml version="1.0" encoding="utf-8"?>
<p:tagLst xmlns:p="http://schemas.openxmlformats.org/presentationml/2006/main">
  <p:tag name="AS_UNIQUEID" val="517"/>
</p:tagLst>
</file>

<file path=ppt/tags/tag360.xml><?xml version="1.0" encoding="utf-8"?>
<p:tagLst xmlns:p="http://schemas.openxmlformats.org/presentationml/2006/main">
  <p:tag name="AS_UNIQUEID" val="185"/>
</p:tagLst>
</file>

<file path=ppt/tags/tag361.xml><?xml version="1.0" encoding="utf-8"?>
<p:tagLst xmlns:p="http://schemas.openxmlformats.org/presentationml/2006/main">
  <p:tag name="AS_UNIQUEID" val="186"/>
</p:tagLst>
</file>

<file path=ppt/tags/tag362.xml><?xml version="1.0" encoding="utf-8"?>
<p:tagLst xmlns:p="http://schemas.openxmlformats.org/presentationml/2006/main">
  <p:tag name="AS_UNIQUEID" val="598"/>
</p:tagLst>
</file>

<file path=ppt/tags/tag363.xml><?xml version="1.0" encoding="utf-8"?>
<p:tagLst xmlns:p="http://schemas.openxmlformats.org/presentationml/2006/main">
  <p:tag name="AS_UNIQUEID" val="187"/>
</p:tagLst>
</file>

<file path=ppt/tags/tag364.xml><?xml version="1.0" encoding="utf-8"?>
<p:tagLst xmlns:p="http://schemas.openxmlformats.org/presentationml/2006/main">
  <p:tag name="AS_UNIQUEID" val="188"/>
</p:tagLst>
</file>

<file path=ppt/tags/tag365.xml><?xml version="1.0" encoding="utf-8"?>
<p:tagLst xmlns:p="http://schemas.openxmlformats.org/presentationml/2006/main">
  <p:tag name="AS_UNIQUEID" val="599"/>
</p:tagLst>
</file>

<file path=ppt/tags/tag366.xml><?xml version="1.0" encoding="utf-8"?>
<p:tagLst xmlns:p="http://schemas.openxmlformats.org/presentationml/2006/main">
  <p:tag name="AS_UNIQUEID" val="189"/>
</p:tagLst>
</file>

<file path=ppt/tags/tag367.xml><?xml version="1.0" encoding="utf-8"?>
<p:tagLst xmlns:p="http://schemas.openxmlformats.org/presentationml/2006/main">
  <p:tag name="AS_UNIQUEID" val="190"/>
</p:tagLst>
</file>

<file path=ppt/tags/tag368.xml><?xml version="1.0" encoding="utf-8"?>
<p:tagLst xmlns:p="http://schemas.openxmlformats.org/presentationml/2006/main">
  <p:tag name="AS_UNIQUEID" val="600"/>
</p:tagLst>
</file>

<file path=ppt/tags/tag369.xml><?xml version="1.0" encoding="utf-8"?>
<p:tagLst xmlns:p="http://schemas.openxmlformats.org/presentationml/2006/main">
  <p:tag name="AS_UNIQUEID" val="191"/>
</p:tagLst>
</file>

<file path=ppt/tags/tag37.xml><?xml version="1.0" encoding="utf-8"?>
<p:tagLst xmlns:p="http://schemas.openxmlformats.org/presentationml/2006/main">
  <p:tag name="AS_UNIQUEID" val="20"/>
</p:tagLst>
</file>

<file path=ppt/tags/tag370.xml><?xml version="1.0" encoding="utf-8"?>
<p:tagLst xmlns:p="http://schemas.openxmlformats.org/presentationml/2006/main">
  <p:tag name="AS_UNIQUEID" val="192"/>
</p:tagLst>
</file>

<file path=ppt/tags/tag371.xml><?xml version="1.0" encoding="utf-8"?>
<p:tagLst xmlns:p="http://schemas.openxmlformats.org/presentationml/2006/main">
  <p:tag name="AS_UNIQUEID" val="193"/>
</p:tagLst>
</file>

<file path=ppt/tags/tag372.xml><?xml version="1.0" encoding="utf-8"?>
<p:tagLst xmlns:p="http://schemas.openxmlformats.org/presentationml/2006/main">
  <p:tag name="AS_UNIQUEID" val="194"/>
</p:tagLst>
</file>

<file path=ppt/tags/tag373.xml><?xml version="1.0" encoding="utf-8"?>
<p:tagLst xmlns:p="http://schemas.openxmlformats.org/presentationml/2006/main">
  <p:tag name="AS_UNIQUEID" val="810"/>
</p:tagLst>
</file>

<file path=ppt/tags/tag374.xml><?xml version="1.0" encoding="utf-8"?>
<p:tagLst xmlns:p="http://schemas.openxmlformats.org/presentationml/2006/main">
  <p:tag name="AS_UNIQUEID" val="195"/>
</p:tagLst>
</file>

<file path=ppt/tags/tag375.xml><?xml version="1.0" encoding="utf-8"?>
<p:tagLst xmlns:p="http://schemas.openxmlformats.org/presentationml/2006/main">
  <p:tag name="AS_UNIQUEID" val="602"/>
</p:tagLst>
</file>

<file path=ppt/tags/tag376.xml><?xml version="1.0" encoding="utf-8"?>
<p:tagLst xmlns:p="http://schemas.openxmlformats.org/presentationml/2006/main">
  <p:tag name="AS_UNIQUEID" val="196"/>
</p:tagLst>
</file>

<file path=ppt/tags/tag377.xml><?xml version="1.0" encoding="utf-8"?>
<p:tagLst xmlns:p="http://schemas.openxmlformats.org/presentationml/2006/main">
  <p:tag name="AS_UNIQUEID" val="197"/>
</p:tagLst>
</file>

<file path=ppt/tags/tag378.xml><?xml version="1.0" encoding="utf-8"?>
<p:tagLst xmlns:p="http://schemas.openxmlformats.org/presentationml/2006/main">
  <p:tag name="AS_UNIQUEID" val="198"/>
</p:tagLst>
</file>

<file path=ppt/tags/tag379.xml><?xml version="1.0" encoding="utf-8"?>
<p:tagLst xmlns:p="http://schemas.openxmlformats.org/presentationml/2006/main">
  <p:tag name="AS_UNIQUEID" val="199"/>
</p:tagLst>
</file>

<file path=ppt/tags/tag38.xml><?xml version="1.0" encoding="utf-8"?>
<p:tagLst xmlns:p="http://schemas.openxmlformats.org/presentationml/2006/main">
  <p:tag name="AS_UNIQUEID" val="21"/>
</p:tagLst>
</file>

<file path=ppt/tags/tag380.xml><?xml version="1.0" encoding="utf-8"?>
<p:tagLst xmlns:p="http://schemas.openxmlformats.org/presentationml/2006/main">
  <p:tag name="AS_UNIQUEID" val="603"/>
</p:tagLst>
</file>

<file path=ppt/tags/tag381.xml><?xml version="1.0" encoding="utf-8"?>
<p:tagLst xmlns:p="http://schemas.openxmlformats.org/presentationml/2006/main">
  <p:tag name="AS_UNIQUEID" val="200"/>
</p:tagLst>
</file>

<file path=ppt/tags/tag382.xml><?xml version="1.0" encoding="utf-8"?>
<p:tagLst xmlns:p="http://schemas.openxmlformats.org/presentationml/2006/main">
  <p:tag name="AS_UNIQUEID" val="201"/>
</p:tagLst>
</file>

<file path=ppt/tags/tag383.xml><?xml version="1.0" encoding="utf-8"?>
<p:tagLst xmlns:p="http://schemas.openxmlformats.org/presentationml/2006/main">
  <p:tag name="AS_UNIQUEID" val="202"/>
</p:tagLst>
</file>

<file path=ppt/tags/tag384.xml><?xml version="1.0" encoding="utf-8"?>
<p:tagLst xmlns:p="http://schemas.openxmlformats.org/presentationml/2006/main">
  <p:tag name="AS_UNIQUEID" val="203"/>
</p:tagLst>
</file>

<file path=ppt/tags/tag385.xml><?xml version="1.0" encoding="utf-8"?>
<p:tagLst xmlns:p="http://schemas.openxmlformats.org/presentationml/2006/main">
  <p:tag name="AS_UNIQUEID" val="204"/>
</p:tagLst>
</file>

<file path=ppt/tags/tag386.xml><?xml version="1.0" encoding="utf-8"?>
<p:tagLst xmlns:p="http://schemas.openxmlformats.org/presentationml/2006/main">
  <p:tag name="AS_UNIQUEID" val="205"/>
</p:tagLst>
</file>

<file path=ppt/tags/tag387.xml><?xml version="1.0" encoding="utf-8"?>
<p:tagLst xmlns:p="http://schemas.openxmlformats.org/presentationml/2006/main">
  <p:tag name="AS_UNIQUEID" val="811"/>
</p:tagLst>
</file>

<file path=ppt/tags/tag388.xml><?xml version="1.0" encoding="utf-8"?>
<p:tagLst xmlns:p="http://schemas.openxmlformats.org/presentationml/2006/main">
  <p:tag name="AS_UNIQUEID" val="206"/>
</p:tagLst>
</file>

<file path=ppt/tags/tag389.xml><?xml version="1.0" encoding="utf-8"?>
<p:tagLst xmlns:p="http://schemas.openxmlformats.org/presentationml/2006/main">
  <p:tag name="AS_UNIQUEID" val="605"/>
</p:tagLst>
</file>

<file path=ppt/tags/tag39.xml><?xml version="1.0" encoding="utf-8"?>
<p:tagLst xmlns:p="http://schemas.openxmlformats.org/presentationml/2006/main">
  <p:tag name="AS_UNIQUEID" val="518"/>
</p:tagLst>
</file>

<file path=ppt/tags/tag390.xml><?xml version="1.0" encoding="utf-8"?>
<p:tagLst xmlns:p="http://schemas.openxmlformats.org/presentationml/2006/main">
  <p:tag name="AS_UNIQUEID" val="606"/>
</p:tagLst>
</file>

<file path=ppt/tags/tag391.xml><?xml version="1.0" encoding="utf-8"?>
<p:tagLst xmlns:p="http://schemas.openxmlformats.org/presentationml/2006/main">
  <p:tag name="AS_UNIQUEID" val="607"/>
</p:tagLst>
</file>

<file path=ppt/tags/tag392.xml><?xml version="1.0" encoding="utf-8"?>
<p:tagLst xmlns:p="http://schemas.openxmlformats.org/presentationml/2006/main">
  <p:tag name="AS_UNIQUEID" val="207"/>
</p:tagLst>
</file>

<file path=ppt/tags/tag393.xml><?xml version="1.0" encoding="utf-8"?>
<p:tagLst xmlns:p="http://schemas.openxmlformats.org/presentationml/2006/main">
  <p:tag name="AS_UNIQUEID" val="208"/>
</p:tagLst>
</file>

<file path=ppt/tags/tag394.xml><?xml version="1.0" encoding="utf-8"?>
<p:tagLst xmlns:p="http://schemas.openxmlformats.org/presentationml/2006/main">
  <p:tag name="AS_UNIQUEID" val="209"/>
</p:tagLst>
</file>

<file path=ppt/tags/tag395.xml><?xml version="1.0" encoding="utf-8"?>
<p:tagLst xmlns:p="http://schemas.openxmlformats.org/presentationml/2006/main">
  <p:tag name="AS_UNIQUEID" val="608"/>
</p:tagLst>
</file>

<file path=ppt/tags/tag396.xml><?xml version="1.0" encoding="utf-8"?>
<p:tagLst xmlns:p="http://schemas.openxmlformats.org/presentationml/2006/main">
  <p:tag name="AS_UNIQUEID" val="609"/>
</p:tagLst>
</file>

<file path=ppt/tags/tag397.xml><?xml version="1.0" encoding="utf-8"?>
<p:tagLst xmlns:p="http://schemas.openxmlformats.org/presentationml/2006/main">
  <p:tag name="AS_UNIQUEID" val="210"/>
</p:tagLst>
</file>

<file path=ppt/tags/tag398.xml><?xml version="1.0" encoding="utf-8"?>
<p:tagLst xmlns:p="http://schemas.openxmlformats.org/presentationml/2006/main">
  <p:tag name="AS_UNIQUEID" val="211"/>
</p:tagLst>
</file>

<file path=ppt/tags/tag399.xml><?xml version="1.0" encoding="utf-8"?>
<p:tagLst xmlns:p="http://schemas.openxmlformats.org/presentationml/2006/main">
  <p:tag name="AS_UNIQUEID" val="212"/>
</p:tagLst>
</file>

<file path=ppt/tags/tag4.xml><?xml version="1.0" encoding="utf-8"?>
<p:tagLst xmlns:p="http://schemas.openxmlformats.org/presentationml/2006/main">
  <p:tag name="AS_UNIQUEID" val="485"/>
</p:tagLst>
</file>

<file path=ppt/tags/tag40.xml><?xml version="1.0" encoding="utf-8"?>
<p:tagLst xmlns:p="http://schemas.openxmlformats.org/presentationml/2006/main">
  <p:tag name="AS_UNIQUEID" val="721"/>
</p:tagLst>
</file>

<file path=ppt/tags/tag400.xml><?xml version="1.0" encoding="utf-8"?>
<p:tagLst xmlns:p="http://schemas.openxmlformats.org/presentationml/2006/main">
  <p:tag name="AS_UNIQUEID" val="610"/>
</p:tagLst>
</file>

<file path=ppt/tags/tag401.xml><?xml version="1.0" encoding="utf-8"?>
<p:tagLst xmlns:p="http://schemas.openxmlformats.org/presentationml/2006/main">
  <p:tag name="AS_UNIQUEID" val="611"/>
</p:tagLst>
</file>

<file path=ppt/tags/tag402.xml><?xml version="1.0" encoding="utf-8"?>
<p:tagLst xmlns:p="http://schemas.openxmlformats.org/presentationml/2006/main">
  <p:tag name="AS_UNIQUEID" val="213"/>
</p:tagLst>
</file>

<file path=ppt/tags/tag403.xml><?xml version="1.0" encoding="utf-8"?>
<p:tagLst xmlns:p="http://schemas.openxmlformats.org/presentationml/2006/main">
  <p:tag name="AS_UNIQUEID" val="214"/>
</p:tagLst>
</file>

<file path=ppt/tags/tag404.xml><?xml version="1.0" encoding="utf-8"?>
<p:tagLst xmlns:p="http://schemas.openxmlformats.org/presentationml/2006/main">
  <p:tag name="AS_UNIQUEID" val="215"/>
</p:tagLst>
</file>

<file path=ppt/tags/tag405.xml><?xml version="1.0" encoding="utf-8"?>
<p:tagLst xmlns:p="http://schemas.openxmlformats.org/presentationml/2006/main">
  <p:tag name="AS_UNIQUEID" val="612"/>
</p:tagLst>
</file>

<file path=ppt/tags/tag406.xml><?xml version="1.0" encoding="utf-8"?>
<p:tagLst xmlns:p="http://schemas.openxmlformats.org/presentationml/2006/main">
  <p:tag name="AS_UNIQUEID" val="613"/>
</p:tagLst>
</file>

<file path=ppt/tags/tag407.xml><?xml version="1.0" encoding="utf-8"?>
<p:tagLst xmlns:p="http://schemas.openxmlformats.org/presentationml/2006/main">
  <p:tag name="AS_UNIQUEID" val="216"/>
</p:tagLst>
</file>

<file path=ppt/tags/tag408.xml><?xml version="1.0" encoding="utf-8"?>
<p:tagLst xmlns:p="http://schemas.openxmlformats.org/presentationml/2006/main">
  <p:tag name="AS_UNIQUEID" val="217"/>
</p:tagLst>
</file>

<file path=ppt/tags/tag409.xml><?xml version="1.0" encoding="utf-8"?>
<p:tagLst xmlns:p="http://schemas.openxmlformats.org/presentationml/2006/main">
  <p:tag name="AS_UNIQUEID" val="218"/>
</p:tagLst>
</file>

<file path=ppt/tags/tag41.xml><?xml version="1.0" encoding="utf-8"?>
<p:tagLst xmlns:p="http://schemas.openxmlformats.org/presentationml/2006/main">
  <p:tag name="AS_UNIQUEID" val="25"/>
</p:tagLst>
</file>

<file path=ppt/tags/tag410.xml><?xml version="1.0" encoding="utf-8"?>
<p:tagLst xmlns:p="http://schemas.openxmlformats.org/presentationml/2006/main">
  <p:tag name="AS_UNIQUEID" val="614"/>
</p:tagLst>
</file>

<file path=ppt/tags/tag411.xml><?xml version="1.0" encoding="utf-8"?>
<p:tagLst xmlns:p="http://schemas.openxmlformats.org/presentationml/2006/main">
  <p:tag name="AS_UNIQUEID" val="219"/>
</p:tagLst>
</file>

<file path=ppt/tags/tag412.xml><?xml version="1.0" encoding="utf-8"?>
<p:tagLst xmlns:p="http://schemas.openxmlformats.org/presentationml/2006/main">
  <p:tag name="AS_UNIQUEID" val="220"/>
</p:tagLst>
</file>

<file path=ppt/tags/tag413.xml><?xml version="1.0" encoding="utf-8"?>
<p:tagLst xmlns:p="http://schemas.openxmlformats.org/presentationml/2006/main">
  <p:tag name="AS_UNIQUEID" val="615"/>
</p:tagLst>
</file>

<file path=ppt/tags/tag414.xml><?xml version="1.0" encoding="utf-8"?>
<p:tagLst xmlns:p="http://schemas.openxmlformats.org/presentationml/2006/main">
  <p:tag name="AS_UNIQUEID" val="221"/>
</p:tagLst>
</file>

<file path=ppt/tags/tag415.xml><?xml version="1.0" encoding="utf-8"?>
<p:tagLst xmlns:p="http://schemas.openxmlformats.org/presentationml/2006/main">
  <p:tag name="AS_UNIQUEID" val="222"/>
</p:tagLst>
</file>

<file path=ppt/tags/tag416.xml><?xml version="1.0" encoding="utf-8"?>
<p:tagLst xmlns:p="http://schemas.openxmlformats.org/presentationml/2006/main">
  <p:tag name="AS_UNIQUEID" val="616"/>
</p:tagLst>
</file>

<file path=ppt/tags/tag417.xml><?xml version="1.0" encoding="utf-8"?>
<p:tagLst xmlns:p="http://schemas.openxmlformats.org/presentationml/2006/main">
  <p:tag name="AS_UNIQUEID" val="223"/>
</p:tagLst>
</file>

<file path=ppt/tags/tag418.xml><?xml version="1.0" encoding="utf-8"?>
<p:tagLst xmlns:p="http://schemas.openxmlformats.org/presentationml/2006/main">
  <p:tag name="AS_UNIQUEID" val="224"/>
</p:tagLst>
</file>

<file path=ppt/tags/tag419.xml><?xml version="1.0" encoding="utf-8"?>
<p:tagLst xmlns:p="http://schemas.openxmlformats.org/presentationml/2006/main">
  <p:tag name="AS_UNIQUEID" val="617"/>
</p:tagLst>
</file>

<file path=ppt/tags/tag42.xml><?xml version="1.0" encoding="utf-8"?>
<p:tagLst xmlns:p="http://schemas.openxmlformats.org/presentationml/2006/main">
  <p:tag name="AS_UNIQUEID" val="27"/>
</p:tagLst>
</file>

<file path=ppt/tags/tag420.xml><?xml version="1.0" encoding="utf-8"?>
<p:tagLst xmlns:p="http://schemas.openxmlformats.org/presentationml/2006/main">
  <p:tag name="AS_UNIQUEID" val="225"/>
</p:tagLst>
</file>

<file path=ppt/tags/tag421.xml><?xml version="1.0" encoding="utf-8"?>
<p:tagLst xmlns:p="http://schemas.openxmlformats.org/presentationml/2006/main">
  <p:tag name="AS_UNIQUEID" val="226"/>
</p:tagLst>
</file>

<file path=ppt/tags/tag422.xml><?xml version="1.0" encoding="utf-8"?>
<p:tagLst xmlns:p="http://schemas.openxmlformats.org/presentationml/2006/main">
  <p:tag name="AS_UNIQUEID" val="812"/>
</p:tagLst>
</file>

<file path=ppt/tags/tag423.xml><?xml version="1.0" encoding="utf-8"?>
<p:tagLst xmlns:p="http://schemas.openxmlformats.org/presentationml/2006/main">
  <p:tag name="AS_UNIQUEID" val="227"/>
</p:tagLst>
</file>

<file path=ppt/tags/tag424.xml><?xml version="1.0" encoding="utf-8"?>
<p:tagLst xmlns:p="http://schemas.openxmlformats.org/presentationml/2006/main">
  <p:tag name="AS_UNIQUEID" val="228"/>
</p:tagLst>
</file>

<file path=ppt/tags/tag425.xml><?xml version="1.0" encoding="utf-8"?>
<p:tagLst xmlns:p="http://schemas.openxmlformats.org/presentationml/2006/main">
  <p:tag name="AS_UNIQUEID" val="229"/>
</p:tagLst>
</file>

<file path=ppt/tags/tag426.xml><?xml version="1.0" encoding="utf-8"?>
<p:tagLst xmlns:p="http://schemas.openxmlformats.org/presentationml/2006/main">
  <p:tag name="AS_UNIQUEID" val="619"/>
</p:tagLst>
</file>

<file path=ppt/tags/tag427.xml><?xml version="1.0" encoding="utf-8"?>
<p:tagLst xmlns:p="http://schemas.openxmlformats.org/presentationml/2006/main">
  <p:tag name="AS_UNIQUEID" val="230"/>
</p:tagLst>
</file>

<file path=ppt/tags/tag428.xml><?xml version="1.0" encoding="utf-8"?>
<p:tagLst xmlns:p="http://schemas.openxmlformats.org/presentationml/2006/main">
  <p:tag name="AS_UNIQUEID" val="231"/>
</p:tagLst>
</file>

<file path=ppt/tags/tag429.xml><?xml version="1.0" encoding="utf-8"?>
<p:tagLst xmlns:p="http://schemas.openxmlformats.org/presentationml/2006/main">
  <p:tag name="AS_UNIQUEID" val="232"/>
</p:tagLst>
</file>

<file path=ppt/tags/tag43.xml><?xml version="1.0" encoding="utf-8"?>
<p:tagLst xmlns:p="http://schemas.openxmlformats.org/presentationml/2006/main">
  <p:tag name="AS_UNIQUEID" val="29"/>
</p:tagLst>
</file>

<file path=ppt/tags/tag430.xml><?xml version="1.0" encoding="utf-8"?>
<p:tagLst xmlns:p="http://schemas.openxmlformats.org/presentationml/2006/main">
  <p:tag name="AS_UNIQUEID" val="233"/>
</p:tagLst>
</file>

<file path=ppt/tags/tag431.xml><?xml version="1.0" encoding="utf-8"?>
<p:tagLst xmlns:p="http://schemas.openxmlformats.org/presentationml/2006/main">
  <p:tag name="AS_UNIQUEID" val="234"/>
</p:tagLst>
</file>

<file path=ppt/tags/tag432.xml><?xml version="1.0" encoding="utf-8"?>
<p:tagLst xmlns:p="http://schemas.openxmlformats.org/presentationml/2006/main">
  <p:tag name="AS_UNIQUEID" val="235"/>
</p:tagLst>
</file>

<file path=ppt/tags/tag433.xml><?xml version="1.0" encoding="utf-8"?>
<p:tagLst xmlns:p="http://schemas.openxmlformats.org/presentationml/2006/main">
  <p:tag name="AS_UNIQUEID" val="236"/>
</p:tagLst>
</file>

<file path=ppt/tags/tag434.xml><?xml version="1.0" encoding="utf-8"?>
<p:tagLst xmlns:p="http://schemas.openxmlformats.org/presentationml/2006/main">
  <p:tag name="AS_UNIQUEID" val="237"/>
</p:tagLst>
</file>

<file path=ppt/tags/tag435.xml><?xml version="1.0" encoding="utf-8"?>
<p:tagLst xmlns:p="http://schemas.openxmlformats.org/presentationml/2006/main">
  <p:tag name="AS_UNIQUEID" val="238"/>
</p:tagLst>
</file>

<file path=ppt/tags/tag436.xml><?xml version="1.0" encoding="utf-8"?>
<p:tagLst xmlns:p="http://schemas.openxmlformats.org/presentationml/2006/main">
  <p:tag name="AS_UNIQUEID" val="239"/>
</p:tagLst>
</file>

<file path=ppt/tags/tag437.xml><?xml version="1.0" encoding="utf-8"?>
<p:tagLst xmlns:p="http://schemas.openxmlformats.org/presentationml/2006/main">
  <p:tag name="AS_UNIQUEID" val="240"/>
</p:tagLst>
</file>

<file path=ppt/tags/tag438.xml><?xml version="1.0" encoding="utf-8"?>
<p:tagLst xmlns:p="http://schemas.openxmlformats.org/presentationml/2006/main">
  <p:tag name="AS_UNIQUEID" val="241"/>
</p:tagLst>
</file>

<file path=ppt/tags/tag439.xml><?xml version="1.0" encoding="utf-8"?>
<p:tagLst xmlns:p="http://schemas.openxmlformats.org/presentationml/2006/main">
  <p:tag name="AS_UNIQUEID" val="813"/>
</p:tagLst>
</file>

<file path=ppt/tags/tag44.xml><?xml version="1.0" encoding="utf-8"?>
<p:tagLst xmlns:p="http://schemas.openxmlformats.org/presentationml/2006/main">
  <p:tag name="AS_UNIQUEID" val="722"/>
</p:tagLst>
</file>

<file path=ppt/tags/tag440.xml><?xml version="1.0" encoding="utf-8"?>
<p:tagLst xmlns:p="http://schemas.openxmlformats.org/presentationml/2006/main">
  <p:tag name="AS_UNIQUEID" val="242"/>
</p:tagLst>
</file>

<file path=ppt/tags/tag441.xml><?xml version="1.0" encoding="utf-8"?>
<p:tagLst xmlns:p="http://schemas.openxmlformats.org/presentationml/2006/main">
  <p:tag name="AS_UNIQUEID" val="621"/>
</p:tagLst>
</file>

<file path=ppt/tags/tag442.xml><?xml version="1.0" encoding="utf-8"?>
<p:tagLst xmlns:p="http://schemas.openxmlformats.org/presentationml/2006/main">
  <p:tag name="AS_UNIQUEID" val="243"/>
</p:tagLst>
</file>

<file path=ppt/tags/tag443.xml><?xml version="1.0" encoding="utf-8"?>
<p:tagLst xmlns:p="http://schemas.openxmlformats.org/presentationml/2006/main">
  <p:tag name="AS_UNIQUEID" val="244"/>
</p:tagLst>
</file>

<file path=ppt/tags/tag444.xml><?xml version="1.0" encoding="utf-8"?>
<p:tagLst xmlns:p="http://schemas.openxmlformats.org/presentationml/2006/main">
  <p:tag name="AS_UNIQUEID" val="245"/>
</p:tagLst>
</file>

<file path=ppt/tags/tag445.xml><?xml version="1.0" encoding="utf-8"?>
<p:tagLst xmlns:p="http://schemas.openxmlformats.org/presentationml/2006/main">
  <p:tag name="AS_UNIQUEID" val="246"/>
</p:tagLst>
</file>

<file path=ppt/tags/tag446.xml><?xml version="1.0" encoding="utf-8"?>
<p:tagLst xmlns:p="http://schemas.openxmlformats.org/presentationml/2006/main">
  <p:tag name="AS_UNIQUEID" val="247"/>
</p:tagLst>
</file>

<file path=ppt/tags/tag447.xml><?xml version="1.0" encoding="utf-8"?>
<p:tagLst xmlns:p="http://schemas.openxmlformats.org/presentationml/2006/main">
  <p:tag name="AS_UNIQUEID" val="248"/>
</p:tagLst>
</file>

<file path=ppt/tags/tag448.xml><?xml version="1.0" encoding="utf-8"?>
<p:tagLst xmlns:p="http://schemas.openxmlformats.org/presentationml/2006/main">
  <p:tag name="AS_UNIQUEID" val="622"/>
</p:tagLst>
</file>

<file path=ppt/tags/tag449.xml><?xml version="1.0" encoding="utf-8"?>
<p:tagLst xmlns:p="http://schemas.openxmlformats.org/presentationml/2006/main">
  <p:tag name="AS_UNIQUEID" val="249"/>
</p:tagLst>
</file>

<file path=ppt/tags/tag45.xml><?xml version="1.0" encoding="utf-8"?>
<p:tagLst xmlns:p="http://schemas.openxmlformats.org/presentationml/2006/main">
  <p:tag name="AS_UNIQUEID" val="521"/>
</p:tagLst>
</file>

<file path=ppt/tags/tag450.xml><?xml version="1.0" encoding="utf-8"?>
<p:tagLst xmlns:p="http://schemas.openxmlformats.org/presentationml/2006/main">
  <p:tag name="AS_UNIQUEID" val="250"/>
</p:tagLst>
</file>

<file path=ppt/tags/tag451.xml><?xml version="1.0" encoding="utf-8"?>
<p:tagLst xmlns:p="http://schemas.openxmlformats.org/presentationml/2006/main">
  <p:tag name="AS_UNIQUEID" val="623"/>
</p:tagLst>
</file>

<file path=ppt/tags/tag452.xml><?xml version="1.0" encoding="utf-8"?>
<p:tagLst xmlns:p="http://schemas.openxmlformats.org/presentationml/2006/main">
  <p:tag name="AS_UNIQUEID" val="624"/>
</p:tagLst>
</file>

<file path=ppt/tags/tag453.xml><?xml version="1.0" encoding="utf-8"?>
<p:tagLst xmlns:p="http://schemas.openxmlformats.org/presentationml/2006/main">
  <p:tag name="AS_UNIQUEID" val="251"/>
</p:tagLst>
</file>

<file path=ppt/tags/tag454.xml><?xml version="1.0" encoding="utf-8"?>
<p:tagLst xmlns:p="http://schemas.openxmlformats.org/presentationml/2006/main">
  <p:tag name="AS_UNIQUEID" val="252"/>
</p:tagLst>
</file>

<file path=ppt/tags/tag455.xml><?xml version="1.0" encoding="utf-8"?>
<p:tagLst xmlns:p="http://schemas.openxmlformats.org/presentationml/2006/main">
  <p:tag name="AS_UNIQUEID" val="625"/>
</p:tagLst>
</file>

<file path=ppt/tags/tag456.xml><?xml version="1.0" encoding="utf-8"?>
<p:tagLst xmlns:p="http://schemas.openxmlformats.org/presentationml/2006/main">
  <p:tag name="AS_UNIQUEID" val="253"/>
</p:tagLst>
</file>

<file path=ppt/tags/tag457.xml><?xml version="1.0" encoding="utf-8"?>
<p:tagLst xmlns:p="http://schemas.openxmlformats.org/presentationml/2006/main">
  <p:tag name="AS_UNIQUEID" val="254"/>
</p:tagLst>
</file>

<file path=ppt/tags/tag458.xml><?xml version="1.0" encoding="utf-8"?>
<p:tagLst xmlns:p="http://schemas.openxmlformats.org/presentationml/2006/main">
  <p:tag name="AS_UNIQUEID" val="255"/>
</p:tagLst>
</file>

<file path=ppt/tags/tag459.xml><?xml version="1.0" encoding="utf-8"?>
<p:tagLst xmlns:p="http://schemas.openxmlformats.org/presentationml/2006/main">
  <p:tag name="AS_UNIQUEID" val="256"/>
</p:tagLst>
</file>

<file path=ppt/tags/tag46.xml><?xml version="1.0" encoding="utf-8"?>
<p:tagLst xmlns:p="http://schemas.openxmlformats.org/presentationml/2006/main">
  <p:tag name="AS_UNIQUEID" val="522"/>
</p:tagLst>
</file>

<file path=ppt/tags/tag460.xml><?xml version="1.0" encoding="utf-8"?>
<p:tagLst xmlns:p="http://schemas.openxmlformats.org/presentationml/2006/main">
  <p:tag name="AS_UNIQUEID" val="626"/>
</p:tagLst>
</file>

<file path=ppt/tags/tag461.xml><?xml version="1.0" encoding="utf-8"?>
<p:tagLst xmlns:p="http://schemas.openxmlformats.org/presentationml/2006/main">
  <p:tag name="AS_UNIQUEID" val="257"/>
</p:tagLst>
</file>

<file path=ppt/tags/tag462.xml><?xml version="1.0" encoding="utf-8"?>
<p:tagLst xmlns:p="http://schemas.openxmlformats.org/presentationml/2006/main">
  <p:tag name="AS_UNIQUEID" val="258"/>
</p:tagLst>
</file>

<file path=ppt/tags/tag463.xml><?xml version="1.0" encoding="utf-8"?>
<p:tagLst xmlns:p="http://schemas.openxmlformats.org/presentationml/2006/main">
  <p:tag name="AS_UNIQUEID" val="627"/>
</p:tagLst>
</file>

<file path=ppt/tags/tag464.xml><?xml version="1.0" encoding="utf-8"?>
<p:tagLst xmlns:p="http://schemas.openxmlformats.org/presentationml/2006/main">
  <p:tag name="AS_UNIQUEID" val="259"/>
</p:tagLst>
</file>

<file path=ppt/tags/tag465.xml><?xml version="1.0" encoding="utf-8"?>
<p:tagLst xmlns:p="http://schemas.openxmlformats.org/presentationml/2006/main">
  <p:tag name="AS_UNIQUEID" val="260"/>
</p:tagLst>
</file>

<file path=ppt/tags/tag466.xml><?xml version="1.0" encoding="utf-8"?>
<p:tagLst xmlns:p="http://schemas.openxmlformats.org/presentationml/2006/main">
  <p:tag name="AS_UNIQUEID" val="261"/>
</p:tagLst>
</file>

<file path=ppt/tags/tag467.xml><?xml version="1.0" encoding="utf-8"?>
<p:tagLst xmlns:p="http://schemas.openxmlformats.org/presentationml/2006/main">
  <p:tag name="AS_UNIQUEID" val="262"/>
</p:tagLst>
</file>

<file path=ppt/tags/tag468.xml><?xml version="1.0" encoding="utf-8"?>
<p:tagLst xmlns:p="http://schemas.openxmlformats.org/presentationml/2006/main">
  <p:tag name="AS_UNIQUEID" val="263"/>
</p:tagLst>
</file>

<file path=ppt/tags/tag469.xml><?xml version="1.0" encoding="utf-8"?>
<p:tagLst xmlns:p="http://schemas.openxmlformats.org/presentationml/2006/main">
  <p:tag name="AS_UNIQUEID" val="264"/>
</p:tagLst>
</file>

<file path=ppt/tags/tag47.xml><?xml version="1.0" encoding="utf-8"?>
<p:tagLst xmlns:p="http://schemas.openxmlformats.org/presentationml/2006/main">
  <p:tag name="AS_UNIQUEID" val="523"/>
</p:tagLst>
</file>

<file path=ppt/tags/tag470.xml><?xml version="1.0" encoding="utf-8"?>
<p:tagLst xmlns:p="http://schemas.openxmlformats.org/presentationml/2006/main">
  <p:tag name="AS_UNIQUEID" val="628"/>
</p:tagLst>
</file>

<file path=ppt/tags/tag471.xml><?xml version="1.0" encoding="utf-8"?>
<p:tagLst xmlns:p="http://schemas.openxmlformats.org/presentationml/2006/main">
  <p:tag name="AS_UNIQUEID" val="265"/>
</p:tagLst>
</file>

<file path=ppt/tags/tag472.xml><?xml version="1.0" encoding="utf-8"?>
<p:tagLst xmlns:p="http://schemas.openxmlformats.org/presentationml/2006/main">
  <p:tag name="AS_UNIQUEID" val="266"/>
</p:tagLst>
</file>

<file path=ppt/tags/tag473.xml><?xml version="1.0" encoding="utf-8"?>
<p:tagLst xmlns:p="http://schemas.openxmlformats.org/presentationml/2006/main">
  <p:tag name="AS_UNIQUEID" val="629"/>
</p:tagLst>
</file>

<file path=ppt/tags/tag474.xml><?xml version="1.0" encoding="utf-8"?>
<p:tagLst xmlns:p="http://schemas.openxmlformats.org/presentationml/2006/main">
  <p:tag name="AS_UNIQUEID" val="267"/>
</p:tagLst>
</file>

<file path=ppt/tags/tag475.xml><?xml version="1.0" encoding="utf-8"?>
<p:tagLst xmlns:p="http://schemas.openxmlformats.org/presentationml/2006/main">
  <p:tag name="AS_UNIQUEID" val="268"/>
</p:tagLst>
</file>

<file path=ppt/tags/tag476.xml><?xml version="1.0" encoding="utf-8"?>
<p:tagLst xmlns:p="http://schemas.openxmlformats.org/presentationml/2006/main">
  <p:tag name="AS_UNIQUEID" val="269"/>
</p:tagLst>
</file>

<file path=ppt/tags/tag477.xml><?xml version="1.0" encoding="utf-8"?>
<p:tagLst xmlns:p="http://schemas.openxmlformats.org/presentationml/2006/main">
  <p:tag name="AS_UNIQUEID" val="270"/>
</p:tagLst>
</file>

<file path=ppt/tags/tag478.xml><?xml version="1.0" encoding="utf-8"?>
<p:tagLst xmlns:p="http://schemas.openxmlformats.org/presentationml/2006/main">
  <p:tag name="AS_UNIQUEID" val="271"/>
</p:tagLst>
</file>

<file path=ppt/tags/tag479.xml><?xml version="1.0" encoding="utf-8"?>
<p:tagLst xmlns:p="http://schemas.openxmlformats.org/presentationml/2006/main">
  <p:tag name="AS_UNIQUEID" val="272"/>
</p:tagLst>
</file>

<file path=ppt/tags/tag48.xml><?xml version="1.0" encoding="utf-8"?>
<p:tagLst xmlns:p="http://schemas.openxmlformats.org/presentationml/2006/main">
  <p:tag name="AS_UNIQUEID" val="30"/>
</p:tagLst>
</file>

<file path=ppt/tags/tag480.xml><?xml version="1.0" encoding="utf-8"?>
<p:tagLst xmlns:p="http://schemas.openxmlformats.org/presentationml/2006/main">
  <p:tag name="AS_UNIQUEID" val="630"/>
</p:tagLst>
</file>

<file path=ppt/tags/tag481.xml><?xml version="1.0" encoding="utf-8"?>
<p:tagLst xmlns:p="http://schemas.openxmlformats.org/presentationml/2006/main">
  <p:tag name="AS_UNIQUEID" val="273"/>
</p:tagLst>
</file>

<file path=ppt/tags/tag482.xml><?xml version="1.0" encoding="utf-8"?>
<p:tagLst xmlns:p="http://schemas.openxmlformats.org/presentationml/2006/main">
  <p:tag name="AS_UNIQUEID" val="274"/>
</p:tagLst>
</file>

<file path=ppt/tags/tag483.xml><?xml version="1.0" encoding="utf-8"?>
<p:tagLst xmlns:p="http://schemas.openxmlformats.org/presentationml/2006/main">
  <p:tag name="AS_UNIQUEID" val="814"/>
</p:tagLst>
</file>

<file path=ppt/tags/tag484.xml><?xml version="1.0" encoding="utf-8"?>
<p:tagLst xmlns:p="http://schemas.openxmlformats.org/presentationml/2006/main">
  <p:tag name="AS_UNIQUEID" val="275"/>
</p:tagLst>
</file>

<file path=ppt/tags/tag485.xml><?xml version="1.0" encoding="utf-8"?>
<p:tagLst xmlns:p="http://schemas.openxmlformats.org/presentationml/2006/main">
  <p:tag name="AS_UNIQUEID" val="632"/>
</p:tagLst>
</file>

<file path=ppt/tags/tag486.xml><?xml version="1.0" encoding="utf-8"?>
<p:tagLst xmlns:p="http://schemas.openxmlformats.org/presentationml/2006/main">
  <p:tag name="AS_UNIQUEID" val="633"/>
</p:tagLst>
</file>

<file path=ppt/tags/tag487.xml><?xml version="1.0" encoding="utf-8"?>
<p:tagLst xmlns:p="http://schemas.openxmlformats.org/presentationml/2006/main">
  <p:tag name="AS_UNIQUEID" val="276"/>
</p:tagLst>
</file>

<file path=ppt/tags/tag488.xml><?xml version="1.0" encoding="utf-8"?>
<p:tagLst xmlns:p="http://schemas.openxmlformats.org/presentationml/2006/main">
  <p:tag name="AS_UNIQUEID" val="277"/>
</p:tagLst>
</file>

<file path=ppt/tags/tag489.xml><?xml version="1.0" encoding="utf-8"?>
<p:tagLst xmlns:p="http://schemas.openxmlformats.org/presentationml/2006/main">
  <p:tag name="AS_UNIQUEID" val="634"/>
</p:tagLst>
</file>

<file path=ppt/tags/tag49.xml><?xml version="1.0" encoding="utf-8"?>
<p:tagLst xmlns:p="http://schemas.openxmlformats.org/presentationml/2006/main">
  <p:tag name="AS_UNIQUEID" val="31"/>
</p:tagLst>
</file>

<file path=ppt/tags/tag490.xml><?xml version="1.0" encoding="utf-8"?>
<p:tagLst xmlns:p="http://schemas.openxmlformats.org/presentationml/2006/main">
  <p:tag name="AS_UNIQUEID" val="278"/>
</p:tagLst>
</file>

<file path=ppt/tags/tag491.xml><?xml version="1.0" encoding="utf-8"?>
<p:tagLst xmlns:p="http://schemas.openxmlformats.org/presentationml/2006/main">
  <p:tag name="AS_UNIQUEID" val="279"/>
</p:tagLst>
</file>

<file path=ppt/tags/tag492.xml><?xml version="1.0" encoding="utf-8"?>
<p:tagLst xmlns:p="http://schemas.openxmlformats.org/presentationml/2006/main">
  <p:tag name="AS_UNIQUEID" val="635"/>
</p:tagLst>
</file>

<file path=ppt/tags/tag493.xml><?xml version="1.0" encoding="utf-8"?>
<p:tagLst xmlns:p="http://schemas.openxmlformats.org/presentationml/2006/main">
  <p:tag name="AS_UNIQUEID" val="636"/>
</p:tagLst>
</file>

<file path=ppt/tags/tag494.xml><?xml version="1.0" encoding="utf-8"?>
<p:tagLst xmlns:p="http://schemas.openxmlformats.org/presentationml/2006/main">
  <p:tag name="AS_UNIQUEID" val="280"/>
</p:tagLst>
</file>

<file path=ppt/tags/tag495.xml><?xml version="1.0" encoding="utf-8"?>
<p:tagLst xmlns:p="http://schemas.openxmlformats.org/presentationml/2006/main">
  <p:tag name="AS_UNIQUEID" val="281"/>
</p:tagLst>
</file>

<file path=ppt/tags/tag496.xml><?xml version="1.0" encoding="utf-8"?>
<p:tagLst xmlns:p="http://schemas.openxmlformats.org/presentationml/2006/main">
  <p:tag name="AS_UNIQUEID" val="637"/>
</p:tagLst>
</file>

<file path=ppt/tags/tag497.xml><?xml version="1.0" encoding="utf-8"?>
<p:tagLst xmlns:p="http://schemas.openxmlformats.org/presentationml/2006/main">
  <p:tag name="AS_UNIQUEID" val="282"/>
</p:tagLst>
</file>

<file path=ppt/tags/tag498.xml><?xml version="1.0" encoding="utf-8"?>
<p:tagLst xmlns:p="http://schemas.openxmlformats.org/presentationml/2006/main">
  <p:tag name="AS_UNIQUEID" val="283"/>
</p:tagLst>
</file>

<file path=ppt/tags/tag499.xml><?xml version="1.0" encoding="utf-8"?>
<p:tagLst xmlns:p="http://schemas.openxmlformats.org/presentationml/2006/main">
  <p:tag name="AS_UNIQUEID" val="638"/>
</p:tagLst>
</file>

<file path=ppt/tags/tag5.xml><?xml version="1.0" encoding="utf-8"?>
<p:tagLst xmlns:p="http://schemas.openxmlformats.org/presentationml/2006/main">
  <p:tag name="AS_UNIQUEID" val="486"/>
</p:tagLst>
</file>

<file path=ppt/tags/tag50.xml><?xml version="1.0" encoding="utf-8"?>
<p:tagLst xmlns:p="http://schemas.openxmlformats.org/presentationml/2006/main">
  <p:tag name="AS_UNIQUEID" val="32"/>
</p:tagLst>
</file>

<file path=ppt/tags/tag500.xml><?xml version="1.0" encoding="utf-8"?>
<p:tagLst xmlns:p="http://schemas.openxmlformats.org/presentationml/2006/main">
  <p:tag name="AS_UNIQUEID" val="639"/>
</p:tagLst>
</file>

<file path=ppt/tags/tag501.xml><?xml version="1.0" encoding="utf-8"?>
<p:tagLst xmlns:p="http://schemas.openxmlformats.org/presentationml/2006/main">
  <p:tag name="AS_UNIQUEID" val="284"/>
</p:tagLst>
</file>

<file path=ppt/tags/tag502.xml><?xml version="1.0" encoding="utf-8"?>
<p:tagLst xmlns:p="http://schemas.openxmlformats.org/presentationml/2006/main">
  <p:tag name="AS_UNIQUEID" val="285"/>
</p:tagLst>
</file>

<file path=ppt/tags/tag503.xml><?xml version="1.0" encoding="utf-8"?>
<p:tagLst xmlns:p="http://schemas.openxmlformats.org/presentationml/2006/main">
  <p:tag name="AS_UNIQUEID" val="640"/>
</p:tagLst>
</file>

<file path=ppt/tags/tag504.xml><?xml version="1.0" encoding="utf-8"?>
<p:tagLst xmlns:p="http://schemas.openxmlformats.org/presentationml/2006/main">
  <p:tag name="AS_UNIQUEID" val="286"/>
</p:tagLst>
</file>

<file path=ppt/tags/tag505.xml><?xml version="1.0" encoding="utf-8"?>
<p:tagLst xmlns:p="http://schemas.openxmlformats.org/presentationml/2006/main">
  <p:tag name="AS_UNIQUEID" val="287"/>
</p:tagLst>
</file>

<file path=ppt/tags/tag506.xml><?xml version="1.0" encoding="utf-8"?>
<p:tagLst xmlns:p="http://schemas.openxmlformats.org/presentationml/2006/main">
  <p:tag name="AS_UNIQUEID" val="641"/>
</p:tagLst>
</file>

<file path=ppt/tags/tag507.xml><?xml version="1.0" encoding="utf-8"?>
<p:tagLst xmlns:p="http://schemas.openxmlformats.org/presentationml/2006/main">
  <p:tag name="AS_UNIQUEID" val="288"/>
</p:tagLst>
</file>

<file path=ppt/tags/tag508.xml><?xml version="1.0" encoding="utf-8"?>
<p:tagLst xmlns:p="http://schemas.openxmlformats.org/presentationml/2006/main">
  <p:tag name="AS_UNIQUEID" val="289"/>
</p:tagLst>
</file>

<file path=ppt/tags/tag509.xml><?xml version="1.0" encoding="utf-8"?>
<p:tagLst xmlns:p="http://schemas.openxmlformats.org/presentationml/2006/main">
  <p:tag name="AS_UNIQUEID" val="290"/>
</p:tagLst>
</file>

<file path=ppt/tags/tag51.xml><?xml version="1.0" encoding="utf-8"?>
<p:tagLst xmlns:p="http://schemas.openxmlformats.org/presentationml/2006/main">
  <p:tag name="AS_UNIQUEID" val="723"/>
</p:tagLst>
</file>

<file path=ppt/tags/tag510.xml><?xml version="1.0" encoding="utf-8"?>
<p:tagLst xmlns:p="http://schemas.openxmlformats.org/presentationml/2006/main">
  <p:tag name="AS_UNIQUEID" val="291"/>
</p:tagLst>
</file>

<file path=ppt/tags/tag511.xml><?xml version="1.0" encoding="utf-8"?>
<p:tagLst xmlns:p="http://schemas.openxmlformats.org/presentationml/2006/main">
  <p:tag name="AS_UNIQUEID" val="292"/>
</p:tagLst>
</file>

<file path=ppt/tags/tag512.xml><?xml version="1.0" encoding="utf-8"?>
<p:tagLst xmlns:p="http://schemas.openxmlformats.org/presentationml/2006/main">
  <p:tag name="AS_UNIQUEID" val="293"/>
</p:tagLst>
</file>

<file path=ppt/tags/tag513.xml><?xml version="1.0" encoding="utf-8"?>
<p:tagLst xmlns:p="http://schemas.openxmlformats.org/presentationml/2006/main">
  <p:tag name="AS_UNIQUEID" val="642"/>
</p:tagLst>
</file>

<file path=ppt/tags/tag514.xml><?xml version="1.0" encoding="utf-8"?>
<p:tagLst xmlns:p="http://schemas.openxmlformats.org/presentationml/2006/main">
  <p:tag name="AS_UNIQUEID" val="294"/>
</p:tagLst>
</file>

<file path=ppt/tags/tag515.xml><?xml version="1.0" encoding="utf-8"?>
<p:tagLst xmlns:p="http://schemas.openxmlformats.org/presentationml/2006/main">
  <p:tag name="AS_UNIQUEID" val="295"/>
</p:tagLst>
</file>

<file path=ppt/tags/tag516.xml><?xml version="1.0" encoding="utf-8"?>
<p:tagLst xmlns:p="http://schemas.openxmlformats.org/presentationml/2006/main">
  <p:tag name="AS_UNIQUEID" val="296"/>
</p:tagLst>
</file>

<file path=ppt/tags/tag517.xml><?xml version="1.0" encoding="utf-8"?>
<p:tagLst xmlns:p="http://schemas.openxmlformats.org/presentationml/2006/main">
  <p:tag name="AS_UNIQUEID" val="297"/>
</p:tagLst>
</file>

<file path=ppt/tags/tag518.xml><?xml version="1.0" encoding="utf-8"?>
<p:tagLst xmlns:p="http://schemas.openxmlformats.org/presentationml/2006/main">
  <p:tag name="AS_UNIQUEID" val="298"/>
</p:tagLst>
</file>

<file path=ppt/tags/tag519.xml><?xml version="1.0" encoding="utf-8"?>
<p:tagLst xmlns:p="http://schemas.openxmlformats.org/presentationml/2006/main">
  <p:tag name="AS_UNIQUEID" val="815"/>
</p:tagLst>
</file>

<file path=ppt/tags/tag52.xml><?xml version="1.0" encoding="utf-8"?>
<p:tagLst xmlns:p="http://schemas.openxmlformats.org/presentationml/2006/main">
  <p:tag name="AS_UNIQUEID" val="525"/>
</p:tagLst>
</file>

<file path=ppt/tags/tag520.xml><?xml version="1.0" encoding="utf-8"?>
<p:tagLst xmlns:p="http://schemas.openxmlformats.org/presentationml/2006/main">
  <p:tag name="AS_UNIQUEID" val="299"/>
</p:tagLst>
</file>

<file path=ppt/tags/tag521.xml><?xml version="1.0" encoding="utf-8"?>
<p:tagLst xmlns:p="http://schemas.openxmlformats.org/presentationml/2006/main">
  <p:tag name="AS_UNIQUEID" val="644"/>
</p:tagLst>
</file>

<file path=ppt/tags/tag522.xml><?xml version="1.0" encoding="utf-8"?>
<p:tagLst xmlns:p="http://schemas.openxmlformats.org/presentationml/2006/main">
  <p:tag name="AS_UNIQUEID" val="645"/>
</p:tagLst>
</file>

<file path=ppt/tags/tag523.xml><?xml version="1.0" encoding="utf-8"?>
<p:tagLst xmlns:p="http://schemas.openxmlformats.org/presentationml/2006/main">
  <p:tag name="AS_UNIQUEID" val="300"/>
</p:tagLst>
</file>

<file path=ppt/tags/tag524.xml><?xml version="1.0" encoding="utf-8"?>
<p:tagLst xmlns:p="http://schemas.openxmlformats.org/presentationml/2006/main">
  <p:tag name="AS_UNIQUEID" val="301"/>
</p:tagLst>
</file>

<file path=ppt/tags/tag525.xml><?xml version="1.0" encoding="utf-8"?>
<p:tagLst xmlns:p="http://schemas.openxmlformats.org/presentationml/2006/main">
  <p:tag name="AS_UNIQUEID" val="302"/>
</p:tagLst>
</file>

<file path=ppt/tags/tag526.xml><?xml version="1.0" encoding="utf-8"?>
<p:tagLst xmlns:p="http://schemas.openxmlformats.org/presentationml/2006/main">
  <p:tag name="AS_UNIQUEID" val="303"/>
</p:tagLst>
</file>

<file path=ppt/tags/tag527.xml><?xml version="1.0" encoding="utf-8"?>
<p:tagLst xmlns:p="http://schemas.openxmlformats.org/presentationml/2006/main">
  <p:tag name="AS_UNIQUEID" val="646"/>
</p:tagLst>
</file>

<file path=ppt/tags/tag528.xml><?xml version="1.0" encoding="utf-8"?>
<p:tagLst xmlns:p="http://schemas.openxmlformats.org/presentationml/2006/main">
  <p:tag name="AS_UNIQUEID" val="647"/>
</p:tagLst>
</file>

<file path=ppt/tags/tag529.xml><?xml version="1.0" encoding="utf-8"?>
<p:tagLst xmlns:p="http://schemas.openxmlformats.org/presentationml/2006/main">
  <p:tag name="AS_UNIQUEID" val="304"/>
</p:tagLst>
</file>

<file path=ppt/tags/tag53.xml><?xml version="1.0" encoding="utf-8"?>
<p:tagLst xmlns:p="http://schemas.openxmlformats.org/presentationml/2006/main">
  <p:tag name="AS_UNIQUEID" val="526"/>
</p:tagLst>
</file>

<file path=ppt/tags/tag530.xml><?xml version="1.0" encoding="utf-8"?>
<p:tagLst xmlns:p="http://schemas.openxmlformats.org/presentationml/2006/main">
  <p:tag name="AS_UNIQUEID" val="305"/>
</p:tagLst>
</file>

<file path=ppt/tags/tag531.xml><?xml version="1.0" encoding="utf-8"?>
<p:tagLst xmlns:p="http://schemas.openxmlformats.org/presentationml/2006/main">
  <p:tag name="AS_UNIQUEID" val="306"/>
</p:tagLst>
</file>

<file path=ppt/tags/tag532.xml><?xml version="1.0" encoding="utf-8"?>
<p:tagLst xmlns:p="http://schemas.openxmlformats.org/presentationml/2006/main">
  <p:tag name="AS_UNIQUEID" val="307"/>
</p:tagLst>
</file>

<file path=ppt/tags/tag533.xml><?xml version="1.0" encoding="utf-8"?>
<p:tagLst xmlns:p="http://schemas.openxmlformats.org/presentationml/2006/main">
  <p:tag name="AS_UNIQUEID" val="648"/>
</p:tagLst>
</file>

<file path=ppt/tags/tag534.xml><?xml version="1.0" encoding="utf-8"?>
<p:tagLst xmlns:p="http://schemas.openxmlformats.org/presentationml/2006/main">
  <p:tag name="AS_UNIQUEID" val="649"/>
</p:tagLst>
</file>

<file path=ppt/tags/tag535.xml><?xml version="1.0" encoding="utf-8"?>
<p:tagLst xmlns:p="http://schemas.openxmlformats.org/presentationml/2006/main">
  <p:tag name="AS_UNIQUEID" val="308"/>
</p:tagLst>
</file>

<file path=ppt/tags/tag536.xml><?xml version="1.0" encoding="utf-8"?>
<p:tagLst xmlns:p="http://schemas.openxmlformats.org/presentationml/2006/main">
  <p:tag name="AS_UNIQUEID" val="309"/>
</p:tagLst>
</file>

<file path=ppt/tags/tag537.xml><?xml version="1.0" encoding="utf-8"?>
<p:tagLst xmlns:p="http://schemas.openxmlformats.org/presentationml/2006/main">
  <p:tag name="AS_UNIQUEID" val="310"/>
</p:tagLst>
</file>

<file path=ppt/tags/tag538.xml><?xml version="1.0" encoding="utf-8"?>
<p:tagLst xmlns:p="http://schemas.openxmlformats.org/presentationml/2006/main">
  <p:tag name="AS_UNIQUEID" val="311"/>
</p:tagLst>
</file>

<file path=ppt/tags/tag539.xml><?xml version="1.0" encoding="utf-8"?>
<p:tagLst xmlns:p="http://schemas.openxmlformats.org/presentationml/2006/main">
  <p:tag name="AS_UNIQUEID" val="650"/>
</p:tagLst>
</file>

<file path=ppt/tags/tag54.xml><?xml version="1.0" encoding="utf-8"?>
<p:tagLst xmlns:p="http://schemas.openxmlformats.org/presentationml/2006/main">
  <p:tag name="AS_UNIQUEID" val="527"/>
</p:tagLst>
</file>

<file path=ppt/tags/tag540.xml><?xml version="1.0" encoding="utf-8"?>
<p:tagLst xmlns:p="http://schemas.openxmlformats.org/presentationml/2006/main">
  <p:tag name="AS_UNIQUEID" val="651"/>
</p:tagLst>
</file>

<file path=ppt/tags/tag541.xml><?xml version="1.0" encoding="utf-8"?>
<p:tagLst xmlns:p="http://schemas.openxmlformats.org/presentationml/2006/main">
  <p:tag name="AS_UNIQUEID" val="312"/>
</p:tagLst>
</file>

<file path=ppt/tags/tag542.xml><?xml version="1.0" encoding="utf-8"?>
<p:tagLst xmlns:p="http://schemas.openxmlformats.org/presentationml/2006/main">
  <p:tag name="AS_UNIQUEID" val="313"/>
</p:tagLst>
</file>

<file path=ppt/tags/tag543.xml><?xml version="1.0" encoding="utf-8"?>
<p:tagLst xmlns:p="http://schemas.openxmlformats.org/presentationml/2006/main">
  <p:tag name="AS_UNIQUEID" val="314"/>
</p:tagLst>
</file>

<file path=ppt/tags/tag544.xml><?xml version="1.0" encoding="utf-8"?>
<p:tagLst xmlns:p="http://schemas.openxmlformats.org/presentationml/2006/main">
  <p:tag name="AS_UNIQUEID" val="315"/>
</p:tagLst>
</file>

<file path=ppt/tags/tag545.xml><?xml version="1.0" encoding="utf-8"?>
<p:tagLst xmlns:p="http://schemas.openxmlformats.org/presentationml/2006/main">
  <p:tag name="AS_UNIQUEID" val="652"/>
</p:tagLst>
</file>

<file path=ppt/tags/tag546.xml><?xml version="1.0" encoding="utf-8"?>
<p:tagLst xmlns:p="http://schemas.openxmlformats.org/presentationml/2006/main">
  <p:tag name="AS_UNIQUEID" val="316"/>
</p:tagLst>
</file>

<file path=ppt/tags/tag547.xml><?xml version="1.0" encoding="utf-8"?>
<p:tagLst xmlns:p="http://schemas.openxmlformats.org/presentationml/2006/main">
  <p:tag name="AS_UNIQUEID" val="317"/>
</p:tagLst>
</file>

<file path=ppt/tags/tag548.xml><?xml version="1.0" encoding="utf-8"?>
<p:tagLst xmlns:p="http://schemas.openxmlformats.org/presentationml/2006/main">
  <p:tag name="AS_UNIQUEID" val="653"/>
</p:tagLst>
</file>

<file path=ppt/tags/tag549.xml><?xml version="1.0" encoding="utf-8"?>
<p:tagLst xmlns:p="http://schemas.openxmlformats.org/presentationml/2006/main">
  <p:tag name="AS_UNIQUEID" val="318"/>
</p:tagLst>
</file>

<file path=ppt/tags/tag55.xml><?xml version="1.0" encoding="utf-8"?>
<p:tagLst xmlns:p="http://schemas.openxmlformats.org/presentationml/2006/main">
  <p:tag name="AS_UNIQUEID" val="33"/>
</p:tagLst>
</file>

<file path=ppt/tags/tag550.xml><?xml version="1.0" encoding="utf-8"?>
<p:tagLst xmlns:p="http://schemas.openxmlformats.org/presentationml/2006/main">
  <p:tag name="AS_UNIQUEID" val="319"/>
</p:tagLst>
</file>

<file path=ppt/tags/tag551.xml><?xml version="1.0" encoding="utf-8"?>
<p:tagLst xmlns:p="http://schemas.openxmlformats.org/presentationml/2006/main">
  <p:tag name="AS_UNIQUEID" val="654"/>
</p:tagLst>
</file>

<file path=ppt/tags/tag552.xml><?xml version="1.0" encoding="utf-8"?>
<p:tagLst xmlns:p="http://schemas.openxmlformats.org/presentationml/2006/main">
  <p:tag name="AS_UNIQUEID" val="320"/>
</p:tagLst>
</file>

<file path=ppt/tags/tag553.xml><?xml version="1.0" encoding="utf-8"?>
<p:tagLst xmlns:p="http://schemas.openxmlformats.org/presentationml/2006/main">
  <p:tag name="AS_UNIQUEID" val="321"/>
</p:tagLst>
</file>

<file path=ppt/tags/tag554.xml><?xml version="1.0" encoding="utf-8"?>
<p:tagLst xmlns:p="http://schemas.openxmlformats.org/presentationml/2006/main">
  <p:tag name="AS_UNIQUEID" val="655"/>
</p:tagLst>
</file>

<file path=ppt/tags/tag555.xml><?xml version="1.0" encoding="utf-8"?>
<p:tagLst xmlns:p="http://schemas.openxmlformats.org/presentationml/2006/main">
  <p:tag name="AS_UNIQUEID" val="322"/>
</p:tagLst>
</file>

<file path=ppt/tags/tag556.xml><?xml version="1.0" encoding="utf-8"?>
<p:tagLst xmlns:p="http://schemas.openxmlformats.org/presentationml/2006/main">
  <p:tag name="AS_UNIQUEID" val="323"/>
</p:tagLst>
</file>

<file path=ppt/tags/tag557.xml><?xml version="1.0" encoding="utf-8"?>
<p:tagLst xmlns:p="http://schemas.openxmlformats.org/presentationml/2006/main">
  <p:tag name="AS_UNIQUEID" val="816"/>
</p:tagLst>
</file>

<file path=ppt/tags/tag558.xml><?xml version="1.0" encoding="utf-8"?>
<p:tagLst xmlns:p="http://schemas.openxmlformats.org/presentationml/2006/main">
  <p:tag name="AS_UNIQUEID" val="324"/>
</p:tagLst>
</file>

<file path=ppt/tags/tag559.xml><?xml version="1.0" encoding="utf-8"?>
<p:tagLst xmlns:p="http://schemas.openxmlformats.org/presentationml/2006/main">
  <p:tag name="AS_UNIQUEID" val="657"/>
</p:tagLst>
</file>

<file path=ppt/tags/tag56.xml><?xml version="1.0" encoding="utf-8"?>
<p:tagLst xmlns:p="http://schemas.openxmlformats.org/presentationml/2006/main">
  <p:tag name="AS_UNIQUEID" val="34"/>
</p:tagLst>
</file>

<file path=ppt/tags/tag560.xml><?xml version="1.0" encoding="utf-8"?>
<p:tagLst xmlns:p="http://schemas.openxmlformats.org/presentationml/2006/main">
  <p:tag name="AS_UNIQUEID" val="325"/>
</p:tagLst>
</file>

<file path=ppt/tags/tag561.xml><?xml version="1.0" encoding="utf-8"?>
<p:tagLst xmlns:p="http://schemas.openxmlformats.org/presentationml/2006/main">
  <p:tag name="AS_UNIQUEID" val="658"/>
</p:tagLst>
</file>

<file path=ppt/tags/tag562.xml><?xml version="1.0" encoding="utf-8"?>
<p:tagLst xmlns:p="http://schemas.openxmlformats.org/presentationml/2006/main">
  <p:tag name="AS_UNIQUEID" val="326"/>
</p:tagLst>
</file>

<file path=ppt/tags/tag563.xml><?xml version="1.0" encoding="utf-8"?>
<p:tagLst xmlns:p="http://schemas.openxmlformats.org/presentationml/2006/main">
  <p:tag name="AS_UNIQUEID" val="327"/>
</p:tagLst>
</file>

<file path=ppt/tags/tag564.xml><?xml version="1.0" encoding="utf-8"?>
<p:tagLst xmlns:p="http://schemas.openxmlformats.org/presentationml/2006/main">
  <p:tag name="AS_UNIQUEID" val="659"/>
</p:tagLst>
</file>

<file path=ppt/tags/tag565.xml><?xml version="1.0" encoding="utf-8"?>
<p:tagLst xmlns:p="http://schemas.openxmlformats.org/presentationml/2006/main">
  <p:tag name="AS_UNIQUEID" val="328"/>
</p:tagLst>
</file>

<file path=ppt/tags/tag566.xml><?xml version="1.0" encoding="utf-8"?>
<p:tagLst xmlns:p="http://schemas.openxmlformats.org/presentationml/2006/main">
  <p:tag name="AS_UNIQUEID" val="329"/>
</p:tagLst>
</file>

<file path=ppt/tags/tag567.xml><?xml version="1.0" encoding="utf-8"?>
<p:tagLst xmlns:p="http://schemas.openxmlformats.org/presentationml/2006/main">
  <p:tag name="AS_UNIQUEID" val="660"/>
</p:tagLst>
</file>

<file path=ppt/tags/tag568.xml><?xml version="1.0" encoding="utf-8"?>
<p:tagLst xmlns:p="http://schemas.openxmlformats.org/presentationml/2006/main">
  <p:tag name="AS_UNIQUEID" val="330"/>
</p:tagLst>
</file>

<file path=ppt/tags/tag569.xml><?xml version="1.0" encoding="utf-8"?>
<p:tagLst xmlns:p="http://schemas.openxmlformats.org/presentationml/2006/main">
  <p:tag name="AS_UNIQUEID" val="661"/>
</p:tagLst>
</file>

<file path=ppt/tags/tag57.xml><?xml version="1.0" encoding="utf-8"?>
<p:tagLst xmlns:p="http://schemas.openxmlformats.org/presentationml/2006/main">
  <p:tag name="AS_UNIQUEID" val="35"/>
</p:tagLst>
</file>

<file path=ppt/tags/tag570.xml><?xml version="1.0" encoding="utf-8"?>
<p:tagLst xmlns:p="http://schemas.openxmlformats.org/presentationml/2006/main">
  <p:tag name="AS_UNIQUEID" val="331"/>
</p:tagLst>
</file>

<file path=ppt/tags/tag571.xml><?xml version="1.0" encoding="utf-8"?>
<p:tagLst xmlns:p="http://schemas.openxmlformats.org/presentationml/2006/main">
  <p:tag name="AS_UNIQUEID" val="332"/>
</p:tagLst>
</file>

<file path=ppt/tags/tag572.xml><?xml version="1.0" encoding="utf-8"?>
<p:tagLst xmlns:p="http://schemas.openxmlformats.org/presentationml/2006/main">
  <p:tag name="AS_UNIQUEID" val="662"/>
</p:tagLst>
</file>

<file path=ppt/tags/tag573.xml><?xml version="1.0" encoding="utf-8"?>
<p:tagLst xmlns:p="http://schemas.openxmlformats.org/presentationml/2006/main">
  <p:tag name="AS_UNIQUEID" val="333"/>
</p:tagLst>
</file>

<file path=ppt/tags/tag574.xml><?xml version="1.0" encoding="utf-8"?>
<p:tagLst xmlns:p="http://schemas.openxmlformats.org/presentationml/2006/main">
  <p:tag name="AS_UNIQUEID" val="663"/>
</p:tagLst>
</file>

<file path=ppt/tags/tag575.xml><?xml version="1.0" encoding="utf-8"?>
<p:tagLst xmlns:p="http://schemas.openxmlformats.org/presentationml/2006/main">
  <p:tag name="AS_UNIQUEID" val="334"/>
</p:tagLst>
</file>

<file path=ppt/tags/tag576.xml><?xml version="1.0" encoding="utf-8"?>
<p:tagLst xmlns:p="http://schemas.openxmlformats.org/presentationml/2006/main">
  <p:tag name="AS_UNIQUEID" val="335"/>
</p:tagLst>
</file>

<file path=ppt/tags/tag577.xml><?xml version="1.0" encoding="utf-8"?>
<p:tagLst xmlns:p="http://schemas.openxmlformats.org/presentationml/2006/main">
  <p:tag name="AS_UNIQUEID" val="336"/>
</p:tagLst>
</file>

<file path=ppt/tags/tag578.xml><?xml version="1.0" encoding="utf-8"?>
<p:tagLst xmlns:p="http://schemas.openxmlformats.org/presentationml/2006/main">
  <p:tag name="AS_UNIQUEID" val="664"/>
</p:tagLst>
</file>

<file path=ppt/tags/tag579.xml><?xml version="1.0" encoding="utf-8"?>
<p:tagLst xmlns:p="http://schemas.openxmlformats.org/presentationml/2006/main">
  <p:tag name="AS_UNIQUEID" val="337"/>
</p:tagLst>
</file>

<file path=ppt/tags/tag58.xml><?xml version="1.0" encoding="utf-8"?>
<p:tagLst xmlns:p="http://schemas.openxmlformats.org/presentationml/2006/main">
  <p:tag name="AS_UNIQUEID" val="724"/>
</p:tagLst>
</file>

<file path=ppt/tags/tag580.xml><?xml version="1.0" encoding="utf-8"?>
<p:tagLst xmlns:p="http://schemas.openxmlformats.org/presentationml/2006/main">
  <p:tag name="AS_UNIQUEID" val="338"/>
</p:tagLst>
</file>

<file path=ppt/tags/tag581.xml><?xml version="1.0" encoding="utf-8"?>
<p:tagLst xmlns:p="http://schemas.openxmlformats.org/presentationml/2006/main">
  <p:tag name="AS_UNIQUEID" val="665"/>
</p:tagLst>
</file>

<file path=ppt/tags/tag582.xml><?xml version="1.0" encoding="utf-8"?>
<p:tagLst xmlns:p="http://schemas.openxmlformats.org/presentationml/2006/main">
  <p:tag name="AS_UNIQUEID" val="339"/>
</p:tagLst>
</file>

<file path=ppt/tags/tag583.xml><?xml version="1.0" encoding="utf-8"?>
<p:tagLst xmlns:p="http://schemas.openxmlformats.org/presentationml/2006/main">
  <p:tag name="AS_UNIQUEID" val="340"/>
</p:tagLst>
</file>

<file path=ppt/tags/tag584.xml><?xml version="1.0" encoding="utf-8"?>
<p:tagLst xmlns:p="http://schemas.openxmlformats.org/presentationml/2006/main">
  <p:tag name="AS_UNIQUEID" val="666"/>
</p:tagLst>
</file>

<file path=ppt/tags/tag585.xml><?xml version="1.0" encoding="utf-8"?>
<p:tagLst xmlns:p="http://schemas.openxmlformats.org/presentationml/2006/main">
  <p:tag name="AS_UNIQUEID" val="341"/>
</p:tagLst>
</file>

<file path=ppt/tags/tag586.xml><?xml version="1.0" encoding="utf-8"?>
<p:tagLst xmlns:p="http://schemas.openxmlformats.org/presentationml/2006/main">
  <p:tag name="AS_UNIQUEID" val="342"/>
</p:tagLst>
</file>

<file path=ppt/tags/tag587.xml><?xml version="1.0" encoding="utf-8"?>
<p:tagLst xmlns:p="http://schemas.openxmlformats.org/presentationml/2006/main">
  <p:tag name="AS_UNIQUEID" val="667"/>
</p:tagLst>
</file>

<file path=ppt/tags/tag588.xml><?xml version="1.0" encoding="utf-8"?>
<p:tagLst xmlns:p="http://schemas.openxmlformats.org/presentationml/2006/main">
  <p:tag name="AS_UNIQUEID" val="343"/>
</p:tagLst>
</file>

<file path=ppt/tags/tag589.xml><?xml version="1.0" encoding="utf-8"?>
<p:tagLst xmlns:p="http://schemas.openxmlformats.org/presentationml/2006/main">
  <p:tag name="AS_UNIQUEID" val="344"/>
</p:tagLst>
</file>

<file path=ppt/tags/tag59.xml><?xml version="1.0" encoding="utf-8"?>
<p:tagLst xmlns:p="http://schemas.openxmlformats.org/presentationml/2006/main">
  <p:tag name="AS_UNIQUEID" val="529"/>
</p:tagLst>
</file>

<file path=ppt/tags/tag590.xml><?xml version="1.0" encoding="utf-8"?>
<p:tagLst xmlns:p="http://schemas.openxmlformats.org/presentationml/2006/main">
  <p:tag name="AS_UNIQUEID" val="817"/>
</p:tagLst>
</file>

<file path=ppt/tags/tag591.xml><?xml version="1.0" encoding="utf-8"?>
<p:tagLst xmlns:p="http://schemas.openxmlformats.org/presentationml/2006/main">
  <p:tag name="AS_UNIQUEID" val="345"/>
</p:tagLst>
</file>

<file path=ppt/tags/tag592.xml><?xml version="1.0" encoding="utf-8"?>
<p:tagLst xmlns:p="http://schemas.openxmlformats.org/presentationml/2006/main">
  <p:tag name="AS_UNIQUEID" val="346"/>
</p:tagLst>
</file>

<file path=ppt/tags/tag593.xml><?xml version="1.0" encoding="utf-8"?>
<p:tagLst xmlns:p="http://schemas.openxmlformats.org/presentationml/2006/main">
  <p:tag name="AS_UNIQUEID" val="347"/>
</p:tagLst>
</file>

<file path=ppt/tags/tag594.xml><?xml version="1.0" encoding="utf-8"?>
<p:tagLst xmlns:p="http://schemas.openxmlformats.org/presentationml/2006/main">
  <p:tag name="AS_UNIQUEID" val="669"/>
</p:tagLst>
</file>

<file path=ppt/tags/tag595.xml><?xml version="1.0" encoding="utf-8"?>
<p:tagLst xmlns:p="http://schemas.openxmlformats.org/presentationml/2006/main">
  <p:tag name="AS_UNIQUEID" val="348"/>
</p:tagLst>
</file>

<file path=ppt/tags/tag596.xml><?xml version="1.0" encoding="utf-8"?>
<p:tagLst xmlns:p="http://schemas.openxmlformats.org/presentationml/2006/main">
  <p:tag name="AS_UNIQUEID" val="349"/>
</p:tagLst>
</file>

<file path=ppt/tags/tag597.xml><?xml version="1.0" encoding="utf-8"?>
<p:tagLst xmlns:p="http://schemas.openxmlformats.org/presentationml/2006/main">
  <p:tag name="AS_UNIQUEID" val="350"/>
</p:tagLst>
</file>

<file path=ppt/tags/tag598.xml><?xml version="1.0" encoding="utf-8"?>
<p:tagLst xmlns:p="http://schemas.openxmlformats.org/presentationml/2006/main">
  <p:tag name="AS_UNIQUEID" val="351"/>
</p:tagLst>
</file>

<file path=ppt/tags/tag599.xml><?xml version="1.0" encoding="utf-8"?>
<p:tagLst xmlns:p="http://schemas.openxmlformats.org/presentationml/2006/main">
  <p:tag name="AS_UNIQUEID" val="352"/>
</p:tagLst>
</file>

<file path=ppt/tags/tag6.xml><?xml version="1.0" encoding="utf-8"?>
<p:tagLst xmlns:p="http://schemas.openxmlformats.org/presentationml/2006/main">
  <p:tag name="AS_UNIQUEID" val="487"/>
</p:tagLst>
</file>

<file path=ppt/tags/tag60.xml><?xml version="1.0" encoding="utf-8"?>
<p:tagLst xmlns:p="http://schemas.openxmlformats.org/presentationml/2006/main">
  <p:tag name="AS_UNIQUEID" val="530"/>
</p:tagLst>
</file>

<file path=ppt/tags/tag600.xml><?xml version="1.0" encoding="utf-8"?>
<p:tagLst xmlns:p="http://schemas.openxmlformats.org/presentationml/2006/main">
  <p:tag name="AS_UNIQUEID" val="353"/>
</p:tagLst>
</file>

<file path=ppt/tags/tag601.xml><?xml version="1.0" encoding="utf-8"?>
<p:tagLst xmlns:p="http://schemas.openxmlformats.org/presentationml/2006/main">
  <p:tag name="AS_UNIQUEID" val="354"/>
</p:tagLst>
</file>

<file path=ppt/tags/tag602.xml><?xml version="1.0" encoding="utf-8"?>
<p:tagLst xmlns:p="http://schemas.openxmlformats.org/presentationml/2006/main">
  <p:tag name="AS_UNIQUEID" val="355"/>
</p:tagLst>
</file>

<file path=ppt/tags/tag603.xml><?xml version="1.0" encoding="utf-8"?>
<p:tagLst xmlns:p="http://schemas.openxmlformats.org/presentationml/2006/main">
  <p:tag name="AS_UNIQUEID" val="356"/>
</p:tagLst>
</file>

<file path=ppt/tags/tag604.xml><?xml version="1.0" encoding="utf-8"?>
<p:tagLst xmlns:p="http://schemas.openxmlformats.org/presentationml/2006/main">
  <p:tag name="AS_UNIQUEID" val="357"/>
</p:tagLst>
</file>

<file path=ppt/tags/tag605.xml><?xml version="1.0" encoding="utf-8"?>
<p:tagLst xmlns:p="http://schemas.openxmlformats.org/presentationml/2006/main">
  <p:tag name="AS_UNIQUEID" val="358"/>
</p:tagLst>
</file>

<file path=ppt/tags/tag606.xml><?xml version="1.0" encoding="utf-8"?>
<p:tagLst xmlns:p="http://schemas.openxmlformats.org/presentationml/2006/main">
  <p:tag name="AS_UNIQUEID" val="359"/>
</p:tagLst>
</file>

<file path=ppt/tags/tag607.xml><?xml version="1.0" encoding="utf-8"?>
<p:tagLst xmlns:p="http://schemas.openxmlformats.org/presentationml/2006/main">
  <p:tag name="AS_UNIQUEID" val="818"/>
</p:tagLst>
</file>

<file path=ppt/tags/tag608.xml><?xml version="1.0" encoding="utf-8"?>
<p:tagLst xmlns:p="http://schemas.openxmlformats.org/presentationml/2006/main">
  <p:tag name="AS_UNIQUEID" val="360"/>
</p:tagLst>
</file>

<file path=ppt/tags/tag609.xml><?xml version="1.0" encoding="utf-8"?>
<p:tagLst xmlns:p="http://schemas.openxmlformats.org/presentationml/2006/main">
  <p:tag name="AS_UNIQUEID" val="361"/>
</p:tagLst>
</file>

<file path=ppt/tags/tag61.xml><?xml version="1.0" encoding="utf-8"?>
<p:tagLst xmlns:p="http://schemas.openxmlformats.org/presentationml/2006/main">
  <p:tag name="AS_UNIQUEID" val="36"/>
</p:tagLst>
</file>

<file path=ppt/tags/tag610.xml><?xml version="1.0" encoding="utf-8"?>
<p:tagLst xmlns:p="http://schemas.openxmlformats.org/presentationml/2006/main">
  <p:tag name="AS_UNIQUEID" val="671"/>
</p:tagLst>
</file>

<file path=ppt/tags/tag611.xml><?xml version="1.0" encoding="utf-8"?>
<p:tagLst xmlns:p="http://schemas.openxmlformats.org/presentationml/2006/main">
  <p:tag name="AS_UNIQUEID" val="362"/>
</p:tagLst>
</file>

<file path=ppt/tags/tag612.xml><?xml version="1.0" encoding="utf-8"?>
<p:tagLst xmlns:p="http://schemas.openxmlformats.org/presentationml/2006/main">
  <p:tag name="AS_UNIQUEID" val="363"/>
</p:tagLst>
</file>

<file path=ppt/tags/tag613.xml><?xml version="1.0" encoding="utf-8"?>
<p:tagLst xmlns:p="http://schemas.openxmlformats.org/presentationml/2006/main">
  <p:tag name="AS_UNIQUEID" val="672"/>
</p:tagLst>
</file>

<file path=ppt/tags/tag614.xml><?xml version="1.0" encoding="utf-8"?>
<p:tagLst xmlns:p="http://schemas.openxmlformats.org/presentationml/2006/main">
  <p:tag name="AS_UNIQUEID" val="364"/>
</p:tagLst>
</file>

<file path=ppt/tags/tag615.xml><?xml version="1.0" encoding="utf-8"?>
<p:tagLst xmlns:p="http://schemas.openxmlformats.org/presentationml/2006/main">
  <p:tag name="AS_UNIQUEID" val="365"/>
</p:tagLst>
</file>

<file path=ppt/tags/tag616.xml><?xml version="1.0" encoding="utf-8"?>
<p:tagLst xmlns:p="http://schemas.openxmlformats.org/presentationml/2006/main">
  <p:tag name="AS_UNIQUEID" val="366"/>
</p:tagLst>
</file>

<file path=ppt/tags/tag617.xml><?xml version="1.0" encoding="utf-8"?>
<p:tagLst xmlns:p="http://schemas.openxmlformats.org/presentationml/2006/main">
  <p:tag name="AS_UNIQUEID" val="367"/>
</p:tagLst>
</file>

<file path=ppt/tags/tag618.xml><?xml version="1.0" encoding="utf-8"?>
<p:tagLst xmlns:p="http://schemas.openxmlformats.org/presentationml/2006/main">
  <p:tag name="AS_UNIQUEID" val="368"/>
</p:tagLst>
</file>

<file path=ppt/tags/tag619.xml><?xml version="1.0" encoding="utf-8"?>
<p:tagLst xmlns:p="http://schemas.openxmlformats.org/presentationml/2006/main">
  <p:tag name="AS_UNIQUEID" val="369"/>
</p:tagLst>
</file>

<file path=ppt/tags/tag62.xml><?xml version="1.0" encoding="utf-8"?>
<p:tagLst xmlns:p="http://schemas.openxmlformats.org/presentationml/2006/main">
  <p:tag name="AS_UNIQUEID" val="37"/>
</p:tagLst>
</file>

<file path=ppt/tags/tag620.xml><?xml version="1.0" encoding="utf-8"?>
<p:tagLst xmlns:p="http://schemas.openxmlformats.org/presentationml/2006/main">
  <p:tag name="AS_UNIQUEID" val="370"/>
</p:tagLst>
</file>

<file path=ppt/tags/tag621.xml><?xml version="1.0" encoding="utf-8"?>
<p:tagLst xmlns:p="http://schemas.openxmlformats.org/presentationml/2006/main">
  <p:tag name="AS_UNIQUEID" val="673"/>
</p:tagLst>
</file>

<file path=ppt/tags/tag622.xml><?xml version="1.0" encoding="utf-8"?>
<p:tagLst xmlns:p="http://schemas.openxmlformats.org/presentationml/2006/main">
  <p:tag name="AS_UNIQUEID" val="371"/>
</p:tagLst>
</file>

<file path=ppt/tags/tag623.xml><?xml version="1.0" encoding="utf-8"?>
<p:tagLst xmlns:p="http://schemas.openxmlformats.org/presentationml/2006/main">
  <p:tag name="AS_UNIQUEID" val="372"/>
</p:tagLst>
</file>

<file path=ppt/tags/tag624.xml><?xml version="1.0" encoding="utf-8"?>
<p:tagLst xmlns:p="http://schemas.openxmlformats.org/presentationml/2006/main">
  <p:tag name="AS_UNIQUEID" val="819"/>
</p:tagLst>
</file>

<file path=ppt/tags/tag625.xml><?xml version="1.0" encoding="utf-8"?>
<p:tagLst xmlns:p="http://schemas.openxmlformats.org/presentationml/2006/main">
  <p:tag name="AS_UNIQUEID" val="373"/>
</p:tagLst>
</file>

<file path=ppt/tags/tag626.xml><?xml version="1.0" encoding="utf-8"?>
<p:tagLst xmlns:p="http://schemas.openxmlformats.org/presentationml/2006/main">
  <p:tag name="AS_UNIQUEID" val="675"/>
</p:tagLst>
</file>

<file path=ppt/tags/tag627.xml><?xml version="1.0" encoding="utf-8"?>
<p:tagLst xmlns:p="http://schemas.openxmlformats.org/presentationml/2006/main">
  <p:tag name="AS_UNIQUEID" val="676"/>
</p:tagLst>
</file>

<file path=ppt/tags/tag628.xml><?xml version="1.0" encoding="utf-8"?>
<p:tagLst xmlns:p="http://schemas.openxmlformats.org/presentationml/2006/main">
  <p:tag name="AS_UNIQUEID" val="374"/>
</p:tagLst>
</file>

<file path=ppt/tags/tag629.xml><?xml version="1.0" encoding="utf-8"?>
<p:tagLst xmlns:p="http://schemas.openxmlformats.org/presentationml/2006/main">
  <p:tag name="AS_UNIQUEID" val="677"/>
</p:tagLst>
</file>

<file path=ppt/tags/tag63.xml><?xml version="1.0" encoding="utf-8"?>
<p:tagLst xmlns:p="http://schemas.openxmlformats.org/presentationml/2006/main">
  <p:tag name="AS_UNIQUEID" val="38"/>
</p:tagLst>
</file>

<file path=ppt/tags/tag630.xml><?xml version="1.0" encoding="utf-8"?>
<p:tagLst xmlns:p="http://schemas.openxmlformats.org/presentationml/2006/main">
  <p:tag name="AS_UNIQUEID" val="375"/>
</p:tagLst>
</file>

<file path=ppt/tags/tag631.xml><?xml version="1.0" encoding="utf-8"?>
<p:tagLst xmlns:p="http://schemas.openxmlformats.org/presentationml/2006/main">
  <p:tag name="AS_UNIQUEID" val="376"/>
</p:tagLst>
</file>

<file path=ppt/tags/tag632.xml><?xml version="1.0" encoding="utf-8"?>
<p:tagLst xmlns:p="http://schemas.openxmlformats.org/presentationml/2006/main">
  <p:tag name="AS_UNIQUEID" val="377"/>
</p:tagLst>
</file>

<file path=ppt/tags/tag633.xml><?xml version="1.0" encoding="utf-8"?>
<p:tagLst xmlns:p="http://schemas.openxmlformats.org/presentationml/2006/main">
  <p:tag name="AS_UNIQUEID" val="378"/>
</p:tagLst>
</file>

<file path=ppt/tags/tag634.xml><?xml version="1.0" encoding="utf-8"?>
<p:tagLst xmlns:p="http://schemas.openxmlformats.org/presentationml/2006/main">
  <p:tag name="AS_UNIQUEID" val="379"/>
</p:tagLst>
</file>

<file path=ppt/tags/tag635.xml><?xml version="1.0" encoding="utf-8"?>
<p:tagLst xmlns:p="http://schemas.openxmlformats.org/presentationml/2006/main">
  <p:tag name="AS_UNIQUEID" val="380"/>
</p:tagLst>
</file>

<file path=ppt/tags/tag636.xml><?xml version="1.0" encoding="utf-8"?>
<p:tagLst xmlns:p="http://schemas.openxmlformats.org/presentationml/2006/main">
  <p:tag name="AS_UNIQUEID" val="678"/>
</p:tagLst>
</file>

<file path=ppt/tags/tag637.xml><?xml version="1.0" encoding="utf-8"?>
<p:tagLst xmlns:p="http://schemas.openxmlformats.org/presentationml/2006/main">
  <p:tag name="AS_UNIQUEID" val="679"/>
</p:tagLst>
</file>

<file path=ppt/tags/tag638.xml><?xml version="1.0" encoding="utf-8"?>
<p:tagLst xmlns:p="http://schemas.openxmlformats.org/presentationml/2006/main">
  <p:tag name="AS_UNIQUEID" val="381"/>
</p:tagLst>
</file>

<file path=ppt/tags/tag639.xml><?xml version="1.0" encoding="utf-8"?>
<p:tagLst xmlns:p="http://schemas.openxmlformats.org/presentationml/2006/main">
  <p:tag name="AS_UNIQUEID" val="680"/>
</p:tagLst>
</file>

<file path=ppt/tags/tag64.xml><?xml version="1.0" encoding="utf-8"?>
<p:tagLst xmlns:p="http://schemas.openxmlformats.org/presentationml/2006/main">
  <p:tag name="AS_UNIQUEID" val="725"/>
</p:tagLst>
</file>

<file path=ppt/tags/tag640.xml><?xml version="1.0" encoding="utf-8"?>
<p:tagLst xmlns:p="http://schemas.openxmlformats.org/presentationml/2006/main">
  <p:tag name="AS_UNIQUEID" val="382"/>
</p:tagLst>
</file>

<file path=ppt/tags/tag641.xml><?xml version="1.0" encoding="utf-8"?>
<p:tagLst xmlns:p="http://schemas.openxmlformats.org/presentationml/2006/main">
  <p:tag name="AS_UNIQUEID" val="681"/>
</p:tagLst>
</file>

<file path=ppt/tags/tag642.xml><?xml version="1.0" encoding="utf-8"?>
<p:tagLst xmlns:p="http://schemas.openxmlformats.org/presentationml/2006/main">
  <p:tag name="AS_UNIQUEID" val="383"/>
</p:tagLst>
</file>

<file path=ppt/tags/tag643.xml><?xml version="1.0" encoding="utf-8"?>
<p:tagLst xmlns:p="http://schemas.openxmlformats.org/presentationml/2006/main">
  <p:tag name="AS_UNIQUEID" val="384"/>
</p:tagLst>
</file>

<file path=ppt/tags/tag644.xml><?xml version="1.0" encoding="utf-8"?>
<p:tagLst xmlns:p="http://schemas.openxmlformats.org/presentationml/2006/main">
  <p:tag name="AS_UNIQUEID" val="385"/>
</p:tagLst>
</file>

<file path=ppt/tags/tag645.xml><?xml version="1.0" encoding="utf-8"?>
<p:tagLst xmlns:p="http://schemas.openxmlformats.org/presentationml/2006/main">
  <p:tag name="AS_UNIQUEID" val="386"/>
</p:tagLst>
</file>

<file path=ppt/tags/tag646.xml><?xml version="1.0" encoding="utf-8"?>
<p:tagLst xmlns:p="http://schemas.openxmlformats.org/presentationml/2006/main">
  <p:tag name="AS_UNIQUEID" val="387"/>
</p:tagLst>
</file>

<file path=ppt/tags/tag647.xml><?xml version="1.0" encoding="utf-8"?>
<p:tagLst xmlns:p="http://schemas.openxmlformats.org/presentationml/2006/main">
  <p:tag name="AS_UNIQUEID" val="388"/>
</p:tagLst>
</file>

<file path=ppt/tags/tag648.xml><?xml version="1.0" encoding="utf-8"?>
<p:tagLst xmlns:p="http://schemas.openxmlformats.org/presentationml/2006/main">
  <p:tag name="AS_UNIQUEID" val="389"/>
</p:tagLst>
</file>

<file path=ppt/tags/tag649.xml><?xml version="1.0" encoding="utf-8"?>
<p:tagLst xmlns:p="http://schemas.openxmlformats.org/presentationml/2006/main">
  <p:tag name="AS_UNIQUEID" val="682"/>
</p:tagLst>
</file>

<file path=ppt/tags/tag65.xml><?xml version="1.0" encoding="utf-8"?>
<p:tagLst xmlns:p="http://schemas.openxmlformats.org/presentationml/2006/main">
  <p:tag name="AS_UNIQUEID" val="532"/>
</p:tagLst>
</file>

<file path=ppt/tags/tag650.xml><?xml version="1.0" encoding="utf-8"?>
<p:tagLst xmlns:p="http://schemas.openxmlformats.org/presentationml/2006/main">
  <p:tag name="AS_UNIQUEID" val="683"/>
</p:tagLst>
</file>

<file path=ppt/tags/tag651.xml><?xml version="1.0" encoding="utf-8"?>
<p:tagLst xmlns:p="http://schemas.openxmlformats.org/presentationml/2006/main">
  <p:tag name="AS_UNIQUEID" val="390"/>
</p:tagLst>
</file>

<file path=ppt/tags/tag652.xml><?xml version="1.0" encoding="utf-8"?>
<p:tagLst xmlns:p="http://schemas.openxmlformats.org/presentationml/2006/main">
  <p:tag name="AS_UNIQUEID" val="684"/>
</p:tagLst>
</file>

<file path=ppt/tags/tag653.xml><?xml version="1.0" encoding="utf-8"?>
<p:tagLst xmlns:p="http://schemas.openxmlformats.org/presentationml/2006/main">
  <p:tag name="AS_UNIQUEID" val="391"/>
</p:tagLst>
</file>

<file path=ppt/tags/tag654.xml><?xml version="1.0" encoding="utf-8"?>
<p:tagLst xmlns:p="http://schemas.openxmlformats.org/presentationml/2006/main">
  <p:tag name="AS_UNIQUEID" val="392"/>
</p:tagLst>
</file>

<file path=ppt/tags/tag655.xml><?xml version="1.0" encoding="utf-8"?>
<p:tagLst xmlns:p="http://schemas.openxmlformats.org/presentationml/2006/main">
  <p:tag name="AS_UNIQUEID" val="393"/>
</p:tagLst>
</file>

<file path=ppt/tags/tag656.xml><?xml version="1.0" encoding="utf-8"?>
<p:tagLst xmlns:p="http://schemas.openxmlformats.org/presentationml/2006/main">
  <p:tag name="AS_UNIQUEID" val="394"/>
</p:tagLst>
</file>

<file path=ppt/tags/tag657.xml><?xml version="1.0" encoding="utf-8"?>
<p:tagLst xmlns:p="http://schemas.openxmlformats.org/presentationml/2006/main">
  <p:tag name="AS_UNIQUEID" val="395"/>
</p:tagLst>
</file>

<file path=ppt/tags/tag658.xml><?xml version="1.0" encoding="utf-8"?>
<p:tagLst xmlns:p="http://schemas.openxmlformats.org/presentationml/2006/main">
  <p:tag name="AS_UNIQUEID" val="396"/>
</p:tagLst>
</file>

<file path=ppt/tags/tag659.xml><?xml version="1.0" encoding="utf-8"?>
<p:tagLst xmlns:p="http://schemas.openxmlformats.org/presentationml/2006/main">
  <p:tag name="AS_UNIQUEID" val="685"/>
</p:tagLst>
</file>

<file path=ppt/tags/tag66.xml><?xml version="1.0" encoding="utf-8"?>
<p:tagLst xmlns:p="http://schemas.openxmlformats.org/presentationml/2006/main">
  <p:tag name="AS_UNIQUEID" val="533"/>
</p:tagLst>
</file>

<file path=ppt/tags/tag660.xml><?xml version="1.0" encoding="utf-8"?>
<p:tagLst xmlns:p="http://schemas.openxmlformats.org/presentationml/2006/main">
  <p:tag name="AS_UNIQUEID" val="686"/>
</p:tagLst>
</file>

<file path=ppt/tags/tag661.xml><?xml version="1.0" encoding="utf-8"?>
<p:tagLst xmlns:p="http://schemas.openxmlformats.org/presentationml/2006/main">
  <p:tag name="AS_UNIQUEID" val="397"/>
</p:tagLst>
</file>

<file path=ppt/tags/tag662.xml><?xml version="1.0" encoding="utf-8"?>
<p:tagLst xmlns:p="http://schemas.openxmlformats.org/presentationml/2006/main">
  <p:tag name="AS_UNIQUEID" val="687"/>
</p:tagLst>
</file>

<file path=ppt/tags/tag663.xml><?xml version="1.0" encoding="utf-8"?>
<p:tagLst xmlns:p="http://schemas.openxmlformats.org/presentationml/2006/main">
  <p:tag name="AS_UNIQUEID" val="398"/>
</p:tagLst>
</file>

<file path=ppt/tags/tag664.xml><?xml version="1.0" encoding="utf-8"?>
<p:tagLst xmlns:p="http://schemas.openxmlformats.org/presentationml/2006/main">
  <p:tag name="AS_UNIQUEID" val="399"/>
</p:tagLst>
</file>

<file path=ppt/tags/tag665.xml><?xml version="1.0" encoding="utf-8"?>
<p:tagLst xmlns:p="http://schemas.openxmlformats.org/presentationml/2006/main">
  <p:tag name="AS_UNIQUEID" val="400"/>
</p:tagLst>
</file>

<file path=ppt/tags/tag666.xml><?xml version="1.0" encoding="utf-8"?>
<p:tagLst xmlns:p="http://schemas.openxmlformats.org/presentationml/2006/main">
  <p:tag name="AS_UNIQUEID" val="401"/>
</p:tagLst>
</file>

<file path=ppt/tags/tag667.xml><?xml version="1.0" encoding="utf-8"?>
<p:tagLst xmlns:p="http://schemas.openxmlformats.org/presentationml/2006/main">
  <p:tag name="AS_UNIQUEID" val="402"/>
</p:tagLst>
</file>

<file path=ppt/tags/tag668.xml><?xml version="1.0" encoding="utf-8"?>
<p:tagLst xmlns:p="http://schemas.openxmlformats.org/presentationml/2006/main">
  <p:tag name="AS_UNIQUEID" val="403"/>
</p:tagLst>
</file>

<file path=ppt/tags/tag669.xml><?xml version="1.0" encoding="utf-8"?>
<p:tagLst xmlns:p="http://schemas.openxmlformats.org/presentationml/2006/main">
  <p:tag name="AS_UNIQUEID" val="820"/>
</p:tagLst>
</file>

<file path=ppt/tags/tag67.xml><?xml version="1.0" encoding="utf-8"?>
<p:tagLst xmlns:p="http://schemas.openxmlformats.org/presentationml/2006/main">
  <p:tag name="AS_UNIQUEID" val="39"/>
</p:tagLst>
</file>

<file path=ppt/tags/tag670.xml><?xml version="1.0" encoding="utf-8"?>
<p:tagLst xmlns:p="http://schemas.openxmlformats.org/presentationml/2006/main">
  <p:tag name="AS_UNIQUEID" val="404"/>
</p:tagLst>
</file>

<file path=ppt/tags/tag671.xml><?xml version="1.0" encoding="utf-8"?>
<p:tagLst xmlns:p="http://schemas.openxmlformats.org/presentationml/2006/main">
  <p:tag name="AS_UNIQUEID" val="689"/>
</p:tagLst>
</file>

<file path=ppt/tags/tag672.xml><?xml version="1.0" encoding="utf-8"?>
<p:tagLst xmlns:p="http://schemas.openxmlformats.org/presentationml/2006/main">
  <p:tag name="AS_UNIQUEID" val="405"/>
</p:tagLst>
</file>

<file path=ppt/tags/tag673.xml><?xml version="1.0" encoding="utf-8"?>
<p:tagLst xmlns:p="http://schemas.openxmlformats.org/presentationml/2006/main">
  <p:tag name="AS_UNIQUEID" val="406"/>
</p:tagLst>
</file>

<file path=ppt/tags/tag674.xml><?xml version="1.0" encoding="utf-8"?>
<p:tagLst xmlns:p="http://schemas.openxmlformats.org/presentationml/2006/main">
  <p:tag name="AS_UNIQUEID" val="407"/>
</p:tagLst>
</file>

<file path=ppt/tags/tag675.xml><?xml version="1.0" encoding="utf-8"?>
<p:tagLst xmlns:p="http://schemas.openxmlformats.org/presentationml/2006/main">
  <p:tag name="AS_UNIQUEID" val="408"/>
</p:tagLst>
</file>

<file path=ppt/tags/tag676.xml><?xml version="1.0" encoding="utf-8"?>
<p:tagLst xmlns:p="http://schemas.openxmlformats.org/presentationml/2006/main">
  <p:tag name="AS_UNIQUEID" val="409"/>
</p:tagLst>
</file>

<file path=ppt/tags/tag677.xml><?xml version="1.0" encoding="utf-8"?>
<p:tagLst xmlns:p="http://schemas.openxmlformats.org/presentationml/2006/main">
  <p:tag name="AS_UNIQUEID" val="410"/>
</p:tagLst>
</file>

<file path=ppt/tags/tag678.xml><?xml version="1.0" encoding="utf-8"?>
<p:tagLst xmlns:p="http://schemas.openxmlformats.org/presentationml/2006/main">
  <p:tag name="AS_UNIQUEID" val="411"/>
</p:tagLst>
</file>

<file path=ppt/tags/tag679.xml><?xml version="1.0" encoding="utf-8"?>
<p:tagLst xmlns:p="http://schemas.openxmlformats.org/presentationml/2006/main">
  <p:tag name="AS_UNIQUEID" val="412"/>
</p:tagLst>
</file>

<file path=ppt/tags/tag68.xml><?xml version="1.0" encoding="utf-8"?>
<p:tagLst xmlns:p="http://schemas.openxmlformats.org/presentationml/2006/main">
  <p:tag name="AS_UNIQUEID" val="40"/>
</p:tagLst>
</file>

<file path=ppt/tags/tag680.xml><?xml version="1.0" encoding="utf-8"?>
<p:tagLst xmlns:p="http://schemas.openxmlformats.org/presentationml/2006/main">
  <p:tag name="AS_UNIQUEID" val="413"/>
</p:tagLst>
</file>

<file path=ppt/tags/tag681.xml><?xml version="1.0" encoding="utf-8"?>
<p:tagLst xmlns:p="http://schemas.openxmlformats.org/presentationml/2006/main">
  <p:tag name="AS_UNIQUEID" val="414"/>
</p:tagLst>
</file>

<file path=ppt/tags/tag682.xml><?xml version="1.0" encoding="utf-8"?>
<p:tagLst xmlns:p="http://schemas.openxmlformats.org/presentationml/2006/main">
  <p:tag name="AS_UNIQUEID" val="415"/>
</p:tagLst>
</file>

<file path=ppt/tags/tag683.xml><?xml version="1.0" encoding="utf-8"?>
<p:tagLst xmlns:p="http://schemas.openxmlformats.org/presentationml/2006/main">
  <p:tag name="AS_UNIQUEID" val="416"/>
</p:tagLst>
</file>

<file path=ppt/tags/tag684.xml><?xml version="1.0" encoding="utf-8"?>
<p:tagLst xmlns:p="http://schemas.openxmlformats.org/presentationml/2006/main">
  <p:tag name="AS_UNIQUEID" val="690"/>
</p:tagLst>
</file>

<file path=ppt/tags/tag685.xml><?xml version="1.0" encoding="utf-8"?>
<p:tagLst xmlns:p="http://schemas.openxmlformats.org/presentationml/2006/main">
  <p:tag name="AS_UNIQUEID" val="417"/>
</p:tagLst>
</file>

<file path=ppt/tags/tag686.xml><?xml version="1.0" encoding="utf-8"?>
<p:tagLst xmlns:p="http://schemas.openxmlformats.org/presentationml/2006/main">
  <p:tag name="AS_UNIQUEID" val="418"/>
</p:tagLst>
</file>

<file path=ppt/tags/tag687.xml><?xml version="1.0" encoding="utf-8"?>
<p:tagLst xmlns:p="http://schemas.openxmlformats.org/presentationml/2006/main">
  <p:tag name="AS_UNIQUEID" val="691"/>
</p:tagLst>
</file>

<file path=ppt/tags/tag688.xml><?xml version="1.0" encoding="utf-8"?>
<p:tagLst xmlns:p="http://schemas.openxmlformats.org/presentationml/2006/main">
  <p:tag name="AS_UNIQUEID" val="419"/>
</p:tagLst>
</file>

<file path=ppt/tags/tag689.xml><?xml version="1.0" encoding="utf-8"?>
<p:tagLst xmlns:p="http://schemas.openxmlformats.org/presentationml/2006/main">
  <p:tag name="AS_UNIQUEID" val="420"/>
</p:tagLst>
</file>

<file path=ppt/tags/tag69.xml><?xml version="1.0" encoding="utf-8"?>
<p:tagLst xmlns:p="http://schemas.openxmlformats.org/presentationml/2006/main">
  <p:tag name="AS_UNIQUEID" val="41"/>
</p:tagLst>
</file>

<file path=ppt/tags/tag690.xml><?xml version="1.0" encoding="utf-8"?>
<p:tagLst xmlns:p="http://schemas.openxmlformats.org/presentationml/2006/main">
  <p:tag name="AS_UNIQUEID" val="692"/>
</p:tagLst>
</file>

<file path=ppt/tags/tag691.xml><?xml version="1.0" encoding="utf-8"?>
<p:tagLst xmlns:p="http://schemas.openxmlformats.org/presentationml/2006/main">
  <p:tag name="AS_UNIQUEID" val="421"/>
</p:tagLst>
</file>

<file path=ppt/tags/tag692.xml><?xml version="1.0" encoding="utf-8"?>
<p:tagLst xmlns:p="http://schemas.openxmlformats.org/presentationml/2006/main">
  <p:tag name="AS_UNIQUEID" val="422"/>
</p:tagLst>
</file>

<file path=ppt/tags/tag693.xml><?xml version="1.0" encoding="utf-8"?>
<p:tagLst xmlns:p="http://schemas.openxmlformats.org/presentationml/2006/main">
  <p:tag name="AS_UNIQUEID" val="693"/>
</p:tagLst>
</file>

<file path=ppt/tags/tag694.xml><?xml version="1.0" encoding="utf-8"?>
<p:tagLst xmlns:p="http://schemas.openxmlformats.org/presentationml/2006/main">
  <p:tag name="AS_UNIQUEID" val="423"/>
</p:tagLst>
</file>

<file path=ppt/tags/tag695.xml><?xml version="1.0" encoding="utf-8"?>
<p:tagLst xmlns:p="http://schemas.openxmlformats.org/presentationml/2006/main">
  <p:tag name="AS_UNIQUEID" val="424"/>
</p:tagLst>
</file>

<file path=ppt/tags/tag696.xml><?xml version="1.0" encoding="utf-8"?>
<p:tagLst xmlns:p="http://schemas.openxmlformats.org/presentationml/2006/main">
  <p:tag name="AS_UNIQUEID" val="821"/>
</p:tagLst>
</file>

<file path=ppt/tags/tag697.xml><?xml version="1.0" encoding="utf-8"?>
<p:tagLst xmlns:p="http://schemas.openxmlformats.org/presentationml/2006/main">
  <p:tag name="AS_UNIQUEID" val="425"/>
</p:tagLst>
</file>

<file path=ppt/tags/tag698.xml><?xml version="1.0" encoding="utf-8"?>
<p:tagLst xmlns:p="http://schemas.openxmlformats.org/presentationml/2006/main">
  <p:tag name="AS_UNIQUEID" val="426"/>
  <p:tag name="MH" val="20211212090516"/>
  <p:tag name="MH_LIBRARY" val="GRAPHIC"/>
  <p:tag name="MH_ORDER" val="1"/>
  <p:tag name="MH_TYPE" val="Other"/>
</p:tagLst>
</file>

<file path=ppt/tags/tag699.xml><?xml version="1.0" encoding="utf-8"?>
<p:tagLst xmlns:p="http://schemas.openxmlformats.org/presentationml/2006/main">
  <p:tag name="AS_UNIQUEID" val="695"/>
</p:tagLst>
</file>

<file path=ppt/tags/tag7.xml><?xml version="1.0" encoding="utf-8"?>
<p:tagLst xmlns:p="http://schemas.openxmlformats.org/presentationml/2006/main">
  <p:tag name="AS_UNIQUEID" val="716"/>
</p:tagLst>
</file>

<file path=ppt/tags/tag70.xml><?xml version="1.0" encoding="utf-8"?>
<p:tagLst xmlns:p="http://schemas.openxmlformats.org/presentationml/2006/main">
  <p:tag name="AS_UNIQUEID" val="726"/>
</p:tagLst>
</file>

<file path=ppt/tags/tag700.xml><?xml version="1.0" encoding="utf-8"?>
<p:tagLst xmlns:p="http://schemas.openxmlformats.org/presentationml/2006/main">
  <p:tag name="AS_UNIQUEID" val="427"/>
  <p:tag name="MH" val="20211212090516"/>
  <p:tag name="MH_LIBRARY" val="GRAPHIC"/>
  <p:tag name="MH_ORDER" val="3"/>
  <p:tag name="MH_TYPE" val="SubTitle"/>
</p:tagLst>
</file>

<file path=ppt/tags/tag701.xml><?xml version="1.0" encoding="utf-8"?>
<p:tagLst xmlns:p="http://schemas.openxmlformats.org/presentationml/2006/main">
  <p:tag name="AS_UNIQUEID" val="696"/>
</p:tagLst>
</file>

<file path=ppt/tags/tag702.xml><?xml version="1.0" encoding="utf-8"?>
<p:tagLst xmlns:p="http://schemas.openxmlformats.org/presentationml/2006/main">
  <p:tag name="AS_UNIQUEID" val="428"/>
</p:tagLst>
</file>

<file path=ppt/tags/tag703.xml><?xml version="1.0" encoding="utf-8"?>
<p:tagLst xmlns:p="http://schemas.openxmlformats.org/presentationml/2006/main">
  <p:tag name="AS_UNIQUEID" val="429"/>
</p:tagLst>
</file>

<file path=ppt/tags/tag704.xml><?xml version="1.0" encoding="utf-8"?>
<p:tagLst xmlns:p="http://schemas.openxmlformats.org/presentationml/2006/main">
  <p:tag name="AS_UNIQUEID" val="697"/>
</p:tagLst>
</file>

<file path=ppt/tags/tag705.xml><?xml version="1.0" encoding="utf-8"?>
<p:tagLst xmlns:p="http://schemas.openxmlformats.org/presentationml/2006/main">
  <p:tag name="AS_UNIQUEID" val="430"/>
  <p:tag name="MH" val="20211212090516"/>
  <p:tag name="MH_LIBRARY" val="GRAPHIC"/>
  <p:tag name="MH_ORDER" val="5"/>
  <p:tag name="MH_TYPE" val="SubTitle"/>
</p:tagLst>
</file>

<file path=ppt/tags/tag706.xml><?xml version="1.0" encoding="utf-8"?>
<p:tagLst xmlns:p="http://schemas.openxmlformats.org/presentationml/2006/main">
  <p:tag name="AS_UNIQUEID" val="698"/>
</p:tagLst>
</file>

<file path=ppt/tags/tag707.xml><?xml version="1.0" encoding="utf-8"?>
<p:tagLst xmlns:p="http://schemas.openxmlformats.org/presentationml/2006/main">
  <p:tag name="AS_UNIQUEID" val="431"/>
</p:tagLst>
</file>

<file path=ppt/tags/tag708.xml><?xml version="1.0" encoding="utf-8"?>
<p:tagLst xmlns:p="http://schemas.openxmlformats.org/presentationml/2006/main">
  <p:tag name="AS_UNIQUEID" val="432"/>
</p:tagLst>
</file>

<file path=ppt/tags/tag709.xml><?xml version="1.0" encoding="utf-8"?>
<p:tagLst xmlns:p="http://schemas.openxmlformats.org/presentationml/2006/main">
  <p:tag name="AS_UNIQUEID" val="699"/>
</p:tagLst>
</file>

<file path=ppt/tags/tag71.xml><?xml version="1.0" encoding="utf-8"?>
<p:tagLst xmlns:p="http://schemas.openxmlformats.org/presentationml/2006/main">
  <p:tag name="AS_UNIQUEID" val="535"/>
</p:tagLst>
</file>

<file path=ppt/tags/tag710.xml><?xml version="1.0" encoding="utf-8"?>
<p:tagLst xmlns:p="http://schemas.openxmlformats.org/presentationml/2006/main">
  <p:tag name="AS_UNIQUEID" val="433"/>
  <p:tag name="MH" val="20211212090516"/>
  <p:tag name="MH_LIBRARY" val="GRAPHIC"/>
  <p:tag name="MH_ORDER" val="1"/>
  <p:tag name="MH_TYPE" val="SubTitle"/>
</p:tagLst>
</file>

<file path=ppt/tags/tag711.xml><?xml version="1.0" encoding="utf-8"?>
<p:tagLst xmlns:p="http://schemas.openxmlformats.org/presentationml/2006/main">
  <p:tag name="AS_UNIQUEID" val="700"/>
</p:tagLst>
</file>

<file path=ppt/tags/tag712.xml><?xml version="1.0" encoding="utf-8"?>
<p:tagLst xmlns:p="http://schemas.openxmlformats.org/presentationml/2006/main">
  <p:tag name="AS_UNIQUEID" val="434"/>
</p:tagLst>
</file>

<file path=ppt/tags/tag713.xml><?xml version="1.0" encoding="utf-8"?>
<p:tagLst xmlns:p="http://schemas.openxmlformats.org/presentationml/2006/main">
  <p:tag name="AS_UNIQUEID" val="435"/>
</p:tagLst>
</file>

<file path=ppt/tags/tag714.xml><?xml version="1.0" encoding="utf-8"?>
<p:tagLst xmlns:p="http://schemas.openxmlformats.org/presentationml/2006/main">
  <p:tag name="AS_UNIQUEID" val="701"/>
</p:tagLst>
</file>

<file path=ppt/tags/tag715.xml><?xml version="1.0" encoding="utf-8"?>
<p:tagLst xmlns:p="http://schemas.openxmlformats.org/presentationml/2006/main">
  <p:tag name="AS_UNIQUEID" val="436"/>
  <p:tag name="MH" val="20211212090516"/>
  <p:tag name="MH_LIBRARY" val="GRAPHIC"/>
  <p:tag name="MH_ORDER" val="2"/>
  <p:tag name="MH_TYPE" val="SubTitle"/>
</p:tagLst>
</file>

<file path=ppt/tags/tag716.xml><?xml version="1.0" encoding="utf-8"?>
<p:tagLst xmlns:p="http://schemas.openxmlformats.org/presentationml/2006/main">
  <p:tag name="AS_UNIQUEID" val="702"/>
</p:tagLst>
</file>

<file path=ppt/tags/tag717.xml><?xml version="1.0" encoding="utf-8"?>
<p:tagLst xmlns:p="http://schemas.openxmlformats.org/presentationml/2006/main">
  <p:tag name="AS_UNIQUEID" val="437"/>
</p:tagLst>
</file>

<file path=ppt/tags/tag718.xml><?xml version="1.0" encoding="utf-8"?>
<p:tagLst xmlns:p="http://schemas.openxmlformats.org/presentationml/2006/main">
  <p:tag name="AS_UNIQUEID" val="438"/>
</p:tagLst>
</file>

<file path=ppt/tags/tag719.xml><?xml version="1.0" encoding="utf-8"?>
<p:tagLst xmlns:p="http://schemas.openxmlformats.org/presentationml/2006/main">
  <p:tag name="AS_UNIQUEID" val="703"/>
</p:tagLst>
</file>

<file path=ppt/tags/tag72.xml><?xml version="1.0" encoding="utf-8"?>
<p:tagLst xmlns:p="http://schemas.openxmlformats.org/presentationml/2006/main">
  <p:tag name="AS_UNIQUEID" val="536"/>
</p:tagLst>
</file>

<file path=ppt/tags/tag720.xml><?xml version="1.0" encoding="utf-8"?>
<p:tagLst xmlns:p="http://schemas.openxmlformats.org/presentationml/2006/main">
  <p:tag name="AS_UNIQUEID" val="439"/>
  <p:tag name="MH" val="20211212090516"/>
  <p:tag name="MH_LIBRARY" val="GRAPHIC"/>
  <p:tag name="MH_ORDER" val="4"/>
  <p:tag name="MH_TYPE" val="SubTitle"/>
</p:tagLst>
</file>

<file path=ppt/tags/tag721.xml><?xml version="1.0" encoding="utf-8"?>
<p:tagLst xmlns:p="http://schemas.openxmlformats.org/presentationml/2006/main">
  <p:tag name="AS_UNIQUEID" val="704"/>
</p:tagLst>
</file>

<file path=ppt/tags/tag722.xml><?xml version="1.0" encoding="utf-8"?>
<p:tagLst xmlns:p="http://schemas.openxmlformats.org/presentationml/2006/main">
  <p:tag name="AS_UNIQUEID" val="440"/>
</p:tagLst>
</file>

<file path=ppt/tags/tag723.xml><?xml version="1.0" encoding="utf-8"?>
<p:tagLst xmlns:p="http://schemas.openxmlformats.org/presentationml/2006/main">
  <p:tag name="AS_UNIQUEID" val="441"/>
</p:tagLst>
</file>

<file path=ppt/tags/tag724.xml><?xml version="1.0" encoding="utf-8"?>
<p:tagLst xmlns:p="http://schemas.openxmlformats.org/presentationml/2006/main">
  <p:tag name="AS_UNIQUEID" val="822"/>
</p:tagLst>
</file>

<file path=ppt/tags/tag725.xml><?xml version="1.0" encoding="utf-8"?>
<p:tagLst xmlns:p="http://schemas.openxmlformats.org/presentationml/2006/main">
  <p:tag name="AS_UNIQUEID" val="442"/>
</p:tagLst>
</file>

<file path=ppt/tags/tag726.xml><?xml version="1.0" encoding="utf-8"?>
<p:tagLst xmlns:p="http://schemas.openxmlformats.org/presentationml/2006/main">
  <p:tag name="AS_UNIQUEID" val="706"/>
</p:tagLst>
</file>

<file path=ppt/tags/tag727.xml><?xml version="1.0" encoding="utf-8"?>
<p:tagLst xmlns:p="http://schemas.openxmlformats.org/presentationml/2006/main">
  <p:tag name="AS_UNIQUEID" val="443"/>
</p:tagLst>
</file>

<file path=ppt/tags/tag728.xml><?xml version="1.0" encoding="utf-8"?>
<p:tagLst xmlns:p="http://schemas.openxmlformats.org/presentationml/2006/main">
  <p:tag name="AS_UNIQUEID" val="444"/>
</p:tagLst>
</file>

<file path=ppt/tags/tag729.xml><?xml version="1.0" encoding="utf-8"?>
<p:tagLst xmlns:p="http://schemas.openxmlformats.org/presentationml/2006/main">
  <p:tag name="AS_UNIQUEID" val="707"/>
</p:tagLst>
</file>

<file path=ppt/tags/tag73.xml><?xml version="1.0" encoding="utf-8"?>
<p:tagLst xmlns:p="http://schemas.openxmlformats.org/presentationml/2006/main">
  <p:tag name="AS_UNIQUEID" val="24"/>
</p:tagLst>
</file>

<file path=ppt/tags/tag730.xml><?xml version="1.0" encoding="utf-8"?>
<p:tagLst xmlns:p="http://schemas.openxmlformats.org/presentationml/2006/main">
  <p:tag name="AS_UNIQUEID" val="445"/>
</p:tagLst>
</file>

<file path=ppt/tags/tag731.xml><?xml version="1.0" encoding="utf-8"?>
<p:tagLst xmlns:p="http://schemas.openxmlformats.org/presentationml/2006/main">
  <p:tag name="AS_UNIQUEID" val="446"/>
</p:tagLst>
</file>

<file path=ppt/tags/tag732.xml><?xml version="1.0" encoding="utf-8"?>
<p:tagLst xmlns:p="http://schemas.openxmlformats.org/presentationml/2006/main">
  <p:tag name="AS_UNIQUEID" val="447"/>
</p:tagLst>
</file>

<file path=ppt/tags/tag733.xml><?xml version="1.0" encoding="utf-8"?>
<p:tagLst xmlns:p="http://schemas.openxmlformats.org/presentationml/2006/main">
  <p:tag name="AS_UNIQUEID" val="448"/>
</p:tagLst>
</file>

<file path=ppt/tags/tag734.xml><?xml version="1.0" encoding="utf-8"?>
<p:tagLst xmlns:p="http://schemas.openxmlformats.org/presentationml/2006/main">
  <p:tag name="AS_UNIQUEID" val="708"/>
</p:tagLst>
</file>

<file path=ppt/tags/tag735.xml><?xml version="1.0" encoding="utf-8"?>
<p:tagLst xmlns:p="http://schemas.openxmlformats.org/presentationml/2006/main">
  <p:tag name="AS_UNIQUEID" val="449"/>
</p:tagLst>
</file>

<file path=ppt/tags/tag736.xml><?xml version="1.0" encoding="utf-8"?>
<p:tagLst xmlns:p="http://schemas.openxmlformats.org/presentationml/2006/main">
  <p:tag name="AS_UNIQUEID" val="450"/>
</p:tagLst>
</file>

<file path=ppt/tags/tag737.xml><?xml version="1.0" encoding="utf-8"?>
<p:tagLst xmlns:p="http://schemas.openxmlformats.org/presentationml/2006/main">
  <p:tag name="AS_UNIQUEID" val="709"/>
</p:tagLst>
</file>

<file path=ppt/tags/tag738.xml><?xml version="1.0" encoding="utf-8"?>
<p:tagLst xmlns:p="http://schemas.openxmlformats.org/presentationml/2006/main">
  <p:tag name="AS_UNIQUEID" val="451"/>
</p:tagLst>
</file>

<file path=ppt/tags/tag739.xml><?xml version="1.0" encoding="utf-8"?>
<p:tagLst xmlns:p="http://schemas.openxmlformats.org/presentationml/2006/main">
  <p:tag name="AS_UNIQUEID" val="452"/>
</p:tagLst>
</file>

<file path=ppt/tags/tag74.xml><?xml version="1.0" encoding="utf-8"?>
<p:tagLst xmlns:p="http://schemas.openxmlformats.org/presentationml/2006/main">
  <p:tag name="AS_UNIQUEID" val="26"/>
</p:tagLst>
</file>

<file path=ppt/tags/tag740.xml><?xml version="1.0" encoding="utf-8"?>
<p:tagLst xmlns:p="http://schemas.openxmlformats.org/presentationml/2006/main">
  <p:tag name="AS_UNIQUEID" val="453"/>
</p:tagLst>
</file>

<file path=ppt/tags/tag741.xml><?xml version="1.0" encoding="utf-8"?>
<p:tagLst xmlns:p="http://schemas.openxmlformats.org/presentationml/2006/main">
  <p:tag name="AS_UNIQUEID" val="454"/>
</p:tagLst>
</file>

<file path=ppt/tags/tag742.xml><?xml version="1.0" encoding="utf-8"?>
<p:tagLst xmlns:p="http://schemas.openxmlformats.org/presentationml/2006/main">
  <p:tag name="AS_UNIQUEID" val="455"/>
</p:tagLst>
</file>

<file path=ppt/tags/tag743.xml><?xml version="1.0" encoding="utf-8"?>
<p:tagLst xmlns:p="http://schemas.openxmlformats.org/presentationml/2006/main">
  <p:tag name="AS_UNIQUEID" val="823"/>
</p:tagLst>
</file>

<file path=ppt/tags/tag744.xml><?xml version="1.0" encoding="utf-8"?>
<p:tagLst xmlns:p="http://schemas.openxmlformats.org/presentationml/2006/main">
  <p:tag name="AS_UNIQUEID" val="460"/>
</p:tagLst>
</file>

<file path=ppt/tags/tag745.xml><?xml version="1.0" encoding="utf-8"?>
<p:tagLst xmlns:p="http://schemas.openxmlformats.org/presentationml/2006/main">
  <p:tag name="AS_UNIQUEID" val="461"/>
</p:tagLst>
</file>

<file path=ppt/tags/tag746.xml><?xml version="1.0" encoding="utf-8"?>
<p:tagLst xmlns:p="http://schemas.openxmlformats.org/presentationml/2006/main">
  <p:tag name="AS_UNIQUEID" val="462"/>
</p:tagLst>
</file>

<file path=ppt/tags/tag747.xml><?xml version="1.0" encoding="utf-8"?>
<p:tagLst xmlns:p="http://schemas.openxmlformats.org/presentationml/2006/main">
  <p:tag name="AS_UNIQUEID" val="713"/>
</p:tagLst>
</file>

<file path=ppt/tags/tag748.xml><?xml version="1.0" encoding="utf-8"?>
<p:tagLst xmlns:p="http://schemas.openxmlformats.org/presentationml/2006/main">
  <p:tag name="AS_UNIQUEID" val="463"/>
</p:tagLst>
</file>

<file path=ppt/tags/tag749.xml><?xml version="1.0" encoding="utf-8"?>
<p:tagLst xmlns:p="http://schemas.openxmlformats.org/presentationml/2006/main">
  <p:tag name="AS_UNIQUEID" val="464"/>
</p:tagLst>
</file>

<file path=ppt/tags/tag75.xml><?xml version="1.0" encoding="utf-8"?>
<p:tagLst xmlns:p="http://schemas.openxmlformats.org/presentationml/2006/main">
  <p:tag name="AS_UNIQUEID" val="28"/>
</p:tagLst>
</file>

<file path=ppt/tags/tag750.xml><?xml version="1.0" encoding="utf-8"?>
<p:tagLst xmlns:p="http://schemas.openxmlformats.org/presentationml/2006/main">
  <p:tag name="AS_UNIQUEID" val="465"/>
</p:tagLst>
</file>

<file path=ppt/tags/tag751.xml><?xml version="1.0" encoding="utf-8"?>
<p:tagLst xmlns:p="http://schemas.openxmlformats.org/presentationml/2006/main">
  <p:tag name="AS_UNIQUEID" val="466"/>
</p:tagLst>
</file>

<file path=ppt/tags/tag752.xml><?xml version="1.0" encoding="utf-8"?>
<p:tagLst xmlns:p="http://schemas.openxmlformats.org/presentationml/2006/main">
  <p:tag name="AS_UNIQUEID" val="467"/>
</p:tagLst>
</file>

<file path=ppt/tags/tag753.xml><?xml version="1.0" encoding="utf-8"?>
<p:tagLst xmlns:p="http://schemas.openxmlformats.org/presentationml/2006/main">
  <p:tag name="AS_UNIQUEID" val="468"/>
</p:tagLst>
</file>

<file path=ppt/tags/tag754.xml><?xml version="1.0" encoding="utf-8"?>
<p:tagLst xmlns:p="http://schemas.openxmlformats.org/presentationml/2006/main">
  <p:tag name="AS_UNIQUEID" val="469"/>
</p:tagLst>
</file>

<file path=ppt/tags/tag755.xml><?xml version="1.0" encoding="utf-8"?>
<p:tagLst xmlns:p="http://schemas.openxmlformats.org/presentationml/2006/main">
  <p:tag name="AS_UNIQUEID" val="470"/>
</p:tagLst>
</file>

<file path=ppt/tags/tag756.xml><?xml version="1.0" encoding="utf-8"?>
<p:tagLst xmlns:p="http://schemas.openxmlformats.org/presentationml/2006/main">
  <p:tag name="AS_UNIQUEID" val="471"/>
</p:tagLst>
</file>

<file path=ppt/tags/tag757.xml><?xml version="1.0" encoding="utf-8"?>
<p:tagLst xmlns:p="http://schemas.openxmlformats.org/presentationml/2006/main">
  <p:tag name="AS_UNIQUEID" val="472"/>
</p:tagLst>
</file>

<file path=ppt/tags/tag758.xml><?xml version="1.0" encoding="utf-8"?>
<p:tagLst xmlns:p="http://schemas.openxmlformats.org/presentationml/2006/main">
  <p:tag name="AS_UNIQUEID" val="714"/>
</p:tagLst>
</file>

<file path=ppt/tags/tag759.xml><?xml version="1.0" encoding="utf-8"?>
<p:tagLst xmlns:p="http://schemas.openxmlformats.org/presentationml/2006/main">
  <p:tag name="AS_UNIQUEID" val="473"/>
</p:tagLst>
</file>

<file path=ppt/tags/tag76.xml><?xml version="1.0" encoding="utf-8"?>
<p:tagLst xmlns:p="http://schemas.openxmlformats.org/presentationml/2006/main">
  <p:tag name="AS_UNIQUEID" val="727"/>
</p:tagLst>
</file>

<file path=ppt/tags/tag760.xml><?xml version="1.0" encoding="utf-8"?>
<p:tagLst xmlns:p="http://schemas.openxmlformats.org/presentationml/2006/main">
  <p:tag name="AS_UNIQUEID" val="474"/>
</p:tagLst>
</file>

<file path=ppt/tags/tag761.xml><?xml version="1.0" encoding="utf-8"?>
<p:tagLst xmlns:p="http://schemas.openxmlformats.org/presentationml/2006/main">
  <p:tag name="AS_UNIQUEID" val="824"/>
</p:tagLst>
</file>

<file path=ppt/tags/tag762.xml><?xml version="1.0" encoding="utf-8"?>
<p:tagLst xmlns:p="http://schemas.openxmlformats.org/presentationml/2006/main">
  <p:tag name="AS_UNIQUEID" val="825"/>
</p:tagLst>
</file>

<file path=ppt/tags/tag763.xml><?xml version="1.0" encoding="utf-8"?>
<p:tagLst xmlns:p="http://schemas.openxmlformats.org/presentationml/2006/main">
  <p:tag name="AS_UNIQUEID" val="826"/>
</p:tagLst>
</file>

<file path=ppt/tags/tag764.xml><?xml version="1.0" encoding="utf-8"?>
<p:tagLst xmlns:p="http://schemas.openxmlformats.org/presentationml/2006/main">
  <p:tag name="AS_UNIQUEID" val="827"/>
</p:tagLst>
</file>

<file path=ppt/tags/tag765.xml><?xml version="1.0" encoding="utf-8"?>
<p:tagLst xmlns:p="http://schemas.openxmlformats.org/presentationml/2006/main">
  <p:tag name="AS_UNIQUEID" val="828"/>
</p:tagLst>
</file>

<file path=ppt/tags/tag766.xml><?xml version="1.0" encoding="utf-8"?>
<p:tagLst xmlns:p="http://schemas.openxmlformats.org/presentationml/2006/main">
  <p:tag name="AS_UNIQUEID" val="829"/>
</p:tagLst>
</file>

<file path=ppt/tags/tag767.xml><?xml version="1.0" encoding="utf-8"?>
<p:tagLst xmlns:p="http://schemas.openxmlformats.org/presentationml/2006/main">
  <p:tag name="AS_UNIQUEID" val="830"/>
</p:tagLst>
</file>

<file path=ppt/tags/tag768.xml><?xml version="1.0" encoding="utf-8"?>
<p:tagLst xmlns:p="http://schemas.openxmlformats.org/presentationml/2006/main">
  <p:tag name="AS_UNIQUEID" val="831"/>
</p:tagLst>
</file>

<file path=ppt/tags/tag769.xml><?xml version="1.0" encoding="utf-8"?>
<p:tagLst xmlns:p="http://schemas.openxmlformats.org/presentationml/2006/main">
  <p:tag name="AS_UNIQUEID" val="832"/>
</p:tagLst>
</file>

<file path=ppt/tags/tag77.xml><?xml version="1.0" encoding="utf-8"?>
<p:tagLst xmlns:p="http://schemas.openxmlformats.org/presentationml/2006/main">
  <p:tag name="AS_UNIQUEID" val="72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70.xml><?xml version="1.0" encoding="utf-8"?>
<p:tagLst xmlns:p="http://schemas.openxmlformats.org/presentationml/2006/main">
  <p:tag name="AS_UNIQUEID" val="833"/>
</p:tagLst>
</file>

<file path=ppt/tags/tag771.xml><?xml version="1.0" encoding="utf-8"?>
<p:tagLst xmlns:p="http://schemas.openxmlformats.org/presentationml/2006/main">
  <p:tag name="AS_UNIQUEID" val="834"/>
</p:tagLst>
</file>

<file path=ppt/tags/tag772.xml><?xml version="1.0" encoding="utf-8"?>
<p:tagLst xmlns:p="http://schemas.openxmlformats.org/presentationml/2006/main">
  <p:tag name="AS_UNIQUEID" val="835"/>
</p:tagLst>
</file>

<file path=ppt/tags/tag773.xml><?xml version="1.0" encoding="utf-8"?>
<p:tagLst xmlns:p="http://schemas.openxmlformats.org/presentationml/2006/main">
  <p:tag name="AS_UNIQUEID" val="836"/>
</p:tagLst>
</file>

<file path=ppt/tags/tag774.xml><?xml version="1.0" encoding="utf-8"?>
<p:tagLst xmlns:p="http://schemas.openxmlformats.org/presentationml/2006/main">
  <p:tag name="AS_UNIQUEID" val="837"/>
</p:tagLst>
</file>

<file path=ppt/tags/tag775.xml><?xml version="1.0" encoding="utf-8"?>
<p:tagLst xmlns:p="http://schemas.openxmlformats.org/presentationml/2006/main">
  <p:tag name="AS_UNIQUEID" val="838"/>
</p:tagLst>
</file>

<file path=ppt/tags/tag776.xml><?xml version="1.0" encoding="utf-8"?>
<p:tagLst xmlns:p="http://schemas.openxmlformats.org/presentationml/2006/main">
  <p:tag name="AS_UNIQUEID" val="839"/>
</p:tagLst>
</file>

<file path=ppt/tags/tag777.xml><?xml version="1.0" encoding="utf-8"?>
<p:tagLst xmlns:p="http://schemas.openxmlformats.org/presentationml/2006/main">
  <p:tag name="AS_UNIQUEID" val="840"/>
</p:tagLst>
</file>

<file path=ppt/tags/tag778.xml><?xml version="1.0" encoding="utf-8"?>
<p:tagLst xmlns:p="http://schemas.openxmlformats.org/presentationml/2006/main">
  <p:tag name="AS_UNIQUEID" val="841"/>
</p:tagLst>
</file>

<file path=ppt/tags/tag779.xml><?xml version="1.0" encoding="utf-8"?>
<p:tagLst xmlns:p="http://schemas.openxmlformats.org/presentationml/2006/main">
  <p:tag name="AS_UNIQUEID" val="842"/>
</p:tagLst>
</file>

<file path=ppt/tags/tag78.xml><?xml version="1.0" encoding="utf-8"?>
<p:tagLst xmlns:p="http://schemas.openxmlformats.org/presentationml/2006/main">
  <p:tag name="AS_UNIQUEID" val="72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80.xml><?xml version="1.0" encoding="utf-8"?>
<p:tagLst xmlns:p="http://schemas.openxmlformats.org/presentationml/2006/main">
  <p:tag name="AS_UNIQUEID" val="843"/>
</p:tagLst>
</file>

<file path=ppt/tags/tag781.xml><?xml version="1.0" encoding="utf-8"?>
<p:tagLst xmlns:p="http://schemas.openxmlformats.org/presentationml/2006/main">
  <p:tag name="AS_UNIQUEID" val="844"/>
</p:tagLst>
</file>

<file path=ppt/tags/tag78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9.xml><?xml version="1.0" encoding="utf-8"?>
<p:tagLst xmlns:p="http://schemas.openxmlformats.org/presentationml/2006/main">
  <p:tag name="AS_UNIQUEID" val="73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xml><?xml version="1.0" encoding="utf-8"?>
<p:tagLst xmlns:p="http://schemas.openxmlformats.org/presentationml/2006/main">
  <p:tag name="AS_UNIQUEID" val="489"/>
</p:tagLst>
</file>

<file path=ppt/tags/tag80.xml><?xml version="1.0" encoding="utf-8"?>
<p:tagLst xmlns:p="http://schemas.openxmlformats.org/presentationml/2006/main">
  <p:tag name="AS_UNIQUEID" val="73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1.xml><?xml version="1.0" encoding="utf-8"?>
<p:tagLst xmlns:p="http://schemas.openxmlformats.org/presentationml/2006/main">
  <p:tag name="AS_UNIQUEID" val="73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2.xml><?xml version="1.0" encoding="utf-8"?>
<p:tagLst xmlns:p="http://schemas.openxmlformats.org/presentationml/2006/main">
  <p:tag name="AS_UNIQUEID" val="733"/>
</p:tagLst>
</file>

<file path=ppt/tags/tag83.xml><?xml version="1.0" encoding="utf-8"?>
<p:tagLst xmlns:p="http://schemas.openxmlformats.org/presentationml/2006/main">
  <p:tag name="AS_UNIQUEID" val="73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4.xml><?xml version="1.0" encoding="utf-8"?>
<p:tagLst xmlns:p="http://schemas.openxmlformats.org/presentationml/2006/main">
  <p:tag name="AS_UNIQUEID" val="73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5.xml><?xml version="1.0" encoding="utf-8"?>
<p:tagLst xmlns:p="http://schemas.openxmlformats.org/presentationml/2006/main">
  <p:tag name="AS_UNIQUEID" val="73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6.xml><?xml version="1.0" encoding="utf-8"?>
<p:tagLst xmlns:p="http://schemas.openxmlformats.org/presentationml/2006/main">
  <p:tag name="AS_UNIQUEID" val="73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7.xml><?xml version="1.0" encoding="utf-8"?>
<p:tagLst xmlns:p="http://schemas.openxmlformats.org/presentationml/2006/main">
  <p:tag name="AS_UNIQUEID" val="73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8.xml><?xml version="1.0" encoding="utf-8"?>
<p:tagLst xmlns:p="http://schemas.openxmlformats.org/presentationml/2006/main">
  <p:tag name="AS_UNIQUEID" val="739"/>
</p:tagLst>
</file>

<file path=ppt/tags/tag89.xml><?xml version="1.0" encoding="utf-8"?>
<p:tagLst xmlns:p="http://schemas.openxmlformats.org/presentationml/2006/main">
  <p:tag name="AS_UNIQUEID" val="74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xml><?xml version="1.0" encoding="utf-8"?>
<p:tagLst xmlns:p="http://schemas.openxmlformats.org/presentationml/2006/main">
  <p:tag name="AS_UNIQUEID" val="490"/>
</p:tagLst>
</file>

<file path=ppt/tags/tag90.xml><?xml version="1.0" encoding="utf-8"?>
<p:tagLst xmlns:p="http://schemas.openxmlformats.org/presentationml/2006/main">
  <p:tag name="AS_UNIQUEID" val="74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1.xml><?xml version="1.0" encoding="utf-8"?>
<p:tagLst xmlns:p="http://schemas.openxmlformats.org/presentationml/2006/main">
  <p:tag name="AS_UNIQUEID" val="74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2.xml><?xml version="1.0" encoding="utf-8"?>
<p:tagLst xmlns:p="http://schemas.openxmlformats.org/presentationml/2006/main">
  <p:tag name="AS_UNIQUEID" val="74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3.xml><?xml version="1.0" encoding="utf-8"?>
<p:tagLst xmlns:p="http://schemas.openxmlformats.org/presentationml/2006/main">
  <p:tag name="AS_UNIQUEID" val="74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4.xml><?xml version="1.0" encoding="utf-8"?>
<p:tagLst xmlns:p="http://schemas.openxmlformats.org/presentationml/2006/main">
  <p:tag name="AS_UNIQUEID" val="745"/>
</p:tagLst>
</file>

<file path=ppt/tags/tag95.xml><?xml version="1.0" encoding="utf-8"?>
<p:tagLst xmlns:p="http://schemas.openxmlformats.org/presentationml/2006/main">
  <p:tag name="AS_UNIQUEID" val="74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6.xml><?xml version="1.0" encoding="utf-8"?>
<p:tagLst xmlns:p="http://schemas.openxmlformats.org/presentationml/2006/main">
  <p:tag name="AS_UNIQUEID" val="74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7.xml><?xml version="1.0" encoding="utf-8"?>
<p:tagLst xmlns:p="http://schemas.openxmlformats.org/presentationml/2006/main">
  <p:tag name="AS_UNIQUEID" val="74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8.xml><?xml version="1.0" encoding="utf-8"?>
<p:tagLst xmlns:p="http://schemas.openxmlformats.org/presentationml/2006/main">
  <p:tag name="AS_UNIQUEID" val="74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9.xml><?xml version="1.0" encoding="utf-8"?>
<p:tagLst xmlns:p="http://schemas.openxmlformats.org/presentationml/2006/main">
  <p:tag name="AS_UNIQUEID" val="75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panose="02010600030101010101" charset="-122"/>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207</Paragraphs>
  <Slides>26</Slides>
  <Notes>2</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26</vt:i4>
      </vt:variant>
    </vt:vector>
  </HeadingPairs>
  <TitlesOfParts>
    <vt:vector baseType="lpstr" size="43">
      <vt:lpstr>Arial</vt:lpstr>
      <vt:lpstr>等线 Light</vt:lpstr>
      <vt:lpstr>等线</vt:lpstr>
      <vt:lpstr>思源宋体 CN Medium</vt:lpstr>
      <vt:lpstr>Wingdings</vt:lpstr>
      <vt:lpstr>思源宋体 CN Heavy</vt:lpstr>
      <vt:lpstr>Aa鬼泣 (非商业使用)</vt:lpstr>
      <vt:lpstr>思源黑体 CN Normal</vt:lpstr>
      <vt:lpstr>微软雅黑 Light</vt:lpstr>
      <vt:lpstr>Lato Light</vt:lpstr>
      <vt:lpstr>Gill Sans</vt:lpstr>
      <vt:lpstr>字魂59号-创粗黑</vt:lpstr>
      <vt:lpstr>微软雅黑</vt:lpstr>
      <vt:lpstr>Meiryo</vt:lpstr>
      <vt:lpstr>Calibri</vt:lpstr>
      <vt:lpstr>宋体</vt:lpstr>
      <vt:lpstr>Office 主题​​</vt:lpstr>
      <vt:lpstr>PowerPoint Presentation</vt:lpstr>
      <vt:lpstr>PowerPoint Presentation</vt:lpstr>
      <vt:lpstr>PowerPoint Presentation</vt:lpstr>
      <vt:lpstr>工作情况概述</vt:lpstr>
      <vt:lpstr>工作情况概述</vt:lpstr>
      <vt:lpstr>工作情况概述</vt:lpstr>
      <vt:lpstr>工作情况概述</vt:lpstr>
      <vt:lpstr>PowerPoint Presentation</vt:lpstr>
      <vt:lpstr>工作不足之处</vt:lpstr>
      <vt:lpstr>工作不足之处</vt:lpstr>
      <vt:lpstr>工作不足之处</vt:lpstr>
      <vt:lpstr>工作不足之处</vt:lpstr>
      <vt:lpstr>PowerPoint Presentation</vt:lpstr>
      <vt:lpstr>工作经验总结</vt:lpstr>
      <vt:lpstr>工作经验总结</vt:lpstr>
      <vt:lpstr>工作经验总结</vt:lpstr>
      <vt:lpstr>工作经验总结</vt:lpstr>
      <vt:lpstr>PowerPoint Presentation</vt:lpstr>
      <vt:lpstr>未来工作计划</vt:lpstr>
      <vt:lpstr>未来工作计划</vt:lpstr>
      <vt:lpstr>未来工作计划</vt:lpstr>
      <vt:lpstr>未来工作计划</vt:lpstr>
      <vt:lpstr>未来工作计划</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Years later</cp:lastModifiedBy>
  <cp:revision>9</cp:revision>
  <dcterms:created xsi:type="dcterms:W3CDTF">2022-03-07T06:09:00Z</dcterms:created>
  <dcterms:modified xsi:type="dcterms:W3CDTF">2023-05-08T04:52:20Z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89F568C576744FF58E29643A32E6C316</vt:lpwstr>
  </property>
  <property fmtid="{D5CDD505-2E9C-101B-9397-08002B2CF9AE}" pid="3" name="KSOProductBuildVer">
    <vt:lpwstr>2052-11.1.0.10723</vt:lpwstr>
  </property>
</Properties>
</file>