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5" r:id="rId2"/>
  </p:sldMasterIdLst>
  <p:notesMasterIdLst>
    <p:notesMasterId r:id="rId3"/>
  </p:notesMasterIdLst>
  <p:handoutMasterIdLst>
    <p:handoutMasterId r:id="rId4"/>
  </p:handoutMasterIdLst>
  <p:sldIdLst>
    <p:sldId id="3179" r:id="rId5"/>
    <p:sldId id="3173" r:id="rId6"/>
    <p:sldId id="3174" r:id="rId7"/>
    <p:sldId id="3162" r:id="rId8"/>
    <p:sldId id="3168" r:id="rId9"/>
    <p:sldId id="3141" r:id="rId10"/>
    <p:sldId id="3140" r:id="rId11"/>
    <p:sldId id="3180" r:id="rId12"/>
    <p:sldId id="3145" r:id="rId13"/>
    <p:sldId id="3149" r:id="rId14"/>
    <p:sldId id="3147" r:id="rId15"/>
    <p:sldId id="3171" r:id="rId16"/>
    <p:sldId id="3181" r:id="rId17"/>
    <p:sldId id="3143" r:id="rId18"/>
    <p:sldId id="3170" r:id="rId19"/>
    <p:sldId id="3142" r:id="rId20"/>
    <p:sldId id="3148" r:id="rId21"/>
    <p:sldId id="3182" r:id="rId22"/>
    <p:sldId id="3169" r:id="rId23"/>
    <p:sldId id="3144" r:id="rId24"/>
    <p:sldId id="3146" r:id="rId25"/>
    <p:sldId id="3183" r:id="rId26"/>
    <p:sldId id="3201" r:id="rId27"/>
    <p:sldId id="3226" r:id="rId28"/>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1" autoAdjust="0"/>
    <p:restoredTop sz="92986" autoAdjust="0"/>
  </p:normalViewPr>
  <p:slideViewPr>
    <p:cSldViewPr>
      <p:cViewPr varScale="1">
        <p:scale>
          <a:sx n="108" d="100"/>
          <a:sy n="108" d="100"/>
        </p:scale>
        <p:origin x="648" y="108"/>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804" y="96"/>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tags" Target="tags/tag61.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spPr>
            <a:ln w="19050" cap="rnd" cmpd="sng" algn="ctr">
              <a:solidFill>
                <a:schemeClr val="accent1"/>
              </a:solidFill>
              <a:prstDash val="solid"/>
              <a:round/>
            </a:ln>
          </c:spPr>
          <c:marker>
            <c:symbol val="circle"/>
            <c:spPr>
              <a:ln w="19050" cap="flat" cmpd="sng" algn="ctr">
                <a:solidFill>
                  <a:schemeClr val="accent1"/>
                </a:solidFill>
                <a:prstDash val="solid"/>
                <a:round/>
              </a:ln>
            </c:spPr>
          </c:marker>
          <c:val>
            <c:numRef>
              <c:f>Sheet1!$B$2:$B$9</c:f>
              <c:numCache>
                <c:formatCode>General</c:formatCode>
                <c:ptCount val="8"/>
                <c:pt idx="0">
                  <c:v>0</c:v>
                </c:pt>
                <c:pt idx="1">
                  <c:v>1</c:v>
                </c:pt>
                <c:pt idx="2">
                  <c:v>2</c:v>
                </c:pt>
                <c:pt idx="3">
                  <c:v>1</c:v>
                </c:pt>
                <c:pt idx="4">
                  <c:v>4</c:v>
                </c:pt>
                <c:pt idx="5">
                  <c:v>2</c:v>
                </c:pt>
                <c:pt idx="6">
                  <c:v>3</c:v>
                </c:pt>
                <c:pt idx="7">
                  <c:v>5</c:v>
                </c:pt>
              </c:numCache>
            </c:numRef>
          </c:val>
          <c:smooth val="0"/>
          <c:extLs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Lst>
        </c:ser>
        <c:ser>
          <c:idx val="1"/>
          <c:order val="1"/>
          <c:spPr>
            <a:ln w="19050" cap="rnd" cmpd="sng" algn="ctr">
              <a:solidFill>
                <a:schemeClr val="accent2"/>
              </a:solidFill>
              <a:prstDash val="solid"/>
              <a:round/>
            </a:ln>
          </c:spPr>
          <c:marker>
            <c:symbol val="circle"/>
            <c:spPr>
              <a:ln w="19050" cap="flat" cmpd="sng" algn="ctr">
                <a:solidFill>
                  <a:schemeClr val="accent2"/>
                </a:solidFill>
                <a:prstDash val="solid"/>
                <a:round/>
              </a:ln>
            </c:spPr>
          </c:marker>
          <c:val>
            <c:numRef>
              <c:f>Sheet1!$C$2:$C$9</c:f>
              <c:numCache>
                <c:formatCode>General</c:formatCode>
                <c:ptCount val="8"/>
                <c:pt idx="0">
                  <c:v>1.2</c:v>
                </c:pt>
                <c:pt idx="1">
                  <c:v>2</c:v>
                </c:pt>
                <c:pt idx="2">
                  <c:v>2.5</c:v>
                </c:pt>
                <c:pt idx="3">
                  <c:v>3</c:v>
                </c:pt>
                <c:pt idx="4">
                  <c:v>2.5</c:v>
                </c:pt>
                <c:pt idx="5">
                  <c:v>4</c:v>
                </c:pt>
                <c:pt idx="6">
                  <c:v>2</c:v>
                </c:pt>
                <c:pt idx="7">
                  <c:v>6</c:v>
                </c:pt>
              </c:numCache>
            </c:numRef>
          </c:val>
          <c:smooth val="0"/>
          <c:extLs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Lst>
        </c:ser>
        <c:ser>
          <c:idx val="2"/>
          <c:order val="2"/>
          <c:spPr>
            <a:ln w="19050" cap="rnd" cmpd="sng" algn="ctr">
              <a:solidFill>
                <a:schemeClr val="accent3"/>
              </a:solidFill>
              <a:prstDash val="solid"/>
              <a:round/>
            </a:ln>
          </c:spPr>
          <c:marker>
            <c:symbol val="circle"/>
            <c:spPr>
              <a:ln w="19050" cap="flat" cmpd="sng" algn="ctr">
                <a:solidFill>
                  <a:schemeClr val="accent3"/>
                </a:solidFill>
                <a:prstDash val="solid"/>
                <a:round/>
              </a:ln>
            </c:spPr>
          </c:marker>
          <c:val>
            <c:numRef>
              <c:f>Sheet1!$D$2:$D$9</c:f>
              <c:numCache>
                <c:formatCode>General</c:formatCode>
                <c:ptCount val="8"/>
                <c:pt idx="0">
                  <c:v>2.3</c:v>
                </c:pt>
                <c:pt idx="1">
                  <c:v>3</c:v>
                </c:pt>
                <c:pt idx="2">
                  <c:v>3.5</c:v>
                </c:pt>
                <c:pt idx="3">
                  <c:v>3.5</c:v>
                </c:pt>
                <c:pt idx="4">
                  <c:v>4.5</c:v>
                </c:pt>
                <c:pt idx="5">
                  <c:v>4.5</c:v>
                </c:pt>
                <c:pt idx="6">
                  <c:v>5</c:v>
                </c:pt>
                <c:pt idx="7">
                  <c:v>6.5</c:v>
                </c:pt>
              </c:numCache>
            </c:numRef>
          </c:val>
          <c:smooth val="0"/>
          <c:extLs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Lst>
        </c:ser>
        <c:ser>
          <c:idx val="3"/>
          <c:order val="3"/>
          <c:spPr>
            <a:ln w="19050" cap="rnd" cmpd="sng" algn="ctr">
              <a:solidFill>
                <a:schemeClr val="accent4"/>
              </a:solidFill>
              <a:prstDash val="solid"/>
              <a:round/>
            </a:ln>
          </c:spPr>
          <c:marker>
            <c:symbol val="circle"/>
            <c:spPr>
              <a:ln w="19050" cap="flat" cmpd="sng" algn="ctr">
                <a:solidFill>
                  <a:schemeClr val="accent4"/>
                </a:solidFill>
                <a:prstDash val="solid"/>
                <a:round/>
              </a:ln>
            </c:spPr>
          </c:marker>
          <c:val>
            <c:numRef>
              <c:f>Sheet1!$E$2:$E$9</c:f>
              <c:numCache>
                <c:formatCode>General</c:formatCode>
                <c:ptCount val="8"/>
                <c:pt idx="0">
                  <c:v>2</c:v>
                </c:pt>
                <c:pt idx="1">
                  <c:v>3.5</c:v>
                </c:pt>
                <c:pt idx="2">
                  <c:v>4</c:v>
                </c:pt>
                <c:pt idx="3">
                  <c:v>6</c:v>
                </c:pt>
                <c:pt idx="4">
                  <c:v>5</c:v>
                </c:pt>
                <c:pt idx="5">
                  <c:v>3.5</c:v>
                </c:pt>
                <c:pt idx="6">
                  <c:v>6.5</c:v>
                </c:pt>
                <c:pt idx="7">
                  <c:v>7</c:v>
                </c:pt>
              </c:numCache>
            </c:numRef>
          </c:val>
          <c:smooth val="0"/>
          <c:extLs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Lst>
        </c:ser>
        <c:dLbls>
          <c:showLegendKey val="0"/>
          <c:showVal val="0"/>
          <c:showCatName val="0"/>
          <c:showSerName val="0"/>
          <c:showPercent val="0"/>
          <c:showBubbleSize val="0"/>
          <c:showLeaderLines val="0"/>
        </c:dLbls>
        <c:axId val="488893640"/>
        <c:axId val="488894032"/>
      </c:lineChart>
      <c:catAx>
        <c:axId val="488893640"/>
        <c:scaling>
          <c:orientation/>
        </c:scaling>
        <c:delete val="0"/>
        <c:axPos val="b"/>
        <c:numFmt formatCode="#\ ?/?" sourceLinked="0"/>
        <c:majorTickMark val="out"/>
        <c:minorTickMark val="none"/>
        <c:tickLblPos val="low"/>
        <c:txPr>
          <a:bodyPr rot="-60000000" spcFirstLastPara="0" vertOverflow="ellipsis" vert="horz" wrap="square" anchor="ctr" anchorCtr="1"/>
          <a:p>
            <a:pPr>
              <a:defRPr lang="zh-CN" sz="10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sz="10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c:txPr>
        <c:crossAx val="488894032"/>
        <c:crosses val="autoZero"/>
        <c:auto val="0"/>
        <c:lblAlgn val="ctr"/>
        <c:lblOffset/>
        <c:noMultiLvlLbl val="0"/>
      </c:catAx>
      <c:valAx>
        <c:axId val="488894032"/>
        <c:scaling>
          <c:orientation/>
        </c:scaling>
        <c:delete val="0"/>
        <c:axPos val="l"/>
        <c:majorGridlines>
          <c:spPr>
            <a:ln w="6350" cap="flat" cmpd="sng" algn="ctr">
              <a:solidFill>
                <a:schemeClr val="bg1">
                  <a:lumMod val="95000"/>
                </a:schemeClr>
              </a:solidFill>
              <a:prstDash val="solid"/>
              <a:round/>
            </a:ln>
          </c:spPr>
        </c:majorGridlines>
        <c:numFmt formatCode="General" sourceLinked="1"/>
        <c:majorTickMark val="out"/>
        <c:minorTickMark val="none"/>
        <c:txPr>
          <a:bodyPr rot="-60000000" spcFirstLastPara="0" vertOverflow="ellipsis" vert="horz" wrap="square" anchor="ctr" anchorCtr="1"/>
          <a:p>
            <a:pPr>
              <a:defRPr lang="zh-CN" sz="10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sz="10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c:txPr>
        <c:crossAx val="488893640"/>
        <c:crosses val="autoZero"/>
        <c:crossBetween val="between"/>
      </c:valAx>
      <c:spPr>
        <a:ln w="12700">
          <a:noFill/>
        </a:ln>
      </c:spPr>
    </c:plotArea>
    <c:plotVisOnly val="1"/>
    <c:dispBlanksAs val="gap"/>
    <c:showDLblsOverMax val="0"/>
  </c:chart>
  <c:txPr>
    <a:bodyPr/>
    <a:p>
      <a:pPr>
        <a:defRPr lang="zh-CN" sz="1000" smtId="42949672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sz="1000" smtId="42949672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grouping val="stacked"/>
        <c:varyColors val="0"/>
        <c:ser>
          <c:idx val="0"/>
          <c:order val="0"/>
          <c:val>
            <c:numRef>
              <c:f>Sheet1!$B$2:$B$9</c:f>
              <c:numCache>
                <c:formatCode>General</c:formatCode>
                <c:ptCount val="8"/>
                <c:pt idx="0">
                  <c:v>0</c:v>
                </c:pt>
                <c:pt idx="1">
                  <c:v>10</c:v>
                </c:pt>
                <c:pt idx="2">
                  <c:v>40</c:v>
                </c:pt>
                <c:pt idx="3">
                  <c:v>30</c:v>
                </c:pt>
                <c:pt idx="4">
                  <c:v>35</c:v>
                </c:pt>
                <c:pt idx="5">
                  <c:v>39</c:v>
                </c:pt>
                <c:pt idx="6">
                  <c:v>30</c:v>
                </c:pt>
                <c:pt idx="7">
                  <c:v>60</c:v>
                </c:pt>
              </c:numCache>
            </c:numRef>
          </c:val>
          <c:extLst>
            <c:ext xmlns:c15="http://schemas.microsoft.com/office/drawing/2012/chart" uri="{02D57815-91ED-43cb-92C2-25804820EDAC}">
              <c15:filteredCategoryTitle>
                <c15:cat>
                  <c:numRef>
                    <c:extLst>
                      <c:ext uri="{02D57815-91ED-43cb-92C2-25804820EDAC}">
                        <c15:formulaRef>
                          <c15:sqref>Sheet1!$A$2:$A$9</c15:sqref>
                        </c15:formulaRef>
                      </c:ext>
                    </c:extLst>
                    <c:numCache>
                      <c:formatCode>yyyy/m/d</c:formatCode>
                      <c:ptCount val="8"/>
                      <c:pt idx="0" c:formatCode="yyyy/m/d">
                        <c:v>37261</c:v>
                      </c:pt>
                      <c:pt idx="1" c:formatCode="yyyy/m/d">
                        <c:v>37992</c:v>
                      </c:pt>
                      <c:pt idx="2" c:formatCode="yyyy/m/d">
                        <c:v>38724</c:v>
                      </c:pt>
                      <c:pt idx="3" c:formatCode="yyyy/m/d">
                        <c:v>39455</c:v>
                      </c:pt>
                      <c:pt idx="4" c:formatCode="yyyy/m/d">
                        <c:v>40187</c:v>
                      </c:pt>
                      <c:pt idx="5" c:formatCode="yyyy/m/d">
                        <c:v>40550</c:v>
                      </c:pt>
                      <c:pt idx="6" c:formatCode="yyyy/m/d">
                        <c:v>40916</c:v>
                      </c:pt>
                      <c:pt idx="7" c:formatCode="yyyy/m/d">
                        <c:v>41648</c:v>
                      </c:pt>
                    </c:numCache>
                  </c:numRef>
                </c15:cat>
              </c15:filteredCategoryTitle>
            </c:ext>
          </c:extLst>
        </c:ser>
        <c:ser>
          <c:idx val="1"/>
          <c:order val="1"/>
          <c:val>
            <c:numRef>
              <c:f>Sheet1!$C$2:$C$9</c:f>
              <c:numCache>
                <c:formatCode>General</c:formatCode>
                <c:ptCount val="8"/>
                <c:pt idx="0">
                  <c:v>0</c:v>
                </c:pt>
                <c:pt idx="1">
                  <c:v>10</c:v>
                </c:pt>
                <c:pt idx="2">
                  <c:v>30</c:v>
                </c:pt>
                <c:pt idx="3">
                  <c:v>50</c:v>
                </c:pt>
                <c:pt idx="4">
                  <c:v>20</c:v>
                </c:pt>
                <c:pt idx="5">
                  <c:v>30</c:v>
                </c:pt>
                <c:pt idx="6">
                  <c:v>70</c:v>
                </c:pt>
                <c:pt idx="7">
                  <c:v>28</c:v>
                </c:pt>
              </c:numCache>
            </c:numRef>
          </c:val>
          <c:extLst>
            <c:ext xmlns:c15="http://schemas.microsoft.com/office/drawing/2012/chart" uri="{02D57815-91ED-43cb-92C2-25804820EDAC}">
              <c15:filteredCategoryTitle>
                <c15:cat>
                  <c:numRef>
                    <c:extLst>
                      <c:ext uri="{02D57815-91ED-43cb-92C2-25804820EDAC}">
                        <c15:formulaRef>
                          <c15:sqref>Sheet1!$A$2:$A$9</c15:sqref>
                        </c15:formulaRef>
                      </c:ext>
                    </c:extLst>
                    <c:numCache>
                      <c:formatCode>yyyy/m/d</c:formatCode>
                      <c:ptCount val="8"/>
                      <c:pt idx="0" c:formatCode="yyyy/m/d">
                        <c:v>37261</c:v>
                      </c:pt>
                      <c:pt idx="1" c:formatCode="yyyy/m/d">
                        <c:v>37992</c:v>
                      </c:pt>
                      <c:pt idx="2" c:formatCode="yyyy/m/d">
                        <c:v>38724</c:v>
                      </c:pt>
                      <c:pt idx="3" c:formatCode="yyyy/m/d">
                        <c:v>39455</c:v>
                      </c:pt>
                      <c:pt idx="4" c:formatCode="yyyy/m/d">
                        <c:v>40187</c:v>
                      </c:pt>
                      <c:pt idx="5" c:formatCode="yyyy/m/d">
                        <c:v>40550</c:v>
                      </c:pt>
                      <c:pt idx="6" c:formatCode="yyyy/m/d">
                        <c:v>40916</c:v>
                      </c:pt>
                      <c:pt idx="7" c:formatCode="yyyy/m/d">
                        <c:v>41648</c:v>
                      </c:pt>
                    </c:numCache>
                  </c:numRef>
                </c15:cat>
              </c15:filteredCategoryTitle>
            </c:ext>
          </c:extLst>
        </c:ser>
        <c:ser>
          <c:idx val="2"/>
          <c:order val="2"/>
          <c:spPr>
            <a:ln w="25400">
              <a:noFill/>
            </a:ln>
          </c:spPr>
          <c:val>
            <c:numRef>
              <c:f>Sheet1!$D$2:$D$9</c:f>
              <c:numCache>
                <c:formatCode>General</c:formatCode>
                <c:ptCount val="8"/>
                <c:pt idx="0">
                  <c:v>30</c:v>
                </c:pt>
                <c:pt idx="1">
                  <c:v>40</c:v>
                </c:pt>
                <c:pt idx="2">
                  <c:v>50</c:v>
                </c:pt>
                <c:pt idx="3">
                  <c:v>60</c:v>
                </c:pt>
                <c:pt idx="4">
                  <c:v>70</c:v>
                </c:pt>
                <c:pt idx="5">
                  <c:v>80</c:v>
                </c:pt>
                <c:pt idx="6">
                  <c:v>70</c:v>
                </c:pt>
                <c:pt idx="7">
                  <c:v>80</c:v>
                </c:pt>
              </c:numCache>
            </c:numRef>
          </c:val>
          <c:extLst>
            <c:ext xmlns:c15="http://schemas.microsoft.com/office/drawing/2012/chart" uri="{02D57815-91ED-43cb-92C2-25804820EDAC}">
              <c15:filteredCategoryTitle>
                <c15:cat>
                  <c:numRef>
                    <c:extLst>
                      <c:ext uri="{02D57815-91ED-43cb-92C2-25804820EDAC}">
                        <c15:formulaRef>
                          <c15:sqref>Sheet1!$A$2:$A$9</c15:sqref>
                        </c15:formulaRef>
                      </c:ext>
                    </c:extLst>
                    <c:numCache>
                      <c:formatCode>yyyy/m/d</c:formatCode>
                      <c:ptCount val="8"/>
                      <c:pt idx="0" c:formatCode="yyyy/m/d">
                        <c:v>37261</c:v>
                      </c:pt>
                      <c:pt idx="1" c:formatCode="yyyy/m/d">
                        <c:v>37992</c:v>
                      </c:pt>
                      <c:pt idx="2" c:formatCode="yyyy/m/d">
                        <c:v>38724</c:v>
                      </c:pt>
                      <c:pt idx="3" c:formatCode="yyyy/m/d">
                        <c:v>39455</c:v>
                      </c:pt>
                      <c:pt idx="4" c:formatCode="yyyy/m/d">
                        <c:v>40187</c:v>
                      </c:pt>
                      <c:pt idx="5" c:formatCode="yyyy/m/d">
                        <c:v>40550</c:v>
                      </c:pt>
                      <c:pt idx="6" c:formatCode="yyyy/m/d">
                        <c:v>40916</c:v>
                      </c:pt>
                      <c:pt idx="7" c:formatCode="yyyy/m/d">
                        <c:v>41648</c:v>
                      </c:pt>
                    </c:numCache>
                  </c:numRef>
                </c15:cat>
              </c15:filteredCategoryTitle>
            </c:ext>
          </c:extLst>
        </c:ser>
        <c:dLbls>
          <c:showLegendKey val="0"/>
          <c:showVal val="0"/>
          <c:showCatName val="0"/>
          <c:showSerName val="0"/>
          <c:showPercent val="0"/>
          <c:showBubbleSize val="0"/>
          <c:showLeaderLines val="0"/>
        </c:dLbls>
        <c:axId val="488896776"/>
        <c:axId val="488897168"/>
      </c:areaChart>
      <c:catAx>
        <c:axId val="488896776"/>
        <c:scaling>
          <c:orientation/>
        </c:scaling>
        <c:delete val="0"/>
        <c:axPos val="b"/>
        <c:numFmt formatCode="yyyy" sourceLinked="0"/>
        <c:majorTickMark val="out"/>
        <c:minorTickMark val="none"/>
        <c:spPr>
          <a:ln w="6350" cap="flat" cmpd="sng" algn="ctr">
            <a:solidFill>
              <a:schemeClr val="bg1">
                <a:lumMod val="85000"/>
              </a:schemeClr>
            </a:solidFill>
            <a:prstDash val="solid"/>
            <a:round/>
          </a:ln>
        </c:spPr>
        <c:txPr>
          <a:bodyPr rot="-60000000" spcFirstLastPara="0" vertOverflow="ellipsis" vert="horz" wrap="square" anchor="ctr" anchorCtr="1"/>
          <a:p>
            <a:pPr>
              <a:defRPr lang="zh-CN" sz="1200" b="0" i="0" u="none" strike="noStrike" kern="1200" baseline="0" smtId="4294967295">
                <a:solidFill>
                  <a:schemeClr val="tx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sz="1200" b="0" i="0" u="none" strike="noStrike" kern="1200" baseline="0" smtId="4294967295">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c:txPr>
        <c:crossAx val="488897168"/>
        <c:crosses val="autoZero"/>
        <c:auto val="0"/>
        <c:lblAlgn val="ctr"/>
        <c:lblOffset val="1"/>
        <c:noMultiLvlLbl val="0"/>
      </c:catAx>
      <c:valAx>
        <c:axId val="488897168"/>
        <c:scaling>
          <c:orientation/>
        </c:scaling>
        <c:delete val="0"/>
        <c:axPos val="l"/>
        <c:majorGridlines>
          <c:spPr>
            <a:ln w="6350" cap="flat" cmpd="sng" algn="ctr">
              <a:solidFill>
                <a:schemeClr val="bg1">
                  <a:lumMod val="85000"/>
                </a:schemeClr>
              </a:solidFill>
              <a:prstDash val="solid"/>
              <a:round/>
            </a:ln>
          </c:spPr>
        </c:majorGridlines>
        <c:numFmt formatCode="General" sourceLinked="0"/>
        <c:majorTickMark val="out"/>
        <c:minorTickMark val="none"/>
        <c:spPr>
          <a:ln w="6350" cap="flat" cmpd="sng" algn="ctr">
            <a:solidFill>
              <a:schemeClr val="bg1">
                <a:lumMod val="85000"/>
              </a:schemeClr>
            </a:solidFill>
            <a:prstDash val="solid"/>
            <a:round/>
          </a:ln>
        </c:spPr>
        <c:txPr>
          <a:bodyPr rot="-60000000" spcFirstLastPara="0" vertOverflow="ellipsis" vert="horz" wrap="square" anchor="ctr" anchorCtr="1"/>
          <a:p>
            <a:pPr>
              <a:defRPr lang="zh-CN" sz="1200" b="0" i="0" u="none" strike="noStrike" kern="1200" baseline="0" smtId="4294967295">
                <a:solidFill>
                  <a:schemeClr val="tx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sz="1200" b="0" i="0" u="none" strike="noStrike" kern="1200" baseline="0" smtId="4294967295">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c:txPr>
        <c:crossAx val="488896776"/>
        <c:crosses val="autoZero"/>
        <c:crossBetween val="midCat"/>
      </c:valAx>
    </c:plotArea>
    <c:plotVisOnly val="1"/>
    <c:dispBlanksAs/>
    <c:showDLblsOverMax val="0"/>
  </c:chart>
  <c:txPr>
    <a:bodyPr/>
    <a:p>
      <a:pPr>
        <a:defRPr lang="zh-CN" sz="12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2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diagrams/colors1.xml><?xml version="1.0" encoding="utf-8"?>
<dgm:colorsDef xmlns:a="http://schemas.openxmlformats.org/drawingml/2006/main" xmlns:dgm="http://schemas.openxmlformats.org/drawingml/2006/diagram" uniqueId="urn:microsoft.com/office/officeart/2005/8/colors/colorful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ABB6AAD5-BB22-443A-B98E-11707CBE16C9}" type="doc">
      <dgm:prSet loTypeId="urn:microsoft.com/office/officeart/2005/8/layout/lProcess3" loCatId="process" qsTypeId="urn:microsoft.com/office/officeart/2005/8/quickstyle/simple1" qsCatId="simple" csTypeId="urn:microsoft.com/office/officeart/2005/8/colors/colorful1#6" csCatId="colorful" phldr="1"/>
      <dgm:spPr/>
      <dgm:t>
        <a:bodyPr/>
        <a:lstStyle/>
        <a:p>
          <a:endParaRPr lang="en-US"/>
        </a:p>
      </dgm:t>
    </dgm:pt>
    <dgm:pt modelId="{68C8E73F-A05A-4DC8-914A-C484D8568F55}" type="parTrans" cxnId="{FB784DA4-3D36-4BB7-874D-307BE56FD3F0}">
      <dgm:prSet custT="1"/>
      <dgm:spPr/>
      <dgm:t>
        <a:bodyPr/>
        <a:lstStyle/>
        <a:p>
          <a:endParaRPr lang="en-US" sz="950">
            <a:solidFill>
              <a:schemeClr val="bg1"/>
            </a:solidFill>
          </a:endParaRPr>
        </a:p>
      </dgm:t>
    </dgm:pt>
    <dgm:pt modelId="{62F3A35F-EA2B-462C-89DA-224952DBD84B}">
      <dgm:prSet phldrT="[Text]" custT="1"/>
      <dgm:spPr>
        <a:solidFill>
          <a:schemeClr val="accent2"/>
        </a:solidFill>
        <a:ln>
          <a:noFill/>
        </a:ln>
      </dgm:spPr>
      <dgm:t>
        <a:bodyPr/>
        <a:lstStyle/>
        <a:p>
          <a:pPr algn="ctr">
            <a:lnSpc>
              <a:spcPct val="120000"/>
            </a:lnSpc>
          </a:pPr>
          <a:endParaRPr lang="en-US" sz="95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endParaRPr lang="en-US" sz="95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a:solidFill>
              <a:schemeClr val="bg1"/>
            </a:solidFill>
            <a:latin typeface="Arial" panose="020b0604020202020204" pitchFamily="34" charset="0"/>
            <a:ea typeface="微软雅黑" panose="020b0503020204020204" pitchFamily="34" charset="-122"/>
            <a:sym typeface="Arial" panose="020b0604020202020204" pitchFamily="34" charset="0"/>
          </a:endParaRPr>
        </a:p>
      </dgm:t>
    </dgm:pt>
    <dgm:pt modelId="{12A631F8-73E8-4437-A632-1DA4C96C2081}" type="sibTrans" cxnId="{FB784DA4-3D36-4BB7-874D-307BE56FD3F0}">
      <dgm:prSet custT="1"/>
      <dgm:spPr>
        <a:ln>
          <a:noFill/>
        </a:ln>
      </dgm:spPr>
      <dgm:t>
        <a:bodyPr/>
        <a:lstStyle/>
        <a:p>
          <a:endParaRPr lang="en-US" sz="950">
            <a:solidFill>
              <a:schemeClr val="bg1"/>
            </a:solidFill>
          </a:endParaRPr>
        </a:p>
      </dgm:t>
    </dgm:pt>
    <dgm:pt modelId="{F547554B-51EF-4D52-BD83-B530786A53F6}" type="parTrans" cxnId="{597EFB6A-C16B-479B-8023-D1DEA3FCB6F8}">
      <dgm:prSet custT="1"/>
      <dgm:spPr/>
      <dgm:t>
        <a:bodyPr/>
        <a:lstStyle/>
        <a:p>
          <a:endParaRPr lang="en-US" sz="950">
            <a:solidFill>
              <a:schemeClr val="bg1"/>
            </a:solidFill>
          </a:endParaRPr>
        </a:p>
      </dgm:t>
    </dgm:pt>
    <dgm:pt modelId="{37FDA6AE-027B-4120-90CE-09301A415796}">
      <dgm:prSet phldrT="[Text]" custT="1"/>
      <dgm:spPr>
        <a:solidFill>
          <a:schemeClr val="accent3"/>
        </a:solidFill>
        <a:ln>
          <a:noFill/>
        </a:ln>
      </dgm:spPr>
      <dgm:t>
        <a:bodyPr/>
        <a:lstStyle/>
        <a:p>
          <a:pPr algn="l">
            <a:lnSpc>
              <a:spcPct val="120000"/>
            </a:lnSpc>
          </a:pPr>
          <a:endParaRPr lang="en-US" sz="95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a:solidFill>
              <a:schemeClr val="bg1"/>
            </a:solidFill>
            <a:latin typeface="Arial" panose="020b0604020202020204" pitchFamily="34" charset="0"/>
            <a:ea typeface="微软雅黑" panose="020b0503020204020204" pitchFamily="34" charset="-122"/>
            <a:sym typeface="Arial" panose="020b0604020202020204" pitchFamily="34" charset="0"/>
          </a:endParaRPr>
        </a:p>
      </dgm:t>
    </dgm:pt>
    <dgm:pt modelId="{AACFA7FC-124D-47F0-AAB7-D837F03A13D6}" type="sibTrans" cxnId="{597EFB6A-C16B-479B-8023-D1DEA3FCB6F8}">
      <dgm:prSet custT="1"/>
      <dgm:spPr>
        <a:ln>
          <a:noFill/>
        </a:ln>
      </dgm:spPr>
      <dgm:t>
        <a:bodyPr/>
        <a:lstStyle/>
        <a:p>
          <a:endParaRPr lang="en-US" sz="950">
            <a:solidFill>
              <a:schemeClr val="bg1"/>
            </a:solidFill>
          </a:endParaRPr>
        </a:p>
      </dgm:t>
    </dgm:pt>
    <dgm:pt modelId="{126030B6-AD92-4139-8AC7-ED96A61FFA13}" type="parTrans" cxnId="{E7127F77-0B24-4DCE-BB68-650125B4E348}">
      <dgm:prSet custT="1"/>
      <dgm:spPr/>
      <dgm:t>
        <a:bodyPr/>
        <a:lstStyle/>
        <a:p>
          <a:endParaRPr lang="en-US" sz="950">
            <a:solidFill>
              <a:schemeClr val="bg1"/>
            </a:solidFill>
          </a:endParaRPr>
        </a:p>
      </dgm:t>
    </dgm:pt>
    <dgm:pt modelId="{8C92A023-B595-4B7E-9FD1-86305B47363F}">
      <dgm:prSet phldrT="[Text]" custT="1"/>
      <dgm:spPr>
        <a:solidFill>
          <a:schemeClr val="accent4"/>
        </a:solidFill>
        <a:ln>
          <a:noFill/>
        </a:ln>
      </dgm:spPr>
      <dgm:t>
        <a:bodyPr/>
        <a:lstStyle/>
        <a:p>
          <a:pPr algn="l">
            <a:lnSpc>
              <a:spcPct val="120000"/>
            </a:lnSpc>
          </a:pPr>
          <a:endParaRPr lang="en-US" sz="95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a:solidFill>
              <a:schemeClr val="bg1"/>
            </a:solidFill>
            <a:latin typeface="Arial" panose="020b0604020202020204" pitchFamily="34" charset="0"/>
            <a:ea typeface="微软雅黑" panose="020b0503020204020204" pitchFamily="34" charset="-122"/>
            <a:sym typeface="Arial" panose="020b0604020202020204" pitchFamily="34" charset="0"/>
          </a:endParaRPr>
        </a:p>
      </dgm:t>
    </dgm:pt>
    <dgm:pt modelId="{45610BF7-B096-4636-A867-71803911F6BC}" type="sibTrans" cxnId="{E7127F77-0B24-4DCE-BB68-650125B4E348}">
      <dgm:prSet custT="1"/>
      <dgm:spPr>
        <a:ln>
          <a:noFill/>
        </a:ln>
      </dgm:spPr>
      <dgm:t>
        <a:bodyPr/>
        <a:lstStyle/>
        <a:p>
          <a:endParaRPr lang="en-US" sz="950">
            <a:solidFill>
              <a:schemeClr val="bg1"/>
            </a:solidFill>
          </a:endParaRPr>
        </a:p>
      </dgm:t>
    </dgm:pt>
    <dgm:pt modelId="{9C2D419A-4208-435A-8DFE-59E57C79B927}" type="parTrans" cxnId="{9AC39D26-73B0-416B-9B34-5A0A45E607D3}">
      <dgm:prSet custT="1"/>
      <dgm:spPr/>
      <dgm:t>
        <a:bodyPr/>
        <a:lstStyle/>
        <a:p>
          <a:endParaRPr lang="en-US" sz="950"/>
        </a:p>
      </dgm:t>
    </dgm:pt>
    <dgm:pt modelId="{839B389E-0F3A-4E44-B6E2-13F1399C142F}">
      <dgm:prSet phldrT="[Text]" custT="1"/>
      <dgm:spPr>
        <a:solidFill>
          <a:schemeClr val="accent5">
            <a:hueOff val="0"/>
            <a:satOff val="0"/>
            <a:lumOff val="0"/>
            <a:alphaOff val="0"/>
          </a:schemeClr>
        </a:solidFill>
        <a:ln>
          <a:noFill/>
        </a:ln>
      </dgm:spPr>
      <dgm:t>
        <a:bodyPr/>
        <a:lstStyle/>
        <a:p>
          <a:pPr algn="l">
            <a:lnSpc>
              <a:spcPct val="120000"/>
            </a:lnSpc>
          </a:pPr>
          <a:endParaRPr lang="en-US" sz="95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a:solidFill>
              <a:schemeClr val="bg1"/>
            </a:solidFill>
            <a:latin typeface="Arial" panose="020b0604020202020204" pitchFamily="34" charset="0"/>
            <a:ea typeface="微软雅黑" panose="020b0503020204020204" pitchFamily="34" charset="-122"/>
            <a:sym typeface="Arial" panose="020b0604020202020204" pitchFamily="34" charset="0"/>
          </a:endParaRPr>
        </a:p>
      </dgm:t>
    </dgm:pt>
    <dgm:pt modelId="{8F45AFFE-9FF4-4A34-B11A-ED475E2D4999}" type="sibTrans" cxnId="{9AC39D26-73B0-416B-9B34-5A0A45E607D3}">
      <dgm:prSet custT="1"/>
      <dgm:spPr/>
      <dgm:t>
        <a:bodyPr/>
        <a:lstStyle/>
        <a:p>
          <a:endParaRPr lang="en-US" sz="950"/>
        </a:p>
      </dgm:t>
    </dgm:pt>
    <dgm:pt modelId="{8CF3E522-5D57-4AC6-A114-9011ECADB126}" type="pres">
      <dgm:prSet presAssocID="{ABB6AAD5-BB22-443A-B98E-11707CBE16C9}" presName="Name0">
        <dgm:presLayoutVars>
          <dgm:chPref val="3"/>
          <dgm:dir/>
          <dgm:animLvl val="lvl"/>
          <dgm:resizeHandles/>
        </dgm:presLayoutVars>
      </dgm:prSet>
      <dgm:spPr/>
      <dgm:t>
        <a:bodyPr/>
        <a:lstStyle/>
        <a:p/>
      </dgm:t>
    </dgm:pt>
    <dgm:pt modelId="{D6096381-8E40-4A96-8F38-09C01A4CFDEC}" type="pres">
      <dgm:prSet presAssocID="{62F3A35F-EA2B-462C-89DA-224952DBD84B}" presName="horFlow"/>
      <dgm:spPr/>
      <dgm:t>
        <a:bodyPr/>
        <a:lstStyle/>
        <a:p/>
      </dgm:t>
    </dgm:pt>
    <dgm:pt modelId="{C3C5C488-2D82-48FA-94E1-E6ED648AE07E}" type="pres">
      <dgm:prSet presAssocID="{62F3A35F-EA2B-462C-89DA-224952DBD84B}" presName="bigChev" presStyleLbl="node1" presStyleCnt="4" custScaleX="143820" custLinFactNeighborX="878"/>
      <dgm:spPr>
        <a:prstGeom prst="flowChartDelay">
          <a:avLst/>
        </a:prstGeom>
      </dgm:spPr>
      <dgm:t>
        <a:bodyPr/>
        <a:lstStyle/>
        <a:p/>
      </dgm:t>
    </dgm:pt>
    <dgm:pt modelId="{373A085F-9DBE-46BF-A47E-0C735CD1391E}" type="pres">
      <dgm:prSet presAssocID="{62F3A35F-EA2B-462C-89DA-224952DBD84B}" presName="vSp"/>
      <dgm:spPr/>
      <dgm:t>
        <a:bodyPr/>
        <a:lstStyle/>
        <a:p/>
      </dgm:t>
    </dgm:pt>
    <dgm:pt modelId="{9268F6D1-F112-4A65-8301-E74A81AB70DA}" type="pres">
      <dgm:prSet presAssocID="{37FDA6AE-027B-4120-90CE-09301A415796}" presName="horFlow"/>
      <dgm:spPr/>
      <dgm:t>
        <a:bodyPr/>
        <a:lstStyle/>
        <a:p/>
      </dgm:t>
    </dgm:pt>
    <dgm:pt modelId="{5F7C99BF-9C18-4701-B642-69C8B195B816}" type="pres">
      <dgm:prSet presAssocID="{37FDA6AE-027B-4120-90CE-09301A415796}" presName="bigChev" presStyleLbl="node1" presStyleIdx="1" presStyleCnt="4" custScaleX="79859"/>
      <dgm:spPr>
        <a:prstGeom prst="flowChartDelay">
          <a:avLst/>
        </a:prstGeom>
      </dgm:spPr>
      <dgm:t>
        <a:bodyPr/>
        <a:lstStyle/>
        <a:p/>
      </dgm:t>
    </dgm:pt>
    <dgm:pt modelId="{6489C701-29A2-43EE-B483-7F35B23E0462}" type="pres">
      <dgm:prSet presAssocID="{37FDA6AE-027B-4120-90CE-09301A415796}" presName="vSp"/>
      <dgm:spPr/>
      <dgm:t>
        <a:bodyPr/>
        <a:lstStyle/>
        <a:p/>
      </dgm:t>
    </dgm:pt>
    <dgm:pt modelId="{34BC7A11-46D6-4CD3-A2C1-3FD5B3D3F123}" type="pres">
      <dgm:prSet presAssocID="{8C92A023-B595-4B7E-9FD1-86305B47363F}" presName="horFlow"/>
      <dgm:spPr/>
      <dgm:t>
        <a:bodyPr/>
        <a:lstStyle/>
        <a:p/>
      </dgm:t>
    </dgm:pt>
    <dgm:pt modelId="{803580E4-39B5-44E5-A355-43EEFE242A45}" type="pres">
      <dgm:prSet presAssocID="{8C92A023-B595-4B7E-9FD1-86305B47363F}" presName="bigChev" presStyleLbl="node1" presStyleIdx="2" presStyleCnt="4" custScaleX="70788"/>
      <dgm:spPr>
        <a:prstGeom prst="flowChartDelay">
          <a:avLst/>
        </a:prstGeom>
      </dgm:spPr>
      <dgm:t>
        <a:bodyPr/>
        <a:lstStyle/>
        <a:p/>
      </dgm:t>
    </dgm:pt>
    <dgm:pt modelId="{48968FDD-2CAD-44D2-ABC1-A074F5AEE7EE}" type="pres">
      <dgm:prSet presAssocID="{8C92A023-B595-4B7E-9FD1-86305B47363F}" presName="vSp"/>
      <dgm:spPr/>
      <dgm:t>
        <a:bodyPr/>
        <a:lstStyle/>
        <a:p/>
      </dgm:t>
    </dgm:pt>
    <dgm:pt modelId="{E5CACCF2-1E9C-4594-B0E5-63D54C4C3B51}" type="pres">
      <dgm:prSet presAssocID="{839B389E-0F3A-4E44-B6E2-13F1399C142F}" presName="horFlow"/>
      <dgm:spPr/>
      <dgm:t>
        <a:bodyPr/>
        <a:lstStyle/>
        <a:p/>
      </dgm:t>
    </dgm:pt>
    <dgm:pt modelId="{38B3533C-0604-42C2-B6E4-34D51AE7EEAA}" type="pres">
      <dgm:prSet presAssocID="{839B389E-0F3A-4E44-B6E2-13F1399C142F}" presName="bigChev" presStyleLbl="node1" presStyleIdx="3" presStyleCnt="4" custScaleX="59528"/>
      <dgm:spPr>
        <a:prstGeom prst="flowChartDelay">
          <a:avLst/>
        </a:prstGeom>
      </dgm:spPr>
      <dgm:t>
        <a:bodyPr/>
        <a:lstStyle/>
        <a:p/>
      </dgm:t>
    </dgm:pt>
  </dgm:ptLst>
  <dgm:cxnLst>
    <dgm:cxn modelId="{FB784DA4-3D36-4BB7-874D-307BE56FD3F0}" srcId="{ABB6AAD5-BB22-443A-B98E-11707CBE16C9}" destId="{62F3A35F-EA2B-462C-89DA-224952DBD84B}" srcOrd="0" destOrd="0" parTransId="{68C8E73F-A05A-4DC8-914A-C484D8568F55}" sibTransId="{12A631F8-73E8-4437-A632-1DA4C96C2081}"/>
    <dgm:cxn modelId="{597EFB6A-C16B-479B-8023-D1DEA3FCB6F8}" srcId="{ABB6AAD5-BB22-443A-B98E-11707CBE16C9}" destId="{37FDA6AE-027B-4120-90CE-09301A415796}" srcOrd="1" destOrd="0" parTransId="{F547554B-51EF-4D52-BD83-B530786A53F6}" sibTransId="{AACFA7FC-124D-47F0-AAB7-D837F03A13D6}"/>
    <dgm:cxn modelId="{E7127F77-0B24-4DCE-BB68-650125B4E348}" srcId="{ABB6AAD5-BB22-443A-B98E-11707CBE16C9}" destId="{8C92A023-B595-4B7E-9FD1-86305B47363F}" srcOrd="2" destOrd="0" parTransId="{126030B6-AD92-4139-8AC7-ED96A61FFA13}" sibTransId="{45610BF7-B096-4636-A867-71803911F6BC}"/>
    <dgm:cxn modelId="{9AC39D26-73B0-416B-9B34-5A0A45E607D3}" srcId="{ABB6AAD5-BB22-443A-B98E-11707CBE16C9}" destId="{839B389E-0F3A-4E44-B6E2-13F1399C142F}" srcOrd="3" destOrd="0" parTransId="{9C2D419A-4208-435A-8DFE-59E57C79B927}" sibTransId="{8F45AFFE-9FF4-4A34-B11A-ED475E2D4999}"/>
    <dgm:cxn modelId="{C950ABC3-59ED-429F-A750-CF10237FEB7F}" type="presOf" srcId="{ABB6AAD5-BB22-443A-B98E-11707CBE16C9}" destId="{8CF3E522-5D57-4AC6-A114-9011ECADB126}" srcOrd="0" destOrd="0" presId="urn:microsoft.com/office/officeart/2005/8/layout/lProcess3"/>
    <dgm:cxn modelId="{BA23E5F5-7C3A-4F75-90D3-BA257A9F6986}" type="presParOf" srcId="{8CF3E522-5D57-4AC6-A114-9011ECADB126}" destId="{D6096381-8E40-4A96-8F38-09C01A4CFDEC}" srcOrd="0" destOrd="0" presId="urn:microsoft.com/office/officeart/2005/8/layout/lProcess3"/>
    <dgm:cxn modelId="{82ABDCF8-9F17-4080-9A88-CA850F6DE2BC}" type="presParOf" srcId="{D6096381-8E40-4A96-8F38-09C01A4CFDEC}" destId="{C3C5C488-2D82-48FA-94E1-E6ED648AE07E}" srcOrd="0" destOrd="0" presId="urn:microsoft.com/office/officeart/2005/8/layout/lProcess3"/>
    <dgm:cxn modelId="{02798406-94A5-4815-A396-A221348C1F22}" type="presOf" srcId="{62F3A35F-EA2B-462C-89DA-224952DBD84B}" destId="{C3C5C488-2D82-48FA-94E1-E6ED648AE07E}" srcOrd="0" destOrd="0" presId="urn:microsoft.com/office/officeart/2005/8/layout/lProcess3"/>
    <dgm:cxn modelId="{713D8CDA-5D4C-4D50-8DC0-8E4C81E26BA6}" type="presParOf" srcId="{8CF3E522-5D57-4AC6-A114-9011ECADB126}" destId="{373A085F-9DBE-46BF-A47E-0C735CD1391E}" srcOrd="1" destOrd="0" presId="urn:microsoft.com/office/officeart/2005/8/layout/lProcess3"/>
    <dgm:cxn modelId="{4651713A-AF0D-48C2-9B67-C6EC0A6EEB50}" type="presParOf" srcId="{8CF3E522-5D57-4AC6-A114-9011ECADB126}" destId="{9268F6D1-F112-4A65-8301-E74A81AB70DA}" srcOrd="2" destOrd="0" presId="urn:microsoft.com/office/officeart/2005/8/layout/lProcess3"/>
    <dgm:cxn modelId="{939A76E6-9EB5-4E5B-86EE-5FE15F1D7827}" type="presParOf" srcId="{9268F6D1-F112-4A65-8301-E74A81AB70DA}" destId="{5F7C99BF-9C18-4701-B642-69C8B195B816}" srcOrd="0" destOrd="0" presId="urn:microsoft.com/office/officeart/2005/8/layout/lProcess3"/>
    <dgm:cxn modelId="{1371E820-1629-44D4-B99E-EC583328A88B}" type="presOf" srcId="{37FDA6AE-027B-4120-90CE-09301A415796}" destId="{5F7C99BF-9C18-4701-B642-69C8B195B816}" srcOrd="0" destOrd="0" presId="urn:microsoft.com/office/officeart/2005/8/layout/lProcess3"/>
    <dgm:cxn modelId="{91A0A0D4-DD4F-4B6E-AD84-52B7F7925D2C}" type="presParOf" srcId="{8CF3E522-5D57-4AC6-A114-9011ECADB126}" destId="{6489C701-29A2-43EE-B483-7F35B23E0462}" srcOrd="3" destOrd="0" presId="urn:microsoft.com/office/officeart/2005/8/layout/lProcess3"/>
    <dgm:cxn modelId="{47B9090C-E185-483D-BE4F-EA3EA91CEB2D}" type="presParOf" srcId="{8CF3E522-5D57-4AC6-A114-9011ECADB126}" destId="{34BC7A11-46D6-4CD3-A2C1-3FD5B3D3F123}" srcOrd="4" destOrd="0" presId="urn:microsoft.com/office/officeart/2005/8/layout/lProcess3"/>
    <dgm:cxn modelId="{C264E937-7D19-42DB-9F18-71E7F5A93D34}" type="presParOf" srcId="{34BC7A11-46D6-4CD3-A2C1-3FD5B3D3F123}" destId="{803580E4-39B5-44E5-A355-43EEFE242A45}" srcOrd="0" destOrd="0" presId="urn:microsoft.com/office/officeart/2005/8/layout/lProcess3"/>
    <dgm:cxn modelId="{C9F70DEB-9011-47EE-B61C-2B9579C69F55}" type="presOf" srcId="{8C92A023-B595-4B7E-9FD1-86305B47363F}" destId="{803580E4-39B5-44E5-A355-43EEFE242A45}" srcOrd="0" destOrd="0" presId="urn:microsoft.com/office/officeart/2005/8/layout/lProcess3"/>
    <dgm:cxn modelId="{BA736E67-788C-448F-B4B3-F4BCF106955A}" type="presParOf" srcId="{8CF3E522-5D57-4AC6-A114-9011ECADB126}" destId="{48968FDD-2CAD-44D2-ABC1-A074F5AEE7EE}" srcOrd="5" destOrd="0" presId="urn:microsoft.com/office/officeart/2005/8/layout/lProcess3"/>
    <dgm:cxn modelId="{0768FFBD-3976-465B-A690-18BC89F00D98}" type="presParOf" srcId="{8CF3E522-5D57-4AC6-A114-9011ECADB126}" destId="{E5CACCF2-1E9C-4594-B0E5-63D54C4C3B51}" srcOrd="6" destOrd="0" presId="urn:microsoft.com/office/officeart/2005/8/layout/lProcess3"/>
    <dgm:cxn modelId="{42B74EC9-6888-40EC-9E79-6713C074446F}" type="presParOf" srcId="{E5CACCF2-1E9C-4594-B0E5-63D54C4C3B51}" destId="{38B3533C-0604-42C2-B6E4-34D51AE7EEAA}" srcOrd="0" destOrd="0" presId="urn:microsoft.com/office/officeart/2005/8/layout/lProcess3"/>
    <dgm:cxn modelId="{BA488617-4904-466F-AD2E-D54F7C207E53}" type="presOf" srcId="{839B389E-0F3A-4E44-B6E2-13F1399C142F}" destId="{38B3533C-0604-42C2-B6E4-34D51AE7EEAA}" srcOrd="0" destOrd="0" presId="urn:microsoft.com/office/officeart/2005/8/layout/lProcess3"/>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32" name=""/>
      <dsp:cNvGrpSpPr/>
    </dsp:nvGrpSpPr>
    <dsp:grpSpPr/>
    <dsp:sp modelId="{C3C5C488-2D82-48FA-94E1-E6ED648AE07E}">
      <dsp:nvSpPr>
        <dsp:cNvPr id="33" name=""/>
        <dsp:cNvSpPr/>
      </dsp:nvSpPr>
      <dsp:spPr>
        <a:xfrm>
          <a:off x="4" y="240"/>
          <a:ext cx="2818781" cy="783974"/>
        </a:xfrm>
        <a:prstGeom prst="flowChartDelay">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ctr" defTabSz="422275">
            <a:lnSpc>
              <a:spcPct val="120000"/>
            </a:lnSpc>
            <a:spcBef>
              <a:spcPct val="0"/>
            </a:spcBef>
            <a:spcAft>
              <a:spcPct val="35000"/>
            </a:spcAft>
            <a:buNone/>
          </a:pPr>
          <a:endParaRPr lang="en-US" sz="950" b="1" kern="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lvl="0" indent="0" algn="ctr" defTabSz="422275">
            <a:lnSpc>
              <a:spcPct val="120000"/>
            </a:lnSpc>
            <a:spcBef>
              <a:spcPct val="0"/>
            </a:spcBef>
            <a:spcAft>
              <a:spcPct val="35000"/>
            </a:spcAft>
            <a:buNone/>
          </a:pPr>
          <a:endParaRPr lang="en-US" sz="950" b="1" kern="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lvl="0" indent="0" algn="l" defTabSz="422275">
            <a:lnSpc>
              <a:spcPct val="120000"/>
            </a:lnSpc>
            <a:spcBef>
              <a:spcPct val="0"/>
            </a:spcBef>
            <a:spcAft>
              <a:spcPct val="35000"/>
            </a:spcAft>
            <a:buNone/>
          </a:pPr>
          <a:endParaRPr lang="en-US" sz="950" b="1" kern="1200">
            <a:solidFill>
              <a:schemeClr val="bg1"/>
            </a:solidFill>
            <a:latin typeface="Arial" panose="020b0604020202020204" pitchFamily="34" charset="0"/>
            <a:ea typeface="微软雅黑" panose="020b0503020204020204" pitchFamily="34" charset="-122"/>
            <a:sym typeface="Arial" panose="020b0604020202020204" pitchFamily="34" charset="0"/>
          </a:endParaRPr>
        </a:p>
      </dsp:txBody>
      <dsp:txXfrm>
        <a:off x="4" y="115050"/>
        <a:ext cx="2405980" cy="554353"/>
      </dsp:txXfrm>
    </dsp:sp>
    <dsp:sp modelId="{5F7C99BF-9C18-4701-B642-69C8B195B816}">
      <dsp:nvSpPr>
        <dsp:cNvPr id="34" name=""/>
        <dsp:cNvSpPr/>
      </dsp:nvSpPr>
      <dsp:spPr>
        <a:xfrm>
          <a:off x="2" y="893971"/>
          <a:ext cx="1565186" cy="783974"/>
        </a:xfrm>
        <a:prstGeom prst="flowChartDelay">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l" defTabSz="422275">
            <a:lnSpc>
              <a:spcPct val="120000"/>
            </a:lnSpc>
            <a:spcBef>
              <a:spcPct val="0"/>
            </a:spcBef>
            <a:spcAft>
              <a:spcPct val="35000"/>
            </a:spcAft>
            <a:buNone/>
          </a:pPr>
          <a:endParaRPr lang="en-US" sz="950" b="1" kern="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lvl="0" indent="0" algn="l" defTabSz="422275">
            <a:lnSpc>
              <a:spcPct val="120000"/>
            </a:lnSpc>
            <a:spcBef>
              <a:spcPct val="0"/>
            </a:spcBef>
            <a:spcAft>
              <a:spcPct val="35000"/>
            </a:spcAft>
            <a:buNone/>
          </a:pPr>
          <a:endParaRPr lang="en-US" sz="950" b="1" kern="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lvl="0" indent="0" algn="l" defTabSz="422275">
            <a:lnSpc>
              <a:spcPct val="120000"/>
            </a:lnSpc>
            <a:spcBef>
              <a:spcPct val="0"/>
            </a:spcBef>
            <a:spcAft>
              <a:spcPct val="35000"/>
            </a:spcAft>
            <a:buNone/>
          </a:pPr>
          <a:endParaRPr lang="en-US" sz="950" b="1" kern="1200">
            <a:solidFill>
              <a:schemeClr val="bg1"/>
            </a:solidFill>
            <a:latin typeface="Arial" panose="020b0604020202020204" pitchFamily="34" charset="0"/>
            <a:ea typeface="微软雅黑" panose="020b0503020204020204" pitchFamily="34" charset="-122"/>
            <a:sym typeface="Arial" panose="020b0604020202020204" pitchFamily="34" charset="0"/>
          </a:endParaRPr>
        </a:p>
      </dsp:txBody>
      <dsp:txXfrm>
        <a:off x="2" y="1008781"/>
        <a:ext cx="1335970" cy="554353"/>
      </dsp:txXfrm>
    </dsp:sp>
    <dsp:sp modelId="{803580E4-39B5-44E5-A355-43EEFE242A45}">
      <dsp:nvSpPr>
        <dsp:cNvPr id="35" name=""/>
        <dsp:cNvSpPr/>
      </dsp:nvSpPr>
      <dsp:spPr>
        <a:xfrm>
          <a:off x="2" y="1787703"/>
          <a:ext cx="1387400" cy="783974"/>
        </a:xfrm>
        <a:prstGeom prst="flowChartDelay">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l" defTabSz="422275">
            <a:lnSpc>
              <a:spcPct val="120000"/>
            </a:lnSpc>
            <a:spcBef>
              <a:spcPct val="0"/>
            </a:spcBef>
            <a:spcAft>
              <a:spcPct val="35000"/>
            </a:spcAft>
            <a:buNone/>
          </a:pPr>
          <a:endParaRPr lang="en-US" sz="950" b="1" kern="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lvl="0" indent="0" algn="l" defTabSz="422275">
            <a:lnSpc>
              <a:spcPct val="120000"/>
            </a:lnSpc>
            <a:spcBef>
              <a:spcPct val="0"/>
            </a:spcBef>
            <a:spcAft>
              <a:spcPct val="35000"/>
            </a:spcAft>
            <a:buNone/>
          </a:pPr>
          <a:endParaRPr lang="en-US" sz="950" b="1" kern="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lvl="0" indent="0" algn="l" defTabSz="422275">
            <a:lnSpc>
              <a:spcPct val="120000"/>
            </a:lnSpc>
            <a:spcBef>
              <a:spcPct val="0"/>
            </a:spcBef>
            <a:spcAft>
              <a:spcPct val="35000"/>
            </a:spcAft>
            <a:buNone/>
          </a:pPr>
          <a:endParaRPr lang="en-US" sz="950" b="1" kern="1200">
            <a:solidFill>
              <a:schemeClr val="bg1"/>
            </a:solidFill>
            <a:latin typeface="Arial" panose="020b0604020202020204" pitchFamily="34" charset="0"/>
            <a:ea typeface="微软雅黑" panose="020b0503020204020204" pitchFamily="34" charset="-122"/>
            <a:sym typeface="Arial" panose="020b0604020202020204" pitchFamily="34" charset="0"/>
          </a:endParaRPr>
        </a:p>
      </dsp:txBody>
      <dsp:txXfrm>
        <a:off x="2" y="1902513"/>
        <a:ext cx="1184220" cy="554353"/>
      </dsp:txXfrm>
    </dsp:sp>
    <dsp:sp modelId="{38B3533C-0604-42C2-B6E4-34D51AE7EEAA}">
      <dsp:nvSpPr>
        <dsp:cNvPr id="36" name=""/>
        <dsp:cNvSpPr/>
      </dsp:nvSpPr>
      <dsp:spPr>
        <a:xfrm>
          <a:off x="2" y="2681434"/>
          <a:ext cx="1166711" cy="783974"/>
        </a:xfrm>
        <a:prstGeom prst="flowChartDelay">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l" defTabSz="422275">
            <a:lnSpc>
              <a:spcPct val="120000"/>
            </a:lnSpc>
            <a:spcBef>
              <a:spcPct val="0"/>
            </a:spcBef>
            <a:spcAft>
              <a:spcPct val="35000"/>
            </a:spcAft>
            <a:buNone/>
          </a:pPr>
          <a:endParaRPr lang="en-US" sz="950" b="1" kern="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lvl="0" indent="0" algn="l" defTabSz="422275">
            <a:lnSpc>
              <a:spcPct val="120000"/>
            </a:lnSpc>
            <a:spcBef>
              <a:spcPct val="0"/>
            </a:spcBef>
            <a:spcAft>
              <a:spcPct val="35000"/>
            </a:spcAft>
            <a:buNone/>
          </a:pPr>
          <a:endParaRPr lang="en-US" sz="950" b="1" kern="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lvl="0" indent="0" algn="l" defTabSz="422275">
            <a:lnSpc>
              <a:spcPct val="120000"/>
            </a:lnSpc>
            <a:spcBef>
              <a:spcPct val="0"/>
            </a:spcBef>
            <a:spcAft>
              <a:spcPct val="35000"/>
            </a:spcAft>
            <a:buNone/>
          </a:pPr>
          <a:endParaRPr lang="en-US" sz="950" b="1" kern="1200">
            <a:solidFill>
              <a:schemeClr val="bg1"/>
            </a:solidFill>
            <a:latin typeface="Arial" panose="020b0604020202020204" pitchFamily="34" charset="0"/>
            <a:ea typeface="微软雅黑" panose="020b0503020204020204" pitchFamily="34" charset="-122"/>
            <a:sym typeface="Arial" panose="020b0604020202020204" pitchFamily="34" charset="0"/>
          </a:endParaRPr>
        </a:p>
      </dsp:txBody>
      <dsp:txXfrm>
        <a:off x="2" y="2796244"/>
        <a:ext cx="995850" cy="554353"/>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r:blip="">
          <dgm:adjLst/>
        </dgm:shape>
        <dgm:presOf/>
        <dgm:constrLst/>
        <dgm:ruleLst/>
        <dgm:layoutNode name="bigChev" styleLbl="node1">
          <dgm:alg type="tx"/>
          <dgm:choose name="Name8">
            <dgm:if name="Name9" func="var" arg="dir" op="equ" val="norm">
              <dgm:shape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dgm:ruleLst>
        </dgm:layoutNode>
        <dgm:forEach name="parTransForEach" axis="ch" ptType="parTrans" cnt="1">
          <dgm:layoutNode name="parTrans">
            <dgm:alg type="sp"/>
            <dgm:shape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dgm:ruleLst>
          </dgm:layoutNode>
          <dgm:forEach name="sibTransForEach" axis="followSib" ptType="sibTrans" cnt="1">
            <dgm:layoutNode name="sibTrans">
              <dgm:alg type="sp"/>
              <dgm:shape r:blip="">
                <dgm:adjLst/>
              </dgm:shape>
              <dgm:presOf/>
              <dgm:constrLst/>
              <dgm:ruleLst/>
            </dgm:layoutNode>
          </dgm:forEach>
        </dgm:forEach>
      </dgm:layoutNode>
      <dgm:choose name="Name15">
        <dgm:if name="Name16" axis="self" ptType="node" func="revPos" op="gte" val="2">
          <dgm:layoutNode name="vSp">
            <dgm:alg type="sp"/>
            <dgm:shape r:blip="">
              <dgm:adjLst/>
            </dgm:shape>
            <dgm:presOf/>
            <dgm:constrLst/>
            <dgm:ruleLst/>
          </dgm:layoutNode>
        </dgm:if>
        <dgm:else name="Name17"/>
      </dgm:choos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684530" fontAlgn="base">
              <a:spcBef>
                <a:spcPct val="0"/>
              </a:spcBef>
              <a:spcAft>
                <a:spcPct val="0"/>
              </a:spcAft>
            </a:pPr>
            <a:fld id="{A8626BDE-D7EF-4301-9BD2-ACFDB4205882}" type="slidenum">
              <a:rPr lang="zh-CN" altLang="en-US" sz="1200">
                <a:latin typeface="Calibri" panose="020f0502020204030204" pitchFamily="34" charset="0"/>
                <a:ea typeface="宋体" panose="02010600030101010101" pitchFamily="2" charset="-122"/>
              </a:rPr>
              <a:t>12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23</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4097181" y="9159684"/>
            <a:ext cx="3134148" cy="48385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66">
                <a:solidFill>
                  <a:srgbClr val="000000"/>
                </a:solidFill>
                <a:latin typeface="Calibri"/>
                <a:ea typeface="宋体" panose="02010600030101010101" pitchFamily="2" charset="-122"/>
              </a:rPr>
              <a:t>24</a:t>
            </a:fld>
            <a:endParaRPr lang="zh-CN" altLang="en-US" sz="1266">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D643E-5F2C-49CF-83FF-E485C6A051C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bg>
      <p:bgRef idx="1001">
        <a:schemeClr val="bg1"/>
      </p:bgRef>
    </p:bg>
    <p:spTree>
      <p:nvGrpSpPr>
        <p:cNvPr id="1" name=""/>
        <p:cNvGrpSpPr/>
        <p:nvPr/>
      </p:nvGrpSpPr>
      <p:grpSpPr>
        <a:xfrm>
          <a:off x="0" y="0"/>
          <a:ext cx="0" cy="0"/>
        </a:xfrm>
      </p:grpSpPr>
    </p:spTree>
  </p:cSld>
  <p:clrMapOvr>
    <a:overrideClrMapping bg1="lt1" tx1="dk1" bg2="lt2" tx2="dk2" accent1="accent1" accent2="accent2" accent3="accent3" accent4="accent4" accent5="accent5" accent6="accent6" hlink="hlink" folHlink="folHlink"/>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41672" y="1507277"/>
            <a:ext cx="5634562" cy="402447"/>
          </a:xfrm>
        </p:spPr>
        <p:txBody>
          <a:bodyPr lIns="101600" tIns="38100" rIns="76200" bIns="3810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41672"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576769" y="1499398"/>
            <a:ext cx="5634562" cy="402447"/>
          </a:xfrm>
        </p:spPr>
        <p:txBody>
          <a:bodyPr vert="horz" lIns="101600" tIns="38100" rIns="76200" bIns="38100" rtlCol="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576769"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41672" y="1640160"/>
            <a:ext cx="5519261" cy="4859734"/>
          </a:xfrm>
        </p:spPr>
        <p:txBody>
          <a:bodyPr vert="horz" lIns="90000" tIns="46800" rIns="90000" bIns="46800" rtlCol="0">
            <a:normAutofit/>
          </a:bodyPr>
          <a:lstStyle>
            <a:lvl1pPr>
              <a:buNone/>
              <a:defRPr sz="1687"/>
            </a:lvl1pPr>
          </a:lstStyle>
          <a:p>
            <a:pPr lvl="0"/>
            <a:endParaRPr lang="zh-CN" altLang="en-US"/>
          </a:p>
        </p:txBody>
      </p:sp>
      <p:sp>
        <p:nvSpPr>
          <p:cNvPr id="4" name="文本占位符 3"/>
          <p:cNvSpPr>
            <a:spLocks noGrp="1"/>
          </p:cNvSpPr>
          <p:nvPr>
            <p:ph type="body" sz="half" idx="2"/>
            <p:custDataLst>
              <p:tags r:id="rId2"/>
            </p:custDataLst>
          </p:nvPr>
        </p:nvSpPr>
        <p:spPr>
          <a:xfrm>
            <a:off x="6697687" y="1640160"/>
            <a:ext cx="5513062" cy="4859734"/>
          </a:xfrm>
        </p:spPr>
        <p:txBody>
          <a:bodyPr vert="horz" lIns="90000" tIns="46800" rIns="90000" bIns="46800" rtlCol="0">
            <a:normAutofit/>
          </a:bodyPr>
          <a:lstStyle>
            <a:lvl1pPr>
              <a:buNone/>
              <a:defRPr sz="1687"/>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41672" y="641637"/>
            <a:ext cx="11569078" cy="744147"/>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794516" y="964354"/>
            <a:ext cx="1101094" cy="5303944"/>
          </a:xfrm>
        </p:spPr>
        <p:txBody>
          <a:bodyPr vert="eaVert" lIns="90000" tIns="46800" rIns="90000" bIns="46800" rtlCol="0" anchor="ctr" anchorCtr="0">
            <a:normAutofit/>
          </a:bodyPr>
          <a:lstStyle>
            <a:lvl1pPr>
              <a:buNone/>
              <a:defRPr sz="2953"/>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64406" y="964354"/>
            <a:ext cx="9670641" cy="5303944"/>
          </a:xfrm>
        </p:spPr>
        <p:txBody>
          <a:bodyPr vert="eaVert" lIns="46800" tIns="46800" rIns="46800" bIns="46800"/>
          <a:lstStyle>
            <a:lvl1pPr marL="241088" indent="-241088">
              <a:spcAft>
                <a:spcPts val="1055"/>
              </a:spcAft>
              <a:defRPr spc="316"/>
            </a:lvl1pPr>
            <a:lvl2pPr marL="723265" indent="-241088">
              <a:defRPr spc="316"/>
            </a:lvl2pPr>
            <a:lvl3pPr marL="1205442" indent="-241088">
              <a:defRPr spc="316"/>
            </a:lvl3pPr>
            <a:lvl4pPr marL="1687619" indent="-241088">
              <a:defRPr spc="316"/>
            </a:lvl4pPr>
            <a:lvl5pPr marL="2169795" indent="-241088">
              <a:defRPr spc="316"/>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28"/>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264359" y="3754904"/>
            <a:ext cx="10335094" cy="497363"/>
          </a:xfrm>
        </p:spPr>
        <p:txBody>
          <a:bodyPr lIns="90000" tIns="46800" rIns="90000" bIns="46800">
            <a:normAutofit/>
          </a:bodyPr>
          <a:lstStyle>
            <a:lvl1pPr algn="ctr">
              <a:lnSpc>
                <a:spcPct val="110000"/>
              </a:lnSpc>
              <a:buNone/>
              <a:defRPr sz="2531" spc="211"/>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目录">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cxnSp>
        <p:nvCxnSpPr>
          <p:cNvPr id="2" name="直接连接符 1"/>
          <p:cNvCxnSpPr/>
          <p:nvPr userDrawn="1"/>
        </p:nvCxnSpPr>
        <p:spPr>
          <a:xfrm>
            <a:off x="456083" y="709542"/>
            <a:ext cx="10530592" cy="0"/>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矩形 2"/>
          <p:cNvSpPr/>
          <p:nvPr userDrawn="1"/>
        </p:nvSpPr>
        <p:spPr>
          <a:xfrm>
            <a:off x="11125994" y="0"/>
            <a:ext cx="1733550" cy="7095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13_Title Slide">
    <p:spTree>
      <p:nvGrpSpPr>
        <p:cNvPr id="1" name=""/>
        <p:cNvGrpSpPr/>
        <p:nvPr/>
      </p:nvGrpSpPr>
      <p:grpSpPr>
        <a:xfrm>
          <a:off x="0" y="0"/>
          <a:ext cx="0" cy="0"/>
        </a:xfrm>
      </p:grpSpPr>
      <p:sp>
        <p:nvSpPr>
          <p:cNvPr id="3" name="Subtitle 2"/>
          <p:cNvSpPr>
            <a:spLocks noGrp="1"/>
          </p:cNvSpPr>
          <p:nvPr>
            <p:ph type="subTitle" idx="1"/>
          </p:nvPr>
        </p:nvSpPr>
        <p:spPr>
          <a:xfrm>
            <a:off x="1607345" y="3798825"/>
            <a:ext cx="9644062" cy="1746216"/>
          </a:xfrm>
          <a:prstGeom prst="rect">
            <a:avLst/>
          </a:prstGeom>
        </p:spPr>
        <p:txBody>
          <a:bodyPr/>
          <a:lstStyle>
            <a:lvl1pPr marL="0" indent="0" algn="ctr">
              <a:buNone/>
              <a:defRPr sz="2770"/>
            </a:lvl1pPr>
            <a:lvl2pPr marL="527685" indent="0" algn="ctr">
              <a:buNone/>
              <a:defRPr sz="2305"/>
            </a:lvl2pPr>
            <a:lvl3pPr marL="1054735" indent="0" algn="ctr">
              <a:buNone/>
              <a:defRPr sz="2080"/>
            </a:lvl3pPr>
            <a:lvl4pPr marL="1582420" indent="0" algn="ctr">
              <a:buNone/>
              <a:defRPr sz="1845"/>
            </a:lvl4pPr>
            <a:lvl5pPr marL="2109470" indent="0" algn="ctr">
              <a:buNone/>
              <a:defRPr sz="1845"/>
            </a:lvl5pPr>
            <a:lvl6pPr marL="2637155" indent="0" algn="ctr">
              <a:buNone/>
              <a:defRPr sz="1845"/>
            </a:lvl6pPr>
            <a:lvl7pPr marL="3164205" indent="0" algn="ctr">
              <a:buNone/>
              <a:defRPr sz="1845"/>
            </a:lvl7pPr>
            <a:lvl8pPr marL="3691890" indent="0" algn="ctr">
              <a:buNone/>
              <a:defRPr sz="1845"/>
            </a:lvl8pPr>
            <a:lvl9pPr marL="4219575" indent="0" algn="ctr">
              <a:buNone/>
              <a:defRPr sz="1845"/>
            </a:lvl9pPr>
          </a:lstStyle>
          <a:p>
            <a:r>
              <a:rPr lang="en-US"/>
              <a:t>Click to edit Master subtitle style</a:t>
            </a:r>
            <a:endParaRPr lang="id-ID"/>
          </a:p>
        </p:txBody>
      </p:sp>
      <p:sp>
        <p:nvSpPr>
          <p:cNvPr id="4" name="Date Placeholder 3"/>
          <p:cNvSpPr>
            <a:spLocks noGrp="1"/>
          </p:cNvSpPr>
          <p:nvPr>
            <p:ph type="dt" sz="half" idx="10"/>
          </p:nvPr>
        </p:nvSpPr>
        <p:spPr>
          <a:xfrm>
            <a:off x="884041" y="6703624"/>
            <a:ext cx="2893219" cy="385072"/>
          </a:xfrm>
          <a:prstGeom prst="rect">
            <a:avLst/>
          </a:prstGeom>
        </p:spPr>
        <p:txBody>
          <a:bodyPr/>
          <a:lstStyle/>
          <a:p>
            <a:fld id="{EB5C08A1-7713-47CE-97B4-863D833656A0}" type="datetimeFigureOut">
              <a:rPr lang="id-ID" smtClean="0"/>
              <a:t/>
            </a:fld>
            <a:endParaRPr lang="id-ID"/>
          </a:p>
        </p:txBody>
      </p:sp>
      <p:sp>
        <p:nvSpPr>
          <p:cNvPr id="5" name="Footer Placeholder 4"/>
          <p:cNvSpPr>
            <a:spLocks noGrp="1"/>
          </p:cNvSpPr>
          <p:nvPr>
            <p:ph type="ftr" sz="quarter" idx="11"/>
          </p:nvPr>
        </p:nvSpPr>
        <p:spPr>
          <a:xfrm>
            <a:off x="4259466" y="6703624"/>
            <a:ext cx="4339828" cy="385072"/>
          </a:xfrm>
          <a:prstGeom prst="rect">
            <a:avLst/>
          </a:prstGeom>
        </p:spPr>
        <p:txBody>
          <a:bodyPr/>
          <a:lstStyle/>
          <a:p>
            <a:endParaRPr lang="id-ID"/>
          </a:p>
        </p:txBody>
      </p:sp>
      <p:sp>
        <p:nvSpPr>
          <p:cNvPr id="6" name="Slide Number Placeholder 5"/>
          <p:cNvSpPr>
            <a:spLocks noGrp="1"/>
          </p:cNvSpPr>
          <p:nvPr>
            <p:ph type="sldNum" sz="quarter" idx="12"/>
          </p:nvPr>
        </p:nvSpPr>
        <p:spPr>
          <a:xfrm>
            <a:off x="11452328" y="6703624"/>
            <a:ext cx="522389" cy="385072"/>
          </a:xfrm>
          <a:prstGeom prst="rect">
            <a:avLst/>
          </a:prstGeom>
        </p:spPr>
        <p:txBody>
          <a:bodyPr/>
          <a:lstStyle/>
          <a:p>
            <a:fld id="{BD3C9449-514E-4F2F-BDF6-E5528CC1E8B5}" type="slidenum">
              <a:rPr lang="id-ID" smtClean="0"/>
              <a:t/>
            </a:fld>
            <a:endParaRPr lang="id-ID"/>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Only">
    <p:spTree>
      <p:nvGrpSpPr>
        <p:cNvPr id="1" name=""/>
        <p:cNvGrpSpPr/>
        <p:nvPr/>
      </p:nvGrpSpPr>
      <p:grpSpPr>
        <a:xfrm>
          <a:off x="0" y="0"/>
          <a:ext cx="0" cy="0"/>
        </a:xfrm>
      </p:grpSpPr>
    </p:spTree>
  </p:cSld>
  <p:clrMapOvr>
    <a:masterClrMapping/>
  </p:clrMapOvr>
  <p:transition>
    <p:fad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264359" y="964353"/>
            <a:ext cx="10335094" cy="2710820"/>
          </a:xfrm>
        </p:spPr>
        <p:txBody>
          <a:bodyPr lIns="90000" tIns="46800" rIns="90000" bIns="46800" anchor="b" anchorCtr="0">
            <a:normAutofit/>
          </a:bodyPr>
          <a:lstStyle>
            <a:lvl1pPr algn="ctr">
              <a:defRPr sz="6328"/>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264359" y="3754904"/>
            <a:ext cx="10335094" cy="1552837"/>
          </a:xfrm>
        </p:spPr>
        <p:txBody>
          <a:bodyPr lIns="90000" tIns="46800" rIns="90000" bIns="46800">
            <a:normAutofit/>
          </a:bodyPr>
          <a:lstStyle>
            <a:lvl1pPr marL="0" indent="0" algn="ctr">
              <a:lnSpc>
                <a:spcPct val="110000"/>
              </a:lnSpc>
              <a:buNone/>
              <a:defRPr sz="2531" spc="211"/>
            </a:lvl1pPr>
            <a:lvl2pPr marL="482177" indent="0" algn="ctr">
              <a:buNone/>
              <a:defRPr sz="2109"/>
            </a:lvl2pPr>
            <a:lvl3pPr marL="964353" indent="0" algn="ctr">
              <a:buNone/>
              <a:defRPr sz="1898"/>
            </a:lvl3pPr>
            <a:lvl4pPr marL="1446530" indent="0" algn="ctr">
              <a:buNone/>
              <a:defRPr sz="1687"/>
            </a:lvl4pPr>
            <a:lvl5pPr marL="1928707" indent="0" algn="ctr">
              <a:buNone/>
              <a:defRPr sz="1687"/>
            </a:lvl5pPr>
            <a:lvl6pPr marL="2410883" indent="0" algn="ctr">
              <a:buNone/>
              <a:defRPr sz="1687"/>
            </a:lvl6pPr>
            <a:lvl7pPr marL="2893060" indent="0" algn="ctr">
              <a:buNone/>
              <a:defRPr sz="1687"/>
            </a:lvl7pPr>
            <a:lvl8pPr marL="3375237" indent="0" algn="ctr">
              <a:buNone/>
              <a:defRPr sz="1687"/>
            </a:lvl8pPr>
            <a:lvl9pPr marL="3857413" indent="0" algn="ctr">
              <a:buNone/>
              <a:defRPr sz="1687"/>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898">
                <a:solidFill>
                  <a:schemeClr val="tx1">
                    <a:lumMod val="65000"/>
                    <a:lumOff val="35000"/>
                  </a:schemeClr>
                </a:solidFill>
              </a:defRPr>
            </a:lvl1pPr>
            <a:lvl2pPr marL="482177" indent="0">
              <a:buNone/>
              <a:defRPr sz="1687">
                <a:solidFill>
                  <a:schemeClr val="tx1">
                    <a:tint val="75000"/>
                  </a:schemeClr>
                </a:solidFill>
              </a:defRPr>
            </a:lvl2pPr>
            <a:lvl3pPr marL="964353" indent="0">
              <a:buNone/>
              <a:defRPr sz="1687">
                <a:solidFill>
                  <a:schemeClr val="tx1">
                    <a:tint val="75000"/>
                  </a:schemeClr>
                </a:solidFill>
              </a:defRPr>
            </a:lvl3pPr>
            <a:lvl4pPr marL="1446530" indent="0">
              <a:buNone/>
              <a:defRPr sz="1687">
                <a:solidFill>
                  <a:schemeClr val="tx1">
                    <a:tint val="75000"/>
                  </a:schemeClr>
                </a:solidFill>
              </a:defRPr>
            </a:lvl4pPr>
            <a:lvl5pPr marL="1928707" indent="0">
              <a:buNone/>
              <a:defRPr sz="1687">
                <a:solidFill>
                  <a:schemeClr val="tx1">
                    <a:tint val="75000"/>
                  </a:schemeClr>
                </a:solidFill>
              </a:defRPr>
            </a:lvl5pPr>
            <a:lvl6pPr marL="2410883" indent="0">
              <a:buNone/>
              <a:defRPr sz="1687">
                <a:solidFill>
                  <a:schemeClr val="tx1">
                    <a:tint val="75000"/>
                  </a:schemeClr>
                </a:solidFill>
              </a:defRPr>
            </a:lvl6pPr>
            <a:lvl7pPr marL="2893060" indent="0">
              <a:buNone/>
              <a:defRPr sz="1687">
                <a:solidFill>
                  <a:schemeClr val="tx1">
                    <a:tint val="75000"/>
                  </a:schemeClr>
                </a:solidFill>
              </a:defRPr>
            </a:lvl7pPr>
            <a:lvl8pPr marL="3375237" indent="0">
              <a:buNone/>
              <a:defRPr sz="1687">
                <a:solidFill>
                  <a:schemeClr val="tx1">
                    <a:tint val="75000"/>
                  </a:schemeClr>
                </a:solidFill>
              </a:defRPr>
            </a:lvl8pPr>
            <a:lvl9pPr marL="3857413" indent="0">
              <a:buNone/>
              <a:defRPr sz="1687">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41672" y="1583210"/>
            <a:ext cx="5459906" cy="5007804"/>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762235" y="1583210"/>
            <a:ext cx="5459906" cy="5007804"/>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slideLayout" Target="../slideLayouts/slideLayout15.xml" /><Relationship Id="rId11" Type="http://schemas.openxmlformats.org/officeDocument/2006/relationships/slideLayout" Target="../slideLayouts/slideLayout16.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slideLayout" Target="../slideLayouts/slideLayout10.xml" /><Relationship Id="rId6" Type="http://schemas.openxmlformats.org/officeDocument/2006/relationships/slideLayout" Target="../slideLayouts/slideLayout11.xml" /><Relationship Id="rId7" Type="http://schemas.openxmlformats.org/officeDocument/2006/relationships/slideLayout" Target="../slideLayouts/slideLayout12.xml" /><Relationship Id="rId8" Type="http://schemas.openxmlformats.org/officeDocument/2006/relationships/slideLayout" Target="../slideLayouts/slideLayout13.xml" /><Relationship Id="rId9"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45469" y="6659353"/>
            <a:ext cx="2847656" cy="334107"/>
          </a:xfrm>
          <a:prstGeom prst="rect">
            <a:avLst/>
          </a:prstGeom>
        </p:spPr>
        <p:txBody>
          <a:bodyPr vert="horz" lIns="91440" tIns="45720" rIns="91440" bIns="45720" rtlCol="0" anchor="ctr">
            <a:normAutofit/>
          </a:bodyPr>
          <a:lstStyle>
            <a:defPPr>
              <a:defRPr lang="zh-CN"/>
            </a:defPPr>
            <a:lvl1pPr marL="0" algn="l"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341094" y="6659353"/>
            <a:ext cx="4176563" cy="334107"/>
          </a:xfrm>
          <a:prstGeom prst="rect">
            <a:avLst/>
          </a:prstGeom>
        </p:spPr>
        <p:txBody>
          <a:bodyPr vert="horz" lIns="91440" tIns="45720" rIns="91440" bIns="45720" rtlCol="0" anchor="ctr">
            <a:normAutofit/>
          </a:bodyPr>
          <a:lstStyle>
            <a:defPPr>
              <a:defRPr lang="zh-CN"/>
            </a:defPPr>
            <a:lvl1pPr marL="0" algn="ct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9363094" y="6659353"/>
            <a:ext cx="2847656" cy="334107"/>
          </a:xfrm>
          <a:prstGeom prst="rect">
            <a:avLst/>
          </a:prstGeom>
        </p:spPr>
        <p:txBody>
          <a:bodyPr vert="horz" lIns="91440" tIns="45720" rIns="91440" bIns="45720" rtlCol="0" anchor="ctr">
            <a:normAutofit/>
          </a:bodyPr>
          <a:lstStyle>
            <a:defPPr>
              <a:defRPr lang="zh-CN"/>
            </a:defPPr>
            <a:lvl1pPr marL="0" algn="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69"/>
            <a:ext cx="12860089" cy="7231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xStyles>
    <p:titleStyle>
      <a:lvl1pPr algn="l" defTabSz="964353" rtl="0" eaLnBrk="1" fontAlgn="auto" latinLnBrk="0" hangingPunct="1">
        <a:lnSpc>
          <a:spcPct val="100000"/>
        </a:lnSpc>
        <a:spcBef>
          <a:spcPct val="0"/>
        </a:spcBef>
        <a:buNone/>
        <a:defRPr sz="3797" b="1" u="none" strike="noStrike" kern="1200" cap="none" spc="316" normalizeH="0" baseline="0">
          <a:solidFill>
            <a:schemeClr val="tx1">
              <a:lumMod val="85000"/>
              <a:lumOff val="15000"/>
            </a:schemeClr>
          </a:solidFill>
          <a:uFillTx/>
          <a:latin typeface="+mj-lt"/>
          <a:ea typeface="+mj-ea"/>
          <a:cs typeface="+mj-cs"/>
        </a:defRPr>
      </a:lvl1pPr>
    </p:titleStyle>
    <p:bodyStyle>
      <a:lvl1pPr marL="241088" indent="-241088" algn="l" defTabSz="964353" rtl="0" eaLnBrk="1" fontAlgn="auto" latinLnBrk="0" hangingPunct="1">
        <a:lnSpc>
          <a:spcPct val="130000"/>
        </a:lnSpc>
        <a:spcBef>
          <a:spcPct val="0"/>
        </a:spcBef>
        <a:spcAft>
          <a:spcPts val="1055"/>
        </a:spcAft>
        <a:buFont typeface="Arial" panose="020b0604020202020204" pitchFamily="34" charset="0"/>
        <a:buChar char="●"/>
        <a:defRPr sz="1898" u="none" strike="noStrike" kern="1200" cap="none" spc="158" normalizeH="0" baseline="0">
          <a:solidFill>
            <a:schemeClr val="tx1">
              <a:lumMod val="65000"/>
              <a:lumOff val="35000"/>
            </a:schemeClr>
          </a:solidFill>
          <a:uFillTx/>
          <a:latin typeface="+mn-lt"/>
          <a:ea typeface="+mn-ea"/>
          <a:cs typeface="+mn-cs"/>
        </a:defRPr>
      </a:lvl1pPr>
      <a:lvl2pPr marL="723265" indent="-241088" algn="l" defTabSz="964353" rtl="0" eaLnBrk="1" fontAlgn="auto" latinLnBrk="0" hangingPunct="1">
        <a:lnSpc>
          <a:spcPct val="120000"/>
        </a:lnSpc>
        <a:spcBef>
          <a:spcPct val="0"/>
        </a:spcBef>
        <a:spcAft>
          <a:spcPts val="633"/>
        </a:spcAft>
        <a:buFont typeface="Arial" panose="020b0604020202020204" pitchFamily="34" charset="0"/>
        <a:buChar char="●"/>
        <a:tabLst>
          <a:tab pos="1697664"/>
        </a:tabLst>
        <a:defRPr sz="1687" u="none" strike="noStrike" kern="1200" cap="none" spc="158" normalizeH="0" baseline="0">
          <a:solidFill>
            <a:schemeClr val="tx1">
              <a:lumMod val="65000"/>
              <a:lumOff val="35000"/>
            </a:schemeClr>
          </a:solidFill>
          <a:uFillTx/>
          <a:latin typeface="+mn-lt"/>
          <a:ea typeface="+mn-ea"/>
          <a:cs typeface="+mn-cs"/>
        </a:defRPr>
      </a:lvl2pPr>
      <a:lvl3pPr marL="1205442" indent="-241088" algn="l" defTabSz="964353" rtl="0" eaLnBrk="1" fontAlgn="auto" latinLnBrk="0" hangingPunct="1">
        <a:lnSpc>
          <a:spcPct val="120000"/>
        </a:lnSpc>
        <a:spcBef>
          <a:spcPct val="0"/>
        </a:spcBef>
        <a:spcAft>
          <a:spcPts val="633"/>
        </a:spcAft>
        <a:buFont typeface="Arial" panose="020b0604020202020204" pitchFamily="34" charset="0"/>
        <a:buChar char="●"/>
        <a:defRPr sz="1687" u="none" strike="noStrike" kern="1200" cap="none" spc="158" normalizeH="0" baseline="0">
          <a:solidFill>
            <a:schemeClr val="tx1">
              <a:lumMod val="65000"/>
              <a:lumOff val="35000"/>
            </a:schemeClr>
          </a:solidFill>
          <a:uFillTx/>
          <a:latin typeface="+mn-lt"/>
          <a:ea typeface="+mn-ea"/>
          <a:cs typeface="+mn-cs"/>
        </a:defRPr>
      </a:lvl3pPr>
      <a:lvl4pPr marL="1687619" indent="-241088" algn="l" defTabSz="964353" rtl="0" eaLnBrk="1" fontAlgn="auto" latinLnBrk="0" hangingPunct="1">
        <a:lnSpc>
          <a:spcPct val="120000"/>
        </a:lnSpc>
        <a:spcBef>
          <a:spcPct val="0"/>
        </a:spcBef>
        <a:spcAft>
          <a:spcPts val="316"/>
        </a:spcAft>
        <a:buFont typeface="Wingdings" panose="05000000000000000000" charset="0"/>
        <a:buChar char=""/>
        <a:defRPr sz="1476" u="none" strike="noStrike" kern="1200" cap="none" spc="158" normalizeH="0" baseline="0">
          <a:solidFill>
            <a:schemeClr val="tx1">
              <a:lumMod val="65000"/>
              <a:lumOff val="35000"/>
            </a:schemeClr>
          </a:solidFill>
          <a:uFillTx/>
          <a:latin typeface="+mn-lt"/>
          <a:ea typeface="+mn-ea"/>
          <a:cs typeface="+mn-cs"/>
        </a:defRPr>
      </a:lvl4pPr>
      <a:lvl5pPr marL="2169795" indent="-241088" algn="l" defTabSz="964353" rtl="0" eaLnBrk="1" fontAlgn="auto" latinLnBrk="0" hangingPunct="1">
        <a:lnSpc>
          <a:spcPct val="120000"/>
        </a:lnSpc>
        <a:spcBef>
          <a:spcPct val="0"/>
        </a:spcBef>
        <a:spcAft>
          <a:spcPts val="316"/>
        </a:spcAft>
        <a:buFont typeface="Arial" panose="020b0604020202020204" pitchFamily="34" charset="0"/>
        <a:buChar char="•"/>
        <a:defRPr sz="1476" u="none" strike="noStrike" kern="1200" cap="none" spc="158" normalizeH="0" baseline="0">
          <a:solidFill>
            <a:schemeClr val="tx1">
              <a:lumMod val="65000"/>
              <a:lumOff val="35000"/>
            </a:schemeClr>
          </a:solidFill>
          <a:uFillTx/>
          <a:latin typeface="+mn-lt"/>
          <a:ea typeface="+mn-ea"/>
          <a:cs typeface="+mn-cs"/>
        </a:defRPr>
      </a:lvl5pPr>
      <a:lvl6pPr marL="265197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148"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325"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50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chart" Target="../charts/chart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2.xml"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11.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chart" Target="../charts/char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4.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9.xml" /><Relationship Id="rId3" Type="http://schemas.openxmlformats.org/officeDocument/2006/relationships/image" Target="../media/image12.jpeg" /><Relationship Id="rId4" Type="http://schemas.openxmlformats.org/officeDocument/2006/relationships/image" Target="../media/image13.jpeg" /><Relationship Id="rId5" Type="http://schemas.openxmlformats.org/officeDocument/2006/relationships/image" Target="../media/image1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5.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image" Target="../media/image1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6.jpeg" /><Relationship Id="rId4" Type="http://schemas.openxmlformats.org/officeDocument/2006/relationships/image" Target="../media/image7.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4.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794" y="448"/>
            <a:ext cx="12856810" cy="7231757"/>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53" y="4090764"/>
            <a:ext cx="12858044" cy="2592146"/>
          </a:xfrm>
          <a:prstGeom prst="rect">
            <a:avLst/>
          </a:prstGeom>
          <a:solidFill>
            <a:srgbClr val="8A479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矩形 259"/>
          <p:cNvSpPr>
            <a:spLocks noChangeArrowheads="1"/>
          </p:cNvSpPr>
          <p:nvPr/>
        </p:nvSpPr>
        <p:spPr bwMode="auto">
          <a:xfrm>
            <a:off x="3010088" y="4460631"/>
            <a:ext cx="68385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800">
                <a:solidFill>
                  <a:schemeClr val="bg1"/>
                </a:solidFill>
                <a:latin typeface="Arial" panose="020b0604020202020204" pitchFamily="34" charset="0"/>
                <a:cs typeface="Arial" panose="020b0604020202020204" pitchFamily="34" charset="0"/>
              </a:rPr>
              <a:t>MEDICAL GENERAL PPT TEMPLATE</a:t>
            </a:r>
            <a:endParaRPr lang="zh-CN" altLang="en-US" sz="1800">
              <a:solidFill>
                <a:schemeClr val="bg1"/>
              </a:solidFill>
              <a:latin typeface="Arial" panose="020b0604020202020204" pitchFamily="34" charset="0"/>
              <a:cs typeface="Arial" panose="020b0604020202020204" pitchFamily="34" charset="0"/>
            </a:endParaRPr>
          </a:p>
        </p:txBody>
      </p:sp>
      <p:sp>
        <p:nvSpPr>
          <p:cNvPr id="8" name="矩形 259"/>
          <p:cNvSpPr>
            <a:spLocks noChangeArrowheads="1"/>
          </p:cNvSpPr>
          <p:nvPr/>
        </p:nvSpPr>
        <p:spPr bwMode="auto">
          <a:xfrm>
            <a:off x="2591012" y="4751819"/>
            <a:ext cx="76767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药物医学通用</a:t>
            </a:r>
            <a:r>
              <a:rPr lang="en-US" altLang="zh-CN" sz="600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PPT</a:t>
            </a:r>
            <a:r>
              <a:rPr lang="zh-CN" altLang="en-US" sz="600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模板</a:t>
            </a:r>
            <a:endParaRPr lang="zh-CN" altLang="en-US" sz="600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endParaRPr>
          </a:p>
        </p:txBody>
      </p:sp>
      <p:sp>
        <p:nvSpPr>
          <p:cNvPr id="9" name="矩形 259"/>
          <p:cNvSpPr>
            <a:spLocks noChangeArrowheads="1"/>
          </p:cNvSpPr>
          <p:nvPr/>
        </p:nvSpPr>
        <p:spPr bwMode="auto">
          <a:xfrm>
            <a:off x="3590643" y="6017016"/>
            <a:ext cx="5677465"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汇报人：</a:t>
            </a:r>
            <a:r>
              <a:rPr lang="en-US" altLang="zh-CN" sz="1800">
                <a:solidFill>
                  <a:schemeClr val="bg1"/>
                </a:solidFill>
                <a:cs typeface="Arial" panose="020b0604020202020204" pitchFamily="34" charset="0"/>
              </a:rPr>
              <a:t>PPT</a:t>
            </a:r>
            <a:r>
              <a:rPr lang="zh-CN" altLang="en-US" sz="1800">
                <a:solidFill>
                  <a:schemeClr val="bg1"/>
                </a:solidFill>
                <a:cs typeface="Arial" panose="020b0604020202020204" pitchFamily="34" charset="0"/>
              </a:rPr>
              <a:t>汇  </a:t>
            </a:r>
            <a:r>
              <a:rPr lang="en-US" altLang="zh-CN" sz="1800">
                <a:solidFill>
                  <a:schemeClr val="bg1"/>
                </a:solidFill>
                <a:cs typeface="Arial" panose="020b0604020202020204" pitchFamily="34" charset="0"/>
              </a:rPr>
              <a:t>Report Person: </a:t>
            </a:r>
            <a:endParaRPr lang="zh-CN" altLang="en-US" sz="1800">
              <a:solidFill>
                <a:schemeClr val="bg1"/>
              </a:solidFill>
              <a:cs typeface="Arial" panose="020b0604020202020204" pitchFamily="34" charset="0"/>
            </a:endParaRPr>
          </a:p>
        </p:txBody>
      </p:sp>
      <p:pic>
        <p:nvPicPr>
          <p:cNvPr id="10" name="Could This Be Love">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6124593" y="-921452"/>
            <a:ext cx="609566" cy="609566"/>
          </a:xfrm>
          <a:prstGeom prst="rect">
            <a:avLst/>
          </a:prstGeom>
        </p:spPr>
      </p:pic>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nodeType="afterGroup">
                            <p:stCondLst>
                              <p:cond delay="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nodeType="afterGroup">
                            <p:stCondLst>
                              <p:cond delay="10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par>
                          <p:cTn id="27" fill="hold" nodeType="afterGroup">
                            <p:stCondLst>
                              <p:cond delay="1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anim calcmode="lin" valueType="num">
                                      <p:cBhvr>
                                        <p:cTn id="3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8"/>
                                        </p:tgtEl>
                                      </p:cBhvr>
                                    </p:animEffect>
                                  </p:childTnLst>
                                </p:cTn>
                              </p:par>
                            </p:childTnLst>
                          </p:cTn>
                        </p:par>
                        <p:par>
                          <p:cTn id="35" fill="hold" nodeType="afterGroup">
                            <p:stCondLst>
                              <p:cond delay="2000"/>
                            </p:stCondLst>
                            <p:childTnLst>
                              <p:par>
                                <p:cTn id="36" presetID="26" presetClass="emph" presetSubtype="0" fill="hold" grpId="1" nodeType="afterEffect">
                                  <p:stCondLst>
                                    <p:cond delay="0"/>
                                  </p:stCondLst>
                                  <p:iterate type="lt">
                                    <p:tmPct val="0"/>
                                  </p:iterate>
                                  <p:childTnLst>
                                    <p:animEffect transition="out" filter="fade">
                                      <p:cBhvr>
                                        <p:cTn id="37" dur="500" tmFilter="0, 0; .2, .5; .8, .5; 1, 0"/>
                                        <p:tgtEl>
                                          <p:spTgt spid="8"/>
                                        </p:tgtEl>
                                      </p:cBhvr>
                                    </p:animEffect>
                                    <p:animScale>
                                      <p:cBhvr>
                                        <p:cTn id="38" dur="250" autoRev="1" fill="hold"/>
                                        <p:tgtEl>
                                          <p:spTgt spid="8"/>
                                        </p:tgtEl>
                                      </p:cBhvr>
                                      <p:by x="105000" y="105000"/>
                                    </p:animScale>
                                  </p:childTnLst>
                                </p:cTn>
                              </p:par>
                            </p:childTnLst>
                          </p:cTn>
                        </p:par>
                        <p:par>
                          <p:cTn id="39" fill="hold" nodeType="afterGroup">
                            <p:stCondLst>
                              <p:cond delay="25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9"/>
                                        </p:tgtEl>
                                        <p:attrNameLst>
                                          <p:attrName>ppt_y</p:attrName>
                                        </p:attrNameLst>
                                      </p:cBhvr>
                                      <p:tavLst>
                                        <p:tav tm="0">
                                          <p:val>
                                            <p:strVal val="#ppt_y"/>
                                          </p:val>
                                        </p:tav>
                                        <p:tav tm="100000">
                                          <p:val>
                                            <p:strVal val="#ppt_y"/>
                                          </p:val>
                                        </p:tav>
                                      </p:tavLst>
                                    </p:anim>
                                    <p:anim calcmode="lin" valueType="num">
                                      <p:cBhvr>
                                        <p:cTn id="4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9"/>
                                        </p:tgtEl>
                                      </p:cBhvr>
                                    </p:animEffect>
                                  </p:childTnLst>
                                </p:cTn>
                              </p:par>
                            </p:childTnLst>
                          </p:cTn>
                        </p:par>
                        <p:par>
                          <p:cTn id="47" fill="hold" nodeType="afterGroup">
                            <p:stCondLst>
                              <p:cond delay="3000"/>
                            </p:stCondLst>
                            <p:childTnLst>
                              <p:par>
                                <p:cTn id="48" presetID="26" presetClass="emph" presetSubtype="0" fill="hold" grpId="1" nodeType="afterEffect">
                                  <p:stCondLst>
                                    <p:cond delay="0"/>
                                  </p:stCondLst>
                                  <p:iterate type="lt">
                                    <p:tmPct val="0"/>
                                  </p:iterate>
                                  <p:childTnLst>
                                    <p:animEffect transition="out" filter="fade">
                                      <p:cBhvr>
                                        <p:cTn id="49" dur="500" tmFilter="0, 0; .2, .5; .8, .5; 1, 0"/>
                                        <p:tgtEl>
                                          <p:spTgt spid="9"/>
                                        </p:tgtEl>
                                      </p:cBhvr>
                                    </p:animEffect>
                                    <p:animScale>
                                      <p:cBhvr>
                                        <p:cTn id="50" dur="250" autoRev="1" fill="hold"/>
                                        <p:tgtEl>
                                          <p:spTgt spid="9"/>
                                        </p:tgtEl>
                                      </p:cBhvr>
                                      <p:by x="105000" y="105000"/>
                                    </p:animScale>
                                  </p:childTnLst>
                                </p:cTn>
                              </p:par>
                            </p:childTnLst>
                          </p:cTn>
                        </p:par>
                        <p:par>
                          <p:cTn id="51" fill="hold" nodeType="afterGroup">
                            <p:stCondLst>
                              <p:cond delay="3500"/>
                            </p:stCondLst>
                            <p:childTnLst>
                              <p:par>
                                <p:cTn id="52" presetID="1" presetClass="mediacall" presetSubtype="0" fill="hold" nodeType="afterEffect">
                                  <p:stCondLst>
                                    <p:cond delay="0"/>
                                  </p:stCondLst>
                                  <p:childTnLst>
                                    <p:cmd type="call" cmd="playFrom(0.0)">
                                      <p:cBhvr>
                                        <p:cTn id="53"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4" repeatCount="indefinite" fill="remove" display="0">
                  <p:stCondLst>
                    <p:cond delay="indefinite"/>
                  </p:stCondLst>
                  <p:endCondLst>
                    <p:cond evt="onStopAudio" delay="0">
                      <p:tgtEl>
                        <p:sldTgt/>
                      </p:tgtEl>
                    </p:cond>
                  </p:endCondLst>
                </p:cTn>
                <p:tgtEl>
                  <p:spTgt spid="10"/>
                </p:tgtEl>
              </p:cMediaNode>
            </p:audio>
          </p:childTnLst>
        </p:cTn>
      </p:par>
    </p:tnLst>
    <p:bldLst>
      <p:bldP spid="2" grpId="0" animBg="1"/>
      <p:bldP spid="6" grpId="0" animBg="1"/>
      <p:bldP spid="7" grpId="0"/>
      <p:bldP spid="7" grpId="1"/>
      <p:bldP spid="8" grpId="0"/>
      <p:bldP spid="8" grpId="1"/>
      <p:bldP spid="9" grpId="0"/>
      <p:bldP spid="9" grpId="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1" name="Group 20"/>
          <p:cNvGrpSpPr/>
          <p:nvPr/>
        </p:nvGrpSpPr>
        <p:grpSpPr>
          <a:xfrm>
            <a:off x="8003400" y="2554601"/>
            <a:ext cx="1455745" cy="881692"/>
            <a:chOff x="3433763" y="1131575"/>
            <a:chExt cx="2241550" cy="1357626"/>
          </a:xfrm>
        </p:grpSpPr>
        <p:sp>
          <p:nvSpPr>
            <p:cNvPr id="6158" name="Freeform 14"/>
            <p:cNvSpPr/>
            <p:nvPr/>
          </p:nvSpPr>
          <p:spPr bwMode="auto">
            <a:xfrm>
              <a:off x="3433763" y="1474788"/>
              <a:ext cx="2241550" cy="1014413"/>
            </a:xfrm>
            <a:custGeom>
              <a:cxnLst>
                <a:cxn ang="0">
                  <a:pos x="634" y="369"/>
                </a:cxn>
                <a:cxn ang="0">
                  <a:pos x="420" y="284"/>
                </a:cxn>
                <a:cxn ang="0">
                  <a:pos x="201" y="375"/>
                </a:cxn>
                <a:cxn ang="0">
                  <a:pos x="0" y="174"/>
                </a:cxn>
                <a:cxn ang="0">
                  <a:pos x="420" y="0"/>
                </a:cxn>
                <a:cxn ang="0">
                  <a:pos x="829" y="163"/>
                </a:cxn>
                <a:cxn ang="0">
                  <a:pos x="634" y="369"/>
                </a:cxn>
              </a:cxnLst>
              <a:rect l="0" t="0" r="r" b="b"/>
              <a:pathLst>
                <a:path w="829" h="375">
                  <a:moveTo>
                    <a:pt x="634" y="369"/>
                  </a:moveTo>
                  <a:cubicBezTo>
                    <a:pt x="574" y="312"/>
                    <a:pt x="503" y="284"/>
                    <a:pt x="420" y="284"/>
                  </a:cubicBezTo>
                  <a:cubicBezTo>
                    <a:pt x="334" y="284"/>
                    <a:pt x="261" y="314"/>
                    <a:pt x="201" y="375"/>
                  </a:cubicBezTo>
                  <a:cubicBezTo>
                    <a:pt x="0" y="174"/>
                    <a:pt x="0" y="174"/>
                    <a:pt x="0" y="174"/>
                  </a:cubicBezTo>
                  <a:cubicBezTo>
                    <a:pt x="116" y="58"/>
                    <a:pt x="256" y="0"/>
                    <a:pt x="420" y="0"/>
                  </a:cubicBezTo>
                  <a:cubicBezTo>
                    <a:pt x="579" y="0"/>
                    <a:pt x="716" y="54"/>
                    <a:pt x="829" y="163"/>
                  </a:cubicBezTo>
                  <a:lnTo>
                    <a:pt x="634" y="369"/>
                  </a:lnTo>
                  <a:close/>
                </a:path>
              </a:pathLst>
            </a:custGeom>
            <a:solidFill>
              <a:schemeClr val="accent2"/>
            </a:solid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Isosceles Triangle 18"/>
            <p:cNvSpPr/>
            <p:nvPr/>
          </p:nvSpPr>
          <p:spPr>
            <a:xfrm>
              <a:off x="4372937" y="1131575"/>
              <a:ext cx="398127" cy="460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24"/>
          <p:cNvGrpSpPr/>
          <p:nvPr/>
        </p:nvGrpSpPr>
        <p:grpSpPr>
          <a:xfrm>
            <a:off x="7439385" y="3103277"/>
            <a:ext cx="916619" cy="1457806"/>
            <a:chOff x="3008635" y="1967798"/>
            <a:chExt cx="1112911" cy="1769992"/>
          </a:xfrm>
        </p:grpSpPr>
        <p:sp>
          <p:nvSpPr>
            <p:cNvPr id="6157" name="Freeform 13"/>
            <p:cNvSpPr/>
            <p:nvPr/>
          </p:nvSpPr>
          <p:spPr bwMode="auto">
            <a:xfrm>
              <a:off x="3321669" y="1967798"/>
              <a:ext cx="799877" cy="1769992"/>
            </a:xfrm>
            <a:custGeom>
              <a:cxnLst>
                <a:cxn ang="0">
                  <a:pos x="163" y="0"/>
                </a:cxn>
                <a:cxn ang="0">
                  <a:pos x="369" y="195"/>
                </a:cxn>
                <a:cxn ang="0">
                  <a:pos x="284" y="409"/>
                </a:cxn>
                <a:cxn ang="0">
                  <a:pos x="375" y="628"/>
                </a:cxn>
                <a:cxn ang="0">
                  <a:pos x="375" y="629"/>
                </a:cxn>
                <a:cxn ang="0">
                  <a:pos x="174" y="830"/>
                </a:cxn>
                <a:cxn ang="0">
                  <a:pos x="174" y="829"/>
                </a:cxn>
                <a:cxn ang="0">
                  <a:pos x="0" y="409"/>
                </a:cxn>
                <a:cxn ang="0">
                  <a:pos x="163" y="0"/>
                </a:cxn>
              </a:cxnLst>
              <a:rect l="0" t="0" r="r" b="b"/>
              <a:pathLst>
                <a:path w="375" h="830">
                  <a:moveTo>
                    <a:pt x="163" y="0"/>
                  </a:moveTo>
                  <a:cubicBezTo>
                    <a:pt x="369" y="195"/>
                    <a:pt x="369" y="195"/>
                    <a:pt x="369" y="195"/>
                  </a:cubicBezTo>
                  <a:cubicBezTo>
                    <a:pt x="312" y="255"/>
                    <a:pt x="284" y="326"/>
                    <a:pt x="284" y="409"/>
                  </a:cubicBezTo>
                  <a:cubicBezTo>
                    <a:pt x="284" y="495"/>
                    <a:pt x="314" y="568"/>
                    <a:pt x="375" y="628"/>
                  </a:cubicBezTo>
                  <a:cubicBezTo>
                    <a:pt x="375" y="629"/>
                    <a:pt x="375" y="629"/>
                    <a:pt x="375" y="629"/>
                  </a:cubicBezTo>
                  <a:cubicBezTo>
                    <a:pt x="174" y="830"/>
                    <a:pt x="174" y="830"/>
                    <a:pt x="174" y="830"/>
                  </a:cubicBezTo>
                  <a:cubicBezTo>
                    <a:pt x="174" y="829"/>
                    <a:pt x="174" y="829"/>
                    <a:pt x="174" y="829"/>
                  </a:cubicBezTo>
                  <a:cubicBezTo>
                    <a:pt x="58" y="713"/>
                    <a:pt x="0" y="573"/>
                    <a:pt x="0" y="409"/>
                  </a:cubicBezTo>
                  <a:cubicBezTo>
                    <a:pt x="0" y="250"/>
                    <a:pt x="54" y="114"/>
                    <a:pt x="163" y="0"/>
                  </a:cubicBezTo>
                  <a:close/>
                </a:path>
              </a:pathLst>
            </a:custGeom>
            <a:solidFill>
              <a:schemeClr val="accent1"/>
            </a:solid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rot="16200000">
              <a:off x="3033366" y="2671099"/>
              <a:ext cx="313928" cy="3633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9127200" y="3083697"/>
            <a:ext cx="887453" cy="1455746"/>
            <a:chOff x="5057865" y="1944015"/>
            <a:chExt cx="1077500" cy="1767489"/>
          </a:xfrm>
        </p:grpSpPr>
        <p:sp>
          <p:nvSpPr>
            <p:cNvPr id="6156" name="Freeform 12"/>
            <p:cNvSpPr/>
            <p:nvPr/>
          </p:nvSpPr>
          <p:spPr bwMode="auto">
            <a:xfrm>
              <a:off x="5057865" y="1944015"/>
              <a:ext cx="797373" cy="1767489"/>
            </a:xfrm>
            <a:custGeom>
              <a:cxnLst>
                <a:cxn ang="0">
                  <a:pos x="201" y="0"/>
                </a:cxn>
                <a:cxn ang="0">
                  <a:pos x="374" y="420"/>
                </a:cxn>
                <a:cxn ang="0">
                  <a:pos x="211" y="829"/>
                </a:cxn>
                <a:cxn ang="0">
                  <a:pos x="5" y="634"/>
                </a:cxn>
                <a:cxn ang="0">
                  <a:pos x="90" y="420"/>
                </a:cxn>
                <a:cxn ang="0">
                  <a:pos x="0" y="201"/>
                </a:cxn>
                <a:cxn ang="0">
                  <a:pos x="201" y="0"/>
                </a:cxn>
              </a:cxnLst>
              <a:rect l="0" t="0" r="r" b="b"/>
              <a:pathLst>
                <a:path w="374" h="829">
                  <a:moveTo>
                    <a:pt x="201" y="0"/>
                  </a:moveTo>
                  <a:cubicBezTo>
                    <a:pt x="316" y="116"/>
                    <a:pt x="374" y="256"/>
                    <a:pt x="374" y="420"/>
                  </a:cubicBezTo>
                  <a:cubicBezTo>
                    <a:pt x="374" y="579"/>
                    <a:pt x="320" y="715"/>
                    <a:pt x="211" y="829"/>
                  </a:cubicBezTo>
                  <a:cubicBezTo>
                    <a:pt x="5" y="634"/>
                    <a:pt x="5" y="634"/>
                    <a:pt x="5" y="634"/>
                  </a:cubicBezTo>
                  <a:cubicBezTo>
                    <a:pt x="62" y="574"/>
                    <a:pt x="90" y="503"/>
                    <a:pt x="90" y="420"/>
                  </a:cubicBezTo>
                  <a:cubicBezTo>
                    <a:pt x="90" y="335"/>
                    <a:pt x="60" y="262"/>
                    <a:pt x="0" y="201"/>
                  </a:cubicBezTo>
                  <a:lnTo>
                    <a:pt x="201" y="0"/>
                  </a:lnTo>
                  <a:close/>
                </a:path>
              </a:pathLst>
            </a:custGeom>
            <a:solidFill>
              <a:schemeClr val="accent3"/>
            </a:solid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rot="5400000" flipH="1">
              <a:off x="5796706" y="2671100"/>
              <a:ext cx="313928" cy="36339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022987" y="4205406"/>
            <a:ext cx="1455745" cy="899720"/>
            <a:chOff x="3717226" y="3305933"/>
            <a:chExt cx="1767489" cy="1092393"/>
          </a:xfrm>
        </p:grpSpPr>
        <p:sp>
          <p:nvSpPr>
            <p:cNvPr id="6159" name="Freeform 15"/>
            <p:cNvSpPr/>
            <p:nvPr/>
          </p:nvSpPr>
          <p:spPr bwMode="auto">
            <a:xfrm>
              <a:off x="3717226" y="3305933"/>
              <a:ext cx="1767489" cy="799877"/>
            </a:xfrm>
            <a:custGeom>
              <a:cxnLst>
                <a:cxn ang="0">
                  <a:pos x="628" y="0"/>
                </a:cxn>
                <a:cxn ang="0">
                  <a:pos x="629" y="0"/>
                </a:cxn>
                <a:cxn ang="0">
                  <a:pos x="829" y="201"/>
                </a:cxn>
                <a:cxn ang="0">
                  <a:pos x="829" y="201"/>
                </a:cxn>
                <a:cxn ang="0">
                  <a:pos x="409" y="375"/>
                </a:cxn>
                <a:cxn ang="0">
                  <a:pos x="0" y="212"/>
                </a:cxn>
                <a:cxn ang="0">
                  <a:pos x="196" y="6"/>
                </a:cxn>
                <a:cxn ang="0">
                  <a:pos x="409" y="91"/>
                </a:cxn>
                <a:cxn ang="0">
                  <a:pos x="628" y="0"/>
                </a:cxn>
              </a:cxnLst>
              <a:rect l="0" t="0" r="r" b="b"/>
              <a:pathLst>
                <a:path w="829" h="375">
                  <a:moveTo>
                    <a:pt x="628" y="0"/>
                  </a:moveTo>
                  <a:cubicBezTo>
                    <a:pt x="629" y="0"/>
                    <a:pt x="629" y="0"/>
                    <a:pt x="629" y="0"/>
                  </a:cubicBezTo>
                  <a:cubicBezTo>
                    <a:pt x="829" y="201"/>
                    <a:pt x="829" y="201"/>
                    <a:pt x="829" y="201"/>
                  </a:cubicBezTo>
                  <a:cubicBezTo>
                    <a:pt x="829" y="201"/>
                    <a:pt x="829" y="201"/>
                    <a:pt x="829" y="201"/>
                  </a:cubicBezTo>
                  <a:cubicBezTo>
                    <a:pt x="713" y="317"/>
                    <a:pt x="573" y="375"/>
                    <a:pt x="409" y="375"/>
                  </a:cubicBezTo>
                  <a:cubicBezTo>
                    <a:pt x="250" y="375"/>
                    <a:pt x="114" y="321"/>
                    <a:pt x="0" y="212"/>
                  </a:cubicBezTo>
                  <a:cubicBezTo>
                    <a:pt x="196" y="6"/>
                    <a:pt x="196" y="6"/>
                    <a:pt x="196" y="6"/>
                  </a:cubicBezTo>
                  <a:cubicBezTo>
                    <a:pt x="255" y="63"/>
                    <a:pt x="326" y="91"/>
                    <a:pt x="409" y="91"/>
                  </a:cubicBezTo>
                  <a:cubicBezTo>
                    <a:pt x="495" y="91"/>
                    <a:pt x="568" y="61"/>
                    <a:pt x="628" y="0"/>
                  </a:cubicBezTo>
                  <a:close/>
                </a:path>
              </a:pathLst>
            </a:custGeom>
            <a:solidFill>
              <a:schemeClr val="accent4"/>
            </a:solid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Isosceles Triangle 22"/>
            <p:cNvSpPr/>
            <p:nvPr/>
          </p:nvSpPr>
          <p:spPr>
            <a:xfrm rot="10800000" flipH="1">
              <a:off x="4433993" y="4034936"/>
              <a:ext cx="313928" cy="3633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10154500" y="3477637"/>
            <a:ext cx="593034" cy="700690"/>
            <a:chOff x="193675" y="3013076"/>
            <a:chExt cx="1014413" cy="1198563"/>
          </a:xfrm>
          <a:solidFill>
            <a:schemeClr val="accent3"/>
          </a:solidFill>
        </p:grpSpPr>
        <p:sp>
          <p:nvSpPr>
            <p:cNvPr id="6172" name="Freeform 28"/>
            <p:cNvSpPr>
              <a:spLocks noEditPoints="1"/>
            </p:cNvSpPr>
            <p:nvPr/>
          </p:nvSpPr>
          <p:spPr bwMode="auto">
            <a:xfrm>
              <a:off x="212725" y="3013076"/>
              <a:ext cx="922338" cy="1198563"/>
            </a:xfrm>
            <a:custGeom>
              <a:cxnLst>
                <a:cxn ang="0">
                  <a:pos x="195" y="24"/>
                </a:cxn>
                <a:cxn ang="0">
                  <a:pos x="202" y="7"/>
                </a:cxn>
                <a:cxn ang="0">
                  <a:pos x="219" y="0"/>
                </a:cxn>
                <a:cxn ang="0">
                  <a:pos x="219" y="0"/>
                </a:cxn>
                <a:cxn ang="0">
                  <a:pos x="236" y="7"/>
                </a:cxn>
                <a:cxn ang="0">
                  <a:pos x="244" y="24"/>
                </a:cxn>
                <a:cxn ang="0">
                  <a:pos x="244" y="318"/>
                </a:cxn>
                <a:cxn ang="0">
                  <a:pos x="195" y="318"/>
                </a:cxn>
                <a:cxn ang="0">
                  <a:pos x="195" y="24"/>
                </a:cxn>
                <a:cxn ang="0">
                  <a:pos x="0" y="110"/>
                </a:cxn>
                <a:cxn ang="0">
                  <a:pos x="22" y="73"/>
                </a:cxn>
                <a:cxn ang="0">
                  <a:pos x="87" y="46"/>
                </a:cxn>
                <a:cxn ang="0">
                  <a:pos x="87" y="46"/>
                </a:cxn>
                <a:cxn ang="0">
                  <a:pos x="152" y="73"/>
                </a:cxn>
                <a:cxn ang="0">
                  <a:pos x="175" y="110"/>
                </a:cxn>
                <a:cxn ang="0">
                  <a:pos x="0" y="110"/>
                </a:cxn>
              </a:cxnLst>
              <a:rect l="0" t="0" r="r" b="b"/>
              <a:pathLst>
                <a:path w="244" h="318">
                  <a:moveTo>
                    <a:pt x="195" y="24"/>
                  </a:moveTo>
                  <a:cubicBezTo>
                    <a:pt x="195" y="17"/>
                    <a:pt x="197" y="12"/>
                    <a:pt x="202" y="7"/>
                  </a:cubicBezTo>
                  <a:cubicBezTo>
                    <a:pt x="206" y="2"/>
                    <a:pt x="212" y="0"/>
                    <a:pt x="219" y="0"/>
                  </a:cubicBezTo>
                  <a:cubicBezTo>
                    <a:pt x="219" y="0"/>
                    <a:pt x="219" y="0"/>
                    <a:pt x="219" y="0"/>
                  </a:cubicBezTo>
                  <a:cubicBezTo>
                    <a:pt x="226" y="0"/>
                    <a:pt x="232" y="2"/>
                    <a:pt x="236" y="7"/>
                  </a:cubicBezTo>
                  <a:cubicBezTo>
                    <a:pt x="241" y="12"/>
                    <a:pt x="244" y="17"/>
                    <a:pt x="244" y="24"/>
                  </a:cubicBezTo>
                  <a:cubicBezTo>
                    <a:pt x="244" y="318"/>
                    <a:pt x="244" y="318"/>
                    <a:pt x="244" y="318"/>
                  </a:cubicBezTo>
                  <a:cubicBezTo>
                    <a:pt x="195" y="318"/>
                    <a:pt x="195" y="318"/>
                    <a:pt x="195" y="318"/>
                  </a:cubicBezTo>
                  <a:lnTo>
                    <a:pt x="195" y="24"/>
                  </a:lnTo>
                  <a:close/>
                  <a:moveTo>
                    <a:pt x="0" y="110"/>
                  </a:moveTo>
                  <a:cubicBezTo>
                    <a:pt x="4" y="96"/>
                    <a:pt x="11" y="84"/>
                    <a:pt x="22" y="73"/>
                  </a:cubicBezTo>
                  <a:cubicBezTo>
                    <a:pt x="40" y="55"/>
                    <a:pt x="61" y="46"/>
                    <a:pt x="87" y="46"/>
                  </a:cubicBezTo>
                  <a:cubicBezTo>
                    <a:pt x="87" y="46"/>
                    <a:pt x="87" y="46"/>
                    <a:pt x="87" y="46"/>
                  </a:cubicBezTo>
                  <a:cubicBezTo>
                    <a:pt x="113" y="46"/>
                    <a:pt x="134" y="55"/>
                    <a:pt x="152" y="73"/>
                  </a:cubicBezTo>
                  <a:cubicBezTo>
                    <a:pt x="163" y="84"/>
                    <a:pt x="170" y="96"/>
                    <a:pt x="175" y="110"/>
                  </a:cubicBezTo>
                  <a:lnTo>
                    <a:pt x="0" y="110"/>
                  </a:lnTo>
                  <a:close/>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3" name="Freeform 29"/>
            <p:cNvSpPr/>
            <p:nvPr/>
          </p:nvSpPr>
          <p:spPr bwMode="auto">
            <a:xfrm>
              <a:off x="825500" y="4170363"/>
              <a:ext cx="382588" cy="33338"/>
            </a:xfrm>
            <a:custGeom>
              <a:cxnLst>
                <a:cxn ang="0">
                  <a:pos x="101" y="5"/>
                </a:cxn>
                <a:cxn ang="0">
                  <a:pos x="100" y="8"/>
                </a:cxn>
                <a:cxn ang="0">
                  <a:pos x="96" y="9"/>
                </a:cxn>
                <a:cxn ang="0">
                  <a:pos x="5" y="9"/>
                </a:cxn>
                <a:cxn ang="0">
                  <a:pos x="1" y="8"/>
                </a:cxn>
                <a:cxn ang="0">
                  <a:pos x="0" y="5"/>
                </a:cxn>
                <a:cxn ang="0">
                  <a:pos x="1" y="1"/>
                </a:cxn>
                <a:cxn ang="0">
                  <a:pos x="5" y="0"/>
                </a:cxn>
                <a:cxn ang="0">
                  <a:pos x="96" y="0"/>
                </a:cxn>
                <a:cxn ang="0">
                  <a:pos x="100" y="1"/>
                </a:cxn>
                <a:cxn ang="0">
                  <a:pos x="101" y="5"/>
                </a:cxn>
              </a:cxnLst>
              <a:rect l="0" t="0" r="r" b="b"/>
              <a:pathLst>
                <a:path w="100" h="9">
                  <a:moveTo>
                    <a:pt x="101" y="5"/>
                  </a:move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ubicBezTo>
                    <a:pt x="0" y="3"/>
                    <a:pt x="0" y="2"/>
                    <a:pt x="1" y="1"/>
                  </a:cubicBezTo>
                  <a:cubicBezTo>
                    <a:pt x="2" y="0"/>
                    <a:pt x="3" y="0"/>
                    <a:pt x="5" y="0"/>
                  </a:cubicBezTo>
                  <a:cubicBezTo>
                    <a:pt x="96" y="0"/>
                    <a:pt x="96" y="0"/>
                    <a:pt x="96" y="0"/>
                  </a:cubicBezTo>
                  <a:cubicBezTo>
                    <a:pt x="98" y="0"/>
                    <a:pt x="99" y="0"/>
                    <a:pt x="100" y="1"/>
                  </a:cubicBezTo>
                  <a:cubicBezTo>
                    <a:pt x="100" y="2"/>
                    <a:pt x="101" y="3"/>
                    <a:pt x="101" y="5"/>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4" name="Freeform 30"/>
            <p:cNvSpPr/>
            <p:nvPr/>
          </p:nvSpPr>
          <p:spPr bwMode="auto">
            <a:xfrm>
              <a:off x="825500" y="3717926"/>
              <a:ext cx="382588" cy="395288"/>
            </a:xfrm>
            <a:custGeom>
              <a:cxnLst>
                <a:cxn ang="0">
                  <a:pos x="92" y="9"/>
                </a:cxn>
                <a:cxn ang="0">
                  <a:pos x="5" y="9"/>
                </a:cxn>
                <a:cxn ang="0">
                  <a:pos x="1" y="8"/>
                </a:cxn>
                <a:cxn ang="0">
                  <a:pos x="0" y="5"/>
                </a:cxn>
                <a:cxn ang="0">
                  <a:pos x="1" y="1"/>
                </a:cxn>
                <a:cxn ang="0">
                  <a:pos x="5" y="0"/>
                </a:cxn>
                <a:cxn ang="0">
                  <a:pos x="96" y="0"/>
                </a:cxn>
                <a:cxn ang="0">
                  <a:pos x="100" y="1"/>
                </a:cxn>
                <a:cxn ang="0">
                  <a:pos x="101" y="5"/>
                </a:cxn>
                <a:cxn ang="0">
                  <a:pos x="101" y="101"/>
                </a:cxn>
                <a:cxn ang="0">
                  <a:pos x="100" y="104"/>
                </a:cxn>
                <a:cxn ang="0">
                  <a:pos x="96" y="105"/>
                </a:cxn>
                <a:cxn ang="0">
                  <a:pos x="5" y="105"/>
                </a:cxn>
                <a:cxn ang="0">
                  <a:pos x="1" y="104"/>
                </a:cxn>
                <a:cxn ang="0">
                  <a:pos x="0" y="101"/>
                </a:cxn>
                <a:cxn ang="0">
                  <a:pos x="1" y="97"/>
                </a:cxn>
                <a:cxn ang="0">
                  <a:pos x="5" y="96"/>
                </a:cxn>
                <a:cxn ang="0">
                  <a:pos x="92" y="96"/>
                </a:cxn>
                <a:cxn ang="0">
                  <a:pos x="92" y="9"/>
                </a:cxn>
              </a:cxnLst>
              <a:rect l="0" t="0" r="r" b="b"/>
              <a:pathLst>
                <a:path w="100" h="105">
                  <a:moveTo>
                    <a:pt x="92" y="9"/>
                  </a:moveTo>
                  <a:cubicBezTo>
                    <a:pt x="5" y="9"/>
                    <a:pt x="5" y="9"/>
                    <a:pt x="5" y="9"/>
                  </a:cubicBezTo>
                  <a:cubicBezTo>
                    <a:pt x="3" y="9"/>
                    <a:pt x="2" y="9"/>
                    <a:pt x="1" y="8"/>
                  </a:cubicBezTo>
                  <a:cubicBezTo>
                    <a:pt x="0" y="7"/>
                    <a:pt x="0" y="6"/>
                    <a:pt x="0" y="5"/>
                  </a:cubicBez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101"/>
                    <a:pt x="101" y="101"/>
                    <a:pt x="101" y="101"/>
                  </a:cubicBezTo>
                  <a:cubicBezTo>
                    <a:pt x="101" y="102"/>
                    <a:pt x="100" y="103"/>
                    <a:pt x="100" y="104"/>
                  </a:cubicBezTo>
                  <a:cubicBezTo>
                    <a:pt x="99" y="105"/>
                    <a:pt x="98" y="105"/>
                    <a:pt x="96" y="105"/>
                  </a:cubicBezTo>
                  <a:cubicBezTo>
                    <a:pt x="5" y="105"/>
                    <a:pt x="5" y="105"/>
                    <a:pt x="5" y="105"/>
                  </a:cubicBezTo>
                  <a:cubicBezTo>
                    <a:pt x="3" y="105"/>
                    <a:pt x="2" y="105"/>
                    <a:pt x="1" y="104"/>
                  </a:cubicBezTo>
                  <a:cubicBezTo>
                    <a:pt x="0" y="103"/>
                    <a:pt x="0" y="102"/>
                    <a:pt x="0" y="101"/>
                  </a:cubicBezTo>
                  <a:cubicBezTo>
                    <a:pt x="0" y="99"/>
                    <a:pt x="0" y="98"/>
                    <a:pt x="1" y="97"/>
                  </a:cubicBezTo>
                  <a:cubicBezTo>
                    <a:pt x="2" y="96"/>
                    <a:pt x="3" y="96"/>
                    <a:pt x="5" y="96"/>
                  </a:cubicBezTo>
                  <a:cubicBezTo>
                    <a:pt x="92" y="96"/>
                    <a:pt x="92" y="96"/>
                    <a:pt x="92" y="96"/>
                  </a:cubicBezTo>
                  <a:lnTo>
                    <a:pt x="92" y="9"/>
                  </a:lnTo>
                  <a:close/>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5" name="Freeform 31"/>
            <p:cNvSpPr/>
            <p:nvPr/>
          </p:nvSpPr>
          <p:spPr bwMode="auto">
            <a:xfrm>
              <a:off x="760413" y="3375026"/>
              <a:ext cx="447675" cy="244475"/>
            </a:xfrm>
            <a:custGeom>
              <a:cxnLst>
                <a:cxn ang="0">
                  <a:pos x="113" y="0"/>
                </a:cxn>
                <a:cxn ang="0">
                  <a:pos x="117" y="1"/>
                </a:cxn>
                <a:cxn ang="0">
                  <a:pos x="118" y="4"/>
                </a:cxn>
                <a:cxn ang="0">
                  <a:pos x="118" y="60"/>
                </a:cxn>
                <a:cxn ang="0">
                  <a:pos x="117" y="64"/>
                </a:cxn>
                <a:cxn ang="0">
                  <a:pos x="113" y="65"/>
                </a:cxn>
                <a:cxn ang="0">
                  <a:pos x="22" y="65"/>
                </a:cxn>
                <a:cxn ang="0">
                  <a:pos x="18" y="64"/>
                </a:cxn>
                <a:cxn ang="0">
                  <a:pos x="17" y="60"/>
                </a:cxn>
                <a:cxn ang="0">
                  <a:pos x="18" y="57"/>
                </a:cxn>
                <a:cxn ang="0">
                  <a:pos x="22" y="56"/>
                </a:cxn>
                <a:cxn ang="0">
                  <a:pos x="109" y="56"/>
                </a:cxn>
                <a:cxn ang="0">
                  <a:pos x="109" y="9"/>
                </a:cxn>
                <a:cxn ang="0">
                  <a:pos x="5" y="9"/>
                </a:cxn>
                <a:cxn ang="0">
                  <a:pos x="1" y="8"/>
                </a:cxn>
                <a:cxn ang="0">
                  <a:pos x="0" y="4"/>
                </a:cxn>
                <a:cxn ang="0">
                  <a:pos x="1" y="1"/>
                </a:cxn>
                <a:cxn ang="0">
                  <a:pos x="5" y="0"/>
                </a:cxn>
                <a:cxn ang="0">
                  <a:pos x="113" y="0"/>
                </a:cxn>
              </a:cxnLst>
              <a:rect l="0" t="0" r="r" b="b"/>
              <a:pathLst>
                <a:path w="118" h="65">
                  <a:moveTo>
                    <a:pt x="113" y="0"/>
                  </a:moveTo>
                  <a:cubicBezTo>
                    <a:pt x="115" y="0"/>
                    <a:pt x="116" y="0"/>
                    <a:pt x="117" y="1"/>
                  </a:cubicBezTo>
                  <a:cubicBezTo>
                    <a:pt x="117" y="2"/>
                    <a:pt x="118" y="3"/>
                    <a:pt x="118" y="4"/>
                  </a:cubicBezTo>
                  <a:cubicBezTo>
                    <a:pt x="118" y="60"/>
                    <a:pt x="118" y="60"/>
                    <a:pt x="118" y="60"/>
                  </a:cubicBezTo>
                  <a:cubicBezTo>
                    <a:pt x="118" y="62"/>
                    <a:pt x="117" y="63"/>
                    <a:pt x="117" y="64"/>
                  </a:cubicBezTo>
                  <a:cubicBezTo>
                    <a:pt x="116" y="64"/>
                    <a:pt x="115" y="65"/>
                    <a:pt x="113" y="65"/>
                  </a:cubicBezTo>
                  <a:cubicBezTo>
                    <a:pt x="22" y="65"/>
                    <a:pt x="22" y="65"/>
                    <a:pt x="22" y="65"/>
                  </a:cubicBezTo>
                  <a:cubicBezTo>
                    <a:pt x="20" y="65"/>
                    <a:pt x="19" y="64"/>
                    <a:pt x="18" y="64"/>
                  </a:cubicBezTo>
                  <a:cubicBezTo>
                    <a:pt x="17" y="63"/>
                    <a:pt x="17" y="62"/>
                    <a:pt x="17" y="60"/>
                  </a:cubicBezTo>
                  <a:cubicBezTo>
                    <a:pt x="17" y="59"/>
                    <a:pt x="17" y="58"/>
                    <a:pt x="18" y="57"/>
                  </a:cubicBezTo>
                  <a:cubicBezTo>
                    <a:pt x="19" y="56"/>
                    <a:pt x="20" y="56"/>
                    <a:pt x="22" y="56"/>
                  </a:cubicBezTo>
                  <a:cubicBezTo>
                    <a:pt x="109" y="56"/>
                    <a:pt x="109" y="56"/>
                    <a:pt x="109" y="56"/>
                  </a:cubicBezTo>
                  <a:cubicBezTo>
                    <a:pt x="109" y="9"/>
                    <a:pt x="109" y="9"/>
                    <a:pt x="109" y="9"/>
                  </a:cubicBezTo>
                  <a:cubicBezTo>
                    <a:pt x="5" y="9"/>
                    <a:pt x="5" y="9"/>
                    <a:pt x="5" y="9"/>
                  </a:cubicBezTo>
                  <a:cubicBezTo>
                    <a:pt x="3" y="9"/>
                    <a:pt x="2" y="9"/>
                    <a:pt x="1" y="8"/>
                  </a:cubicBezTo>
                  <a:cubicBezTo>
                    <a:pt x="1" y="7"/>
                    <a:pt x="0" y="6"/>
                    <a:pt x="0" y="4"/>
                  </a:cubicBezTo>
                  <a:cubicBezTo>
                    <a:pt x="0" y="3"/>
                    <a:pt x="1" y="2"/>
                    <a:pt x="1" y="1"/>
                  </a:cubicBezTo>
                  <a:cubicBezTo>
                    <a:pt x="2" y="0"/>
                    <a:pt x="3" y="0"/>
                    <a:pt x="5" y="0"/>
                  </a:cubicBezTo>
                  <a:lnTo>
                    <a:pt x="113" y="0"/>
                  </a:lnTo>
                  <a:close/>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6" name="Freeform 32"/>
            <p:cNvSpPr/>
            <p:nvPr/>
          </p:nvSpPr>
          <p:spPr bwMode="auto">
            <a:xfrm>
              <a:off x="825500" y="3646488"/>
              <a:ext cx="382588" cy="33338"/>
            </a:xfrm>
            <a:custGeom>
              <a:cxnLst>
                <a:cxn ang="0">
                  <a:pos x="0" y="5"/>
                </a:cxn>
                <a:cxn ang="0">
                  <a:pos x="1" y="1"/>
                </a:cxn>
                <a:cxn ang="0">
                  <a:pos x="5" y="0"/>
                </a:cxn>
                <a:cxn ang="0">
                  <a:pos x="96" y="0"/>
                </a:cxn>
                <a:cxn ang="0">
                  <a:pos x="100" y="1"/>
                </a:cxn>
                <a:cxn ang="0">
                  <a:pos x="101" y="5"/>
                </a:cxn>
                <a:cxn ang="0">
                  <a:pos x="100" y="8"/>
                </a:cxn>
                <a:cxn ang="0">
                  <a:pos x="96" y="9"/>
                </a:cxn>
                <a:cxn ang="0">
                  <a:pos x="5" y="9"/>
                </a:cxn>
                <a:cxn ang="0">
                  <a:pos x="1" y="8"/>
                </a:cxn>
                <a:cxn ang="0">
                  <a:pos x="0" y="5"/>
                </a:cxn>
              </a:cxnLst>
              <a:rect l="0" t="0" r="r" b="b"/>
              <a:pathLst>
                <a:path w="100" h="9">
                  <a:moveTo>
                    <a:pt x="0" y="5"/>
                  </a:move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7" name="Rectangle 33"/>
            <p:cNvSpPr>
              <a:spLocks noChangeArrowheads="1"/>
            </p:cNvSpPr>
            <p:nvPr/>
          </p:nvSpPr>
          <p:spPr bwMode="auto">
            <a:xfrm>
              <a:off x="193675" y="3473451"/>
              <a:ext cx="696913" cy="447675"/>
            </a:xfrm>
            <a:prstGeom prst="rect">
              <a:avLst/>
            </a:prstGeom>
            <a:grpFill/>
            <a:ln w="9525">
              <a:noFill/>
              <a:miter lim="800000"/>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8" name="Rectangle 34"/>
            <p:cNvSpPr>
              <a:spLocks noChangeArrowheads="1"/>
            </p:cNvSpPr>
            <p:nvPr/>
          </p:nvSpPr>
          <p:spPr bwMode="auto">
            <a:xfrm>
              <a:off x="193675" y="3981451"/>
              <a:ext cx="696913" cy="230188"/>
            </a:xfrm>
            <a:prstGeom prst="rect">
              <a:avLst/>
            </a:prstGeom>
            <a:grpFill/>
            <a:ln w="9525">
              <a:noFill/>
              <a:miter lim="800000"/>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flipH="1">
            <a:off x="8478953" y="3465421"/>
            <a:ext cx="563870" cy="635835"/>
            <a:chOff x="1817688" y="3025777"/>
            <a:chExt cx="658813" cy="742896"/>
          </a:xfrm>
          <a:solidFill>
            <a:schemeClr val="bg1">
              <a:lumMod val="65000"/>
            </a:schemeClr>
          </a:solidFill>
        </p:grpSpPr>
        <p:sp>
          <p:nvSpPr>
            <p:cNvPr id="51" name="Freeform 101"/>
            <p:cNvSpPr/>
            <p:nvPr/>
          </p:nvSpPr>
          <p:spPr bwMode="auto">
            <a:xfrm>
              <a:off x="1833563" y="3025777"/>
              <a:ext cx="642938" cy="422275"/>
            </a:xfrm>
            <a:custGeom>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02"/>
            <p:cNvSpPr/>
            <p:nvPr/>
          </p:nvSpPr>
          <p:spPr bwMode="auto">
            <a:xfrm>
              <a:off x="2384425" y="3405189"/>
              <a:ext cx="1588" cy="250825"/>
            </a:xfrm>
            <a:custGeom>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Line 103"/>
            <p:cNvSpPr>
              <a:spLocks noChangeShapeType="1"/>
            </p:cNvSpPr>
            <p:nvPr/>
          </p:nvSpPr>
          <p:spPr bwMode="auto">
            <a:xfrm>
              <a:off x="2384425" y="3405189"/>
              <a:ext cx="1588" cy="250825"/>
            </a:xfrm>
            <a:prstGeom prst="line">
              <a:avLst/>
            </a:prstGeom>
            <a:grpFill/>
            <a:ln w="9525">
              <a:noFill/>
              <a:round/>
            </a:ln>
          </p:spPr>
          <p:txBody>
            <a:bodyPr vert="horz" wrap="square" lIns="99229" tIns="49615" rIns="99229" bIns="49615" numCol="1" anchor="t" anchorCtr="0" compatLnSpc="1"/>
            <a:lstStyle/>
            <a:p>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5"/>
            <p:cNvSpPr/>
            <p:nvPr/>
          </p:nvSpPr>
          <p:spPr bwMode="auto">
            <a:xfrm>
              <a:off x="2003425" y="3173414"/>
              <a:ext cx="119063" cy="490538"/>
            </a:xfrm>
            <a:custGeom>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06"/>
            <p:cNvSpPr/>
            <p:nvPr/>
          </p:nvSpPr>
          <p:spPr bwMode="auto">
            <a:xfrm>
              <a:off x="2106613" y="3176589"/>
              <a:ext cx="133350" cy="490538"/>
            </a:xfrm>
            <a:custGeom>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08"/>
            <p:cNvSpPr/>
            <p:nvPr/>
          </p:nvSpPr>
          <p:spPr bwMode="auto">
            <a:xfrm>
              <a:off x="2017713" y="3432176"/>
              <a:ext cx="169863" cy="238125"/>
            </a:xfrm>
            <a:custGeom>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109"/>
            <p:cNvSpPr/>
            <p:nvPr/>
          </p:nvSpPr>
          <p:spPr bwMode="auto">
            <a:xfrm>
              <a:off x="2051050" y="3440114"/>
              <a:ext cx="185738" cy="228600"/>
            </a:xfrm>
            <a:custGeom>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10"/>
            <p:cNvSpPr/>
            <p:nvPr/>
          </p:nvSpPr>
          <p:spPr bwMode="auto">
            <a:xfrm>
              <a:off x="2052638" y="3308351"/>
              <a:ext cx="107950" cy="141288"/>
            </a:xfrm>
            <a:custGeom>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1"/>
            <p:cNvSpPr/>
            <p:nvPr/>
          </p:nvSpPr>
          <p:spPr bwMode="auto">
            <a:xfrm>
              <a:off x="2065338" y="3324226"/>
              <a:ext cx="122238" cy="119063"/>
            </a:xfrm>
            <a:custGeom>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112"/>
            <p:cNvSpPr>
              <a:spLocks noChangeArrowheads="1"/>
            </p:cNvSpPr>
            <p:nvPr/>
          </p:nvSpPr>
          <p:spPr bwMode="auto">
            <a:xfrm>
              <a:off x="1817688" y="3651251"/>
              <a:ext cx="619125" cy="117422"/>
            </a:xfrm>
            <a:prstGeom prst="rect">
              <a:avLst/>
            </a:prstGeom>
            <a:grpFill/>
            <a:ln w="9525">
              <a:noFill/>
              <a:miter lim="800000"/>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Freeform 5"/>
          <p:cNvSpPr>
            <a:spLocks noEditPoints="1"/>
          </p:cNvSpPr>
          <p:nvPr/>
        </p:nvSpPr>
        <p:spPr bwMode="auto">
          <a:xfrm>
            <a:off x="6811762" y="3464863"/>
            <a:ext cx="539955" cy="738102"/>
          </a:xfrm>
          <a:custGeom>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l="0" t="0" r="r" b="b"/>
            <a:pathLst>
              <a:path w="534" h="736">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chemeClr val="accent1"/>
          </a:solid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23"/>
          <p:cNvSpPr>
            <a:spLocks noEditPoints="1"/>
          </p:cNvSpPr>
          <p:nvPr/>
        </p:nvSpPr>
        <p:spPr bwMode="auto">
          <a:xfrm>
            <a:off x="8331223" y="5182400"/>
            <a:ext cx="622648" cy="684439"/>
          </a:xfrm>
          <a:custGeom>
            <a:cxnLst>
              <a:cxn ang="0">
                <a:pos x="610" y="651"/>
              </a:cxn>
              <a:cxn ang="0">
                <a:pos x="610" y="51"/>
              </a:cxn>
              <a:cxn ang="0">
                <a:pos x="568" y="9"/>
              </a:cxn>
              <a:cxn ang="0">
                <a:pos x="303" y="9"/>
              </a:cxn>
              <a:cxn ang="0">
                <a:pos x="261" y="51"/>
              </a:cxn>
              <a:cxn ang="0">
                <a:pos x="261" y="262"/>
              </a:cxn>
              <a:cxn ang="0">
                <a:pos x="181" y="296"/>
              </a:cxn>
              <a:cxn ang="0">
                <a:pos x="160" y="357"/>
              </a:cxn>
              <a:cxn ang="0">
                <a:pos x="164" y="528"/>
              </a:cxn>
              <a:cxn ang="0">
                <a:pos x="164" y="538"/>
              </a:cxn>
              <a:cxn ang="0">
                <a:pos x="121" y="614"/>
              </a:cxn>
              <a:cxn ang="0">
                <a:pos x="94" y="605"/>
              </a:cxn>
              <a:cxn ang="0">
                <a:pos x="72" y="538"/>
              </a:cxn>
              <a:cxn ang="0">
                <a:pos x="72" y="289"/>
              </a:cxn>
              <a:cxn ang="0">
                <a:pos x="94" y="248"/>
              </a:cxn>
              <a:cxn ang="0">
                <a:pos x="129" y="107"/>
              </a:cxn>
              <a:cxn ang="0">
                <a:pos x="182" y="86"/>
              </a:cxn>
              <a:cxn ang="0">
                <a:pos x="225" y="43"/>
              </a:cxn>
              <a:cxn ang="0">
                <a:pos x="182" y="0"/>
              </a:cxn>
              <a:cxn ang="0">
                <a:pos x="66" y="49"/>
              </a:cxn>
              <a:cxn ang="0">
                <a:pos x="8" y="255"/>
              </a:cxn>
              <a:cxn ang="0">
                <a:pos x="29" y="288"/>
              </a:cxn>
              <a:cxn ang="0">
                <a:pos x="29" y="538"/>
              </a:cxn>
              <a:cxn ang="0">
                <a:pos x="64" y="636"/>
              </a:cxn>
              <a:cxn ang="0">
                <a:pos x="118" y="657"/>
              </a:cxn>
              <a:cxn ang="0">
                <a:pos x="123" y="657"/>
              </a:cxn>
              <a:cxn ang="0">
                <a:pos x="207" y="536"/>
              </a:cxn>
              <a:cxn ang="0">
                <a:pos x="207" y="528"/>
              </a:cxn>
              <a:cxn ang="0">
                <a:pos x="203" y="354"/>
              </a:cxn>
              <a:cxn ang="0">
                <a:pos x="214" y="325"/>
              </a:cxn>
              <a:cxn ang="0">
                <a:pos x="261" y="305"/>
              </a:cxn>
              <a:cxn ang="0">
                <a:pos x="261" y="651"/>
              </a:cxn>
              <a:cxn ang="0">
                <a:pos x="252" y="651"/>
              </a:cxn>
              <a:cxn ang="0">
                <a:pos x="219" y="683"/>
              </a:cxn>
              <a:cxn ang="0">
                <a:pos x="219" y="711"/>
              </a:cxn>
              <a:cxn ang="0">
                <a:pos x="645" y="711"/>
              </a:cxn>
              <a:cxn ang="0">
                <a:pos x="645" y="685"/>
              </a:cxn>
              <a:cxn ang="0">
                <a:pos x="610" y="651"/>
              </a:cxn>
              <a:cxn ang="0">
                <a:pos x="368" y="443"/>
              </a:cxn>
              <a:cxn ang="0">
                <a:pos x="344" y="467"/>
              </a:cxn>
              <a:cxn ang="0">
                <a:pos x="340" y="467"/>
              </a:cxn>
              <a:cxn ang="0">
                <a:pos x="316" y="443"/>
              </a:cxn>
              <a:cxn ang="0">
                <a:pos x="316" y="387"/>
              </a:cxn>
              <a:cxn ang="0">
                <a:pos x="344" y="360"/>
              </a:cxn>
              <a:cxn ang="0">
                <a:pos x="368" y="384"/>
              </a:cxn>
              <a:cxn ang="0">
                <a:pos x="368" y="443"/>
              </a:cxn>
              <a:cxn ang="0">
                <a:pos x="555" y="185"/>
              </a:cxn>
              <a:cxn ang="0">
                <a:pos x="527" y="213"/>
              </a:cxn>
              <a:cxn ang="0">
                <a:pos x="344" y="213"/>
              </a:cxn>
              <a:cxn ang="0">
                <a:pos x="316" y="185"/>
              </a:cxn>
              <a:cxn ang="0">
                <a:pos x="316" y="89"/>
              </a:cxn>
              <a:cxn ang="0">
                <a:pos x="344" y="62"/>
              </a:cxn>
              <a:cxn ang="0">
                <a:pos x="527" y="62"/>
              </a:cxn>
              <a:cxn ang="0">
                <a:pos x="555" y="89"/>
              </a:cxn>
              <a:cxn ang="0">
                <a:pos x="555" y="185"/>
              </a:cxn>
              <a:cxn ang="0">
                <a:pos x="555" y="185"/>
              </a:cxn>
              <a:cxn ang="0">
                <a:pos x="555" y="185"/>
              </a:cxn>
            </a:cxnLst>
            <a:rect l="0" t="0" r="r" b="b"/>
            <a:pathLst>
              <a:path w="645" h="711">
                <a:moveTo>
                  <a:pt x="610" y="651"/>
                </a:moveTo>
                <a:cubicBezTo>
                  <a:pt x="610" y="51"/>
                  <a:pt x="610" y="51"/>
                  <a:pt x="610" y="51"/>
                </a:cubicBezTo>
                <a:cubicBezTo>
                  <a:pt x="610" y="28"/>
                  <a:pt x="591" y="9"/>
                  <a:pt x="568" y="9"/>
                </a:cubicBezTo>
                <a:cubicBezTo>
                  <a:pt x="303" y="9"/>
                  <a:pt x="303" y="9"/>
                  <a:pt x="303" y="9"/>
                </a:cubicBezTo>
                <a:cubicBezTo>
                  <a:pt x="280" y="9"/>
                  <a:pt x="261" y="28"/>
                  <a:pt x="261" y="51"/>
                </a:cubicBezTo>
                <a:cubicBezTo>
                  <a:pt x="261" y="262"/>
                  <a:pt x="261" y="262"/>
                  <a:pt x="261" y="262"/>
                </a:cubicBezTo>
                <a:cubicBezTo>
                  <a:pt x="226" y="265"/>
                  <a:pt x="199" y="277"/>
                  <a:pt x="181" y="296"/>
                </a:cubicBezTo>
                <a:cubicBezTo>
                  <a:pt x="157" y="324"/>
                  <a:pt x="160" y="355"/>
                  <a:pt x="160" y="357"/>
                </a:cubicBezTo>
                <a:cubicBezTo>
                  <a:pt x="160" y="359"/>
                  <a:pt x="164" y="505"/>
                  <a:pt x="164" y="528"/>
                </a:cubicBezTo>
                <a:cubicBezTo>
                  <a:pt x="164" y="531"/>
                  <a:pt x="164" y="534"/>
                  <a:pt x="164" y="538"/>
                </a:cubicBezTo>
                <a:cubicBezTo>
                  <a:pt x="166" y="585"/>
                  <a:pt x="160" y="612"/>
                  <a:pt x="121" y="614"/>
                </a:cubicBezTo>
                <a:cubicBezTo>
                  <a:pt x="109" y="614"/>
                  <a:pt x="101" y="612"/>
                  <a:pt x="94" y="605"/>
                </a:cubicBezTo>
                <a:cubicBezTo>
                  <a:pt x="76" y="588"/>
                  <a:pt x="72" y="551"/>
                  <a:pt x="72" y="538"/>
                </a:cubicBezTo>
                <a:cubicBezTo>
                  <a:pt x="72" y="289"/>
                  <a:pt x="72" y="289"/>
                  <a:pt x="72" y="289"/>
                </a:cubicBezTo>
                <a:cubicBezTo>
                  <a:pt x="87" y="281"/>
                  <a:pt x="96" y="265"/>
                  <a:pt x="94" y="248"/>
                </a:cubicBezTo>
                <a:cubicBezTo>
                  <a:pt x="92" y="223"/>
                  <a:pt x="95" y="144"/>
                  <a:pt x="129" y="107"/>
                </a:cubicBezTo>
                <a:cubicBezTo>
                  <a:pt x="142" y="93"/>
                  <a:pt x="159" y="86"/>
                  <a:pt x="182" y="86"/>
                </a:cubicBezTo>
                <a:cubicBezTo>
                  <a:pt x="205" y="86"/>
                  <a:pt x="225" y="67"/>
                  <a:pt x="225" y="43"/>
                </a:cubicBezTo>
                <a:cubicBezTo>
                  <a:pt x="225" y="19"/>
                  <a:pt x="205" y="0"/>
                  <a:pt x="182" y="0"/>
                </a:cubicBezTo>
                <a:cubicBezTo>
                  <a:pt x="135" y="0"/>
                  <a:pt x="95" y="17"/>
                  <a:pt x="66" y="49"/>
                </a:cubicBezTo>
                <a:cubicBezTo>
                  <a:pt x="0" y="120"/>
                  <a:pt x="7" y="241"/>
                  <a:pt x="8" y="255"/>
                </a:cubicBezTo>
                <a:cubicBezTo>
                  <a:pt x="10" y="269"/>
                  <a:pt x="18" y="281"/>
                  <a:pt x="29" y="288"/>
                </a:cubicBezTo>
                <a:cubicBezTo>
                  <a:pt x="29" y="538"/>
                  <a:pt x="29" y="538"/>
                  <a:pt x="29" y="538"/>
                </a:cubicBezTo>
                <a:cubicBezTo>
                  <a:pt x="29" y="545"/>
                  <a:pt x="30" y="603"/>
                  <a:pt x="64" y="636"/>
                </a:cubicBezTo>
                <a:cubicBezTo>
                  <a:pt x="79" y="650"/>
                  <a:pt x="97" y="657"/>
                  <a:pt x="118" y="657"/>
                </a:cubicBezTo>
                <a:cubicBezTo>
                  <a:pt x="120" y="657"/>
                  <a:pt x="121" y="657"/>
                  <a:pt x="123" y="657"/>
                </a:cubicBezTo>
                <a:cubicBezTo>
                  <a:pt x="212" y="652"/>
                  <a:pt x="209" y="565"/>
                  <a:pt x="207" y="536"/>
                </a:cubicBezTo>
                <a:cubicBezTo>
                  <a:pt x="207" y="533"/>
                  <a:pt x="207" y="530"/>
                  <a:pt x="207" y="528"/>
                </a:cubicBezTo>
                <a:cubicBezTo>
                  <a:pt x="207" y="504"/>
                  <a:pt x="203" y="362"/>
                  <a:pt x="203" y="354"/>
                </a:cubicBezTo>
                <a:cubicBezTo>
                  <a:pt x="203" y="354"/>
                  <a:pt x="202" y="338"/>
                  <a:pt x="214" y="325"/>
                </a:cubicBezTo>
                <a:cubicBezTo>
                  <a:pt x="224" y="314"/>
                  <a:pt x="239" y="308"/>
                  <a:pt x="261" y="305"/>
                </a:cubicBezTo>
                <a:cubicBezTo>
                  <a:pt x="261" y="651"/>
                  <a:pt x="261" y="651"/>
                  <a:pt x="261" y="651"/>
                </a:cubicBezTo>
                <a:cubicBezTo>
                  <a:pt x="252" y="651"/>
                  <a:pt x="252" y="651"/>
                  <a:pt x="252" y="651"/>
                </a:cubicBezTo>
                <a:cubicBezTo>
                  <a:pt x="233" y="651"/>
                  <a:pt x="219" y="665"/>
                  <a:pt x="219" y="683"/>
                </a:cubicBezTo>
                <a:cubicBezTo>
                  <a:pt x="219" y="711"/>
                  <a:pt x="219" y="711"/>
                  <a:pt x="219" y="711"/>
                </a:cubicBezTo>
                <a:cubicBezTo>
                  <a:pt x="645" y="711"/>
                  <a:pt x="645" y="711"/>
                  <a:pt x="645" y="711"/>
                </a:cubicBezTo>
                <a:cubicBezTo>
                  <a:pt x="645" y="685"/>
                  <a:pt x="645" y="685"/>
                  <a:pt x="645" y="685"/>
                </a:cubicBezTo>
                <a:cubicBezTo>
                  <a:pt x="645" y="666"/>
                  <a:pt x="630" y="651"/>
                  <a:pt x="610" y="651"/>
                </a:cubicBezTo>
                <a:close/>
                <a:moveTo>
                  <a:pt x="368" y="443"/>
                </a:moveTo>
                <a:cubicBezTo>
                  <a:pt x="368" y="456"/>
                  <a:pt x="357" y="467"/>
                  <a:pt x="344" y="467"/>
                </a:cubicBezTo>
                <a:cubicBezTo>
                  <a:pt x="340" y="467"/>
                  <a:pt x="340" y="467"/>
                  <a:pt x="340" y="467"/>
                </a:cubicBezTo>
                <a:cubicBezTo>
                  <a:pt x="327" y="467"/>
                  <a:pt x="316" y="456"/>
                  <a:pt x="316" y="443"/>
                </a:cubicBezTo>
                <a:cubicBezTo>
                  <a:pt x="316" y="387"/>
                  <a:pt x="316" y="387"/>
                  <a:pt x="316" y="387"/>
                </a:cubicBezTo>
                <a:cubicBezTo>
                  <a:pt x="316" y="372"/>
                  <a:pt x="328" y="360"/>
                  <a:pt x="344" y="360"/>
                </a:cubicBezTo>
                <a:cubicBezTo>
                  <a:pt x="357" y="360"/>
                  <a:pt x="368" y="371"/>
                  <a:pt x="368" y="384"/>
                </a:cubicBezTo>
                <a:lnTo>
                  <a:pt x="368" y="443"/>
                </a:lnTo>
                <a:close/>
                <a:moveTo>
                  <a:pt x="555" y="185"/>
                </a:moveTo>
                <a:cubicBezTo>
                  <a:pt x="555" y="200"/>
                  <a:pt x="542" y="213"/>
                  <a:pt x="527" y="213"/>
                </a:cubicBezTo>
                <a:cubicBezTo>
                  <a:pt x="344" y="213"/>
                  <a:pt x="344" y="213"/>
                  <a:pt x="344" y="213"/>
                </a:cubicBezTo>
                <a:cubicBezTo>
                  <a:pt x="328" y="213"/>
                  <a:pt x="316" y="200"/>
                  <a:pt x="316" y="185"/>
                </a:cubicBezTo>
                <a:cubicBezTo>
                  <a:pt x="316" y="89"/>
                  <a:pt x="316" y="89"/>
                  <a:pt x="316" y="89"/>
                </a:cubicBezTo>
                <a:cubicBezTo>
                  <a:pt x="316" y="74"/>
                  <a:pt x="328" y="62"/>
                  <a:pt x="344" y="62"/>
                </a:cubicBezTo>
                <a:cubicBezTo>
                  <a:pt x="527" y="62"/>
                  <a:pt x="527" y="62"/>
                  <a:pt x="527" y="62"/>
                </a:cubicBezTo>
                <a:cubicBezTo>
                  <a:pt x="542" y="62"/>
                  <a:pt x="555" y="74"/>
                  <a:pt x="555" y="89"/>
                </a:cubicBezTo>
                <a:lnTo>
                  <a:pt x="555" y="185"/>
                </a:lnTo>
                <a:close/>
                <a:moveTo>
                  <a:pt x="555" y="185"/>
                </a:moveTo>
                <a:cubicBezTo>
                  <a:pt x="555" y="185"/>
                  <a:pt x="555" y="185"/>
                  <a:pt x="555" y="185"/>
                </a:cubicBezTo>
              </a:path>
            </a:pathLst>
          </a:custGeom>
          <a:solidFill>
            <a:schemeClr val="accent4"/>
          </a:solid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8" name="Group 67"/>
          <p:cNvGrpSpPr/>
          <p:nvPr/>
        </p:nvGrpSpPr>
        <p:grpSpPr>
          <a:xfrm>
            <a:off x="8303157" y="2067730"/>
            <a:ext cx="882612" cy="565059"/>
            <a:chOff x="196850" y="1958976"/>
            <a:chExt cx="1200150" cy="768350"/>
          </a:xfrm>
        </p:grpSpPr>
        <p:grpSp>
          <p:nvGrpSpPr>
            <p:cNvPr id="48" name="Group 47"/>
            <p:cNvGrpSpPr/>
            <p:nvPr/>
          </p:nvGrpSpPr>
          <p:grpSpPr>
            <a:xfrm>
              <a:off x="196850" y="1958976"/>
              <a:ext cx="1200150" cy="768350"/>
              <a:chOff x="196850" y="1958976"/>
              <a:chExt cx="1200150" cy="768350"/>
            </a:xfrm>
            <a:solidFill>
              <a:schemeClr val="accent2"/>
            </a:solidFill>
          </p:grpSpPr>
          <p:sp>
            <p:nvSpPr>
              <p:cNvPr id="6163" name="Freeform 19"/>
              <p:cNvSpPr>
                <a:spLocks noEditPoints="1"/>
              </p:cNvSpPr>
              <p:nvPr/>
            </p:nvSpPr>
            <p:spPr bwMode="auto">
              <a:xfrm>
                <a:off x="196850" y="1958976"/>
                <a:ext cx="1200150" cy="641350"/>
              </a:xfrm>
              <a:custGeom>
                <a:cxnLst>
                  <a:cxn ang="0">
                    <a:pos x="2" y="159"/>
                  </a:cxn>
                  <a:cxn ang="0">
                    <a:pos x="6" y="157"/>
                  </a:cxn>
                  <a:cxn ang="0">
                    <a:pos x="100" y="157"/>
                  </a:cxn>
                  <a:cxn ang="0">
                    <a:pos x="105" y="159"/>
                  </a:cxn>
                  <a:cxn ang="0">
                    <a:pos x="107" y="163"/>
                  </a:cxn>
                  <a:cxn ang="0">
                    <a:pos x="107" y="164"/>
                  </a:cxn>
                  <a:cxn ang="0">
                    <a:pos x="105" y="168"/>
                  </a:cxn>
                  <a:cxn ang="0">
                    <a:pos x="100" y="170"/>
                  </a:cxn>
                  <a:cxn ang="0">
                    <a:pos x="6" y="170"/>
                  </a:cxn>
                  <a:cxn ang="0">
                    <a:pos x="2" y="168"/>
                  </a:cxn>
                  <a:cxn ang="0">
                    <a:pos x="0" y="164"/>
                  </a:cxn>
                  <a:cxn ang="0">
                    <a:pos x="0" y="163"/>
                  </a:cxn>
                  <a:cxn ang="0">
                    <a:pos x="2" y="159"/>
                  </a:cxn>
                  <a:cxn ang="0">
                    <a:pos x="317" y="90"/>
                  </a:cxn>
                  <a:cxn ang="0">
                    <a:pos x="299" y="132"/>
                  </a:cxn>
                  <a:cxn ang="0">
                    <a:pos x="257" y="150"/>
                  </a:cxn>
                  <a:cxn ang="0">
                    <a:pos x="63" y="150"/>
                  </a:cxn>
                  <a:cxn ang="0">
                    <a:pos x="20" y="132"/>
                  </a:cxn>
                  <a:cxn ang="0">
                    <a:pos x="3" y="90"/>
                  </a:cxn>
                  <a:cxn ang="0">
                    <a:pos x="3" y="83"/>
                  </a:cxn>
                  <a:cxn ang="0">
                    <a:pos x="20" y="41"/>
                  </a:cxn>
                  <a:cxn ang="0">
                    <a:pos x="63" y="23"/>
                  </a:cxn>
                  <a:cxn ang="0">
                    <a:pos x="68" y="23"/>
                  </a:cxn>
                  <a:cxn ang="0">
                    <a:pos x="68" y="20"/>
                  </a:cxn>
                  <a:cxn ang="0">
                    <a:pos x="71" y="12"/>
                  </a:cxn>
                  <a:cxn ang="0">
                    <a:pos x="79" y="9"/>
                  </a:cxn>
                  <a:cxn ang="0">
                    <a:pos x="87" y="12"/>
                  </a:cxn>
                  <a:cxn ang="0">
                    <a:pos x="90" y="20"/>
                  </a:cxn>
                  <a:cxn ang="0">
                    <a:pos x="90" y="23"/>
                  </a:cxn>
                  <a:cxn ang="0">
                    <a:pos x="123" y="23"/>
                  </a:cxn>
                  <a:cxn ang="0">
                    <a:pos x="122" y="18"/>
                  </a:cxn>
                  <a:cxn ang="0">
                    <a:pos x="122" y="17"/>
                  </a:cxn>
                  <a:cxn ang="0">
                    <a:pos x="127" y="5"/>
                  </a:cxn>
                  <a:cxn ang="0">
                    <a:pos x="140" y="0"/>
                  </a:cxn>
                  <a:cxn ang="0">
                    <a:pos x="180" y="0"/>
                  </a:cxn>
                  <a:cxn ang="0">
                    <a:pos x="193" y="5"/>
                  </a:cxn>
                  <a:cxn ang="0">
                    <a:pos x="198" y="17"/>
                  </a:cxn>
                  <a:cxn ang="0">
                    <a:pos x="198" y="18"/>
                  </a:cxn>
                  <a:cxn ang="0">
                    <a:pos x="197" y="23"/>
                  </a:cxn>
                  <a:cxn ang="0">
                    <a:pos x="226" y="23"/>
                  </a:cxn>
                  <a:cxn ang="0">
                    <a:pos x="226" y="20"/>
                  </a:cxn>
                  <a:cxn ang="0">
                    <a:pos x="229" y="12"/>
                  </a:cxn>
                  <a:cxn ang="0">
                    <a:pos x="237" y="9"/>
                  </a:cxn>
                  <a:cxn ang="0">
                    <a:pos x="245" y="12"/>
                  </a:cxn>
                  <a:cxn ang="0">
                    <a:pos x="248" y="20"/>
                  </a:cxn>
                  <a:cxn ang="0">
                    <a:pos x="248" y="23"/>
                  </a:cxn>
                  <a:cxn ang="0">
                    <a:pos x="257" y="23"/>
                  </a:cxn>
                  <a:cxn ang="0">
                    <a:pos x="299" y="41"/>
                  </a:cxn>
                  <a:cxn ang="0">
                    <a:pos x="317" y="83"/>
                  </a:cxn>
                  <a:cxn ang="0">
                    <a:pos x="317" y="90"/>
                  </a:cxn>
                  <a:cxn ang="0">
                    <a:pos x="301" y="159"/>
                  </a:cxn>
                  <a:cxn ang="0">
                    <a:pos x="303" y="163"/>
                  </a:cxn>
                  <a:cxn ang="0">
                    <a:pos x="303" y="164"/>
                  </a:cxn>
                  <a:cxn ang="0">
                    <a:pos x="301" y="168"/>
                  </a:cxn>
                  <a:cxn ang="0">
                    <a:pos x="296" y="170"/>
                  </a:cxn>
                  <a:cxn ang="0">
                    <a:pos x="202" y="170"/>
                  </a:cxn>
                  <a:cxn ang="0">
                    <a:pos x="198" y="168"/>
                  </a:cxn>
                  <a:cxn ang="0">
                    <a:pos x="196" y="164"/>
                  </a:cxn>
                  <a:cxn ang="0">
                    <a:pos x="196" y="163"/>
                  </a:cxn>
                  <a:cxn ang="0">
                    <a:pos x="198" y="159"/>
                  </a:cxn>
                  <a:cxn ang="0">
                    <a:pos x="202" y="157"/>
                  </a:cxn>
                  <a:cxn ang="0">
                    <a:pos x="296" y="157"/>
                  </a:cxn>
                  <a:cxn ang="0">
                    <a:pos x="301" y="159"/>
                  </a:cxn>
                </a:cxnLst>
                <a:rect l="0" t="0" r="r" b="b"/>
                <a:pathLst>
                  <a:path w="317" h="170">
                    <a:moveTo>
                      <a:pt x="2" y="159"/>
                    </a:moveTo>
                    <a:cubicBezTo>
                      <a:pt x="3" y="158"/>
                      <a:pt x="4" y="157"/>
                      <a:pt x="6" y="157"/>
                    </a:cubicBezTo>
                    <a:cubicBezTo>
                      <a:pt x="100" y="157"/>
                      <a:pt x="100" y="157"/>
                      <a:pt x="100" y="157"/>
                    </a:cubicBezTo>
                    <a:cubicBezTo>
                      <a:pt x="102" y="157"/>
                      <a:pt x="104" y="158"/>
                      <a:pt x="105" y="159"/>
                    </a:cubicBezTo>
                    <a:cubicBezTo>
                      <a:pt x="106" y="160"/>
                      <a:pt x="107" y="162"/>
                      <a:pt x="107" y="163"/>
                    </a:cubicBezTo>
                    <a:cubicBezTo>
                      <a:pt x="107" y="164"/>
                      <a:pt x="107" y="164"/>
                      <a:pt x="107" y="164"/>
                    </a:cubicBezTo>
                    <a:cubicBezTo>
                      <a:pt x="107" y="165"/>
                      <a:pt x="106" y="167"/>
                      <a:pt x="105" y="168"/>
                    </a:cubicBezTo>
                    <a:cubicBezTo>
                      <a:pt x="104" y="169"/>
                      <a:pt x="102" y="170"/>
                      <a:pt x="100" y="170"/>
                    </a:cubicBezTo>
                    <a:cubicBezTo>
                      <a:pt x="6" y="170"/>
                      <a:pt x="6" y="170"/>
                      <a:pt x="6" y="170"/>
                    </a:cubicBezTo>
                    <a:cubicBezTo>
                      <a:pt x="4" y="170"/>
                      <a:pt x="3" y="169"/>
                      <a:pt x="2" y="168"/>
                    </a:cubicBezTo>
                    <a:cubicBezTo>
                      <a:pt x="0" y="167"/>
                      <a:pt x="0" y="165"/>
                      <a:pt x="0" y="164"/>
                    </a:cubicBezTo>
                    <a:cubicBezTo>
                      <a:pt x="0" y="163"/>
                      <a:pt x="0" y="163"/>
                      <a:pt x="0" y="163"/>
                    </a:cubicBezTo>
                    <a:cubicBezTo>
                      <a:pt x="0" y="162"/>
                      <a:pt x="0" y="160"/>
                      <a:pt x="2" y="159"/>
                    </a:cubicBezTo>
                    <a:close/>
                    <a:moveTo>
                      <a:pt x="317" y="90"/>
                    </a:moveTo>
                    <a:cubicBezTo>
                      <a:pt x="317" y="107"/>
                      <a:pt x="311" y="121"/>
                      <a:pt x="299" y="132"/>
                    </a:cubicBezTo>
                    <a:cubicBezTo>
                      <a:pt x="287" y="144"/>
                      <a:pt x="273" y="150"/>
                      <a:pt x="257" y="150"/>
                    </a:cubicBezTo>
                    <a:cubicBezTo>
                      <a:pt x="63" y="150"/>
                      <a:pt x="63" y="150"/>
                      <a:pt x="63" y="150"/>
                    </a:cubicBezTo>
                    <a:cubicBezTo>
                      <a:pt x="46" y="150"/>
                      <a:pt x="32" y="144"/>
                      <a:pt x="20" y="132"/>
                    </a:cubicBezTo>
                    <a:cubicBezTo>
                      <a:pt x="9" y="121"/>
                      <a:pt x="3" y="107"/>
                      <a:pt x="3" y="90"/>
                    </a:cubicBezTo>
                    <a:cubicBezTo>
                      <a:pt x="3" y="83"/>
                      <a:pt x="3" y="83"/>
                      <a:pt x="3" y="83"/>
                    </a:cubicBezTo>
                    <a:cubicBezTo>
                      <a:pt x="3" y="66"/>
                      <a:pt x="9" y="52"/>
                      <a:pt x="20" y="41"/>
                    </a:cubicBezTo>
                    <a:cubicBezTo>
                      <a:pt x="32" y="29"/>
                      <a:pt x="46" y="23"/>
                      <a:pt x="63" y="23"/>
                    </a:cubicBezTo>
                    <a:cubicBezTo>
                      <a:pt x="68" y="23"/>
                      <a:pt x="68" y="23"/>
                      <a:pt x="68" y="23"/>
                    </a:cubicBezTo>
                    <a:cubicBezTo>
                      <a:pt x="68" y="20"/>
                      <a:pt x="68" y="20"/>
                      <a:pt x="68" y="20"/>
                    </a:cubicBezTo>
                    <a:cubicBezTo>
                      <a:pt x="68" y="17"/>
                      <a:pt x="69" y="14"/>
                      <a:pt x="71" y="12"/>
                    </a:cubicBezTo>
                    <a:cubicBezTo>
                      <a:pt x="73" y="10"/>
                      <a:pt x="76" y="9"/>
                      <a:pt x="79" y="9"/>
                    </a:cubicBezTo>
                    <a:cubicBezTo>
                      <a:pt x="82" y="9"/>
                      <a:pt x="84" y="10"/>
                      <a:pt x="87" y="12"/>
                    </a:cubicBezTo>
                    <a:cubicBezTo>
                      <a:pt x="89" y="14"/>
                      <a:pt x="90" y="17"/>
                      <a:pt x="90" y="20"/>
                    </a:cubicBezTo>
                    <a:cubicBezTo>
                      <a:pt x="90" y="23"/>
                      <a:pt x="90" y="23"/>
                      <a:pt x="90" y="23"/>
                    </a:cubicBezTo>
                    <a:cubicBezTo>
                      <a:pt x="123" y="23"/>
                      <a:pt x="123" y="23"/>
                      <a:pt x="123" y="23"/>
                    </a:cubicBezTo>
                    <a:cubicBezTo>
                      <a:pt x="122" y="21"/>
                      <a:pt x="122" y="20"/>
                      <a:pt x="122" y="18"/>
                    </a:cubicBezTo>
                    <a:cubicBezTo>
                      <a:pt x="122" y="17"/>
                      <a:pt x="122" y="17"/>
                      <a:pt x="122" y="17"/>
                    </a:cubicBezTo>
                    <a:cubicBezTo>
                      <a:pt x="122" y="12"/>
                      <a:pt x="124" y="8"/>
                      <a:pt x="127" y="5"/>
                    </a:cubicBezTo>
                    <a:cubicBezTo>
                      <a:pt x="130" y="1"/>
                      <a:pt x="135" y="0"/>
                      <a:pt x="140" y="0"/>
                    </a:cubicBezTo>
                    <a:cubicBezTo>
                      <a:pt x="180" y="0"/>
                      <a:pt x="180" y="0"/>
                      <a:pt x="180" y="0"/>
                    </a:cubicBezTo>
                    <a:cubicBezTo>
                      <a:pt x="185" y="0"/>
                      <a:pt x="189" y="1"/>
                      <a:pt x="193" y="5"/>
                    </a:cubicBezTo>
                    <a:cubicBezTo>
                      <a:pt x="196" y="8"/>
                      <a:pt x="198" y="12"/>
                      <a:pt x="198" y="17"/>
                    </a:cubicBezTo>
                    <a:cubicBezTo>
                      <a:pt x="198" y="18"/>
                      <a:pt x="198" y="18"/>
                      <a:pt x="198" y="18"/>
                    </a:cubicBezTo>
                    <a:cubicBezTo>
                      <a:pt x="198" y="20"/>
                      <a:pt x="198" y="21"/>
                      <a:pt x="197" y="23"/>
                    </a:cubicBezTo>
                    <a:cubicBezTo>
                      <a:pt x="226" y="23"/>
                      <a:pt x="226" y="23"/>
                      <a:pt x="226" y="23"/>
                    </a:cubicBezTo>
                    <a:cubicBezTo>
                      <a:pt x="226" y="20"/>
                      <a:pt x="226" y="20"/>
                      <a:pt x="226" y="20"/>
                    </a:cubicBezTo>
                    <a:cubicBezTo>
                      <a:pt x="226" y="17"/>
                      <a:pt x="227" y="14"/>
                      <a:pt x="229" y="12"/>
                    </a:cubicBezTo>
                    <a:cubicBezTo>
                      <a:pt x="231" y="10"/>
                      <a:pt x="234" y="9"/>
                      <a:pt x="237" y="9"/>
                    </a:cubicBezTo>
                    <a:cubicBezTo>
                      <a:pt x="240" y="9"/>
                      <a:pt x="242" y="10"/>
                      <a:pt x="245" y="12"/>
                    </a:cubicBezTo>
                    <a:cubicBezTo>
                      <a:pt x="247" y="14"/>
                      <a:pt x="248" y="17"/>
                      <a:pt x="248" y="20"/>
                    </a:cubicBezTo>
                    <a:cubicBezTo>
                      <a:pt x="248" y="23"/>
                      <a:pt x="248" y="23"/>
                      <a:pt x="248" y="23"/>
                    </a:cubicBezTo>
                    <a:cubicBezTo>
                      <a:pt x="257" y="23"/>
                      <a:pt x="257" y="23"/>
                      <a:pt x="257" y="23"/>
                    </a:cubicBezTo>
                    <a:cubicBezTo>
                      <a:pt x="273" y="23"/>
                      <a:pt x="287" y="29"/>
                      <a:pt x="299" y="41"/>
                    </a:cubicBezTo>
                    <a:cubicBezTo>
                      <a:pt x="311" y="52"/>
                      <a:pt x="317" y="66"/>
                      <a:pt x="317" y="83"/>
                    </a:cubicBezTo>
                    <a:lnTo>
                      <a:pt x="317" y="90"/>
                    </a:lnTo>
                    <a:close/>
                    <a:moveTo>
                      <a:pt x="301" y="159"/>
                    </a:moveTo>
                    <a:cubicBezTo>
                      <a:pt x="302" y="160"/>
                      <a:pt x="303" y="162"/>
                      <a:pt x="303" y="163"/>
                    </a:cubicBezTo>
                    <a:cubicBezTo>
                      <a:pt x="303" y="164"/>
                      <a:pt x="303" y="164"/>
                      <a:pt x="303" y="164"/>
                    </a:cubicBezTo>
                    <a:cubicBezTo>
                      <a:pt x="303" y="165"/>
                      <a:pt x="302" y="167"/>
                      <a:pt x="301" y="168"/>
                    </a:cubicBezTo>
                    <a:cubicBezTo>
                      <a:pt x="300" y="169"/>
                      <a:pt x="298" y="170"/>
                      <a:pt x="296" y="170"/>
                    </a:cubicBezTo>
                    <a:cubicBezTo>
                      <a:pt x="202" y="170"/>
                      <a:pt x="202" y="170"/>
                      <a:pt x="202" y="170"/>
                    </a:cubicBezTo>
                    <a:cubicBezTo>
                      <a:pt x="200" y="170"/>
                      <a:pt x="199" y="169"/>
                      <a:pt x="198" y="168"/>
                    </a:cubicBezTo>
                    <a:cubicBezTo>
                      <a:pt x="196" y="167"/>
                      <a:pt x="196" y="165"/>
                      <a:pt x="196" y="164"/>
                    </a:cubicBezTo>
                    <a:cubicBezTo>
                      <a:pt x="196" y="163"/>
                      <a:pt x="196" y="163"/>
                      <a:pt x="196" y="163"/>
                    </a:cubicBezTo>
                    <a:cubicBezTo>
                      <a:pt x="196" y="162"/>
                      <a:pt x="196" y="160"/>
                      <a:pt x="198" y="159"/>
                    </a:cubicBezTo>
                    <a:cubicBezTo>
                      <a:pt x="199" y="158"/>
                      <a:pt x="200" y="157"/>
                      <a:pt x="202" y="157"/>
                    </a:cubicBezTo>
                    <a:cubicBezTo>
                      <a:pt x="296" y="157"/>
                      <a:pt x="296" y="157"/>
                      <a:pt x="296" y="157"/>
                    </a:cubicBezTo>
                    <a:cubicBezTo>
                      <a:pt x="298" y="157"/>
                      <a:pt x="300" y="158"/>
                      <a:pt x="301" y="159"/>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4" name="Freeform 20"/>
              <p:cNvSpPr/>
              <p:nvPr/>
            </p:nvSpPr>
            <p:spPr bwMode="auto">
              <a:xfrm>
                <a:off x="261938" y="2611438"/>
                <a:ext cx="117475" cy="115888"/>
              </a:xfrm>
              <a:custGeom>
                <a:cxnLst>
                  <a:cxn ang="0">
                    <a:pos x="26" y="26"/>
                  </a:cxn>
                  <a:cxn ang="0">
                    <a:pos x="15" y="31"/>
                  </a:cxn>
                  <a:cxn ang="0">
                    <a:pos x="4" y="26"/>
                  </a:cxn>
                  <a:cxn ang="0">
                    <a:pos x="0" y="15"/>
                  </a:cxn>
                  <a:cxn ang="0">
                    <a:pos x="4" y="4"/>
                  </a:cxn>
                  <a:cxn ang="0">
                    <a:pos x="15" y="0"/>
                  </a:cxn>
                  <a:cxn ang="0">
                    <a:pos x="26" y="4"/>
                  </a:cxn>
                  <a:cxn ang="0">
                    <a:pos x="31" y="15"/>
                  </a:cxn>
                  <a:cxn ang="0">
                    <a:pos x="26" y="26"/>
                  </a:cxn>
                </a:cxnLst>
                <a:rect l="0" t="0" r="r" b="b"/>
                <a:pathLst>
                  <a:path w="31" h="31">
                    <a:moveTo>
                      <a:pt x="26" y="26"/>
                    </a:moveTo>
                    <a:cubicBezTo>
                      <a:pt x="23" y="29"/>
                      <a:pt x="19" y="31"/>
                      <a:pt x="15" y="31"/>
                    </a:cubicBez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5" name="Freeform 21"/>
              <p:cNvSpPr/>
              <p:nvPr/>
            </p:nvSpPr>
            <p:spPr bwMode="auto">
              <a:xfrm>
                <a:off x="420688" y="2611438"/>
                <a:ext cx="117475" cy="115888"/>
              </a:xfrm>
              <a:custGeom>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6" name="Freeform 22"/>
              <p:cNvSpPr/>
              <p:nvPr/>
            </p:nvSpPr>
            <p:spPr bwMode="auto">
              <a:xfrm>
                <a:off x="1003300" y="2611438"/>
                <a:ext cx="117475" cy="115888"/>
              </a:xfrm>
              <a:custGeom>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7" name="Freeform 23"/>
              <p:cNvSpPr/>
              <p:nvPr/>
            </p:nvSpPr>
            <p:spPr bwMode="auto">
              <a:xfrm>
                <a:off x="1162050" y="2611438"/>
                <a:ext cx="117475" cy="115888"/>
              </a:xfrm>
              <a:custGeom>
                <a:cxnLst>
                  <a:cxn ang="0">
                    <a:pos x="4" y="26"/>
                  </a:cxn>
                  <a:cxn ang="0">
                    <a:pos x="0" y="15"/>
                  </a:cxn>
                  <a:cxn ang="0">
                    <a:pos x="4" y="4"/>
                  </a:cxn>
                  <a:cxn ang="0">
                    <a:pos x="15" y="0"/>
                  </a:cxn>
                  <a:cxn ang="0">
                    <a:pos x="26" y="4"/>
                  </a:cxn>
                  <a:cxn ang="0">
                    <a:pos x="31" y="15"/>
                  </a:cxn>
                  <a:cxn ang="0">
                    <a:pos x="26" y="26"/>
                  </a:cxn>
                  <a:cxn ang="0">
                    <a:pos x="15" y="31"/>
                  </a:cxn>
                  <a:cxn ang="0">
                    <a:pos x="4" y="26"/>
                  </a:cxn>
                </a:cxnLst>
                <a:rect l="0" t="0" r="r" b="b"/>
                <a:pathLst>
                  <a:path w="31" h="31">
                    <a:moveTo>
                      <a:pt x="4" y="26"/>
                    </a:move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ubicBezTo>
                      <a:pt x="11" y="31"/>
                      <a:pt x="7" y="29"/>
                      <a:pt x="4" y="26"/>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Freeform 36"/>
            <p:cNvSpPr>
              <a:spLocks noEditPoints="1"/>
            </p:cNvSpPr>
            <p:nvPr/>
          </p:nvSpPr>
          <p:spPr bwMode="auto">
            <a:xfrm>
              <a:off x="668545" y="2082800"/>
              <a:ext cx="256761" cy="351747"/>
            </a:xfrm>
            <a:custGeom>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bg1"/>
            </a:solid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2" name="Group 56"/>
          <p:cNvGrpSpPr/>
          <p:nvPr/>
        </p:nvGrpSpPr>
        <p:grpSpPr>
          <a:xfrm>
            <a:off x="6209518" y="2380273"/>
            <a:ext cx="1824406" cy="584579"/>
            <a:chOff x="270390" y="1425360"/>
            <a:chExt cx="1681193" cy="538691"/>
          </a:xfrm>
        </p:grpSpPr>
        <p:sp>
          <p:nvSpPr>
            <p:cNvPr id="73" name="TextBox 72"/>
            <p:cNvSpPr txBox="1"/>
            <p:nvPr/>
          </p:nvSpPr>
          <p:spPr>
            <a:xfrm>
              <a:off x="270390" y="1611303"/>
              <a:ext cx="1681193" cy="352748"/>
            </a:xfrm>
            <a:prstGeom prst="rect">
              <a:avLst/>
            </a:prstGeom>
            <a:noFill/>
          </p:spPr>
          <p:txBody>
            <a:bodyPr wrap="square" lIns="0" tIns="0" rIns="0" bIns="0" rtlCol="0">
              <a:spAutoFit/>
            </a:bodyPr>
            <a:lstStyle/>
            <a:p>
              <a:pPr algn="ctr" defTabSz="992505">
                <a:lnSpc>
                  <a:spcPct val="120000"/>
                </a:lnSpc>
                <a:spcBef>
                  <a:spcPct val="20000"/>
                </a:spcBef>
                <a:defRPr/>
              </a:pPr>
              <a:r>
                <a:rPr lang="en-US" altLang="zh-CN"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Rectangle 73"/>
            <p:cNvSpPr/>
            <p:nvPr/>
          </p:nvSpPr>
          <p:spPr>
            <a:xfrm>
              <a:off x="704045" y="1425360"/>
              <a:ext cx="841987" cy="121306"/>
            </a:xfrm>
            <a:prstGeom prst="rect">
              <a:avLst/>
            </a:prstGeom>
          </p:spPr>
          <p:txBody>
            <a:bodyPr wrap="none" lIns="0" tIns="0" rIns="0" bIns="0">
              <a:spAutoFit/>
            </a:bodyPr>
            <a:lstStyle/>
            <a:p>
              <a:pPr algn="ctr" defTabSz="992505">
                <a:lnSpc>
                  <a:spcPct val="120000"/>
                </a:lnSpc>
                <a:defRPr/>
              </a:pPr>
              <a:r>
                <a:rPr lang="zh-CN" altLang="en-US"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Rectangle 80"/>
          <p:cNvSpPr/>
          <p:nvPr/>
        </p:nvSpPr>
        <p:spPr>
          <a:xfrm>
            <a:off x="8551358" y="2936579"/>
            <a:ext cx="391133" cy="280718"/>
          </a:xfrm>
          <a:prstGeom prst="rect">
            <a:avLst/>
          </a:prstGeom>
        </p:spPr>
        <p:txBody>
          <a:bodyPr wrap="none" lIns="0" tIns="0" rIns="0" bIns="0">
            <a:spAutoFit/>
          </a:bodyPr>
          <a:lstStyle/>
          <a:p>
            <a:pPr algn="ctr">
              <a:lnSpc>
                <a:spcPct val="120000"/>
              </a:lnSpc>
            </a:pPr>
            <a:r>
              <a:rPr lang="en-US" sz="152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52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8551358" y="4476777"/>
            <a:ext cx="391133" cy="280718"/>
          </a:xfrm>
          <a:prstGeom prst="rect">
            <a:avLst/>
          </a:prstGeom>
        </p:spPr>
        <p:txBody>
          <a:bodyPr wrap="none" lIns="0" tIns="0" rIns="0" bIns="0">
            <a:spAutoFit/>
          </a:bodyPr>
          <a:lstStyle/>
          <a:p>
            <a:pPr algn="ctr">
              <a:lnSpc>
                <a:spcPct val="120000"/>
              </a:lnSpc>
            </a:pPr>
            <a:r>
              <a:rPr lang="en-US" sz="152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52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7748958" y="3703739"/>
            <a:ext cx="391133" cy="280718"/>
          </a:xfrm>
          <a:prstGeom prst="rect">
            <a:avLst/>
          </a:prstGeom>
        </p:spPr>
        <p:txBody>
          <a:bodyPr wrap="none" lIns="0" tIns="0" rIns="0" bIns="0">
            <a:spAutoFit/>
          </a:bodyPr>
          <a:lstStyle/>
          <a:p>
            <a:pPr algn="ctr">
              <a:lnSpc>
                <a:spcPct val="120000"/>
              </a:lnSpc>
            </a:pPr>
            <a:r>
              <a:rPr lang="en-US" sz="152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52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9335375" y="3703739"/>
            <a:ext cx="391133" cy="280718"/>
          </a:xfrm>
          <a:prstGeom prst="rect">
            <a:avLst/>
          </a:prstGeom>
        </p:spPr>
        <p:txBody>
          <a:bodyPr wrap="none" lIns="0" tIns="0" rIns="0" bIns="0">
            <a:spAutoFit/>
          </a:bodyPr>
          <a:lstStyle/>
          <a:p>
            <a:pPr algn="ctr">
              <a:lnSpc>
                <a:spcPct val="120000"/>
              </a:lnSpc>
            </a:pPr>
            <a:r>
              <a:rPr lang="en-US" sz="152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30%</a:t>
            </a:r>
            <a:endParaRPr lang="en-US" sz="152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 Placeholder 3"/>
          <p:cNvSpPr txBox="1"/>
          <p:nvPr/>
        </p:nvSpPr>
        <p:spPr>
          <a:xfrm>
            <a:off x="2038577" y="4340307"/>
            <a:ext cx="3405370" cy="2511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2038577" y="4903431"/>
            <a:ext cx="3405370" cy="2511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 Placeholder 3"/>
          <p:cNvSpPr txBox="1"/>
          <p:nvPr/>
        </p:nvSpPr>
        <p:spPr>
          <a:xfrm>
            <a:off x="2038577" y="5403544"/>
            <a:ext cx="3405370" cy="2511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94" name="Chart 93"/>
          <p:cNvGraphicFramePr/>
          <p:nvPr/>
        </p:nvGraphicFramePr>
        <p:xfrm>
          <a:off x="1579553" y="1966270"/>
          <a:ext cx="4063425" cy="2205096"/>
        </p:xfrm>
        <a:graphic>
          <a:graphicData uri="http://schemas.openxmlformats.org/drawingml/2006/chart">
            <c:chart xmlns:c="http://schemas.openxmlformats.org/drawingml/2006/chart" r:id="rId3"/>
          </a:graphicData>
        </a:graphic>
      </p:graphicFrame>
      <p:grpSp>
        <p:nvGrpSpPr>
          <p:cNvPr id="95" name="Group 56"/>
          <p:cNvGrpSpPr/>
          <p:nvPr/>
        </p:nvGrpSpPr>
        <p:grpSpPr>
          <a:xfrm>
            <a:off x="9336130" y="2380272"/>
            <a:ext cx="1824406" cy="584579"/>
            <a:chOff x="270390" y="1425360"/>
            <a:chExt cx="1681193" cy="538691"/>
          </a:xfrm>
        </p:grpSpPr>
        <p:sp>
          <p:nvSpPr>
            <p:cNvPr id="96" name="TextBox 95"/>
            <p:cNvSpPr txBox="1"/>
            <p:nvPr/>
          </p:nvSpPr>
          <p:spPr>
            <a:xfrm>
              <a:off x="270390" y="1611303"/>
              <a:ext cx="1681193" cy="352748"/>
            </a:xfrm>
            <a:prstGeom prst="rect">
              <a:avLst/>
            </a:prstGeom>
            <a:noFill/>
          </p:spPr>
          <p:txBody>
            <a:bodyPr wrap="square" lIns="0" tIns="0" rIns="0" bIns="0" rtlCol="0">
              <a:spAutoFit/>
            </a:bodyPr>
            <a:lstStyle/>
            <a:p>
              <a:pPr algn="ctr" defTabSz="992505">
                <a:lnSpc>
                  <a:spcPct val="120000"/>
                </a:lnSpc>
                <a:spcBef>
                  <a:spcPct val="20000"/>
                </a:spcBef>
                <a:defRPr/>
              </a:pPr>
              <a:r>
                <a:rPr lang="en-US" altLang="zh-CN"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04045" y="1425360"/>
              <a:ext cx="841987" cy="121306"/>
            </a:xfrm>
            <a:prstGeom prst="rect">
              <a:avLst/>
            </a:prstGeom>
          </p:spPr>
          <p:txBody>
            <a:bodyPr wrap="none" lIns="0" tIns="0" rIns="0" bIns="0">
              <a:spAutoFit/>
            </a:bodyPr>
            <a:lstStyle/>
            <a:p>
              <a:pPr algn="ctr" defTabSz="992505">
                <a:lnSpc>
                  <a:spcPct val="120000"/>
                </a:lnSpc>
                <a:defRPr/>
              </a:pPr>
              <a:r>
                <a:rPr lang="zh-CN" altLang="en-US"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8" name="Group 56"/>
          <p:cNvGrpSpPr/>
          <p:nvPr/>
        </p:nvGrpSpPr>
        <p:grpSpPr>
          <a:xfrm>
            <a:off x="6209518" y="4678184"/>
            <a:ext cx="1824406" cy="584578"/>
            <a:chOff x="270390" y="1425360"/>
            <a:chExt cx="1681193" cy="538690"/>
          </a:xfrm>
        </p:grpSpPr>
        <p:sp>
          <p:nvSpPr>
            <p:cNvPr id="99" name="TextBox 98"/>
            <p:cNvSpPr txBox="1"/>
            <p:nvPr/>
          </p:nvSpPr>
          <p:spPr>
            <a:xfrm>
              <a:off x="270390" y="1611302"/>
              <a:ext cx="1681193" cy="352748"/>
            </a:xfrm>
            <a:prstGeom prst="rect">
              <a:avLst/>
            </a:prstGeom>
            <a:noFill/>
          </p:spPr>
          <p:txBody>
            <a:bodyPr wrap="square" lIns="0" tIns="0" rIns="0" bIns="0" rtlCol="0">
              <a:spAutoFit/>
            </a:bodyPr>
            <a:lstStyle/>
            <a:p>
              <a:pPr algn="ctr" defTabSz="992505">
                <a:lnSpc>
                  <a:spcPct val="120000"/>
                </a:lnSpc>
                <a:spcBef>
                  <a:spcPct val="20000"/>
                </a:spcBef>
                <a:defRPr/>
              </a:pPr>
              <a:r>
                <a:rPr lang="en-US" altLang="zh-CN"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ectangle 99"/>
            <p:cNvSpPr/>
            <p:nvPr/>
          </p:nvSpPr>
          <p:spPr>
            <a:xfrm>
              <a:off x="704045" y="1425360"/>
              <a:ext cx="841987" cy="121306"/>
            </a:xfrm>
            <a:prstGeom prst="rect">
              <a:avLst/>
            </a:prstGeom>
          </p:spPr>
          <p:txBody>
            <a:bodyPr wrap="none" lIns="0" tIns="0" rIns="0" bIns="0">
              <a:spAutoFit/>
            </a:bodyPr>
            <a:lstStyle/>
            <a:p>
              <a:pPr algn="ctr" defTabSz="992505">
                <a:lnSpc>
                  <a:spcPct val="120000"/>
                </a:lnSpc>
                <a:defRPr/>
              </a:pPr>
              <a:r>
                <a:rPr lang="zh-CN" altLang="en-US"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1" name="Group 56"/>
          <p:cNvGrpSpPr/>
          <p:nvPr/>
        </p:nvGrpSpPr>
        <p:grpSpPr>
          <a:xfrm>
            <a:off x="9336130" y="4678183"/>
            <a:ext cx="1824406" cy="584579"/>
            <a:chOff x="270390" y="1425360"/>
            <a:chExt cx="1681193" cy="538691"/>
          </a:xfrm>
        </p:grpSpPr>
        <p:sp>
          <p:nvSpPr>
            <p:cNvPr id="102" name="TextBox 101"/>
            <p:cNvSpPr txBox="1"/>
            <p:nvPr/>
          </p:nvSpPr>
          <p:spPr>
            <a:xfrm>
              <a:off x="270390" y="1611303"/>
              <a:ext cx="1681193" cy="352748"/>
            </a:xfrm>
            <a:prstGeom prst="rect">
              <a:avLst/>
            </a:prstGeom>
            <a:noFill/>
          </p:spPr>
          <p:txBody>
            <a:bodyPr wrap="square" lIns="0" tIns="0" rIns="0" bIns="0" rtlCol="0">
              <a:spAutoFit/>
            </a:bodyPr>
            <a:lstStyle/>
            <a:p>
              <a:pPr algn="ctr" defTabSz="992505">
                <a:lnSpc>
                  <a:spcPct val="120000"/>
                </a:lnSpc>
                <a:spcBef>
                  <a:spcPct val="20000"/>
                </a:spcBef>
                <a:defRPr/>
              </a:pPr>
              <a:r>
                <a:rPr lang="en-US" altLang="zh-CN"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ectangle 102"/>
            <p:cNvSpPr/>
            <p:nvPr/>
          </p:nvSpPr>
          <p:spPr>
            <a:xfrm>
              <a:off x="704045" y="1425360"/>
              <a:ext cx="841987" cy="121306"/>
            </a:xfrm>
            <a:prstGeom prst="rect">
              <a:avLst/>
            </a:prstGeom>
          </p:spPr>
          <p:txBody>
            <a:bodyPr wrap="none" lIns="0" tIns="0" rIns="0" bIns="0">
              <a:spAutoFit/>
            </a:bodyPr>
            <a:lstStyle/>
            <a:p>
              <a:pPr algn="ctr" defTabSz="992505">
                <a:lnSpc>
                  <a:spcPct val="120000"/>
                </a:lnSpc>
                <a:defRPr/>
              </a:pPr>
              <a:r>
                <a:rPr lang="zh-CN" altLang="en-US"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6" name="Freeform 45"/>
          <p:cNvSpPr>
            <a:spLocks noEditPoints="1"/>
          </p:cNvSpPr>
          <p:nvPr/>
        </p:nvSpPr>
        <p:spPr bwMode="auto">
          <a:xfrm>
            <a:off x="1630504" y="4366496"/>
            <a:ext cx="337458" cy="33745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45"/>
          <p:cNvSpPr>
            <a:spLocks noEditPoints="1"/>
          </p:cNvSpPr>
          <p:nvPr/>
        </p:nvSpPr>
        <p:spPr bwMode="auto">
          <a:xfrm>
            <a:off x="1633967" y="4917811"/>
            <a:ext cx="337458" cy="33745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1633967" y="5406988"/>
            <a:ext cx="337458" cy="33745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Content Placeholder 2"/>
          <p:cNvSpPr txBox="1"/>
          <p:nvPr/>
        </p:nvSpPr>
        <p:spPr>
          <a:xfrm>
            <a:off x="362744" y="269590"/>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nodeType="afterGroup">
                            <p:stCondLst>
                              <p:cond delay="500"/>
                            </p:stCondLst>
                            <p:childTnLst>
                              <p:par>
                                <p:cTn id="11" presetID="2" presetClass="entr" presetSubtype="2" accel="50000" decel="5000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500" fill="hold"/>
                                        <p:tgtEl>
                                          <p:spTgt spid="83"/>
                                        </p:tgtEl>
                                        <p:attrNameLst>
                                          <p:attrName>ppt_w</p:attrName>
                                        </p:attrNameLst>
                                      </p:cBhvr>
                                      <p:tavLst>
                                        <p:tav tm="0">
                                          <p:val>
                                            <p:fltVal val="0"/>
                                          </p:val>
                                        </p:tav>
                                        <p:tav tm="100000">
                                          <p:val>
                                            <p:strVal val="#ppt_w"/>
                                          </p:val>
                                        </p:tav>
                                      </p:tavLst>
                                    </p:anim>
                                    <p:anim calcmode="lin" valueType="num">
                                      <p:cBhvr>
                                        <p:cTn id="19" dur="500" fill="hold"/>
                                        <p:tgtEl>
                                          <p:spTgt spid="83"/>
                                        </p:tgtEl>
                                        <p:attrNameLst>
                                          <p:attrName>ppt_h</p:attrName>
                                        </p:attrNameLst>
                                      </p:cBhvr>
                                      <p:tavLst>
                                        <p:tav tm="0">
                                          <p:val>
                                            <p:fltVal val="0"/>
                                          </p:val>
                                        </p:tav>
                                        <p:tav tm="100000">
                                          <p:val>
                                            <p:strVal val="#ppt_h"/>
                                          </p:val>
                                        </p:tav>
                                      </p:tavLst>
                                    </p:anim>
                                    <p:animEffect transition="in" filter="fade">
                                      <p:cBhvr>
                                        <p:cTn id="20" dur="500"/>
                                        <p:tgtEl>
                                          <p:spTgt spid="8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ppt_w</p:attrName>
                                        </p:attrNameLst>
                                      </p:cBhvr>
                                      <p:tavLst>
                                        <p:tav tm="0">
                                          <p:val>
                                            <p:fltVal val="0"/>
                                          </p:val>
                                        </p:tav>
                                        <p:tav tm="100000">
                                          <p:val>
                                            <p:strVal val="#ppt_w"/>
                                          </p:val>
                                        </p:tav>
                                      </p:tavLst>
                                    </p:anim>
                                    <p:anim calcmode="lin" valueType="num">
                                      <p:cBhvr>
                                        <p:cTn id="24" dur="500" fill="hold"/>
                                        <p:tgtEl>
                                          <p:spTgt spid="64"/>
                                        </p:tgtEl>
                                        <p:attrNameLst>
                                          <p:attrName>ppt_h</p:attrName>
                                        </p:attrNameLst>
                                      </p:cBhvr>
                                      <p:tavLst>
                                        <p:tav tm="0">
                                          <p:val>
                                            <p:fltVal val="0"/>
                                          </p:val>
                                        </p:tav>
                                        <p:tav tm="100000">
                                          <p:val>
                                            <p:strVal val="#ppt_h"/>
                                          </p:val>
                                        </p:tav>
                                      </p:tavLst>
                                    </p:anim>
                                    <p:animEffect transition="in" filter="fade">
                                      <p:cBhvr>
                                        <p:cTn id="25" dur="500"/>
                                        <p:tgtEl>
                                          <p:spTgt spid="64"/>
                                        </p:tgtEl>
                                      </p:cBhvr>
                                    </p:animEffect>
                                  </p:childTnLst>
                                </p:cTn>
                              </p:par>
                            </p:childTnLst>
                          </p:cTn>
                        </p:par>
                        <p:par>
                          <p:cTn id="26" fill="hold" nodeType="afterGroup">
                            <p:stCondLst>
                              <p:cond delay="1500"/>
                            </p:stCondLst>
                            <p:childTnLst>
                              <p:par>
                                <p:cTn id="27" presetID="2" presetClass="entr" presetSubtype="4" accel="50000" decel="5000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p:cTn id="39" dur="500" fill="hold"/>
                                        <p:tgtEl>
                                          <p:spTgt spid="68"/>
                                        </p:tgtEl>
                                        <p:attrNameLst>
                                          <p:attrName>ppt_w</p:attrName>
                                        </p:attrNameLst>
                                      </p:cBhvr>
                                      <p:tavLst>
                                        <p:tav tm="0">
                                          <p:val>
                                            <p:fltVal val="0"/>
                                          </p:val>
                                        </p:tav>
                                        <p:tav tm="100000">
                                          <p:val>
                                            <p:strVal val="#ppt_w"/>
                                          </p:val>
                                        </p:tav>
                                      </p:tavLst>
                                    </p:anim>
                                    <p:anim calcmode="lin" valueType="num">
                                      <p:cBhvr>
                                        <p:cTn id="40" dur="500" fill="hold"/>
                                        <p:tgtEl>
                                          <p:spTgt spid="68"/>
                                        </p:tgtEl>
                                        <p:attrNameLst>
                                          <p:attrName>ppt_h</p:attrName>
                                        </p:attrNameLst>
                                      </p:cBhvr>
                                      <p:tavLst>
                                        <p:tav tm="0">
                                          <p:val>
                                            <p:fltVal val="0"/>
                                          </p:val>
                                        </p:tav>
                                        <p:tav tm="100000">
                                          <p:val>
                                            <p:strVal val="#ppt_h"/>
                                          </p:val>
                                        </p:tav>
                                      </p:tavLst>
                                    </p:anim>
                                    <p:animEffect transition="in" filter="fade">
                                      <p:cBhvr>
                                        <p:cTn id="41" dur="500"/>
                                        <p:tgtEl>
                                          <p:spTgt spid="68"/>
                                        </p:tgtEl>
                                      </p:cBhvr>
                                    </p:animEffect>
                                  </p:childTnLst>
                                </p:cTn>
                              </p:par>
                            </p:childTnLst>
                          </p:cTn>
                        </p:par>
                        <p:par>
                          <p:cTn id="42" fill="hold" nodeType="afterGroup">
                            <p:stCondLst>
                              <p:cond delay="2500"/>
                            </p:stCondLst>
                            <p:childTnLst>
                              <p:par>
                                <p:cTn id="43" presetID="2" presetClass="entr" presetSubtype="8" accel="50000" decel="5000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p:cTn id="50" dur="500" fill="hold"/>
                                        <p:tgtEl>
                                          <p:spTgt spid="84"/>
                                        </p:tgtEl>
                                        <p:attrNameLst>
                                          <p:attrName>ppt_w</p:attrName>
                                        </p:attrNameLst>
                                      </p:cBhvr>
                                      <p:tavLst>
                                        <p:tav tm="0">
                                          <p:val>
                                            <p:fltVal val="0"/>
                                          </p:val>
                                        </p:tav>
                                        <p:tav tm="100000">
                                          <p:val>
                                            <p:strVal val="#ppt_w"/>
                                          </p:val>
                                        </p:tav>
                                      </p:tavLst>
                                    </p:anim>
                                    <p:anim calcmode="lin" valueType="num">
                                      <p:cBhvr>
                                        <p:cTn id="51" dur="500" fill="hold"/>
                                        <p:tgtEl>
                                          <p:spTgt spid="84"/>
                                        </p:tgtEl>
                                        <p:attrNameLst>
                                          <p:attrName>ppt_h</p:attrName>
                                        </p:attrNameLst>
                                      </p:cBhvr>
                                      <p:tavLst>
                                        <p:tav tm="0">
                                          <p:val>
                                            <p:fltVal val="0"/>
                                          </p:val>
                                        </p:tav>
                                        <p:tav tm="100000">
                                          <p:val>
                                            <p:strVal val="#ppt_h"/>
                                          </p:val>
                                        </p:tav>
                                      </p:tavLst>
                                    </p:anim>
                                    <p:animEffect transition="in" filter="fade">
                                      <p:cBhvr>
                                        <p:cTn id="52" dur="500"/>
                                        <p:tgtEl>
                                          <p:spTgt spid="84"/>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nodeType="afterGroup">
                            <p:stCondLst>
                              <p:cond delay="3500"/>
                            </p:stCondLst>
                            <p:childTnLst>
                              <p:par>
                                <p:cTn id="59" presetID="2" presetClass="entr" presetSubtype="1" accel="50000" decel="5000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0-#ppt_h/2"/>
                                          </p:val>
                                        </p:tav>
                                        <p:tav tm="100000">
                                          <p:val>
                                            <p:strVal val="#ppt_y"/>
                                          </p:val>
                                        </p:tav>
                                      </p:tavLst>
                                    </p:anim>
                                  </p:childTnLst>
                                </p:cTn>
                              </p:par>
                            </p:childTnLst>
                          </p:cTn>
                        </p:par>
                        <p:par>
                          <p:cTn id="63" fill="hold" nodeType="afterGroup">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nodeType="afterGroup">
                            <p:stCondLst>
                              <p:cond delay="4500"/>
                            </p:stCondLst>
                            <p:childTnLst>
                              <p:par>
                                <p:cTn id="75" presetID="2" presetClass="entr" presetSubtype="8" accel="50000" decel="50000" fill="hold" nodeType="afterEffect">
                                  <p:stCondLst>
                                    <p:cond delay="0"/>
                                  </p:stCondLst>
                                  <p:childTnLst>
                                    <p:set>
                                      <p:cBhvr>
                                        <p:cTn id="76" dur="1" fill="hold">
                                          <p:stCondLst>
                                            <p:cond delay="0"/>
                                          </p:stCondLst>
                                        </p:cTn>
                                        <p:tgtEl>
                                          <p:spTgt spid="98"/>
                                        </p:tgtEl>
                                        <p:attrNameLst>
                                          <p:attrName>style.visibility</p:attrName>
                                        </p:attrNameLst>
                                      </p:cBhvr>
                                      <p:to>
                                        <p:strVal val="visible"/>
                                      </p:to>
                                    </p:set>
                                    <p:anim calcmode="lin" valueType="num">
                                      <p:cBhvr additive="base">
                                        <p:cTn id="77" dur="500" fill="hold"/>
                                        <p:tgtEl>
                                          <p:spTgt spid="98"/>
                                        </p:tgtEl>
                                        <p:attrNameLst>
                                          <p:attrName>ppt_x</p:attrName>
                                        </p:attrNameLst>
                                      </p:cBhvr>
                                      <p:tavLst>
                                        <p:tav tm="0">
                                          <p:val>
                                            <p:strVal val="0-#ppt_w/2"/>
                                          </p:val>
                                        </p:tav>
                                        <p:tav tm="100000">
                                          <p:val>
                                            <p:strVal val="#ppt_x"/>
                                          </p:val>
                                        </p:tav>
                                      </p:tavLst>
                                    </p:anim>
                                    <p:anim calcmode="lin" valueType="num">
                                      <p:cBhvr additive="base">
                                        <p:cTn id="78" dur="500" fill="hold"/>
                                        <p:tgtEl>
                                          <p:spTgt spid="98"/>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5000"/>
                            </p:stCondLst>
                            <p:childTnLst>
                              <p:par>
                                <p:cTn id="80" presetID="2" presetClass="entr" presetSubtype="8" accel="50000" decel="50000"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 calcmode="lin" valueType="num">
                                      <p:cBhvr additive="base">
                                        <p:cTn id="82" dur="500" fill="hold"/>
                                        <p:tgtEl>
                                          <p:spTgt spid="72"/>
                                        </p:tgtEl>
                                        <p:attrNameLst>
                                          <p:attrName>ppt_x</p:attrName>
                                        </p:attrNameLst>
                                      </p:cBhvr>
                                      <p:tavLst>
                                        <p:tav tm="0">
                                          <p:val>
                                            <p:strVal val="0-#ppt_w/2"/>
                                          </p:val>
                                        </p:tav>
                                        <p:tav tm="100000">
                                          <p:val>
                                            <p:strVal val="#ppt_x"/>
                                          </p:val>
                                        </p:tav>
                                      </p:tavLst>
                                    </p:anim>
                                    <p:anim calcmode="lin" valueType="num">
                                      <p:cBhvr additive="base">
                                        <p:cTn id="83" dur="500" fill="hold"/>
                                        <p:tgtEl>
                                          <p:spTgt spid="72"/>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5500"/>
                            </p:stCondLst>
                            <p:childTnLst>
                              <p:par>
                                <p:cTn id="85" presetID="2" presetClass="entr" presetSubtype="2" accel="50000" decel="50000" fill="hold" nodeType="afterEffect">
                                  <p:stCondLst>
                                    <p:cond delay="0"/>
                                  </p:stCondLst>
                                  <p:childTnLst>
                                    <p:set>
                                      <p:cBhvr>
                                        <p:cTn id="86" dur="1" fill="hold">
                                          <p:stCondLst>
                                            <p:cond delay="0"/>
                                          </p:stCondLst>
                                        </p:cTn>
                                        <p:tgtEl>
                                          <p:spTgt spid="95"/>
                                        </p:tgtEl>
                                        <p:attrNameLst>
                                          <p:attrName>style.visibility</p:attrName>
                                        </p:attrNameLst>
                                      </p:cBhvr>
                                      <p:to>
                                        <p:strVal val="visible"/>
                                      </p:to>
                                    </p:set>
                                    <p:anim calcmode="lin" valueType="num">
                                      <p:cBhvr additive="base">
                                        <p:cTn id="87" dur="500" fill="hold"/>
                                        <p:tgtEl>
                                          <p:spTgt spid="95"/>
                                        </p:tgtEl>
                                        <p:attrNameLst>
                                          <p:attrName>ppt_x</p:attrName>
                                        </p:attrNameLst>
                                      </p:cBhvr>
                                      <p:tavLst>
                                        <p:tav tm="0">
                                          <p:val>
                                            <p:strVal val="1+#ppt_w/2"/>
                                          </p:val>
                                        </p:tav>
                                        <p:tav tm="100000">
                                          <p:val>
                                            <p:strVal val="#ppt_x"/>
                                          </p:val>
                                        </p:tav>
                                      </p:tavLst>
                                    </p:anim>
                                    <p:anim calcmode="lin" valueType="num">
                                      <p:cBhvr additive="base">
                                        <p:cTn id="88" dur="500" fill="hold"/>
                                        <p:tgtEl>
                                          <p:spTgt spid="95"/>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6000"/>
                            </p:stCondLst>
                            <p:childTnLst>
                              <p:par>
                                <p:cTn id="90" presetID="2" presetClass="entr" presetSubtype="2" accel="50000" decel="50000" fill="hold" nodeType="afterEffect">
                                  <p:stCondLst>
                                    <p:cond delay="0"/>
                                  </p:stCondLst>
                                  <p:childTnLst>
                                    <p:set>
                                      <p:cBhvr>
                                        <p:cTn id="91" dur="1" fill="hold">
                                          <p:stCondLst>
                                            <p:cond delay="0"/>
                                          </p:stCondLst>
                                        </p:cTn>
                                        <p:tgtEl>
                                          <p:spTgt spid="101"/>
                                        </p:tgtEl>
                                        <p:attrNameLst>
                                          <p:attrName>style.visibility</p:attrName>
                                        </p:attrNameLst>
                                      </p:cBhvr>
                                      <p:to>
                                        <p:strVal val="visible"/>
                                      </p:to>
                                    </p:set>
                                    <p:anim calcmode="lin" valueType="num">
                                      <p:cBhvr additive="base">
                                        <p:cTn id="92" dur="500" fill="hold"/>
                                        <p:tgtEl>
                                          <p:spTgt spid="101"/>
                                        </p:tgtEl>
                                        <p:attrNameLst>
                                          <p:attrName>ppt_x</p:attrName>
                                        </p:attrNameLst>
                                      </p:cBhvr>
                                      <p:tavLst>
                                        <p:tav tm="0">
                                          <p:val>
                                            <p:strVal val="1+#ppt_w/2"/>
                                          </p:val>
                                        </p:tav>
                                        <p:tav tm="100000">
                                          <p:val>
                                            <p:strVal val="#ppt_x"/>
                                          </p:val>
                                        </p:tav>
                                      </p:tavLst>
                                    </p:anim>
                                    <p:anim calcmode="lin" valueType="num">
                                      <p:cBhvr additive="base">
                                        <p:cTn id="93" dur="500" fill="hold"/>
                                        <p:tgtEl>
                                          <p:spTgt spid="101"/>
                                        </p:tgtEl>
                                        <p:attrNameLst>
                                          <p:attrName>ppt_y</p:attrName>
                                        </p:attrNameLst>
                                      </p:cBhvr>
                                      <p:tavLst>
                                        <p:tav tm="0">
                                          <p:val>
                                            <p:strVal val="#ppt_y"/>
                                          </p:val>
                                        </p:tav>
                                        <p:tav tm="100000">
                                          <p:val>
                                            <p:strVal val="#ppt_y"/>
                                          </p:val>
                                        </p:tav>
                                      </p:tavLst>
                                    </p:anim>
                                  </p:childTnLst>
                                </p:cTn>
                              </p:par>
                            </p:childTnLst>
                          </p:cTn>
                        </p:par>
                        <p:par>
                          <p:cTn id="94" fill="hold" nodeType="afterGroup">
                            <p:stCondLst>
                              <p:cond delay="6500"/>
                            </p:stCondLst>
                            <p:childTnLst>
                              <p:par>
                                <p:cTn id="95" presetID="2" presetClass="entr" presetSubtype="8" accel="50000" decel="50000"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additive="base">
                                        <p:cTn id="97" dur="500" fill="hold"/>
                                        <p:tgtEl>
                                          <p:spTgt spid="94"/>
                                        </p:tgtEl>
                                        <p:attrNameLst>
                                          <p:attrName>ppt_x</p:attrName>
                                        </p:attrNameLst>
                                      </p:cBhvr>
                                      <p:tavLst>
                                        <p:tav tm="0">
                                          <p:val>
                                            <p:strVal val="0-#ppt_w/2"/>
                                          </p:val>
                                        </p:tav>
                                        <p:tav tm="100000">
                                          <p:val>
                                            <p:strVal val="#ppt_x"/>
                                          </p:val>
                                        </p:tav>
                                      </p:tavLst>
                                    </p:anim>
                                    <p:anim calcmode="lin" valueType="num">
                                      <p:cBhvr additive="base">
                                        <p:cTn id="98" dur="500" fill="hold"/>
                                        <p:tgtEl>
                                          <p:spTgt spid="94"/>
                                        </p:tgtEl>
                                        <p:attrNameLst>
                                          <p:attrName>ppt_y</p:attrName>
                                        </p:attrNameLst>
                                      </p:cBhvr>
                                      <p:tavLst>
                                        <p:tav tm="0">
                                          <p:val>
                                            <p:strVal val="#ppt_y"/>
                                          </p:val>
                                        </p:tav>
                                        <p:tav tm="100000">
                                          <p:val>
                                            <p:strVal val="#ppt_y"/>
                                          </p:val>
                                        </p:tav>
                                      </p:tavLst>
                                    </p:anim>
                                  </p:childTnLst>
                                </p:cTn>
                              </p:par>
                            </p:childTnLst>
                          </p:cTn>
                        </p:par>
                        <p:par>
                          <p:cTn id="99" fill="hold" nodeType="afterGroup">
                            <p:stCondLst>
                              <p:cond delay="7000"/>
                            </p:stCondLst>
                            <p:childTnLst>
                              <p:par>
                                <p:cTn id="100" presetID="53" presetClass="entr" presetSubtype="16" fill="hold" grpId="0" nodeType="afterEffect">
                                  <p:stCondLst>
                                    <p:cond delay="0"/>
                                  </p:stCondLst>
                                  <p:childTnLst>
                                    <p:set>
                                      <p:cBhvr>
                                        <p:cTn id="101" dur="1" fill="hold">
                                          <p:stCondLst>
                                            <p:cond delay="0"/>
                                          </p:stCondLst>
                                        </p:cTn>
                                        <p:tgtEl>
                                          <p:spTgt spid="86"/>
                                        </p:tgtEl>
                                        <p:attrNameLst>
                                          <p:attrName>style.visibility</p:attrName>
                                        </p:attrNameLst>
                                      </p:cBhvr>
                                      <p:to>
                                        <p:strVal val="visible"/>
                                      </p:to>
                                    </p:set>
                                    <p:anim calcmode="lin" valueType="num">
                                      <p:cBhvr>
                                        <p:cTn id="102" dur="500" fill="hold"/>
                                        <p:tgtEl>
                                          <p:spTgt spid="86"/>
                                        </p:tgtEl>
                                        <p:attrNameLst>
                                          <p:attrName>ppt_w</p:attrName>
                                        </p:attrNameLst>
                                      </p:cBhvr>
                                      <p:tavLst>
                                        <p:tav tm="0">
                                          <p:val>
                                            <p:fltVal val="0"/>
                                          </p:val>
                                        </p:tav>
                                        <p:tav tm="100000">
                                          <p:val>
                                            <p:strVal val="#ppt_w"/>
                                          </p:val>
                                        </p:tav>
                                      </p:tavLst>
                                    </p:anim>
                                    <p:anim calcmode="lin" valueType="num">
                                      <p:cBhvr>
                                        <p:cTn id="103" dur="500" fill="hold"/>
                                        <p:tgtEl>
                                          <p:spTgt spid="86"/>
                                        </p:tgtEl>
                                        <p:attrNameLst>
                                          <p:attrName>ppt_h</p:attrName>
                                        </p:attrNameLst>
                                      </p:cBhvr>
                                      <p:tavLst>
                                        <p:tav tm="0">
                                          <p:val>
                                            <p:fltVal val="0"/>
                                          </p:val>
                                        </p:tav>
                                        <p:tav tm="100000">
                                          <p:val>
                                            <p:strVal val="#ppt_h"/>
                                          </p:val>
                                        </p:tav>
                                      </p:tavLst>
                                    </p:anim>
                                    <p:animEffect transition="in" filter="fade">
                                      <p:cBhvr>
                                        <p:cTn id="104" dur="500"/>
                                        <p:tgtEl>
                                          <p:spTgt spid="86"/>
                                        </p:tgtEl>
                                      </p:cBhvr>
                                    </p:animEffect>
                                  </p:childTnLst>
                                </p:cTn>
                              </p:par>
                              <p:par>
                                <p:cTn id="105" presetID="2" presetClass="entr" presetSubtype="4" accel="50000" decel="5000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 calcmode="lin" valueType="num">
                                      <p:cBhvr additive="base">
                                        <p:cTn id="107" dur="500" fill="hold"/>
                                        <p:tgtEl>
                                          <p:spTgt spid="85"/>
                                        </p:tgtEl>
                                        <p:attrNameLst>
                                          <p:attrName>ppt_x</p:attrName>
                                        </p:attrNameLst>
                                      </p:cBhvr>
                                      <p:tavLst>
                                        <p:tav tm="0">
                                          <p:val>
                                            <p:strVal val="#ppt_x"/>
                                          </p:val>
                                        </p:tav>
                                        <p:tav tm="100000">
                                          <p:val>
                                            <p:strVal val="#ppt_x"/>
                                          </p:val>
                                        </p:tav>
                                      </p:tavLst>
                                    </p:anim>
                                    <p:anim calcmode="lin" valueType="num">
                                      <p:cBhvr additive="base">
                                        <p:cTn id="108" dur="500" fill="hold"/>
                                        <p:tgtEl>
                                          <p:spTgt spid="85"/>
                                        </p:tgtEl>
                                        <p:attrNameLst>
                                          <p:attrName>ppt_y</p:attrName>
                                        </p:attrNameLst>
                                      </p:cBhvr>
                                      <p:tavLst>
                                        <p:tav tm="0">
                                          <p:val>
                                            <p:strVal val="1+#ppt_h/2"/>
                                          </p:val>
                                        </p:tav>
                                        <p:tav tm="100000">
                                          <p:val>
                                            <p:strVal val="#ppt_y"/>
                                          </p:val>
                                        </p:tav>
                                      </p:tavLst>
                                    </p:anim>
                                  </p:childTnLst>
                                </p:cTn>
                              </p:par>
                            </p:childTnLst>
                          </p:cTn>
                        </p:par>
                        <p:par>
                          <p:cTn id="109" fill="hold" nodeType="afterGroup">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88"/>
                                        </p:tgtEl>
                                        <p:attrNameLst>
                                          <p:attrName>style.visibility</p:attrName>
                                        </p:attrNameLst>
                                      </p:cBhvr>
                                      <p:to>
                                        <p:strVal val="visible"/>
                                      </p:to>
                                    </p:set>
                                    <p:anim calcmode="lin" valueType="num">
                                      <p:cBhvr>
                                        <p:cTn id="112" dur="500" fill="hold"/>
                                        <p:tgtEl>
                                          <p:spTgt spid="88"/>
                                        </p:tgtEl>
                                        <p:attrNameLst>
                                          <p:attrName>ppt_w</p:attrName>
                                        </p:attrNameLst>
                                      </p:cBhvr>
                                      <p:tavLst>
                                        <p:tav tm="0">
                                          <p:val>
                                            <p:fltVal val="0"/>
                                          </p:val>
                                        </p:tav>
                                        <p:tav tm="100000">
                                          <p:val>
                                            <p:strVal val="#ppt_w"/>
                                          </p:val>
                                        </p:tav>
                                      </p:tavLst>
                                    </p:anim>
                                    <p:anim calcmode="lin" valueType="num">
                                      <p:cBhvr>
                                        <p:cTn id="113" dur="500" fill="hold"/>
                                        <p:tgtEl>
                                          <p:spTgt spid="88"/>
                                        </p:tgtEl>
                                        <p:attrNameLst>
                                          <p:attrName>ppt_h</p:attrName>
                                        </p:attrNameLst>
                                      </p:cBhvr>
                                      <p:tavLst>
                                        <p:tav tm="0">
                                          <p:val>
                                            <p:fltVal val="0"/>
                                          </p:val>
                                        </p:tav>
                                        <p:tav tm="100000">
                                          <p:val>
                                            <p:strVal val="#ppt_h"/>
                                          </p:val>
                                        </p:tav>
                                      </p:tavLst>
                                    </p:anim>
                                    <p:animEffect transition="in" filter="fade">
                                      <p:cBhvr>
                                        <p:cTn id="114" dur="500"/>
                                        <p:tgtEl>
                                          <p:spTgt spid="88"/>
                                        </p:tgtEl>
                                      </p:cBhvr>
                                    </p:animEffect>
                                  </p:childTnLst>
                                </p:cTn>
                              </p:par>
                              <p:par>
                                <p:cTn id="115" presetID="2" presetClass="entr" presetSubtype="4" accel="50000" decel="5000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additive="base">
                                        <p:cTn id="117" dur="500" fill="hold"/>
                                        <p:tgtEl>
                                          <p:spTgt spid="87"/>
                                        </p:tgtEl>
                                        <p:attrNameLst>
                                          <p:attrName>ppt_x</p:attrName>
                                        </p:attrNameLst>
                                      </p:cBhvr>
                                      <p:tavLst>
                                        <p:tav tm="0">
                                          <p:val>
                                            <p:strVal val="#ppt_x"/>
                                          </p:val>
                                        </p:tav>
                                        <p:tav tm="100000">
                                          <p:val>
                                            <p:strVal val="#ppt_x"/>
                                          </p:val>
                                        </p:tav>
                                      </p:tavLst>
                                    </p:anim>
                                    <p:anim calcmode="lin" valueType="num">
                                      <p:cBhvr additive="base">
                                        <p:cTn id="118" dur="500" fill="hold"/>
                                        <p:tgtEl>
                                          <p:spTgt spid="87"/>
                                        </p:tgtEl>
                                        <p:attrNameLst>
                                          <p:attrName>ppt_y</p:attrName>
                                        </p:attrNameLst>
                                      </p:cBhvr>
                                      <p:tavLst>
                                        <p:tav tm="0">
                                          <p:val>
                                            <p:strVal val="1+#ppt_h/2"/>
                                          </p:val>
                                        </p:tav>
                                        <p:tav tm="100000">
                                          <p:val>
                                            <p:strVal val="#ppt_y"/>
                                          </p:val>
                                        </p:tav>
                                      </p:tavLst>
                                    </p:anim>
                                  </p:childTnLst>
                                </p:cTn>
                              </p:par>
                            </p:childTnLst>
                          </p:cTn>
                        </p:par>
                        <p:par>
                          <p:cTn id="119" fill="hold" nodeType="afterGroup">
                            <p:stCondLst>
                              <p:cond delay="8000"/>
                            </p:stCondLst>
                            <p:childTnLst>
                              <p:par>
                                <p:cTn id="120" presetID="53" presetClass="entr" presetSubtype="16" fill="hold" grpId="0" nodeType="afterEffect">
                                  <p:stCondLst>
                                    <p:cond delay="0"/>
                                  </p:stCondLst>
                                  <p:childTnLst>
                                    <p:set>
                                      <p:cBhvr>
                                        <p:cTn id="121" dur="1" fill="hold">
                                          <p:stCondLst>
                                            <p:cond delay="0"/>
                                          </p:stCondLst>
                                        </p:cTn>
                                        <p:tgtEl>
                                          <p:spTgt spid="90"/>
                                        </p:tgtEl>
                                        <p:attrNameLst>
                                          <p:attrName>style.visibility</p:attrName>
                                        </p:attrNameLst>
                                      </p:cBhvr>
                                      <p:to>
                                        <p:strVal val="visible"/>
                                      </p:to>
                                    </p:set>
                                    <p:anim calcmode="lin" valueType="num">
                                      <p:cBhvr>
                                        <p:cTn id="122" dur="500" fill="hold"/>
                                        <p:tgtEl>
                                          <p:spTgt spid="90"/>
                                        </p:tgtEl>
                                        <p:attrNameLst>
                                          <p:attrName>ppt_w</p:attrName>
                                        </p:attrNameLst>
                                      </p:cBhvr>
                                      <p:tavLst>
                                        <p:tav tm="0">
                                          <p:val>
                                            <p:fltVal val="0"/>
                                          </p:val>
                                        </p:tav>
                                        <p:tav tm="100000">
                                          <p:val>
                                            <p:strVal val="#ppt_w"/>
                                          </p:val>
                                        </p:tav>
                                      </p:tavLst>
                                    </p:anim>
                                    <p:anim calcmode="lin" valueType="num">
                                      <p:cBhvr>
                                        <p:cTn id="123" dur="500" fill="hold"/>
                                        <p:tgtEl>
                                          <p:spTgt spid="90"/>
                                        </p:tgtEl>
                                        <p:attrNameLst>
                                          <p:attrName>ppt_h</p:attrName>
                                        </p:attrNameLst>
                                      </p:cBhvr>
                                      <p:tavLst>
                                        <p:tav tm="0">
                                          <p:val>
                                            <p:fltVal val="0"/>
                                          </p:val>
                                        </p:tav>
                                        <p:tav tm="100000">
                                          <p:val>
                                            <p:strVal val="#ppt_h"/>
                                          </p:val>
                                        </p:tav>
                                      </p:tavLst>
                                    </p:anim>
                                    <p:animEffect transition="in" filter="fade">
                                      <p:cBhvr>
                                        <p:cTn id="124" dur="500"/>
                                        <p:tgtEl>
                                          <p:spTgt spid="90"/>
                                        </p:tgtEl>
                                      </p:cBhvr>
                                    </p:animEffect>
                                  </p:childTnLst>
                                </p:cTn>
                              </p:par>
                              <p:par>
                                <p:cTn id="125" presetID="2" presetClass="entr" presetSubtype="4" accel="50000" decel="5000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 calcmode="lin" valueType="num">
                                      <p:cBhvr additive="base">
                                        <p:cTn id="127" dur="500" fill="hold"/>
                                        <p:tgtEl>
                                          <p:spTgt spid="89"/>
                                        </p:tgtEl>
                                        <p:attrNameLst>
                                          <p:attrName>ppt_x</p:attrName>
                                        </p:attrNameLst>
                                      </p:cBhvr>
                                      <p:tavLst>
                                        <p:tav tm="0">
                                          <p:val>
                                            <p:strVal val="#ppt_x"/>
                                          </p:val>
                                        </p:tav>
                                        <p:tav tm="100000">
                                          <p:val>
                                            <p:strVal val="#ppt_x"/>
                                          </p:val>
                                        </p:tav>
                                      </p:tavLst>
                                    </p:anim>
                                    <p:anim calcmode="lin" valueType="num">
                                      <p:cBhvr additive="base">
                                        <p:cTn id="128" dur="500" fill="hold"/>
                                        <p:tgtEl>
                                          <p:spTgt spid="89"/>
                                        </p:tgtEl>
                                        <p:attrNameLst>
                                          <p:attrName>ppt_y</p:attrName>
                                        </p:attrNameLst>
                                      </p:cBhvr>
                                      <p:tavLst>
                                        <p:tav tm="0">
                                          <p:val>
                                            <p:strVal val="1+#ppt_h/2"/>
                                          </p:val>
                                        </p:tav>
                                        <p:tav tm="100000">
                                          <p:val>
                                            <p:strVal val="#ppt_y"/>
                                          </p:val>
                                        </p:tav>
                                      </p:tavLst>
                                    </p:anim>
                                  </p:childTnLst>
                                </p:cTn>
                              </p:par>
                            </p:childTnLst>
                          </p:cTn>
                        </p:par>
                        <p:par>
                          <p:cTn id="129" fill="hold" nodeType="afterGroup">
                            <p:stCondLst>
                              <p:cond delay="8500"/>
                            </p:stCondLst>
                            <p:childTnLst>
                              <p:par>
                                <p:cTn id="130" presetID="22" presetClass="entr" presetSubtype="8" fill="hold" grpId="0" nodeType="after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wipe(left)">
                                      <p:cBhvr>
                                        <p:cTn id="132"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81" grpId="0"/>
      <p:bldP spid="82" grpId="0"/>
      <p:bldP spid="83" grpId="0"/>
      <p:bldP spid="84" grpId="0"/>
      <p:bldP spid="85" grpId="0"/>
      <p:bldP spid="87" grpId="0"/>
      <p:bldP spid="89" grpId="0"/>
      <p:bldP spid="86" grpId="0" animBg="1"/>
      <p:bldP spid="88" grpId="0" animBg="1"/>
      <p:bldP spid="90" grpId="0" animBg="1"/>
      <p:bldP spid="69" grpId="0"/>
      <p:bldGraphic spid="94" grpId="0">
        <p:bldAsOne/>
      </p:bldGraphic>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6" name="Group 25"/>
          <p:cNvGrpSpPr/>
          <p:nvPr/>
        </p:nvGrpSpPr>
        <p:grpSpPr>
          <a:xfrm>
            <a:off x="2612951" y="2176165"/>
            <a:ext cx="1923751" cy="860527"/>
            <a:chOff x="3667126" y="1319213"/>
            <a:chExt cx="1657350" cy="741362"/>
          </a:xfrm>
        </p:grpSpPr>
        <p:sp>
          <p:nvSpPr>
            <p:cNvPr id="7173" name="Freeform 5"/>
            <p:cNvSpPr/>
            <p:nvPr/>
          </p:nvSpPr>
          <p:spPr bwMode="auto">
            <a:xfrm>
              <a:off x="3667126" y="1319213"/>
              <a:ext cx="1657350" cy="681037"/>
            </a:xfrm>
            <a:custGeom>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solidFill>
              <a:schemeClr val="accent1"/>
            </a:solid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 name="Group 19"/>
            <p:cNvGrpSpPr/>
            <p:nvPr/>
          </p:nvGrpSpPr>
          <p:grpSpPr>
            <a:xfrm>
              <a:off x="3667126" y="1489075"/>
              <a:ext cx="1657350" cy="571500"/>
              <a:chOff x="3667126" y="1489075"/>
              <a:chExt cx="1657350" cy="571500"/>
            </a:xfrm>
            <a:solidFill>
              <a:schemeClr val="accent1">
                <a:lumMod val="75000"/>
              </a:schemeClr>
            </a:solidFill>
          </p:grpSpPr>
          <p:sp>
            <p:nvSpPr>
              <p:cNvPr id="7174" name="Freeform 6"/>
              <p:cNvSpPr/>
              <p:nvPr/>
            </p:nvSpPr>
            <p:spPr bwMode="auto">
              <a:xfrm>
                <a:off x="4016376" y="1489075"/>
                <a:ext cx="52388" cy="319087"/>
              </a:xfrm>
              <a:custGeom>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75" name="Freeform 7"/>
              <p:cNvSpPr/>
              <p:nvPr/>
            </p:nvSpPr>
            <p:spPr bwMode="auto">
              <a:xfrm>
                <a:off x="3667126" y="2000250"/>
                <a:ext cx="1657350" cy="60325"/>
              </a:xfrm>
              <a:custGeom>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5" name="Group 24"/>
          <p:cNvGrpSpPr/>
          <p:nvPr/>
        </p:nvGrpSpPr>
        <p:grpSpPr>
          <a:xfrm>
            <a:off x="1761631" y="3036688"/>
            <a:ext cx="3792221" cy="906595"/>
            <a:chOff x="2933701" y="2060575"/>
            <a:chExt cx="3267075" cy="781050"/>
          </a:xfrm>
        </p:grpSpPr>
        <p:sp>
          <p:nvSpPr>
            <p:cNvPr id="7176" name="Freeform 8"/>
            <p:cNvSpPr/>
            <p:nvPr/>
          </p:nvSpPr>
          <p:spPr bwMode="auto">
            <a:xfrm>
              <a:off x="2933701" y="2060575"/>
              <a:ext cx="3267075" cy="711200"/>
            </a:xfrm>
            <a:custGeom>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solidFill>
              <a:schemeClr val="accent2"/>
            </a:solid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77" name="Freeform 9"/>
            <p:cNvSpPr/>
            <p:nvPr/>
          </p:nvSpPr>
          <p:spPr bwMode="auto">
            <a:xfrm>
              <a:off x="2933701" y="2771775"/>
              <a:ext cx="3267075" cy="69850"/>
            </a:xfrm>
            <a:custGeom>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chemeClr val="accent2">
                <a:lumMod val="50000"/>
              </a:schemeClr>
            </a:solid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23"/>
          <p:cNvGrpSpPr/>
          <p:nvPr/>
        </p:nvGrpSpPr>
        <p:grpSpPr>
          <a:xfrm>
            <a:off x="1584734" y="3943276"/>
            <a:ext cx="4146015" cy="952663"/>
            <a:chOff x="2781301" y="2841625"/>
            <a:chExt cx="3571875" cy="820738"/>
          </a:xfrm>
        </p:grpSpPr>
        <p:sp>
          <p:nvSpPr>
            <p:cNvPr id="7178" name="Freeform 10"/>
            <p:cNvSpPr/>
            <p:nvPr/>
          </p:nvSpPr>
          <p:spPr bwMode="auto">
            <a:xfrm>
              <a:off x="2781301" y="2841625"/>
              <a:ext cx="3571875" cy="741362"/>
            </a:xfrm>
            <a:custGeom>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solidFill>
              <a:schemeClr val="accent3"/>
            </a:solid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20"/>
            <p:cNvGrpSpPr/>
            <p:nvPr/>
          </p:nvGrpSpPr>
          <p:grpSpPr>
            <a:xfrm>
              <a:off x="2781301" y="2911475"/>
              <a:ext cx="3571875" cy="750888"/>
              <a:chOff x="2781301" y="2911475"/>
              <a:chExt cx="3571875" cy="750888"/>
            </a:xfrm>
            <a:solidFill>
              <a:schemeClr val="accent3">
                <a:lumMod val="75000"/>
              </a:schemeClr>
            </a:solidFill>
          </p:grpSpPr>
          <p:sp>
            <p:nvSpPr>
              <p:cNvPr id="7179" name="Freeform 11"/>
              <p:cNvSpPr/>
              <p:nvPr/>
            </p:nvSpPr>
            <p:spPr bwMode="auto">
              <a:xfrm>
                <a:off x="2781301" y="2911475"/>
                <a:ext cx="658813" cy="157162"/>
              </a:xfrm>
              <a:custGeom>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80" name="Freeform 12"/>
              <p:cNvSpPr/>
              <p:nvPr/>
            </p:nvSpPr>
            <p:spPr bwMode="auto">
              <a:xfrm>
                <a:off x="5691188" y="2911475"/>
                <a:ext cx="661988" cy="157162"/>
              </a:xfrm>
              <a:custGeom>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81" name="Freeform 13"/>
              <p:cNvSpPr/>
              <p:nvPr/>
            </p:nvSpPr>
            <p:spPr bwMode="auto">
              <a:xfrm>
                <a:off x="3440113" y="3582988"/>
                <a:ext cx="2251075" cy="79375"/>
              </a:xfrm>
              <a:custGeom>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22"/>
          <p:cNvGrpSpPr/>
          <p:nvPr/>
        </p:nvGrpSpPr>
        <p:grpSpPr>
          <a:xfrm>
            <a:off x="2349422" y="4895973"/>
            <a:ext cx="2612910" cy="932391"/>
            <a:chOff x="3440113" y="3662363"/>
            <a:chExt cx="2251075" cy="803275"/>
          </a:xfrm>
        </p:grpSpPr>
        <p:sp>
          <p:nvSpPr>
            <p:cNvPr id="7182" name="Freeform 14"/>
            <p:cNvSpPr/>
            <p:nvPr/>
          </p:nvSpPr>
          <p:spPr bwMode="auto">
            <a:xfrm>
              <a:off x="3440113" y="3662363"/>
              <a:ext cx="2251075" cy="803275"/>
            </a:xfrm>
            <a:custGeom>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solidFill>
              <a:schemeClr val="accent4"/>
            </a:solid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43401" y="3802063"/>
              <a:ext cx="457200" cy="663575"/>
              <a:chOff x="4343401" y="3802063"/>
              <a:chExt cx="457200" cy="663575"/>
            </a:xfrm>
            <a:solidFill>
              <a:schemeClr val="accent4">
                <a:lumMod val="75000"/>
              </a:schemeClr>
            </a:solidFill>
          </p:grpSpPr>
          <p:sp>
            <p:nvSpPr>
              <p:cNvPr id="7183" name="Freeform 15"/>
              <p:cNvSpPr/>
              <p:nvPr/>
            </p:nvSpPr>
            <p:spPr bwMode="auto">
              <a:xfrm>
                <a:off x="4735513" y="3802063"/>
                <a:ext cx="65088" cy="663575"/>
              </a:xfrm>
              <a:custGeom>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84" name="Freeform 16"/>
              <p:cNvSpPr/>
              <p:nvPr/>
            </p:nvSpPr>
            <p:spPr bwMode="auto">
              <a:xfrm>
                <a:off x="4343401" y="3802063"/>
                <a:ext cx="69850" cy="663575"/>
              </a:xfrm>
              <a:custGeom>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36" name="TextBox 35"/>
          <p:cNvSpPr txBox="1"/>
          <p:nvPr/>
        </p:nvSpPr>
        <p:spPr>
          <a:xfrm>
            <a:off x="6903171" y="2316444"/>
            <a:ext cx="3225347" cy="849463"/>
          </a:xfrm>
          <a:prstGeom prst="rect">
            <a:avLst/>
          </a:prstGeom>
          <a:noFill/>
        </p:spPr>
        <p:txBody>
          <a:bodyPr wrap="square" lIns="0" tIns="0" rIns="0" bIns="0" rtlCol="0" anchor="t" anchorCtr="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6903204" y="3271457"/>
            <a:ext cx="3225349" cy="849463"/>
          </a:xfrm>
          <a:prstGeom prst="rect">
            <a:avLst/>
          </a:prstGeom>
          <a:noFill/>
        </p:spPr>
        <p:txBody>
          <a:bodyPr wrap="square" lIns="0" tIns="0" rIns="0" bIns="0" rtlCol="0" anchor="t" anchorCtr="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6903171" y="4226470"/>
            <a:ext cx="3225347" cy="849463"/>
          </a:xfrm>
          <a:prstGeom prst="rect">
            <a:avLst/>
          </a:prstGeom>
          <a:noFill/>
        </p:spPr>
        <p:txBody>
          <a:bodyPr wrap="square" lIns="0" tIns="0" rIns="0" bIns="0" rtlCol="0" anchor="t" anchorCtr="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6903171" y="5181482"/>
            <a:ext cx="3225347" cy="701731"/>
          </a:xfrm>
          <a:prstGeom prst="rect">
            <a:avLst/>
          </a:prstGeom>
          <a:noFill/>
        </p:spPr>
        <p:txBody>
          <a:bodyPr wrap="square" lIns="0" tIns="0" rIns="0" bIns="0" rtlCol="0" anchor="t" anchorCtr="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 Placeholder 3"/>
          <p:cNvSpPr txBox="1"/>
          <p:nvPr/>
        </p:nvSpPr>
        <p:spPr>
          <a:xfrm>
            <a:off x="10399051" y="2409699"/>
            <a:ext cx="719749" cy="517065"/>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lnSpc>
                <a:spcPct val="120000"/>
              </a:lnSpc>
              <a:spcBef>
                <a:spcPct val="20000"/>
              </a:spcBef>
              <a:defRPr/>
            </a:pPr>
            <a:r>
              <a:rPr lang="en-US"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US"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 Placeholder 3"/>
          <p:cNvSpPr txBox="1"/>
          <p:nvPr/>
        </p:nvSpPr>
        <p:spPr>
          <a:xfrm>
            <a:off x="10399051" y="5333327"/>
            <a:ext cx="719749" cy="517065"/>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lnSpc>
                <a:spcPct val="120000"/>
              </a:lnSpc>
              <a:spcBef>
                <a:spcPct val="20000"/>
              </a:spcBef>
              <a:defRPr/>
            </a:pPr>
            <a:r>
              <a:rPr lang="en-US"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3"/>
          <p:cNvSpPr txBox="1"/>
          <p:nvPr/>
        </p:nvSpPr>
        <p:spPr>
          <a:xfrm>
            <a:off x="10399051" y="3388710"/>
            <a:ext cx="719749" cy="517065"/>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lnSpc>
                <a:spcPct val="120000"/>
              </a:lnSpc>
              <a:spcBef>
                <a:spcPct val="20000"/>
              </a:spcBef>
              <a:defRPr/>
            </a:pPr>
            <a:r>
              <a:rPr lang="en-US"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3"/>
          <p:cNvSpPr txBox="1"/>
          <p:nvPr/>
        </p:nvSpPr>
        <p:spPr>
          <a:xfrm>
            <a:off x="10399051" y="4361016"/>
            <a:ext cx="719749" cy="517065"/>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lnSpc>
                <a:spcPct val="120000"/>
              </a:lnSpc>
              <a:spcBef>
                <a:spcPct val="20000"/>
              </a:spcBef>
              <a:defRPr/>
            </a:pPr>
            <a:r>
              <a:rPr lang="en-US"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US"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4" name="Group 43"/>
          <p:cNvGrpSpPr/>
          <p:nvPr/>
        </p:nvGrpSpPr>
        <p:grpSpPr>
          <a:xfrm>
            <a:off x="6183784" y="2380678"/>
            <a:ext cx="600687" cy="583489"/>
            <a:chOff x="860271" y="1518068"/>
            <a:chExt cx="493370" cy="479245"/>
          </a:xfrm>
        </p:grpSpPr>
        <p:sp>
          <p:nvSpPr>
            <p:cNvPr id="45" name="Rounded Rectangle 44"/>
            <p:cNvSpPr/>
            <p:nvPr/>
          </p:nvSpPr>
          <p:spPr>
            <a:xfrm>
              <a:off x="860271" y="1518068"/>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6"/>
            <p:cNvSpPr>
              <a:spLocks noEditPoints="1"/>
            </p:cNvSpPr>
            <p:nvPr/>
          </p:nvSpPr>
          <p:spPr bwMode="auto">
            <a:xfrm>
              <a:off x="997419" y="1671965"/>
              <a:ext cx="219075" cy="171450"/>
            </a:xfrm>
            <a:custGeom>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159297" y="3340160"/>
            <a:ext cx="600687" cy="583489"/>
            <a:chOff x="840159" y="2185414"/>
            <a:chExt cx="493370" cy="479245"/>
          </a:xfrm>
        </p:grpSpPr>
        <p:sp>
          <p:nvSpPr>
            <p:cNvPr id="48" name="Rounded Rectangle 47"/>
            <p:cNvSpPr/>
            <p:nvPr/>
          </p:nvSpPr>
          <p:spPr>
            <a:xfrm>
              <a:off x="840159" y="2185414"/>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00"/>
            <p:cNvSpPr>
              <a:spLocks noEditPoints="1"/>
            </p:cNvSpPr>
            <p:nvPr/>
          </p:nvSpPr>
          <p:spPr bwMode="auto">
            <a:xfrm>
              <a:off x="971750" y="2314705"/>
              <a:ext cx="230188" cy="220663"/>
            </a:xfrm>
            <a:custGeom>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6159297" y="4292939"/>
            <a:ext cx="600687" cy="583489"/>
            <a:chOff x="840159" y="2852760"/>
            <a:chExt cx="493370" cy="479245"/>
          </a:xfrm>
        </p:grpSpPr>
        <p:sp>
          <p:nvSpPr>
            <p:cNvPr id="51" name="Rounded Rectangle 50"/>
            <p:cNvSpPr/>
            <p:nvPr/>
          </p:nvSpPr>
          <p:spPr>
            <a:xfrm>
              <a:off x="840159" y="2852760"/>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44"/>
            <p:cNvSpPr>
              <a:spLocks noEditPoints="1"/>
            </p:cNvSpPr>
            <p:nvPr/>
          </p:nvSpPr>
          <p:spPr bwMode="auto">
            <a:xfrm>
              <a:off x="955869" y="2990792"/>
              <a:ext cx="261950" cy="203180"/>
            </a:xfrm>
            <a:custGeom>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159297" y="5245717"/>
            <a:ext cx="600687" cy="583489"/>
            <a:chOff x="840159" y="3520106"/>
            <a:chExt cx="493370" cy="479245"/>
          </a:xfrm>
        </p:grpSpPr>
        <p:sp>
          <p:nvSpPr>
            <p:cNvPr id="54" name="Rounded Rectangle 53"/>
            <p:cNvSpPr/>
            <p:nvPr/>
          </p:nvSpPr>
          <p:spPr>
            <a:xfrm>
              <a:off x="840159" y="3520106"/>
              <a:ext cx="493370" cy="479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11330" rtlCol="0" anchor="ctr"/>
            <a:lstStyle/>
            <a:p>
              <a:pPr algn="ctr">
                <a:lnSpc>
                  <a:spcPct val="120000"/>
                </a:lnSpc>
              </a:pPr>
              <a:endParaRPr lang="en-US" sz="24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52"/>
            <p:cNvSpPr>
              <a:spLocks noEditPoints="1"/>
            </p:cNvSpPr>
            <p:nvPr/>
          </p:nvSpPr>
          <p:spPr bwMode="auto">
            <a:xfrm>
              <a:off x="955869" y="3638690"/>
              <a:ext cx="261950" cy="242077"/>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6" name="Content Placeholder 2"/>
          <p:cNvSpPr txBox="1"/>
          <p:nvPr/>
        </p:nvSpPr>
        <p:spPr>
          <a:xfrm>
            <a:off x="362744" y="269590"/>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1" accel="50000" decel="5000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ppt_x"/>
                                          </p:val>
                                        </p:tav>
                                        <p:tav tm="100000">
                                          <p:val>
                                            <p:strVal val="#ppt_x"/>
                                          </p:val>
                                        </p:tav>
                                      </p:tavLst>
                                    </p:anim>
                                    <p:anim calcmode="lin" valueType="num">
                                      <p:cBhvr additive="base">
                                        <p:cTn id="13" dur="1000" fill="hold"/>
                                        <p:tgtEl>
                                          <p:spTgt spid="2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accel="50000" decel="5000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000" fill="hold"/>
                                        <p:tgtEl>
                                          <p:spTgt spid="25"/>
                                        </p:tgtEl>
                                        <p:attrNameLst>
                                          <p:attrName>ppt_x</p:attrName>
                                        </p:attrNameLst>
                                      </p:cBhvr>
                                      <p:tavLst>
                                        <p:tav tm="0">
                                          <p:val>
                                            <p:strVal val="#ppt_x"/>
                                          </p:val>
                                        </p:tav>
                                        <p:tav tm="100000">
                                          <p:val>
                                            <p:strVal val="#ppt_x"/>
                                          </p:val>
                                        </p:tav>
                                      </p:tavLst>
                                    </p:anim>
                                    <p:anim calcmode="lin" valueType="num">
                                      <p:cBhvr additive="base">
                                        <p:cTn id="18" dur="1000" fill="hold"/>
                                        <p:tgtEl>
                                          <p:spTgt spid="25"/>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000"/>
                            </p:stCondLst>
                            <p:childTnLst>
                              <p:par>
                                <p:cTn id="20" presetID="2" presetClass="entr" presetSubtype="1" accel="50000" decel="5000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000" fill="hold"/>
                                        <p:tgtEl>
                                          <p:spTgt spid="26"/>
                                        </p:tgtEl>
                                        <p:attrNameLst>
                                          <p:attrName>ppt_x</p:attrName>
                                        </p:attrNameLst>
                                      </p:cBhvr>
                                      <p:tavLst>
                                        <p:tav tm="0">
                                          <p:val>
                                            <p:strVal val="#ppt_x"/>
                                          </p:val>
                                        </p:tav>
                                        <p:tav tm="100000">
                                          <p:val>
                                            <p:strVal val="#ppt_x"/>
                                          </p:val>
                                        </p:tav>
                                      </p:tavLst>
                                    </p:anim>
                                    <p:anim calcmode="lin" valueType="num">
                                      <p:cBhvr additive="base">
                                        <p:cTn id="23" dur="1000" fill="hold"/>
                                        <p:tgtEl>
                                          <p:spTgt spid="26"/>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4000"/>
                            </p:stCondLst>
                            <p:childTnLst>
                              <p:par>
                                <p:cTn id="25" presetID="53" presetClass="entr" presetSubtype="16"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1000" fill="hold"/>
                                        <p:tgtEl>
                                          <p:spTgt spid="36"/>
                                        </p:tgtEl>
                                        <p:attrNameLst>
                                          <p:attrName>ppt_x</p:attrName>
                                        </p:attrNameLst>
                                      </p:cBhvr>
                                      <p:tavLst>
                                        <p:tav tm="0">
                                          <p:val>
                                            <p:strVal val="#ppt_x"/>
                                          </p:val>
                                        </p:tav>
                                        <p:tav tm="100000">
                                          <p:val>
                                            <p:strVal val="#ppt_x"/>
                                          </p:val>
                                        </p:tav>
                                      </p:tavLst>
                                    </p:anim>
                                    <p:anim calcmode="lin" valueType="num">
                                      <p:cBhvr additive="base">
                                        <p:cTn id="33" dur="1000" fill="hold"/>
                                        <p:tgtEl>
                                          <p:spTgt spid="36"/>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nodeType="afterGroup">
                            <p:stCondLst>
                              <p:cond delay="5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par>
                                <p:cTn id="46" presetID="2" presetClass="entr" presetSubtype="4" accel="50000" decel="5000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1000" fill="hold"/>
                                        <p:tgtEl>
                                          <p:spTgt spid="37"/>
                                        </p:tgtEl>
                                        <p:attrNameLst>
                                          <p:attrName>ppt_x</p:attrName>
                                        </p:attrNameLst>
                                      </p:cBhvr>
                                      <p:tavLst>
                                        <p:tav tm="0">
                                          <p:val>
                                            <p:strVal val="#ppt_x"/>
                                          </p:val>
                                        </p:tav>
                                        <p:tav tm="100000">
                                          <p:val>
                                            <p:strVal val="#ppt_x"/>
                                          </p:val>
                                        </p:tav>
                                      </p:tavLst>
                                    </p:anim>
                                    <p:anim calcmode="lin" valueType="num">
                                      <p:cBhvr additive="base">
                                        <p:cTn id="49" dur="1000" fill="hold"/>
                                        <p:tgtEl>
                                          <p:spTgt spid="37"/>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nodeType="afterGroup">
                            <p:stCondLst>
                              <p:cond delay="7000"/>
                            </p:stCondLst>
                            <p:childTnLst>
                              <p:par>
                                <p:cTn id="57" presetID="53" presetClass="entr" presetSubtype="16" fill="hold"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par>
                                <p:cTn id="62" presetID="2" presetClass="entr" presetSubtype="4" accel="50000" decel="5000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1000" fill="hold"/>
                                        <p:tgtEl>
                                          <p:spTgt spid="38"/>
                                        </p:tgtEl>
                                        <p:attrNameLst>
                                          <p:attrName>ppt_x</p:attrName>
                                        </p:attrNameLst>
                                      </p:cBhvr>
                                      <p:tavLst>
                                        <p:tav tm="0">
                                          <p:val>
                                            <p:strVal val="#ppt_x"/>
                                          </p:val>
                                        </p:tav>
                                        <p:tav tm="100000">
                                          <p:val>
                                            <p:strVal val="#ppt_x"/>
                                          </p:val>
                                        </p:tav>
                                      </p:tavLst>
                                    </p:anim>
                                    <p:anim calcmode="lin" valueType="num">
                                      <p:cBhvr additive="base">
                                        <p:cTn id="65" dur="1000" fill="hold"/>
                                        <p:tgtEl>
                                          <p:spTgt spid="38"/>
                                        </p:tgtEl>
                                        <p:attrNameLst>
                                          <p:attrName>ppt_y</p:attrName>
                                        </p:attrNameLst>
                                      </p:cBhvr>
                                      <p:tavLst>
                                        <p:tav tm="0">
                                          <p:val>
                                            <p:strVal val="1+#ppt_h/2"/>
                                          </p:val>
                                        </p:tav>
                                        <p:tav tm="100000">
                                          <p:val>
                                            <p:strVal val="#ppt_y"/>
                                          </p:val>
                                        </p:tav>
                                      </p:tavLst>
                                    </p:anim>
                                  </p:childTnLst>
                                </p:cTn>
                              </p:par>
                            </p:childTnLst>
                          </p:cTn>
                        </p:par>
                        <p:par>
                          <p:cTn id="66" fill="hold" nodeType="afterGroup">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p:cTn id="69" dur="500" fill="hold"/>
                                        <p:tgtEl>
                                          <p:spTgt spid="43"/>
                                        </p:tgtEl>
                                        <p:attrNameLst>
                                          <p:attrName>ppt_w</p:attrName>
                                        </p:attrNameLst>
                                      </p:cBhvr>
                                      <p:tavLst>
                                        <p:tav tm="0">
                                          <p:val>
                                            <p:fltVal val="0"/>
                                          </p:val>
                                        </p:tav>
                                        <p:tav tm="100000">
                                          <p:val>
                                            <p:strVal val="#ppt_w"/>
                                          </p:val>
                                        </p:tav>
                                      </p:tavLst>
                                    </p:anim>
                                    <p:anim calcmode="lin" valueType="num">
                                      <p:cBhvr>
                                        <p:cTn id="70" dur="500" fill="hold"/>
                                        <p:tgtEl>
                                          <p:spTgt spid="43"/>
                                        </p:tgtEl>
                                        <p:attrNameLst>
                                          <p:attrName>ppt_h</p:attrName>
                                        </p:attrNameLst>
                                      </p:cBhvr>
                                      <p:tavLst>
                                        <p:tav tm="0">
                                          <p:val>
                                            <p:fltVal val="0"/>
                                          </p:val>
                                        </p:tav>
                                        <p:tav tm="100000">
                                          <p:val>
                                            <p:strVal val="#ppt_h"/>
                                          </p:val>
                                        </p:tav>
                                      </p:tavLst>
                                    </p:anim>
                                    <p:animEffect transition="in" filter="fade">
                                      <p:cBhvr>
                                        <p:cTn id="71" dur="500"/>
                                        <p:tgtEl>
                                          <p:spTgt spid="43"/>
                                        </p:tgtEl>
                                      </p:cBhvr>
                                    </p:animEffect>
                                  </p:childTnLst>
                                </p:cTn>
                              </p:par>
                            </p:childTnLst>
                          </p:cTn>
                        </p:par>
                        <p:par>
                          <p:cTn id="72" fill="hold" nodeType="afterGroup">
                            <p:stCondLst>
                              <p:cond delay="8500"/>
                            </p:stCondLst>
                            <p:childTnLst>
                              <p:par>
                                <p:cTn id="73" presetID="53" presetClass="entr" presetSubtype="16"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p:cTn id="75" dur="500" fill="hold"/>
                                        <p:tgtEl>
                                          <p:spTgt spid="53"/>
                                        </p:tgtEl>
                                        <p:attrNameLst>
                                          <p:attrName>ppt_w</p:attrName>
                                        </p:attrNameLst>
                                      </p:cBhvr>
                                      <p:tavLst>
                                        <p:tav tm="0">
                                          <p:val>
                                            <p:fltVal val="0"/>
                                          </p:val>
                                        </p:tav>
                                        <p:tav tm="100000">
                                          <p:val>
                                            <p:strVal val="#ppt_w"/>
                                          </p:val>
                                        </p:tav>
                                      </p:tavLst>
                                    </p:anim>
                                    <p:anim calcmode="lin" valueType="num">
                                      <p:cBhvr>
                                        <p:cTn id="76" dur="500" fill="hold"/>
                                        <p:tgtEl>
                                          <p:spTgt spid="53"/>
                                        </p:tgtEl>
                                        <p:attrNameLst>
                                          <p:attrName>ppt_h</p:attrName>
                                        </p:attrNameLst>
                                      </p:cBhvr>
                                      <p:tavLst>
                                        <p:tav tm="0">
                                          <p:val>
                                            <p:fltVal val="0"/>
                                          </p:val>
                                        </p:tav>
                                        <p:tav tm="100000">
                                          <p:val>
                                            <p:strVal val="#ppt_h"/>
                                          </p:val>
                                        </p:tav>
                                      </p:tavLst>
                                    </p:anim>
                                    <p:animEffect transition="in" filter="fade">
                                      <p:cBhvr>
                                        <p:cTn id="77" dur="500"/>
                                        <p:tgtEl>
                                          <p:spTgt spid="53"/>
                                        </p:tgtEl>
                                      </p:cBhvr>
                                    </p:animEffect>
                                  </p:childTnLst>
                                </p:cTn>
                              </p:par>
                              <p:par>
                                <p:cTn id="78" presetID="2" presetClass="entr" presetSubtype="4" accel="50000" decel="5000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additive="base">
                                        <p:cTn id="80" dur="1000" fill="hold"/>
                                        <p:tgtEl>
                                          <p:spTgt spid="39"/>
                                        </p:tgtEl>
                                        <p:attrNameLst>
                                          <p:attrName>ppt_x</p:attrName>
                                        </p:attrNameLst>
                                      </p:cBhvr>
                                      <p:tavLst>
                                        <p:tav tm="0">
                                          <p:val>
                                            <p:strVal val="#ppt_x"/>
                                          </p:val>
                                        </p:tav>
                                        <p:tav tm="100000">
                                          <p:val>
                                            <p:strVal val="#ppt_x"/>
                                          </p:val>
                                        </p:tav>
                                      </p:tavLst>
                                    </p:anim>
                                    <p:anim calcmode="lin" valueType="num">
                                      <p:cBhvr additive="base">
                                        <p:cTn id="81" dur="1000" fill="hold"/>
                                        <p:tgtEl>
                                          <p:spTgt spid="39"/>
                                        </p:tgtEl>
                                        <p:attrNameLst>
                                          <p:attrName>ppt_y</p:attrName>
                                        </p:attrNameLst>
                                      </p:cBhvr>
                                      <p:tavLst>
                                        <p:tav tm="0">
                                          <p:val>
                                            <p:strVal val="1+#ppt_h/2"/>
                                          </p:val>
                                        </p:tav>
                                        <p:tav tm="100000">
                                          <p:val>
                                            <p:strVal val="#ppt_y"/>
                                          </p:val>
                                        </p:tav>
                                      </p:tavLst>
                                    </p:anim>
                                  </p:childTnLst>
                                </p:cTn>
                              </p:par>
                            </p:childTnLst>
                          </p:cTn>
                        </p:par>
                        <p:par>
                          <p:cTn id="82" fill="hold" nodeType="afterGroup">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childTnLst>
                          </p:cTn>
                        </p:par>
                        <p:par>
                          <p:cTn id="88" fill="hold" nodeType="afterGroup">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left)">
                                      <p:cBhvr>
                                        <p:cTn id="91"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56"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
          <p:cNvGrpSpPr>
            <a:grpSpLocks noChangeAspect="1"/>
          </p:cNvGrpSpPr>
          <p:nvPr/>
        </p:nvGrpSpPr>
        <p:grpSpPr>
          <a:xfrm>
            <a:off x="2802634" y="2910354"/>
            <a:ext cx="6589748" cy="2732334"/>
            <a:chOff x="3962400" y="3409950"/>
            <a:chExt cx="3124200" cy="1295400"/>
          </a:xfrm>
          <a:solidFill>
            <a:schemeClr val="tx1">
              <a:lumMod val="85000"/>
              <a:lumOff val="15000"/>
            </a:schemeClr>
          </a:solidFill>
          <a:effectLst>
            <a:outerShdw blurRad="431800" dir="18900000" sy="23000" kx="-1200000" algn="bl" rotWithShape="0">
              <a:prstClr val="black">
                <a:alpha val="20000"/>
              </a:prstClr>
            </a:outerShdw>
          </a:effectLst>
        </p:grpSpPr>
        <p:sp>
          <p:nvSpPr>
            <p:cNvPr id="3" name="Freeform 208"/>
            <p:cNvSpPr/>
            <p:nvPr/>
          </p:nvSpPr>
          <p:spPr bwMode="auto">
            <a:xfrm>
              <a:off x="3981382" y="3824784"/>
              <a:ext cx="3082442" cy="880566"/>
            </a:xfrm>
            <a:custGeom>
              <a:cxnLst>
                <a:cxn ang="0">
                  <a:pos x="817" y="22"/>
                </a:cxn>
                <a:cxn ang="0">
                  <a:pos x="817" y="25"/>
                </a:cxn>
                <a:cxn ang="0">
                  <a:pos x="816" y="28"/>
                </a:cxn>
                <a:cxn ang="0">
                  <a:pos x="815" y="31"/>
                </a:cxn>
                <a:cxn ang="0">
                  <a:pos x="813" y="34"/>
                </a:cxn>
                <a:cxn ang="0">
                  <a:pos x="811" y="36"/>
                </a:cxn>
                <a:cxn ang="0">
                  <a:pos x="807" y="40"/>
                </a:cxn>
                <a:cxn ang="0">
                  <a:pos x="803" y="43"/>
                </a:cxn>
                <a:cxn ang="0">
                  <a:pos x="317" y="326"/>
                </a:cxn>
                <a:cxn ang="0">
                  <a:pos x="298" y="336"/>
                </a:cxn>
                <a:cxn ang="0">
                  <a:pos x="292" y="338"/>
                </a:cxn>
                <a:cxn ang="0">
                  <a:pos x="284" y="340"/>
                </a:cxn>
                <a:cxn ang="0">
                  <a:pos x="276" y="341"/>
                </a:cxn>
                <a:cxn ang="0">
                  <a:pos x="271" y="342"/>
                </a:cxn>
                <a:cxn ang="0">
                  <a:pos x="269" y="342"/>
                </a:cxn>
                <a:cxn ang="0">
                  <a:pos x="266" y="342"/>
                </a:cxn>
                <a:cxn ang="0">
                  <a:pos x="265" y="342"/>
                </a:cxn>
                <a:cxn ang="0">
                  <a:pos x="263" y="342"/>
                </a:cxn>
                <a:cxn ang="0">
                  <a:pos x="258" y="341"/>
                </a:cxn>
                <a:cxn ang="0">
                  <a:pos x="253" y="341"/>
                </a:cxn>
                <a:cxn ang="0">
                  <a:pos x="248" y="340"/>
                </a:cxn>
                <a:cxn ang="0">
                  <a:pos x="243" y="339"/>
                </a:cxn>
                <a:cxn ang="0">
                  <a:pos x="234" y="336"/>
                </a:cxn>
                <a:cxn ang="0">
                  <a:pos x="16" y="210"/>
                </a:cxn>
                <a:cxn ang="0">
                  <a:pos x="16" y="217"/>
                </a:cxn>
                <a:cxn ang="0">
                  <a:pos x="234" y="343"/>
                </a:cxn>
                <a:cxn ang="0">
                  <a:pos x="243" y="346"/>
                </a:cxn>
                <a:cxn ang="0">
                  <a:pos x="248" y="347"/>
                </a:cxn>
                <a:cxn ang="0">
                  <a:pos x="253" y="348"/>
                </a:cxn>
                <a:cxn ang="0">
                  <a:pos x="258" y="349"/>
                </a:cxn>
                <a:cxn ang="0">
                  <a:pos x="263" y="349"/>
                </a:cxn>
                <a:cxn ang="0">
                  <a:pos x="265" y="349"/>
                </a:cxn>
                <a:cxn ang="0">
                  <a:pos x="266" y="349"/>
                </a:cxn>
                <a:cxn ang="0">
                  <a:pos x="269" y="349"/>
                </a:cxn>
                <a:cxn ang="0">
                  <a:pos x="271" y="349"/>
                </a:cxn>
                <a:cxn ang="0">
                  <a:pos x="276" y="349"/>
                </a:cxn>
                <a:cxn ang="0">
                  <a:pos x="284" y="347"/>
                </a:cxn>
                <a:cxn ang="0">
                  <a:pos x="292" y="345"/>
                </a:cxn>
                <a:cxn ang="0">
                  <a:pos x="298" y="343"/>
                </a:cxn>
                <a:cxn ang="0">
                  <a:pos x="317" y="333"/>
                </a:cxn>
                <a:cxn ang="0">
                  <a:pos x="803" y="50"/>
                </a:cxn>
                <a:cxn ang="0">
                  <a:pos x="807" y="47"/>
                </a:cxn>
                <a:cxn ang="0">
                  <a:pos x="811" y="43"/>
                </a:cxn>
                <a:cxn ang="0">
                  <a:pos x="813" y="41"/>
                </a:cxn>
                <a:cxn ang="0">
                  <a:pos x="815" y="38"/>
                </a:cxn>
                <a:cxn ang="0">
                  <a:pos x="816" y="35"/>
                </a:cxn>
                <a:cxn ang="0">
                  <a:pos x="817" y="32"/>
                </a:cxn>
                <a:cxn ang="0">
                  <a:pos x="817" y="29"/>
                </a:cxn>
              </a:cxnLst>
              <a:rect l="0" t="0" r="r" b="b"/>
              <a:pathLst>
                <a:path w="817" h="349">
                  <a:moveTo>
                    <a:pt x="817" y="0"/>
                  </a:moveTo>
                  <a:cubicBezTo>
                    <a:pt x="817" y="0"/>
                    <a:pt x="817" y="1"/>
                    <a:pt x="817" y="1"/>
                  </a:cubicBezTo>
                  <a:cubicBezTo>
                    <a:pt x="817" y="8"/>
                    <a:pt x="817" y="15"/>
                    <a:pt x="817" y="22"/>
                  </a:cubicBezTo>
                  <a:cubicBezTo>
                    <a:pt x="817" y="22"/>
                    <a:pt x="817" y="22"/>
                    <a:pt x="817" y="22"/>
                  </a:cubicBezTo>
                  <a:cubicBezTo>
                    <a:pt x="817" y="23"/>
                    <a:pt x="817" y="23"/>
                    <a:pt x="817" y="24"/>
                  </a:cubicBezTo>
                  <a:cubicBezTo>
                    <a:pt x="817" y="24"/>
                    <a:pt x="817" y="25"/>
                    <a:pt x="817" y="25"/>
                  </a:cubicBezTo>
                  <a:cubicBezTo>
                    <a:pt x="817" y="26"/>
                    <a:pt x="817" y="26"/>
                    <a:pt x="817" y="26"/>
                  </a:cubicBezTo>
                  <a:cubicBezTo>
                    <a:pt x="817" y="27"/>
                    <a:pt x="817" y="27"/>
                    <a:pt x="817" y="27"/>
                  </a:cubicBezTo>
                  <a:cubicBezTo>
                    <a:pt x="817" y="27"/>
                    <a:pt x="816" y="28"/>
                    <a:pt x="816" y="28"/>
                  </a:cubicBezTo>
                  <a:cubicBezTo>
                    <a:pt x="816" y="29"/>
                    <a:pt x="816" y="29"/>
                    <a:pt x="816" y="29"/>
                  </a:cubicBezTo>
                  <a:cubicBezTo>
                    <a:pt x="816" y="30"/>
                    <a:pt x="816" y="30"/>
                    <a:pt x="816" y="30"/>
                  </a:cubicBezTo>
                  <a:cubicBezTo>
                    <a:pt x="816" y="30"/>
                    <a:pt x="815" y="31"/>
                    <a:pt x="815" y="31"/>
                  </a:cubicBezTo>
                  <a:cubicBezTo>
                    <a:pt x="815" y="32"/>
                    <a:pt x="815" y="32"/>
                    <a:pt x="815" y="32"/>
                  </a:cubicBezTo>
                  <a:cubicBezTo>
                    <a:pt x="814" y="32"/>
                    <a:pt x="814" y="32"/>
                    <a:pt x="814" y="32"/>
                  </a:cubicBezTo>
                  <a:cubicBezTo>
                    <a:pt x="814" y="33"/>
                    <a:pt x="813" y="34"/>
                    <a:pt x="813" y="34"/>
                  </a:cubicBezTo>
                  <a:cubicBezTo>
                    <a:pt x="813" y="35"/>
                    <a:pt x="813" y="35"/>
                    <a:pt x="813" y="35"/>
                  </a:cubicBezTo>
                  <a:cubicBezTo>
                    <a:pt x="812" y="35"/>
                    <a:pt x="812" y="36"/>
                    <a:pt x="812" y="36"/>
                  </a:cubicBezTo>
                  <a:cubicBezTo>
                    <a:pt x="811" y="36"/>
                    <a:pt x="811" y="36"/>
                    <a:pt x="811" y="36"/>
                  </a:cubicBezTo>
                  <a:cubicBezTo>
                    <a:pt x="811" y="37"/>
                    <a:pt x="810" y="38"/>
                    <a:pt x="809" y="38"/>
                  </a:cubicBezTo>
                  <a:cubicBezTo>
                    <a:pt x="809" y="39"/>
                    <a:pt x="809" y="39"/>
                    <a:pt x="809" y="39"/>
                  </a:cubicBezTo>
                  <a:cubicBezTo>
                    <a:pt x="809" y="39"/>
                    <a:pt x="808" y="39"/>
                    <a:pt x="807" y="40"/>
                  </a:cubicBezTo>
                  <a:cubicBezTo>
                    <a:pt x="807" y="40"/>
                    <a:pt x="806" y="41"/>
                    <a:pt x="806" y="41"/>
                  </a:cubicBezTo>
                  <a:cubicBezTo>
                    <a:pt x="805" y="41"/>
                    <a:pt x="805" y="42"/>
                    <a:pt x="804" y="42"/>
                  </a:cubicBezTo>
                  <a:cubicBezTo>
                    <a:pt x="804" y="43"/>
                    <a:pt x="803" y="43"/>
                    <a:pt x="803" y="43"/>
                  </a:cubicBezTo>
                  <a:cubicBezTo>
                    <a:pt x="802" y="44"/>
                    <a:pt x="802" y="44"/>
                    <a:pt x="802" y="44"/>
                  </a:cubicBezTo>
                  <a:cubicBezTo>
                    <a:pt x="777" y="58"/>
                    <a:pt x="777" y="58"/>
                    <a:pt x="777" y="58"/>
                  </a:cubicBezTo>
                  <a:cubicBezTo>
                    <a:pt x="317" y="326"/>
                    <a:pt x="317" y="326"/>
                    <a:pt x="317" y="326"/>
                  </a:cubicBezTo>
                  <a:cubicBezTo>
                    <a:pt x="304" y="333"/>
                    <a:pt x="304" y="333"/>
                    <a:pt x="304" y="333"/>
                  </a:cubicBezTo>
                  <a:cubicBezTo>
                    <a:pt x="303" y="334"/>
                    <a:pt x="301" y="335"/>
                    <a:pt x="299" y="335"/>
                  </a:cubicBezTo>
                  <a:cubicBezTo>
                    <a:pt x="299" y="336"/>
                    <a:pt x="298" y="336"/>
                    <a:pt x="298" y="336"/>
                  </a:cubicBezTo>
                  <a:cubicBezTo>
                    <a:pt x="296" y="337"/>
                    <a:pt x="295" y="337"/>
                    <a:pt x="293" y="338"/>
                  </a:cubicBezTo>
                  <a:cubicBezTo>
                    <a:pt x="293" y="338"/>
                    <a:pt x="293" y="338"/>
                    <a:pt x="293" y="338"/>
                  </a:cubicBezTo>
                  <a:cubicBezTo>
                    <a:pt x="292" y="338"/>
                    <a:pt x="292" y="338"/>
                    <a:pt x="292" y="338"/>
                  </a:cubicBezTo>
                  <a:cubicBezTo>
                    <a:pt x="291" y="339"/>
                    <a:pt x="290" y="339"/>
                    <a:pt x="289" y="339"/>
                  </a:cubicBezTo>
                  <a:cubicBezTo>
                    <a:pt x="289" y="339"/>
                    <a:pt x="288" y="339"/>
                    <a:pt x="287" y="340"/>
                  </a:cubicBezTo>
                  <a:cubicBezTo>
                    <a:pt x="286" y="340"/>
                    <a:pt x="285" y="340"/>
                    <a:pt x="284" y="340"/>
                  </a:cubicBezTo>
                  <a:cubicBezTo>
                    <a:pt x="284" y="340"/>
                    <a:pt x="283" y="340"/>
                    <a:pt x="283" y="341"/>
                  </a:cubicBezTo>
                  <a:cubicBezTo>
                    <a:pt x="282" y="341"/>
                    <a:pt x="282" y="341"/>
                    <a:pt x="282" y="341"/>
                  </a:cubicBezTo>
                  <a:cubicBezTo>
                    <a:pt x="280" y="341"/>
                    <a:pt x="278" y="341"/>
                    <a:pt x="276" y="341"/>
                  </a:cubicBezTo>
                  <a:cubicBezTo>
                    <a:pt x="276" y="341"/>
                    <a:pt x="276" y="341"/>
                    <a:pt x="276" y="341"/>
                  </a:cubicBezTo>
                  <a:cubicBezTo>
                    <a:pt x="275" y="342"/>
                    <a:pt x="275" y="342"/>
                    <a:pt x="274" y="342"/>
                  </a:cubicBezTo>
                  <a:cubicBezTo>
                    <a:pt x="273" y="342"/>
                    <a:pt x="272" y="342"/>
                    <a:pt x="271" y="342"/>
                  </a:cubicBezTo>
                  <a:cubicBezTo>
                    <a:pt x="270" y="342"/>
                    <a:pt x="270" y="342"/>
                    <a:pt x="270" y="342"/>
                  </a:cubicBezTo>
                  <a:cubicBezTo>
                    <a:pt x="270" y="342"/>
                    <a:pt x="269" y="342"/>
                    <a:pt x="269" y="342"/>
                  </a:cubicBezTo>
                  <a:cubicBezTo>
                    <a:pt x="269" y="342"/>
                    <a:pt x="269" y="342"/>
                    <a:pt x="269" y="342"/>
                  </a:cubicBezTo>
                  <a:cubicBezTo>
                    <a:pt x="269" y="342"/>
                    <a:pt x="269" y="342"/>
                    <a:pt x="269" y="342"/>
                  </a:cubicBezTo>
                  <a:cubicBezTo>
                    <a:pt x="269" y="342"/>
                    <a:pt x="268" y="342"/>
                    <a:pt x="268" y="342"/>
                  </a:cubicBezTo>
                  <a:cubicBezTo>
                    <a:pt x="268" y="342"/>
                    <a:pt x="267" y="342"/>
                    <a:pt x="266" y="342"/>
                  </a:cubicBezTo>
                  <a:cubicBezTo>
                    <a:pt x="266" y="342"/>
                    <a:pt x="266" y="342"/>
                    <a:pt x="265" y="342"/>
                  </a:cubicBezTo>
                  <a:cubicBezTo>
                    <a:pt x="265" y="342"/>
                    <a:pt x="265" y="342"/>
                    <a:pt x="265" y="342"/>
                  </a:cubicBezTo>
                  <a:cubicBezTo>
                    <a:pt x="265" y="342"/>
                    <a:pt x="265" y="342"/>
                    <a:pt x="265" y="342"/>
                  </a:cubicBezTo>
                  <a:cubicBezTo>
                    <a:pt x="265" y="342"/>
                    <a:pt x="265" y="342"/>
                    <a:pt x="264" y="342"/>
                  </a:cubicBezTo>
                  <a:cubicBezTo>
                    <a:pt x="264" y="342"/>
                    <a:pt x="264" y="342"/>
                    <a:pt x="264" y="342"/>
                  </a:cubicBezTo>
                  <a:cubicBezTo>
                    <a:pt x="264" y="342"/>
                    <a:pt x="263" y="342"/>
                    <a:pt x="263" y="342"/>
                  </a:cubicBezTo>
                  <a:cubicBezTo>
                    <a:pt x="262" y="342"/>
                    <a:pt x="261" y="342"/>
                    <a:pt x="260" y="342"/>
                  </a:cubicBezTo>
                  <a:cubicBezTo>
                    <a:pt x="260" y="342"/>
                    <a:pt x="259" y="342"/>
                    <a:pt x="259" y="342"/>
                  </a:cubicBezTo>
                  <a:cubicBezTo>
                    <a:pt x="259" y="342"/>
                    <a:pt x="258" y="342"/>
                    <a:pt x="258" y="341"/>
                  </a:cubicBezTo>
                  <a:cubicBezTo>
                    <a:pt x="257" y="341"/>
                    <a:pt x="256" y="341"/>
                    <a:pt x="255" y="341"/>
                  </a:cubicBezTo>
                  <a:cubicBezTo>
                    <a:pt x="255" y="341"/>
                    <a:pt x="254" y="341"/>
                    <a:pt x="254" y="341"/>
                  </a:cubicBezTo>
                  <a:cubicBezTo>
                    <a:pt x="254" y="341"/>
                    <a:pt x="253" y="341"/>
                    <a:pt x="253" y="341"/>
                  </a:cubicBezTo>
                  <a:cubicBezTo>
                    <a:pt x="252" y="341"/>
                    <a:pt x="251" y="341"/>
                    <a:pt x="250" y="340"/>
                  </a:cubicBezTo>
                  <a:cubicBezTo>
                    <a:pt x="250" y="340"/>
                    <a:pt x="249" y="340"/>
                    <a:pt x="249" y="340"/>
                  </a:cubicBezTo>
                  <a:cubicBezTo>
                    <a:pt x="248" y="340"/>
                    <a:pt x="248" y="340"/>
                    <a:pt x="248" y="340"/>
                  </a:cubicBezTo>
                  <a:cubicBezTo>
                    <a:pt x="247" y="340"/>
                    <a:pt x="246" y="339"/>
                    <a:pt x="244" y="339"/>
                  </a:cubicBezTo>
                  <a:cubicBezTo>
                    <a:pt x="244" y="339"/>
                    <a:pt x="244" y="339"/>
                    <a:pt x="243" y="339"/>
                  </a:cubicBezTo>
                  <a:cubicBezTo>
                    <a:pt x="243" y="339"/>
                    <a:pt x="243" y="339"/>
                    <a:pt x="243" y="339"/>
                  </a:cubicBezTo>
                  <a:cubicBezTo>
                    <a:pt x="241" y="338"/>
                    <a:pt x="239" y="337"/>
                    <a:pt x="237" y="337"/>
                  </a:cubicBezTo>
                  <a:cubicBezTo>
                    <a:pt x="237" y="337"/>
                    <a:pt x="237" y="337"/>
                    <a:pt x="237" y="337"/>
                  </a:cubicBezTo>
                  <a:cubicBezTo>
                    <a:pt x="236" y="336"/>
                    <a:pt x="235" y="336"/>
                    <a:pt x="234" y="336"/>
                  </a:cubicBezTo>
                  <a:cubicBezTo>
                    <a:pt x="234" y="335"/>
                    <a:pt x="233" y="335"/>
                    <a:pt x="233" y="335"/>
                  </a:cubicBezTo>
                  <a:cubicBezTo>
                    <a:pt x="232" y="334"/>
                    <a:pt x="230" y="334"/>
                    <a:pt x="229" y="333"/>
                  </a:cubicBezTo>
                  <a:cubicBezTo>
                    <a:pt x="16" y="210"/>
                    <a:pt x="16" y="210"/>
                    <a:pt x="16" y="210"/>
                  </a:cubicBezTo>
                  <a:cubicBezTo>
                    <a:pt x="6" y="204"/>
                    <a:pt x="1" y="197"/>
                    <a:pt x="1" y="189"/>
                  </a:cubicBezTo>
                  <a:cubicBezTo>
                    <a:pt x="1" y="195"/>
                    <a:pt x="1" y="195"/>
                    <a:pt x="1" y="195"/>
                  </a:cubicBezTo>
                  <a:cubicBezTo>
                    <a:pt x="0" y="203"/>
                    <a:pt x="6" y="211"/>
                    <a:pt x="16" y="217"/>
                  </a:cubicBezTo>
                  <a:cubicBezTo>
                    <a:pt x="229" y="340"/>
                    <a:pt x="229" y="340"/>
                    <a:pt x="229" y="340"/>
                  </a:cubicBezTo>
                  <a:cubicBezTo>
                    <a:pt x="230" y="341"/>
                    <a:pt x="232" y="341"/>
                    <a:pt x="233" y="342"/>
                  </a:cubicBezTo>
                  <a:cubicBezTo>
                    <a:pt x="233" y="342"/>
                    <a:pt x="234" y="342"/>
                    <a:pt x="234" y="343"/>
                  </a:cubicBezTo>
                  <a:cubicBezTo>
                    <a:pt x="235" y="343"/>
                    <a:pt x="236" y="343"/>
                    <a:pt x="237" y="344"/>
                  </a:cubicBezTo>
                  <a:cubicBezTo>
                    <a:pt x="237" y="344"/>
                    <a:pt x="237" y="344"/>
                    <a:pt x="237" y="344"/>
                  </a:cubicBezTo>
                  <a:cubicBezTo>
                    <a:pt x="239" y="345"/>
                    <a:pt x="241" y="345"/>
                    <a:pt x="243" y="346"/>
                  </a:cubicBezTo>
                  <a:cubicBezTo>
                    <a:pt x="243" y="346"/>
                    <a:pt x="243" y="346"/>
                    <a:pt x="243" y="346"/>
                  </a:cubicBezTo>
                  <a:cubicBezTo>
                    <a:pt x="244" y="346"/>
                    <a:pt x="244" y="346"/>
                    <a:pt x="244" y="346"/>
                  </a:cubicBezTo>
                  <a:cubicBezTo>
                    <a:pt x="246" y="346"/>
                    <a:pt x="247" y="347"/>
                    <a:pt x="248" y="347"/>
                  </a:cubicBezTo>
                  <a:cubicBezTo>
                    <a:pt x="249" y="347"/>
                    <a:pt x="249" y="347"/>
                    <a:pt x="249" y="347"/>
                  </a:cubicBezTo>
                  <a:cubicBezTo>
                    <a:pt x="249" y="347"/>
                    <a:pt x="250" y="347"/>
                    <a:pt x="250" y="347"/>
                  </a:cubicBezTo>
                  <a:cubicBezTo>
                    <a:pt x="251" y="348"/>
                    <a:pt x="252" y="348"/>
                    <a:pt x="253" y="348"/>
                  </a:cubicBezTo>
                  <a:cubicBezTo>
                    <a:pt x="253" y="348"/>
                    <a:pt x="254" y="348"/>
                    <a:pt x="254" y="348"/>
                  </a:cubicBezTo>
                  <a:cubicBezTo>
                    <a:pt x="254" y="348"/>
                    <a:pt x="255" y="348"/>
                    <a:pt x="255" y="348"/>
                  </a:cubicBezTo>
                  <a:cubicBezTo>
                    <a:pt x="256" y="348"/>
                    <a:pt x="257" y="348"/>
                    <a:pt x="258" y="349"/>
                  </a:cubicBezTo>
                  <a:cubicBezTo>
                    <a:pt x="258" y="349"/>
                    <a:pt x="259" y="349"/>
                    <a:pt x="259" y="349"/>
                  </a:cubicBezTo>
                  <a:cubicBezTo>
                    <a:pt x="259" y="349"/>
                    <a:pt x="260" y="349"/>
                    <a:pt x="260" y="349"/>
                  </a:cubicBezTo>
                  <a:cubicBezTo>
                    <a:pt x="261" y="349"/>
                    <a:pt x="262" y="349"/>
                    <a:pt x="263" y="349"/>
                  </a:cubicBezTo>
                  <a:cubicBezTo>
                    <a:pt x="263" y="349"/>
                    <a:pt x="264" y="349"/>
                    <a:pt x="264" y="349"/>
                  </a:cubicBezTo>
                  <a:cubicBezTo>
                    <a:pt x="264" y="349"/>
                    <a:pt x="264" y="349"/>
                    <a:pt x="265" y="349"/>
                  </a:cubicBezTo>
                  <a:cubicBezTo>
                    <a:pt x="265" y="349"/>
                    <a:pt x="265" y="349"/>
                    <a:pt x="265" y="349"/>
                  </a:cubicBezTo>
                  <a:cubicBezTo>
                    <a:pt x="265" y="349"/>
                    <a:pt x="265" y="349"/>
                    <a:pt x="265" y="349"/>
                  </a:cubicBezTo>
                  <a:cubicBezTo>
                    <a:pt x="265" y="349"/>
                    <a:pt x="265" y="349"/>
                    <a:pt x="265" y="349"/>
                  </a:cubicBezTo>
                  <a:cubicBezTo>
                    <a:pt x="266" y="349"/>
                    <a:pt x="266" y="349"/>
                    <a:pt x="266" y="349"/>
                  </a:cubicBezTo>
                  <a:cubicBezTo>
                    <a:pt x="267" y="349"/>
                    <a:pt x="268" y="349"/>
                    <a:pt x="268" y="349"/>
                  </a:cubicBezTo>
                  <a:cubicBezTo>
                    <a:pt x="268" y="349"/>
                    <a:pt x="269" y="349"/>
                    <a:pt x="269" y="349"/>
                  </a:cubicBezTo>
                  <a:cubicBezTo>
                    <a:pt x="269" y="349"/>
                    <a:pt x="269" y="349"/>
                    <a:pt x="269" y="349"/>
                  </a:cubicBezTo>
                  <a:cubicBezTo>
                    <a:pt x="269" y="349"/>
                    <a:pt x="269" y="349"/>
                    <a:pt x="269" y="349"/>
                  </a:cubicBezTo>
                  <a:cubicBezTo>
                    <a:pt x="269" y="349"/>
                    <a:pt x="270" y="349"/>
                    <a:pt x="270" y="349"/>
                  </a:cubicBezTo>
                  <a:cubicBezTo>
                    <a:pt x="271" y="349"/>
                    <a:pt x="271" y="349"/>
                    <a:pt x="271" y="349"/>
                  </a:cubicBezTo>
                  <a:cubicBezTo>
                    <a:pt x="272" y="349"/>
                    <a:pt x="273" y="349"/>
                    <a:pt x="274" y="349"/>
                  </a:cubicBezTo>
                  <a:cubicBezTo>
                    <a:pt x="275" y="349"/>
                    <a:pt x="275" y="349"/>
                    <a:pt x="276" y="349"/>
                  </a:cubicBezTo>
                  <a:cubicBezTo>
                    <a:pt x="276" y="349"/>
                    <a:pt x="276" y="349"/>
                    <a:pt x="276" y="349"/>
                  </a:cubicBezTo>
                  <a:cubicBezTo>
                    <a:pt x="278" y="348"/>
                    <a:pt x="280" y="348"/>
                    <a:pt x="282" y="348"/>
                  </a:cubicBezTo>
                  <a:cubicBezTo>
                    <a:pt x="283" y="348"/>
                    <a:pt x="283" y="348"/>
                    <a:pt x="283" y="348"/>
                  </a:cubicBezTo>
                  <a:cubicBezTo>
                    <a:pt x="283" y="348"/>
                    <a:pt x="284" y="347"/>
                    <a:pt x="284" y="347"/>
                  </a:cubicBezTo>
                  <a:cubicBezTo>
                    <a:pt x="285" y="347"/>
                    <a:pt x="286" y="347"/>
                    <a:pt x="287" y="347"/>
                  </a:cubicBezTo>
                  <a:cubicBezTo>
                    <a:pt x="288" y="346"/>
                    <a:pt x="289" y="346"/>
                    <a:pt x="289" y="346"/>
                  </a:cubicBezTo>
                  <a:cubicBezTo>
                    <a:pt x="290" y="346"/>
                    <a:pt x="291" y="346"/>
                    <a:pt x="292" y="345"/>
                  </a:cubicBezTo>
                  <a:cubicBezTo>
                    <a:pt x="293" y="345"/>
                    <a:pt x="293" y="345"/>
                    <a:pt x="293" y="345"/>
                  </a:cubicBezTo>
                  <a:cubicBezTo>
                    <a:pt x="293" y="345"/>
                    <a:pt x="293" y="345"/>
                    <a:pt x="293" y="345"/>
                  </a:cubicBezTo>
                  <a:cubicBezTo>
                    <a:pt x="295" y="344"/>
                    <a:pt x="296" y="344"/>
                    <a:pt x="298" y="343"/>
                  </a:cubicBezTo>
                  <a:cubicBezTo>
                    <a:pt x="298" y="343"/>
                    <a:pt x="299" y="343"/>
                    <a:pt x="299" y="343"/>
                  </a:cubicBezTo>
                  <a:cubicBezTo>
                    <a:pt x="301" y="342"/>
                    <a:pt x="303" y="341"/>
                    <a:pt x="304" y="340"/>
                  </a:cubicBezTo>
                  <a:cubicBezTo>
                    <a:pt x="317" y="333"/>
                    <a:pt x="317" y="333"/>
                    <a:pt x="317" y="333"/>
                  </a:cubicBezTo>
                  <a:cubicBezTo>
                    <a:pt x="777" y="65"/>
                    <a:pt x="777" y="65"/>
                    <a:pt x="777" y="65"/>
                  </a:cubicBezTo>
                  <a:cubicBezTo>
                    <a:pt x="802" y="51"/>
                    <a:pt x="802" y="51"/>
                    <a:pt x="802" y="51"/>
                  </a:cubicBezTo>
                  <a:cubicBezTo>
                    <a:pt x="803" y="50"/>
                    <a:pt x="803" y="50"/>
                    <a:pt x="803" y="50"/>
                  </a:cubicBezTo>
                  <a:cubicBezTo>
                    <a:pt x="803" y="50"/>
                    <a:pt x="804" y="50"/>
                    <a:pt x="804" y="49"/>
                  </a:cubicBezTo>
                  <a:cubicBezTo>
                    <a:pt x="805" y="49"/>
                    <a:pt x="805" y="49"/>
                    <a:pt x="806" y="48"/>
                  </a:cubicBezTo>
                  <a:cubicBezTo>
                    <a:pt x="806" y="48"/>
                    <a:pt x="807" y="47"/>
                    <a:pt x="807" y="47"/>
                  </a:cubicBezTo>
                  <a:cubicBezTo>
                    <a:pt x="808" y="46"/>
                    <a:pt x="809" y="46"/>
                    <a:pt x="809" y="46"/>
                  </a:cubicBezTo>
                  <a:cubicBezTo>
                    <a:pt x="809" y="45"/>
                    <a:pt x="809" y="45"/>
                    <a:pt x="809" y="45"/>
                  </a:cubicBezTo>
                  <a:cubicBezTo>
                    <a:pt x="810" y="45"/>
                    <a:pt x="811" y="44"/>
                    <a:pt x="811" y="43"/>
                  </a:cubicBezTo>
                  <a:cubicBezTo>
                    <a:pt x="812" y="43"/>
                    <a:pt x="812" y="43"/>
                    <a:pt x="812" y="43"/>
                  </a:cubicBezTo>
                  <a:cubicBezTo>
                    <a:pt x="812" y="43"/>
                    <a:pt x="812" y="42"/>
                    <a:pt x="813" y="42"/>
                  </a:cubicBezTo>
                  <a:cubicBezTo>
                    <a:pt x="813" y="41"/>
                    <a:pt x="813" y="41"/>
                    <a:pt x="813" y="41"/>
                  </a:cubicBezTo>
                  <a:cubicBezTo>
                    <a:pt x="813" y="41"/>
                    <a:pt x="814" y="40"/>
                    <a:pt x="814" y="39"/>
                  </a:cubicBezTo>
                  <a:cubicBezTo>
                    <a:pt x="815" y="39"/>
                    <a:pt x="815" y="39"/>
                    <a:pt x="815" y="39"/>
                  </a:cubicBezTo>
                  <a:cubicBezTo>
                    <a:pt x="815" y="38"/>
                    <a:pt x="815" y="38"/>
                    <a:pt x="815" y="38"/>
                  </a:cubicBezTo>
                  <a:cubicBezTo>
                    <a:pt x="815" y="38"/>
                    <a:pt x="816" y="37"/>
                    <a:pt x="816" y="37"/>
                  </a:cubicBezTo>
                  <a:cubicBezTo>
                    <a:pt x="816" y="36"/>
                    <a:pt x="816" y="36"/>
                    <a:pt x="816" y="36"/>
                  </a:cubicBezTo>
                  <a:cubicBezTo>
                    <a:pt x="816" y="35"/>
                    <a:pt x="816" y="35"/>
                    <a:pt x="816" y="35"/>
                  </a:cubicBezTo>
                  <a:cubicBezTo>
                    <a:pt x="816" y="35"/>
                    <a:pt x="817" y="34"/>
                    <a:pt x="817" y="34"/>
                  </a:cubicBezTo>
                  <a:cubicBezTo>
                    <a:pt x="817" y="33"/>
                    <a:pt x="817" y="33"/>
                    <a:pt x="817" y="33"/>
                  </a:cubicBezTo>
                  <a:cubicBezTo>
                    <a:pt x="817" y="32"/>
                    <a:pt x="817" y="32"/>
                    <a:pt x="817" y="32"/>
                  </a:cubicBezTo>
                  <a:cubicBezTo>
                    <a:pt x="817" y="32"/>
                    <a:pt x="817" y="31"/>
                    <a:pt x="817" y="31"/>
                  </a:cubicBezTo>
                  <a:cubicBezTo>
                    <a:pt x="817" y="30"/>
                    <a:pt x="817" y="30"/>
                    <a:pt x="817" y="30"/>
                  </a:cubicBezTo>
                  <a:cubicBezTo>
                    <a:pt x="817" y="29"/>
                    <a:pt x="817" y="29"/>
                    <a:pt x="817" y="29"/>
                  </a:cubicBezTo>
                  <a:cubicBezTo>
                    <a:pt x="817" y="19"/>
                    <a:pt x="817" y="10"/>
                    <a:pt x="817" y="0"/>
                  </a:cubicBezTo>
                </a:path>
              </a:pathLst>
            </a:custGeom>
            <a:grpFill/>
            <a:ln w="9525">
              <a:noFill/>
              <a:round/>
            </a:ln>
          </p:spPr>
          <p:txBody>
            <a:bodyPr/>
            <a:lstStyle/>
            <a:p>
              <a:pPr defTabSz="964565" fontAlgn="auto">
                <a:spcBef>
                  <a:spcPct val="0"/>
                </a:spcBef>
                <a:spcAft>
                  <a:spcPct val="0"/>
                </a:spcAft>
                <a:defRPr/>
              </a:pPr>
              <a:endParaRPr lang="en-US" sz="3375">
                <a:latin typeface="+mn-lt"/>
                <a:ea typeface="+mn-ea"/>
              </a:endParaRPr>
            </a:p>
          </p:txBody>
        </p:sp>
        <p:sp>
          <p:nvSpPr>
            <p:cNvPr id="4" name="Freeform 209"/>
            <p:cNvSpPr/>
            <p:nvPr/>
          </p:nvSpPr>
          <p:spPr bwMode="auto">
            <a:xfrm>
              <a:off x="4127156" y="3492328"/>
              <a:ext cx="2729405" cy="1063805"/>
            </a:xfrm>
            <a:custGeom>
              <a:cxnLst>
                <a:cxn ang="0">
                  <a:pos x="458" y="0"/>
                </a:cxn>
                <a:cxn ang="0">
                  <a:pos x="0" y="267"/>
                </a:cxn>
                <a:cxn ang="0">
                  <a:pos x="261" y="418"/>
                </a:cxn>
                <a:cxn ang="0">
                  <a:pos x="719" y="151"/>
                </a:cxn>
                <a:cxn ang="0">
                  <a:pos x="458" y="0"/>
                </a:cxn>
              </a:cxnLst>
              <a:rect l="0" t="0" r="r" b="b"/>
              <a:pathLst>
                <a:path w="719" h="418">
                  <a:moveTo>
                    <a:pt x="458" y="0"/>
                  </a:moveTo>
                  <a:lnTo>
                    <a:pt x="0" y="267"/>
                  </a:lnTo>
                  <a:lnTo>
                    <a:pt x="261" y="418"/>
                  </a:lnTo>
                  <a:lnTo>
                    <a:pt x="719" y="151"/>
                  </a:lnTo>
                  <a:lnTo>
                    <a:pt x="458" y="0"/>
                  </a:lnTo>
                  <a:close/>
                </a:path>
              </a:pathLst>
            </a:custGeom>
            <a:grpFill/>
            <a:ln w="9525">
              <a:noFill/>
              <a:round/>
            </a:ln>
          </p:spPr>
          <p:txBody>
            <a:bodyPr/>
            <a:lstStyle/>
            <a:p>
              <a:pPr defTabSz="964565" fontAlgn="auto">
                <a:spcBef>
                  <a:spcPct val="0"/>
                </a:spcBef>
                <a:spcAft>
                  <a:spcPct val="0"/>
                </a:spcAft>
                <a:defRPr/>
              </a:pPr>
              <a:endParaRPr lang="en-US" sz="3375">
                <a:latin typeface="+mn-lt"/>
                <a:ea typeface="+mn-ea"/>
              </a:endParaRPr>
            </a:p>
          </p:txBody>
        </p:sp>
        <p:sp>
          <p:nvSpPr>
            <p:cNvPr id="5" name="Freeform 210"/>
            <p:cNvSpPr/>
            <p:nvPr/>
          </p:nvSpPr>
          <p:spPr bwMode="auto">
            <a:xfrm>
              <a:off x="4178273" y="3473758"/>
              <a:ext cx="2729405" cy="1063805"/>
            </a:xfrm>
            <a:custGeom>
              <a:cxnLst>
                <a:cxn ang="0">
                  <a:pos x="458" y="0"/>
                </a:cxn>
                <a:cxn ang="0">
                  <a:pos x="0" y="267"/>
                </a:cxn>
                <a:cxn ang="0">
                  <a:pos x="261" y="418"/>
                </a:cxn>
                <a:cxn ang="0">
                  <a:pos x="719" y="151"/>
                </a:cxn>
                <a:cxn ang="0">
                  <a:pos x="458" y="0"/>
                </a:cxn>
              </a:cxnLst>
              <a:rect l="0" t="0" r="r" b="b"/>
              <a:pathLst>
                <a:path w="719" h="418">
                  <a:moveTo>
                    <a:pt x="458" y="0"/>
                  </a:moveTo>
                  <a:lnTo>
                    <a:pt x="0" y="267"/>
                  </a:lnTo>
                  <a:lnTo>
                    <a:pt x="261" y="418"/>
                  </a:lnTo>
                  <a:lnTo>
                    <a:pt x="719" y="151"/>
                  </a:lnTo>
                  <a:lnTo>
                    <a:pt x="458" y="0"/>
                  </a:lnTo>
                </a:path>
              </a:pathLst>
            </a:custGeom>
            <a:blipFill>
              <a:blip r:embed="rId3"/>
              <a:stretch>
                <a:fillRect/>
              </a:stretch>
            </a:blipFill>
            <a:ln w="9525">
              <a:noFill/>
              <a:round/>
            </a:ln>
          </p:spPr>
          <p:txBody>
            <a:bodyPr/>
            <a:lstStyle/>
            <a:p>
              <a:pPr defTabSz="964565" fontAlgn="auto">
                <a:spcBef>
                  <a:spcPct val="0"/>
                </a:spcBef>
                <a:spcAft>
                  <a:spcPct val="0"/>
                </a:spcAft>
                <a:defRPr/>
              </a:pPr>
              <a:endParaRPr lang="en-US" sz="3375">
                <a:latin typeface="+mn-lt"/>
                <a:ea typeface="+mn-ea"/>
              </a:endParaRPr>
            </a:p>
          </p:txBody>
        </p:sp>
        <p:sp>
          <p:nvSpPr>
            <p:cNvPr id="6" name="Freeform 211"/>
            <p:cNvSpPr/>
            <p:nvPr/>
          </p:nvSpPr>
          <p:spPr bwMode="auto">
            <a:xfrm>
              <a:off x="4121837" y="3488845"/>
              <a:ext cx="2759773" cy="1073985"/>
            </a:xfrm>
            <a:custGeom>
              <a:cxnLst>
                <a:cxn ang="0">
                  <a:pos x="462" y="2"/>
                </a:cxn>
                <a:cxn ang="0">
                  <a:pos x="461" y="0"/>
                </a:cxn>
                <a:cxn ang="0">
                  <a:pos x="0" y="269"/>
                </a:cxn>
                <a:cxn ang="0">
                  <a:pos x="265" y="422"/>
                </a:cxn>
                <a:cxn ang="0">
                  <a:pos x="727" y="153"/>
                </a:cxn>
                <a:cxn ang="0">
                  <a:pos x="462" y="0"/>
                </a:cxn>
                <a:cxn ang="0">
                  <a:pos x="461" y="0"/>
                </a:cxn>
                <a:cxn ang="0">
                  <a:pos x="462" y="2"/>
                </a:cxn>
                <a:cxn ang="0">
                  <a:pos x="461" y="4"/>
                </a:cxn>
                <a:cxn ang="0">
                  <a:pos x="719" y="153"/>
                </a:cxn>
                <a:cxn ang="0">
                  <a:pos x="265" y="417"/>
                </a:cxn>
                <a:cxn ang="0">
                  <a:pos x="8" y="269"/>
                </a:cxn>
                <a:cxn ang="0">
                  <a:pos x="463" y="4"/>
                </a:cxn>
                <a:cxn ang="0">
                  <a:pos x="462" y="2"/>
                </a:cxn>
                <a:cxn ang="0">
                  <a:pos x="461" y="4"/>
                </a:cxn>
                <a:cxn ang="0">
                  <a:pos x="462" y="2"/>
                </a:cxn>
              </a:cxnLst>
              <a:rect l="0" t="0" r="r" b="b"/>
              <a:pathLst>
                <a:path w="727" h="422">
                  <a:moveTo>
                    <a:pt x="462" y="2"/>
                  </a:moveTo>
                  <a:lnTo>
                    <a:pt x="461" y="0"/>
                  </a:lnTo>
                  <a:lnTo>
                    <a:pt x="0" y="269"/>
                  </a:lnTo>
                  <a:lnTo>
                    <a:pt x="265" y="422"/>
                  </a:lnTo>
                  <a:lnTo>
                    <a:pt x="727" y="153"/>
                  </a:lnTo>
                  <a:lnTo>
                    <a:pt x="462" y="0"/>
                  </a:lnTo>
                  <a:lnTo>
                    <a:pt x="461" y="0"/>
                  </a:lnTo>
                  <a:lnTo>
                    <a:pt x="462" y="2"/>
                  </a:lnTo>
                  <a:lnTo>
                    <a:pt x="461" y="4"/>
                  </a:lnTo>
                  <a:lnTo>
                    <a:pt x="719" y="153"/>
                  </a:lnTo>
                  <a:lnTo>
                    <a:pt x="265" y="417"/>
                  </a:lnTo>
                  <a:lnTo>
                    <a:pt x="8" y="269"/>
                  </a:lnTo>
                  <a:lnTo>
                    <a:pt x="463" y="4"/>
                  </a:lnTo>
                  <a:lnTo>
                    <a:pt x="462" y="2"/>
                  </a:lnTo>
                  <a:lnTo>
                    <a:pt x="461" y="4"/>
                  </a:lnTo>
                  <a:lnTo>
                    <a:pt x="462" y="2"/>
                  </a:lnTo>
                  <a:close/>
                </a:path>
              </a:pathLst>
            </a:custGeom>
            <a:grpFill/>
            <a:ln w="9525">
              <a:noFill/>
              <a:round/>
            </a:ln>
          </p:spPr>
          <p:txBody>
            <a:bodyPr/>
            <a:lstStyle/>
            <a:p>
              <a:pPr defTabSz="964565" fontAlgn="auto">
                <a:spcBef>
                  <a:spcPct val="0"/>
                </a:spcBef>
                <a:spcAft>
                  <a:spcPct val="0"/>
                </a:spcAft>
                <a:defRPr/>
              </a:pPr>
              <a:endParaRPr lang="en-US" sz="3375">
                <a:latin typeface="+mn-lt"/>
                <a:ea typeface="+mn-ea"/>
              </a:endParaRPr>
            </a:p>
          </p:txBody>
        </p:sp>
        <p:sp>
          <p:nvSpPr>
            <p:cNvPr id="7" name="Freeform 212"/>
            <p:cNvSpPr/>
            <p:nvPr/>
          </p:nvSpPr>
          <p:spPr bwMode="auto">
            <a:xfrm>
              <a:off x="4121837" y="3488845"/>
              <a:ext cx="2759773" cy="1073985"/>
            </a:xfrm>
            <a:custGeom>
              <a:cxnLst>
                <a:cxn ang="0">
                  <a:pos x="462" y="2"/>
                </a:cxn>
                <a:cxn ang="0">
                  <a:pos x="461" y="0"/>
                </a:cxn>
                <a:cxn ang="0">
                  <a:pos x="0" y="269"/>
                </a:cxn>
                <a:cxn ang="0">
                  <a:pos x="265" y="422"/>
                </a:cxn>
                <a:cxn ang="0">
                  <a:pos x="727" y="153"/>
                </a:cxn>
                <a:cxn ang="0">
                  <a:pos x="462" y="0"/>
                </a:cxn>
                <a:cxn ang="0">
                  <a:pos x="461" y="0"/>
                </a:cxn>
                <a:cxn ang="0">
                  <a:pos x="462" y="2"/>
                </a:cxn>
                <a:cxn ang="0">
                  <a:pos x="461" y="4"/>
                </a:cxn>
                <a:cxn ang="0">
                  <a:pos x="719" y="153"/>
                </a:cxn>
                <a:cxn ang="0">
                  <a:pos x="265" y="417"/>
                </a:cxn>
                <a:cxn ang="0">
                  <a:pos x="8" y="269"/>
                </a:cxn>
                <a:cxn ang="0">
                  <a:pos x="463" y="4"/>
                </a:cxn>
                <a:cxn ang="0">
                  <a:pos x="462" y="2"/>
                </a:cxn>
                <a:cxn ang="0">
                  <a:pos x="461" y="4"/>
                </a:cxn>
                <a:cxn ang="0">
                  <a:pos x="462" y="2"/>
                </a:cxn>
              </a:cxnLst>
              <a:rect l="0" t="0" r="r" b="b"/>
              <a:pathLst>
                <a:path w="727" h="422">
                  <a:moveTo>
                    <a:pt x="462" y="2"/>
                  </a:moveTo>
                  <a:lnTo>
                    <a:pt x="461" y="0"/>
                  </a:lnTo>
                  <a:lnTo>
                    <a:pt x="0" y="269"/>
                  </a:lnTo>
                  <a:lnTo>
                    <a:pt x="265" y="422"/>
                  </a:lnTo>
                  <a:lnTo>
                    <a:pt x="727" y="153"/>
                  </a:lnTo>
                  <a:lnTo>
                    <a:pt x="462" y="0"/>
                  </a:lnTo>
                  <a:lnTo>
                    <a:pt x="461" y="0"/>
                  </a:lnTo>
                  <a:lnTo>
                    <a:pt x="462" y="2"/>
                  </a:lnTo>
                  <a:lnTo>
                    <a:pt x="461" y="4"/>
                  </a:lnTo>
                  <a:lnTo>
                    <a:pt x="719" y="153"/>
                  </a:lnTo>
                  <a:lnTo>
                    <a:pt x="265" y="417"/>
                  </a:lnTo>
                  <a:lnTo>
                    <a:pt x="8" y="269"/>
                  </a:lnTo>
                  <a:lnTo>
                    <a:pt x="463" y="4"/>
                  </a:lnTo>
                  <a:lnTo>
                    <a:pt x="462" y="2"/>
                  </a:lnTo>
                  <a:lnTo>
                    <a:pt x="461" y="4"/>
                  </a:lnTo>
                  <a:lnTo>
                    <a:pt x="462" y="2"/>
                  </a:lnTo>
                </a:path>
              </a:pathLst>
            </a:custGeom>
            <a:grpFill/>
            <a:ln w="9525">
              <a:noFill/>
              <a:round/>
            </a:ln>
          </p:spPr>
          <p:txBody>
            <a:bodyPr/>
            <a:lstStyle/>
            <a:p>
              <a:pPr defTabSz="964565" fontAlgn="auto">
                <a:spcBef>
                  <a:spcPct val="0"/>
                </a:spcBef>
                <a:spcAft>
                  <a:spcPct val="0"/>
                </a:spcAft>
                <a:defRPr/>
              </a:pPr>
              <a:endParaRPr lang="en-US" sz="3375">
                <a:latin typeface="+mn-lt"/>
                <a:ea typeface="+mn-ea"/>
              </a:endParaRPr>
            </a:p>
          </p:txBody>
        </p:sp>
        <p:sp>
          <p:nvSpPr>
            <p:cNvPr id="8" name="Freeform 213"/>
            <p:cNvSpPr/>
            <p:nvPr/>
          </p:nvSpPr>
          <p:spPr bwMode="auto">
            <a:xfrm>
              <a:off x="6259048" y="3552469"/>
              <a:ext cx="455533" cy="178149"/>
            </a:xfrm>
            <a:custGeom>
              <a:cxnLst>
                <a:cxn ang="0">
                  <a:pos x="118" y="61"/>
                </a:cxn>
                <a:cxn ang="0">
                  <a:pos x="118" y="67"/>
                </a:cxn>
                <a:cxn ang="0">
                  <a:pos x="115" y="68"/>
                </a:cxn>
                <a:cxn ang="0">
                  <a:pos x="105" y="68"/>
                </a:cxn>
                <a:cxn ang="0">
                  <a:pos x="3" y="9"/>
                </a:cxn>
                <a:cxn ang="0">
                  <a:pos x="3" y="3"/>
                </a:cxn>
                <a:cxn ang="0">
                  <a:pos x="5" y="2"/>
                </a:cxn>
                <a:cxn ang="0">
                  <a:pos x="15" y="2"/>
                </a:cxn>
                <a:cxn ang="0">
                  <a:pos x="118" y="61"/>
                </a:cxn>
              </a:cxnLst>
              <a:rect l="0" t="0" r="r" b="b"/>
              <a:pathLst>
                <a:path w="120" h="70">
                  <a:moveTo>
                    <a:pt x="118" y="61"/>
                  </a:moveTo>
                  <a:cubicBezTo>
                    <a:pt x="121" y="63"/>
                    <a:pt x="121" y="65"/>
                    <a:pt x="118" y="67"/>
                  </a:cubicBezTo>
                  <a:cubicBezTo>
                    <a:pt x="115" y="68"/>
                    <a:pt x="115" y="68"/>
                    <a:pt x="115" y="68"/>
                  </a:cubicBezTo>
                  <a:cubicBezTo>
                    <a:pt x="113" y="70"/>
                    <a:pt x="108" y="70"/>
                    <a:pt x="105" y="68"/>
                  </a:cubicBezTo>
                  <a:cubicBezTo>
                    <a:pt x="3" y="9"/>
                    <a:pt x="3" y="9"/>
                    <a:pt x="3" y="9"/>
                  </a:cubicBezTo>
                  <a:cubicBezTo>
                    <a:pt x="0" y="7"/>
                    <a:pt x="0" y="5"/>
                    <a:pt x="3" y="3"/>
                  </a:cubicBezTo>
                  <a:cubicBezTo>
                    <a:pt x="5" y="2"/>
                    <a:pt x="5" y="2"/>
                    <a:pt x="5" y="2"/>
                  </a:cubicBezTo>
                  <a:cubicBezTo>
                    <a:pt x="8" y="0"/>
                    <a:pt x="12" y="0"/>
                    <a:pt x="15" y="2"/>
                  </a:cubicBezTo>
                  <a:cubicBezTo>
                    <a:pt x="118" y="61"/>
                    <a:pt x="118" y="61"/>
                    <a:pt x="118" y="61"/>
                  </a:cubicBezTo>
                </a:path>
              </a:pathLst>
            </a:custGeom>
            <a:grpFill/>
            <a:ln w="9525">
              <a:noFill/>
              <a:round/>
            </a:ln>
          </p:spPr>
          <p:txBody>
            <a:bodyPr/>
            <a:lstStyle/>
            <a:p>
              <a:pPr defTabSz="964565" fontAlgn="auto">
                <a:spcBef>
                  <a:spcPct val="0"/>
                </a:spcBef>
                <a:spcAft>
                  <a:spcPct val="0"/>
                </a:spcAft>
                <a:defRPr/>
              </a:pPr>
              <a:endParaRPr lang="en-US" sz="3375">
                <a:latin typeface="+mn-lt"/>
                <a:ea typeface="+mn-ea"/>
              </a:endParaRPr>
            </a:p>
          </p:txBody>
        </p:sp>
        <p:sp>
          <p:nvSpPr>
            <p:cNvPr id="9" name="Freeform 214"/>
            <p:cNvSpPr/>
            <p:nvPr/>
          </p:nvSpPr>
          <p:spPr bwMode="auto">
            <a:xfrm>
              <a:off x="6733561" y="3738254"/>
              <a:ext cx="72127" cy="27996"/>
            </a:xfrm>
            <a:custGeom>
              <a:cxnLst>
                <a:cxn ang="0">
                  <a:pos x="16" y="2"/>
                </a:cxn>
                <a:cxn ang="0">
                  <a:pos x="16" y="9"/>
                </a:cxn>
                <a:cxn ang="0">
                  <a:pos x="3" y="9"/>
                </a:cxn>
                <a:cxn ang="0">
                  <a:pos x="3" y="2"/>
                </a:cxn>
                <a:cxn ang="0">
                  <a:pos x="16" y="2"/>
                </a:cxn>
              </a:cxnLst>
              <a:rect l="0" t="0" r="r" b="b"/>
              <a:pathLst>
                <a:path w="19" h="11">
                  <a:moveTo>
                    <a:pt x="16" y="2"/>
                  </a:moveTo>
                  <a:cubicBezTo>
                    <a:pt x="19" y="4"/>
                    <a:pt x="19" y="7"/>
                    <a:pt x="16" y="9"/>
                  </a:cubicBezTo>
                  <a:cubicBezTo>
                    <a:pt x="12" y="11"/>
                    <a:pt x="7" y="11"/>
                    <a:pt x="3" y="9"/>
                  </a:cubicBezTo>
                  <a:cubicBezTo>
                    <a:pt x="0" y="7"/>
                    <a:pt x="0" y="4"/>
                    <a:pt x="3" y="2"/>
                  </a:cubicBezTo>
                  <a:cubicBezTo>
                    <a:pt x="7" y="0"/>
                    <a:pt x="12" y="0"/>
                    <a:pt x="16" y="2"/>
                  </a:cubicBezTo>
                </a:path>
              </a:pathLst>
            </a:custGeom>
            <a:grpFill/>
            <a:ln w="9525">
              <a:noFill/>
              <a:round/>
            </a:ln>
          </p:spPr>
          <p:txBody>
            <a:bodyPr/>
            <a:lstStyle/>
            <a:p>
              <a:pPr defTabSz="964565" fontAlgn="auto">
                <a:spcBef>
                  <a:spcPct val="0"/>
                </a:spcBef>
                <a:spcAft>
                  <a:spcPct val="0"/>
                </a:spcAft>
                <a:defRPr/>
              </a:pPr>
              <a:endParaRPr lang="en-US" sz="3375">
                <a:latin typeface="+mn-lt"/>
                <a:ea typeface="+mn-ea"/>
              </a:endParaRPr>
            </a:p>
          </p:txBody>
        </p:sp>
        <p:sp>
          <p:nvSpPr>
            <p:cNvPr id="10" name="Freeform 215"/>
            <p:cNvSpPr>
              <a:spLocks noEditPoints="1"/>
            </p:cNvSpPr>
            <p:nvPr/>
          </p:nvSpPr>
          <p:spPr bwMode="auto">
            <a:xfrm>
              <a:off x="3962400" y="3409950"/>
              <a:ext cx="3124200" cy="1213960"/>
            </a:xfrm>
            <a:custGeom>
              <a:cxnLst>
                <a:cxn ang="0">
                  <a:pos x="807" y="135"/>
                </a:cxn>
                <a:cxn ang="0">
                  <a:pos x="594" y="12"/>
                </a:cxn>
                <a:cxn ang="0">
                  <a:pos x="519" y="12"/>
                </a:cxn>
                <a:cxn ang="0">
                  <a:pos x="494" y="27"/>
                </a:cxn>
                <a:cxn ang="0">
                  <a:pos x="33" y="295"/>
                </a:cxn>
                <a:cxn ang="0">
                  <a:pos x="21" y="302"/>
                </a:cxn>
                <a:cxn ang="0">
                  <a:pos x="21" y="345"/>
                </a:cxn>
                <a:cxn ang="0">
                  <a:pos x="234" y="468"/>
                </a:cxn>
                <a:cxn ang="0">
                  <a:pos x="309" y="468"/>
                </a:cxn>
                <a:cxn ang="0">
                  <a:pos x="322" y="461"/>
                </a:cxn>
                <a:cxn ang="0">
                  <a:pos x="782" y="193"/>
                </a:cxn>
                <a:cxn ang="0">
                  <a:pos x="807" y="179"/>
                </a:cxn>
                <a:cxn ang="0">
                  <a:pos x="807" y="135"/>
                </a:cxn>
                <a:cxn ang="0">
                  <a:pos x="738" y="132"/>
                </a:cxn>
                <a:cxn ang="0">
                  <a:pos x="751" y="132"/>
                </a:cxn>
                <a:cxn ang="0">
                  <a:pos x="751" y="139"/>
                </a:cxn>
                <a:cxn ang="0">
                  <a:pos x="738" y="139"/>
                </a:cxn>
                <a:cxn ang="0">
                  <a:pos x="738" y="132"/>
                </a:cxn>
                <a:cxn ang="0">
                  <a:pos x="612" y="60"/>
                </a:cxn>
                <a:cxn ang="0">
                  <a:pos x="614" y="59"/>
                </a:cxn>
                <a:cxn ang="0">
                  <a:pos x="624" y="59"/>
                </a:cxn>
                <a:cxn ang="0">
                  <a:pos x="727" y="118"/>
                </a:cxn>
                <a:cxn ang="0">
                  <a:pos x="727" y="124"/>
                </a:cxn>
                <a:cxn ang="0">
                  <a:pos x="724" y="125"/>
                </a:cxn>
                <a:cxn ang="0">
                  <a:pos x="714" y="125"/>
                </a:cxn>
                <a:cxn ang="0">
                  <a:pos x="612" y="66"/>
                </a:cxn>
                <a:cxn ang="0">
                  <a:pos x="612" y="60"/>
                </a:cxn>
                <a:cxn ang="0">
                  <a:pos x="309" y="454"/>
                </a:cxn>
                <a:cxn ang="0">
                  <a:pos x="114" y="341"/>
                </a:cxn>
                <a:cxn ang="0">
                  <a:pos x="46" y="302"/>
                </a:cxn>
                <a:cxn ang="0">
                  <a:pos x="507" y="34"/>
                </a:cxn>
                <a:cxn ang="0">
                  <a:pos x="770" y="186"/>
                </a:cxn>
                <a:cxn ang="0">
                  <a:pos x="309" y="454"/>
                </a:cxn>
              </a:cxnLst>
              <a:rect l="0" t="0" r="r" b="b"/>
              <a:pathLst>
                <a:path w="827" h="480">
                  <a:moveTo>
                    <a:pt x="807" y="135"/>
                  </a:moveTo>
                  <a:cubicBezTo>
                    <a:pt x="594" y="12"/>
                    <a:pt x="594" y="12"/>
                    <a:pt x="594" y="12"/>
                  </a:cubicBezTo>
                  <a:cubicBezTo>
                    <a:pt x="573" y="0"/>
                    <a:pt x="539" y="0"/>
                    <a:pt x="519" y="12"/>
                  </a:cubicBezTo>
                  <a:cubicBezTo>
                    <a:pt x="494" y="27"/>
                    <a:pt x="494" y="27"/>
                    <a:pt x="494" y="27"/>
                  </a:cubicBezTo>
                  <a:cubicBezTo>
                    <a:pt x="33" y="295"/>
                    <a:pt x="33" y="295"/>
                    <a:pt x="33" y="295"/>
                  </a:cubicBezTo>
                  <a:cubicBezTo>
                    <a:pt x="21" y="302"/>
                    <a:pt x="21" y="302"/>
                    <a:pt x="21" y="302"/>
                  </a:cubicBezTo>
                  <a:cubicBezTo>
                    <a:pt x="0" y="314"/>
                    <a:pt x="0" y="333"/>
                    <a:pt x="21" y="345"/>
                  </a:cubicBezTo>
                  <a:cubicBezTo>
                    <a:pt x="234" y="468"/>
                    <a:pt x="234" y="468"/>
                    <a:pt x="234" y="468"/>
                  </a:cubicBezTo>
                  <a:cubicBezTo>
                    <a:pt x="255" y="480"/>
                    <a:pt x="289" y="480"/>
                    <a:pt x="309" y="468"/>
                  </a:cubicBezTo>
                  <a:cubicBezTo>
                    <a:pt x="322" y="461"/>
                    <a:pt x="322" y="461"/>
                    <a:pt x="322" y="461"/>
                  </a:cubicBezTo>
                  <a:cubicBezTo>
                    <a:pt x="782" y="193"/>
                    <a:pt x="782" y="193"/>
                    <a:pt x="782" y="193"/>
                  </a:cubicBezTo>
                  <a:cubicBezTo>
                    <a:pt x="807" y="179"/>
                    <a:pt x="807" y="179"/>
                    <a:pt x="807" y="179"/>
                  </a:cubicBezTo>
                  <a:cubicBezTo>
                    <a:pt x="828" y="167"/>
                    <a:pt x="828" y="147"/>
                    <a:pt x="807" y="135"/>
                  </a:cubicBezTo>
                  <a:moveTo>
                    <a:pt x="738" y="132"/>
                  </a:moveTo>
                  <a:cubicBezTo>
                    <a:pt x="742" y="130"/>
                    <a:pt x="747" y="130"/>
                    <a:pt x="751" y="132"/>
                  </a:cubicBezTo>
                  <a:cubicBezTo>
                    <a:pt x="754" y="134"/>
                    <a:pt x="754" y="137"/>
                    <a:pt x="751" y="139"/>
                  </a:cubicBezTo>
                  <a:cubicBezTo>
                    <a:pt x="747" y="141"/>
                    <a:pt x="742" y="141"/>
                    <a:pt x="738" y="139"/>
                  </a:cubicBezTo>
                  <a:cubicBezTo>
                    <a:pt x="735" y="137"/>
                    <a:pt x="735" y="134"/>
                    <a:pt x="738" y="132"/>
                  </a:cubicBezTo>
                  <a:moveTo>
                    <a:pt x="612" y="60"/>
                  </a:moveTo>
                  <a:cubicBezTo>
                    <a:pt x="614" y="59"/>
                    <a:pt x="614" y="59"/>
                    <a:pt x="614" y="59"/>
                  </a:cubicBezTo>
                  <a:cubicBezTo>
                    <a:pt x="617" y="57"/>
                    <a:pt x="621" y="57"/>
                    <a:pt x="624" y="59"/>
                  </a:cubicBezTo>
                  <a:cubicBezTo>
                    <a:pt x="727" y="118"/>
                    <a:pt x="727" y="118"/>
                    <a:pt x="727" y="118"/>
                  </a:cubicBezTo>
                  <a:cubicBezTo>
                    <a:pt x="730" y="120"/>
                    <a:pt x="730" y="122"/>
                    <a:pt x="727" y="124"/>
                  </a:cubicBezTo>
                  <a:cubicBezTo>
                    <a:pt x="724" y="125"/>
                    <a:pt x="724" y="125"/>
                    <a:pt x="724" y="125"/>
                  </a:cubicBezTo>
                  <a:cubicBezTo>
                    <a:pt x="722" y="127"/>
                    <a:pt x="717" y="127"/>
                    <a:pt x="714" y="125"/>
                  </a:cubicBezTo>
                  <a:cubicBezTo>
                    <a:pt x="612" y="66"/>
                    <a:pt x="612" y="66"/>
                    <a:pt x="612" y="66"/>
                  </a:cubicBezTo>
                  <a:cubicBezTo>
                    <a:pt x="609" y="64"/>
                    <a:pt x="609" y="62"/>
                    <a:pt x="612" y="60"/>
                  </a:cubicBezTo>
                  <a:moveTo>
                    <a:pt x="309" y="454"/>
                  </a:moveTo>
                  <a:cubicBezTo>
                    <a:pt x="114" y="341"/>
                    <a:pt x="114" y="341"/>
                    <a:pt x="114" y="341"/>
                  </a:cubicBezTo>
                  <a:cubicBezTo>
                    <a:pt x="46" y="302"/>
                    <a:pt x="46" y="302"/>
                    <a:pt x="46" y="302"/>
                  </a:cubicBezTo>
                  <a:cubicBezTo>
                    <a:pt x="507" y="34"/>
                    <a:pt x="507" y="34"/>
                    <a:pt x="507" y="34"/>
                  </a:cubicBezTo>
                  <a:cubicBezTo>
                    <a:pt x="770" y="186"/>
                    <a:pt x="770" y="186"/>
                    <a:pt x="770" y="186"/>
                  </a:cubicBezTo>
                  <a:cubicBezTo>
                    <a:pt x="309" y="454"/>
                    <a:pt x="309" y="454"/>
                    <a:pt x="309" y="454"/>
                  </a:cubicBezTo>
                </a:path>
              </a:pathLst>
            </a:custGeom>
            <a:grpFill/>
            <a:ln w="9525">
              <a:noFill/>
              <a:round/>
            </a:ln>
          </p:spPr>
          <p:txBody>
            <a:bodyPr/>
            <a:lstStyle/>
            <a:p>
              <a:pPr defTabSz="964565" fontAlgn="auto">
                <a:spcBef>
                  <a:spcPct val="0"/>
                </a:spcBef>
                <a:spcAft>
                  <a:spcPct val="0"/>
                </a:spcAft>
                <a:defRPr/>
              </a:pPr>
              <a:endParaRPr lang="en-US" sz="3375">
                <a:latin typeface="+mn-lt"/>
                <a:ea typeface="+mn-ea"/>
              </a:endParaRPr>
            </a:p>
          </p:txBody>
        </p:sp>
      </p:grpSp>
      <p:sp>
        <p:nvSpPr>
          <p:cNvPr id="11" name="Freeform 210"/>
          <p:cNvSpPr/>
          <p:nvPr/>
        </p:nvSpPr>
        <p:spPr bwMode="auto">
          <a:xfrm>
            <a:off x="3351035" y="2719763"/>
            <a:ext cx="5757099" cy="2243460"/>
          </a:xfrm>
          <a:custGeom>
            <a:gdLst>
              <a:gd name="T0" fmla="*/ 458 w 719"/>
              <a:gd name="T1" fmla="*/ 0 h 418"/>
              <a:gd name="T2" fmla="*/ 0 w 719"/>
              <a:gd name="T3" fmla="*/ 267 h 418"/>
              <a:gd name="T4" fmla="*/ 261 w 719"/>
              <a:gd name="T5" fmla="*/ 418 h 418"/>
              <a:gd name="T6" fmla="*/ 719 w 719"/>
              <a:gd name="T7" fmla="*/ 151 h 418"/>
              <a:gd name="T8" fmla="*/ 458 w 719"/>
              <a:gd name="T9" fmla="*/ 0 h 41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19" h="418">
                <a:moveTo>
                  <a:pt x="458" y="0"/>
                </a:moveTo>
                <a:lnTo>
                  <a:pt x="0" y="267"/>
                </a:lnTo>
                <a:lnTo>
                  <a:pt x="261" y="418"/>
                </a:lnTo>
                <a:lnTo>
                  <a:pt x="719" y="151"/>
                </a:lnTo>
                <a:lnTo>
                  <a:pt x="458" y="0"/>
                </a:lnTo>
              </a:path>
            </a:pathLst>
          </a:custGeom>
          <a:blipFill dpi="0" rotWithShape="1">
            <a:blip r:embed="rId4"/>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210"/>
          <p:cNvSpPr/>
          <p:nvPr/>
        </p:nvSpPr>
        <p:spPr bwMode="auto">
          <a:xfrm>
            <a:off x="3451488" y="2320181"/>
            <a:ext cx="5757101" cy="2245693"/>
          </a:xfrm>
          <a:custGeom>
            <a:gdLst>
              <a:gd name="T0" fmla="*/ 458 w 719"/>
              <a:gd name="T1" fmla="*/ 0 h 418"/>
              <a:gd name="T2" fmla="*/ 0 w 719"/>
              <a:gd name="T3" fmla="*/ 267 h 418"/>
              <a:gd name="T4" fmla="*/ 261 w 719"/>
              <a:gd name="T5" fmla="*/ 418 h 418"/>
              <a:gd name="T6" fmla="*/ 719 w 719"/>
              <a:gd name="T7" fmla="*/ 151 h 418"/>
              <a:gd name="T8" fmla="*/ 458 w 719"/>
              <a:gd name="T9" fmla="*/ 0 h 41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19" h="418">
                <a:moveTo>
                  <a:pt x="458" y="0"/>
                </a:moveTo>
                <a:lnTo>
                  <a:pt x="0" y="267"/>
                </a:lnTo>
                <a:lnTo>
                  <a:pt x="261" y="418"/>
                </a:lnTo>
                <a:lnTo>
                  <a:pt x="719" y="151"/>
                </a:lnTo>
                <a:lnTo>
                  <a:pt x="458" y="0"/>
                </a:lnTo>
              </a:path>
            </a:pathLst>
          </a:custGeom>
          <a:blipFill dpi="0" rotWithShape="1">
            <a:blip r:embed="rId5">
              <a:extLst>
                <a:ext uri="{28A0092B-C50C-407E-A947-70E740481C1C}">
                  <a14:useLocalDpi xmlns:a14="http://schemas.microsoft.com/office/drawing/2010/main" val="0"/>
                </a:ext>
              </a:extLst>
            </a:blip>
            <a:stretch>
              <a:fillRect/>
            </a:stretch>
          </a:blipFill>
          <a:ln>
            <a:noFill/>
          </a:ln>
        </p:spPr>
        <p:txBody>
          <a:bodyPr/>
          <a:lstStyle/>
          <a:p>
            <a:endParaRPr lang="zh-CN" altLang="en-US"/>
          </a:p>
        </p:txBody>
      </p:sp>
      <p:grpSp>
        <p:nvGrpSpPr>
          <p:cNvPr id="13" name="组合 12"/>
          <p:cNvGrpSpPr/>
          <p:nvPr/>
        </p:nvGrpSpPr>
        <p:grpSpPr>
          <a:xfrm flipV="1">
            <a:off x="7467395" y="2175082"/>
            <a:ext cx="2017999" cy="779072"/>
            <a:chOff x="6184232" y="3601453"/>
            <a:chExt cx="747341" cy="184484"/>
          </a:xfrm>
        </p:grpSpPr>
        <p:cxnSp>
          <p:nvCxnSpPr>
            <p:cNvPr id="14" name="直接连接符 13"/>
            <p:cNvCxnSpPr/>
            <p:nvPr/>
          </p:nvCxnSpPr>
          <p:spPr>
            <a:xfrm>
              <a:off x="6184232" y="3601453"/>
              <a:ext cx="176088" cy="18448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360320" y="3785937"/>
              <a:ext cx="57125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9552361" y="1978639"/>
            <a:ext cx="2600629" cy="1540287"/>
            <a:chOff x="6793192" y="1919985"/>
            <a:chExt cx="1849701" cy="1094769"/>
          </a:xfrm>
        </p:grpSpPr>
        <p:sp>
          <p:nvSpPr>
            <p:cNvPr id="16" name="Content Placeholder 2"/>
            <p:cNvSpPr txBox="1"/>
            <p:nvPr/>
          </p:nvSpPr>
          <p:spPr>
            <a:xfrm>
              <a:off x="6793192" y="2181777"/>
              <a:ext cx="1849701" cy="83297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800">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p:cNvSpPr txBox="1"/>
            <p:nvPr/>
          </p:nvSpPr>
          <p:spPr>
            <a:xfrm>
              <a:off x="6793192" y="1919985"/>
              <a:ext cx="1525804" cy="218755"/>
            </a:xfrm>
            <a:prstGeom prst="rect">
              <a:avLst/>
            </a:prstGeom>
            <a:noFill/>
          </p:spPr>
          <p:txBody>
            <a:bodyPr>
              <a:spAutoFit/>
            </a:bodyPr>
            <a:lstStyle/>
            <a:p>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6674929" y="4262280"/>
            <a:ext cx="1933171" cy="645135"/>
            <a:chOff x="6184232" y="3601453"/>
            <a:chExt cx="747341" cy="184484"/>
          </a:xfrm>
        </p:grpSpPr>
        <p:cxnSp>
          <p:nvCxnSpPr>
            <p:cNvPr id="19" name="直接连接符 18"/>
            <p:cNvCxnSpPr/>
            <p:nvPr/>
          </p:nvCxnSpPr>
          <p:spPr>
            <a:xfrm>
              <a:off x="6184232" y="3601453"/>
              <a:ext cx="176048" cy="18448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360280" y="3785937"/>
              <a:ext cx="57129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8661676" y="4690882"/>
            <a:ext cx="3384275" cy="1540287"/>
            <a:chOff x="6158852" y="3848404"/>
            <a:chExt cx="2407755" cy="1094769"/>
          </a:xfrm>
        </p:grpSpPr>
        <p:sp>
          <p:nvSpPr>
            <p:cNvPr id="21" name="Content Placeholder 2"/>
            <p:cNvSpPr txBox="1"/>
            <p:nvPr/>
          </p:nvSpPr>
          <p:spPr>
            <a:xfrm>
              <a:off x="6158852" y="4110197"/>
              <a:ext cx="2407755" cy="8329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800">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nvSpPr>
          <p:spPr>
            <a:xfrm>
              <a:off x="6158852" y="3848404"/>
              <a:ext cx="1526239" cy="218755"/>
            </a:xfrm>
            <a:prstGeom prst="rect">
              <a:avLst/>
            </a:prstGeom>
            <a:noFill/>
          </p:spPr>
          <p:txBody>
            <a:bodyPr>
              <a:spAutoFit/>
            </a:bodyPr>
            <a:lstStyle/>
            <a:p>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flipH="1">
            <a:off x="2567070" y="4655166"/>
            <a:ext cx="1538055" cy="712104"/>
            <a:chOff x="6184232" y="3601453"/>
            <a:chExt cx="747341" cy="184484"/>
          </a:xfrm>
        </p:grpSpPr>
        <p:cxnSp>
          <p:nvCxnSpPr>
            <p:cNvPr id="24" name="直接连接符 23"/>
            <p:cNvCxnSpPr/>
            <p:nvPr/>
          </p:nvCxnSpPr>
          <p:spPr>
            <a:xfrm>
              <a:off x="6184232" y="3601453"/>
              <a:ext cx="176802" cy="18448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361034" y="3785937"/>
              <a:ext cx="5705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812800" y="5164129"/>
            <a:ext cx="3551699" cy="1109453"/>
            <a:chOff x="577483" y="4184070"/>
            <a:chExt cx="2526664" cy="789485"/>
          </a:xfrm>
        </p:grpSpPr>
        <p:sp>
          <p:nvSpPr>
            <p:cNvPr id="26" name="Content Placeholder 2"/>
            <p:cNvSpPr txBox="1"/>
            <p:nvPr/>
          </p:nvSpPr>
          <p:spPr>
            <a:xfrm>
              <a:off x="577483" y="4508124"/>
              <a:ext cx="2526664" cy="46543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800">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586763" y="4184070"/>
              <a:ext cx="1726210" cy="219014"/>
            </a:xfrm>
            <a:prstGeom prst="rect">
              <a:avLst/>
            </a:prstGeom>
            <a:noFill/>
          </p:spPr>
          <p:txBody>
            <a:bodyPr>
              <a:spAutoFit/>
            </a:bodyPr>
            <a:lstStyle/>
            <a:p>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flipH="1" flipV="1">
            <a:off x="2710364" y="2233121"/>
            <a:ext cx="2241229" cy="995606"/>
            <a:chOff x="6184232" y="3601453"/>
            <a:chExt cx="747341" cy="184484"/>
          </a:xfrm>
        </p:grpSpPr>
        <p:cxnSp>
          <p:nvCxnSpPr>
            <p:cNvPr id="29" name="直接连接符 28"/>
            <p:cNvCxnSpPr/>
            <p:nvPr/>
          </p:nvCxnSpPr>
          <p:spPr>
            <a:xfrm>
              <a:off x="6184232" y="3601453"/>
              <a:ext cx="176414" cy="18448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360646" y="3785937"/>
              <a:ext cx="57092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812800" y="2021051"/>
            <a:ext cx="3176672" cy="1064808"/>
            <a:chOff x="578159" y="1949614"/>
            <a:chExt cx="2259410" cy="757789"/>
          </a:xfrm>
        </p:grpSpPr>
        <p:sp>
          <p:nvSpPr>
            <p:cNvPr id="31" name="Content Placeholder 2"/>
            <p:cNvSpPr txBox="1"/>
            <p:nvPr/>
          </p:nvSpPr>
          <p:spPr>
            <a:xfrm>
              <a:off x="578159" y="2241927"/>
              <a:ext cx="2259410" cy="4654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800">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579173" y="1949614"/>
              <a:ext cx="1525803" cy="219035"/>
            </a:xfrm>
            <a:prstGeom prst="rect">
              <a:avLst/>
            </a:prstGeom>
            <a:noFill/>
          </p:spPr>
          <p:txBody>
            <a:bodyPr>
              <a:spAutoFit/>
            </a:bodyPr>
            <a:lstStyle/>
            <a:p>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Content Placeholder 2"/>
          <p:cNvSpPr txBox="1"/>
          <p:nvPr/>
        </p:nvSpPr>
        <p:spPr>
          <a:xfrm>
            <a:off x="362744" y="269590"/>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nodeType="afterGroup">
                            <p:stCondLst>
                              <p:cond delay="500"/>
                            </p:stCondLst>
                            <p:childTnLst>
                              <p:par>
                                <p:cTn id="23" presetID="2" presetClass="entr" presetSubtype="2" decel="10000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1+#ppt_w/2"/>
                                          </p:val>
                                        </p:tav>
                                        <p:tav tm="100000">
                                          <p:val>
                                            <p:strVal val="#ppt_x"/>
                                          </p:val>
                                        </p:tav>
                                      </p:tavLst>
                                    </p:anim>
                                    <p:anim calcmode="lin" valueType="num">
                                      <p:cBhvr additive="base">
                                        <p:cTn id="26"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nodeType="afterGroup">
                            <p:stCondLst>
                              <p:cond delay="500"/>
                            </p:stCondLst>
                            <p:childTnLst>
                              <p:par>
                                <p:cTn id="33" presetID="2" presetClass="entr" presetSubtype="2" decel="10000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1+#ppt_w/2"/>
                                          </p:val>
                                        </p:tav>
                                        <p:tav tm="100000">
                                          <p:val>
                                            <p:strVal val="#ppt_x"/>
                                          </p:val>
                                        </p:tav>
                                      </p:tavLst>
                                    </p:anim>
                                    <p:anim calcmode="lin" valueType="num">
                                      <p:cBhvr additive="base">
                                        <p:cTn id="3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cond evt="onBegin" delay="0">
                          <p:tn val="36"/>
                        </p:cond>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right)">
                                      <p:cBhvr>
                                        <p:cTn id="41" dur="500"/>
                                        <p:tgtEl>
                                          <p:spTgt spid="28"/>
                                        </p:tgtEl>
                                      </p:cBhvr>
                                    </p:animEffect>
                                  </p:childTnLst>
                                </p:cTn>
                              </p:par>
                            </p:childTnLst>
                          </p:cTn>
                        </p:par>
                        <p:par>
                          <p:cTn id="42" fill="hold" nodeType="afterGroup">
                            <p:stCondLst>
                              <p:cond delay="500"/>
                            </p:stCondLst>
                            <p:childTnLst>
                              <p:par>
                                <p:cTn id="43" presetID="2" presetClass="entr" presetSubtype="8" decel="100000"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500" fill="hold"/>
                                        <p:tgtEl>
                                          <p:spTgt spid="42"/>
                                        </p:tgtEl>
                                        <p:attrNameLst>
                                          <p:attrName>ppt_x</p:attrName>
                                        </p:attrNameLst>
                                      </p:cBhvr>
                                      <p:tavLst>
                                        <p:tav tm="0">
                                          <p:val>
                                            <p:strVal val="0-#ppt_w/2"/>
                                          </p:val>
                                        </p:tav>
                                        <p:tav tm="100000">
                                          <p:val>
                                            <p:strVal val="#ppt_x"/>
                                          </p:val>
                                        </p:tav>
                                      </p:tavLst>
                                    </p:anim>
                                    <p:anim calcmode="lin" valueType="num">
                                      <p:cBhvr additive="base">
                                        <p:cTn id="46"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cond evt="onBegin" delay="0">
                          <p:tn val="46"/>
                        </p:cond>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right)">
                                      <p:cBhvr>
                                        <p:cTn id="51" dur="500"/>
                                        <p:tgtEl>
                                          <p:spTgt spid="23"/>
                                        </p:tgtEl>
                                      </p:cBhvr>
                                    </p:animEffect>
                                  </p:childTnLst>
                                </p:cTn>
                              </p:par>
                            </p:childTnLst>
                          </p:cTn>
                        </p:par>
                        <p:par>
                          <p:cTn id="52" fill="hold" nodeType="afterGroup">
                            <p:stCondLst>
                              <p:cond delay="500"/>
                            </p:stCondLst>
                            <p:childTnLst>
                              <p:par>
                                <p:cTn id="53" presetID="2" presetClass="entr" presetSubtype="8" decel="100000"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left)">
                                      <p:cBhvr>
                                        <p:cTn id="6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794" y="447"/>
            <a:ext cx="12857163" cy="7232468"/>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149" y="449"/>
            <a:ext cx="5881809" cy="7232466"/>
          </a:xfrm>
          <a:custGeom>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3">
              <a:alpha val="60000"/>
            </a:schemeClr>
          </a:solidFill>
          <a:ln>
            <a:noFill/>
          </a:ln>
          <a:effectLst/>
        </p:spPr>
        <p:txBody>
          <a:bodyPr vert="horz" wrap="square" lIns="45311" tIns="22656" rIns="45311" bIns="22656"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592" y="2180318"/>
            <a:ext cx="2506612" cy="353493"/>
          </a:xfrm>
          <a:prstGeom prst="rect">
            <a:avLst/>
          </a:prstGeom>
          <a:noFill/>
        </p:spPr>
        <p:txBody>
          <a:bodyPr wrap="square" lIns="45311" tIns="22656" rIns="45311" bIns="22656" rtlCol="0">
            <a:spAutoFit/>
          </a:bodyPr>
          <a:lstStyle/>
          <a:p>
            <a:pPr>
              <a:tabLst>
                <a:tab pos="989965"/>
              </a:tabLst>
            </a:pPr>
            <a:r>
              <a:rPr lang="zh-CN" altLang="en-US" sz="2000">
                <a:ln w="12700" cmpd="sng">
                  <a:noFill/>
                  <a:prstDash val="solid"/>
                </a:ln>
                <a:solidFill>
                  <a:schemeClr val="bg1"/>
                </a:solidFill>
                <a:latin typeface="微软雅黑" panose="020b0503020204020204" pitchFamily="34" charset="-122"/>
                <a:ea typeface="微软雅黑" panose="020b0503020204020204" pitchFamily="34" charset="-122"/>
                <a:cs typeface="华文黑体"/>
              </a:rPr>
              <a:t>添加相关标题文字</a:t>
            </a:r>
            <a:endParaRPr lang="en-SG" altLang="zh-CN" sz="2000">
              <a:ln w="12700" cmpd="sng">
                <a:noFill/>
                <a:prstDash val="solid"/>
              </a:ln>
              <a:solidFill>
                <a:schemeClr val="bg1"/>
              </a:solidFill>
              <a:latin typeface="微软雅黑" panose="020b0503020204020204" pitchFamily="34" charset="-122"/>
              <a:ea typeface="微软雅黑" panose="020b0503020204020204" pitchFamily="34" charset="-122"/>
              <a:cs typeface="华文黑体"/>
            </a:endParaRPr>
          </a:p>
        </p:txBody>
      </p:sp>
      <p:sp>
        <p:nvSpPr>
          <p:cNvPr id="46" name="TextBox 45"/>
          <p:cNvSpPr txBox="1"/>
          <p:nvPr/>
        </p:nvSpPr>
        <p:spPr>
          <a:xfrm>
            <a:off x="9179592" y="1905558"/>
            <a:ext cx="2647861" cy="261172"/>
          </a:xfrm>
          <a:prstGeom prst="rect">
            <a:avLst/>
          </a:prstGeom>
          <a:noFill/>
        </p:spPr>
        <p:txBody>
          <a:bodyPr wrap="square" lIns="45311" tIns="22656" rIns="45311" bIns="22656" rtlCol="0">
            <a:spAutoFit/>
          </a:bodyPr>
          <a:lstStyle/>
          <a:p>
            <a:r>
              <a:rPr lang="en-US" altLang="zh-CN" sz="140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632" y="3600657"/>
            <a:ext cx="1611410" cy="2230840"/>
          </a:xfrm>
          <a:prstGeom prst="rect">
            <a:avLst/>
          </a:prstGeom>
          <a:noFill/>
        </p:spPr>
        <p:txBody>
          <a:bodyPr wrap="none" lIns="45311" tIns="22656" rIns="45311" bIns="22656" rtlCol="0">
            <a:spAutoFit/>
          </a:bodyPr>
          <a:lstStyle/>
          <a:p>
            <a:r>
              <a:rPr lang="en-US" altLang="zh-CN" sz="14200" spc="-149">
                <a:solidFill>
                  <a:schemeClr val="bg1"/>
                </a:solidFill>
                <a:latin typeface="Agency FB" panose="020b0503020202020204" pitchFamily="34" charset="0"/>
                <a:ea typeface="微软雅黑" panose="020b0503020204020204" pitchFamily="34" charset="-122"/>
                <a:cs typeface="Raavi" pitchFamily="34" charset="0"/>
              </a:rPr>
              <a:t>03</a:t>
            </a:r>
            <a:endParaRPr lang="zh-CN" altLang="en-US" sz="14200" spc="-149">
              <a:solidFill>
                <a:schemeClr val="bg1"/>
              </a:solidFill>
              <a:latin typeface="Agency FB" panose="020b0503020202020204" pitchFamily="34" charset="0"/>
              <a:ea typeface="微软雅黑" panose="020b0503020204020204" pitchFamily="34" charset="-122"/>
              <a:cs typeface="Raavi" pitchFamily="34" charset="0"/>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5" grpId="0"/>
      <p:bldP spid="46" grpId="0"/>
      <p:bldP spid="70"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14" name="Group 814"/>
          <p:cNvGrpSpPr/>
          <p:nvPr/>
        </p:nvGrpSpPr>
        <p:grpSpPr>
          <a:xfrm>
            <a:off x="1608794" y="4840461"/>
            <a:ext cx="9641163" cy="844733"/>
            <a:chOff x="0" y="264288"/>
            <a:chExt cx="21593823" cy="1891993"/>
          </a:xfrm>
        </p:grpSpPr>
        <p:sp>
          <p:nvSpPr>
            <p:cNvPr id="812" name="Shape 812"/>
            <p:cNvSpPr/>
            <p:nvPr/>
          </p:nvSpPr>
          <p:spPr>
            <a:xfrm>
              <a:off x="0" y="832742"/>
              <a:ext cx="21593823" cy="1323539"/>
            </a:xfrm>
            <a:prstGeom prst="rect">
              <a:avLst/>
            </a:prstGeom>
            <a:noFill/>
            <a:ln w="12700" cap="flat">
              <a:noFill/>
              <a:miter lim="400000"/>
            </a:ln>
            <a:effectLst/>
          </p:spPr>
          <p:txBody>
            <a:bodyPr wrap="square" lIns="0" tIns="0" rIns="0" bIns="0" numCol="1" anchor="ctr">
              <a:spAutoFit/>
            </a:bodyPr>
            <a:lstStyle>
              <a:lvl1pPr algn="l" defTabSz="767715">
                <a:defRPr sz="2230">
                  <a:solidFill>
                    <a:srgbClr val="828589"/>
                  </a:solidFill>
                  <a:latin typeface="STIXGeneral-Regular"/>
                  <a:ea typeface="STIXGeneral-Regular"/>
                  <a:cs typeface="STIXGeneral-Regular"/>
                  <a:sym typeface="STIXGeneral-Regular"/>
                </a:defRPr>
              </a:lvl1pPr>
            </a:lstStyle>
            <a:p>
              <a:pPr>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3" name="Shape 813"/>
            <p:cNvSpPr/>
            <p:nvPr/>
          </p:nvSpPr>
          <p:spPr>
            <a:xfrm>
              <a:off x="31697" y="264288"/>
              <a:ext cx="4748144" cy="529072"/>
            </a:xfrm>
            <a:prstGeom prst="rect">
              <a:avLst/>
            </a:prstGeom>
            <a:noFill/>
            <a:ln w="12700" cap="flat">
              <a:noFill/>
              <a:miter lim="400000"/>
            </a:ln>
            <a:effectLst/>
          </p:spPr>
          <p:txBody>
            <a:bodyPr wrap="square" lIns="0" tIns="0" rIns="0" bIns="0" numCol="1" anchor="ctr">
              <a:spAutoFit/>
            </a:bodyPr>
            <a:lstStyle>
              <a:lvl1pPr algn="l" defTabSz="817245">
                <a:defRPr sz="4950">
                  <a:solidFill>
                    <a:srgbClr val="114A70"/>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9" name="Group 819"/>
          <p:cNvGrpSpPr/>
          <p:nvPr/>
        </p:nvGrpSpPr>
        <p:grpSpPr>
          <a:xfrm>
            <a:off x="9224965" y="2804631"/>
            <a:ext cx="2039606" cy="1427747"/>
            <a:chExt cx="4568212" cy="3197797"/>
          </a:xfrm>
        </p:grpSpPr>
        <p:sp>
          <p:nvSpPr>
            <p:cNvPr id="815" name="Shape 815"/>
            <p:cNvSpPr/>
            <p:nvPr/>
          </p:nvSpPr>
          <p:spPr>
            <a:xfrm>
              <a:off x="874798" y="0"/>
              <a:ext cx="3693414" cy="3197797"/>
            </a:xfrm>
            <a:prstGeom prst="rightArrow">
              <a:avLst>
                <a:gd name="adj1" fmla="val 70636"/>
                <a:gd name="adj2" fmla="val 48674"/>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6" name="Shape 816"/>
            <p:cNvSpPr/>
            <p:nvPr/>
          </p:nvSpPr>
          <p:spPr>
            <a:xfrm>
              <a:off x="0" y="711443"/>
              <a:ext cx="1774909" cy="177491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77800" cap="flat">
              <a:solidFill>
                <a:schemeClr val="accent4">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7" name="Shape 817"/>
            <p:cNvSpPr/>
            <p:nvPr/>
          </p:nvSpPr>
          <p:spPr>
            <a:xfrm>
              <a:off x="21433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8" name="Shape 818"/>
            <p:cNvSpPr/>
            <p:nvPr/>
          </p:nvSpPr>
          <p:spPr>
            <a:xfrm>
              <a:off x="535484"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223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4" name="Group 824"/>
          <p:cNvGrpSpPr/>
          <p:nvPr/>
        </p:nvGrpSpPr>
        <p:grpSpPr>
          <a:xfrm>
            <a:off x="1633875" y="2804631"/>
            <a:ext cx="2039606" cy="1427747"/>
            <a:chExt cx="4568213" cy="3197797"/>
          </a:xfrm>
        </p:grpSpPr>
        <p:sp>
          <p:nvSpPr>
            <p:cNvPr id="820" name="Shape 820"/>
            <p:cNvSpPr/>
            <p:nvPr/>
          </p:nvSpPr>
          <p:spPr>
            <a:xfrm>
              <a:off x="874798" y="0"/>
              <a:ext cx="3693415" cy="3197797"/>
            </a:xfrm>
            <a:prstGeom prst="rightArrow">
              <a:avLst>
                <a:gd name="adj1" fmla="val 70636"/>
                <a:gd name="adj2" fmla="val 48674"/>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 name="Shape 821"/>
            <p:cNvSpPr/>
            <p:nvPr/>
          </p:nvSpPr>
          <p:spPr>
            <a:xfrm>
              <a:off x="0" y="711443"/>
              <a:ext cx="1774910" cy="177491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77800" cap="flat">
              <a:solidFill>
                <a:schemeClr val="accent1">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2" name="Shape 822"/>
            <p:cNvSpPr/>
            <p:nvPr/>
          </p:nvSpPr>
          <p:spPr>
            <a:xfrm>
              <a:off x="19489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3" name="Shape 823"/>
            <p:cNvSpPr/>
            <p:nvPr/>
          </p:nvSpPr>
          <p:spPr>
            <a:xfrm>
              <a:off x="53548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23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9" name="Group 829"/>
          <p:cNvGrpSpPr/>
          <p:nvPr/>
        </p:nvGrpSpPr>
        <p:grpSpPr>
          <a:xfrm>
            <a:off x="4164237" y="2804631"/>
            <a:ext cx="2039606" cy="1427747"/>
            <a:chExt cx="4568213" cy="3197797"/>
          </a:xfrm>
        </p:grpSpPr>
        <p:sp>
          <p:nvSpPr>
            <p:cNvPr id="825" name="Shape 825"/>
            <p:cNvSpPr/>
            <p:nvPr/>
          </p:nvSpPr>
          <p:spPr>
            <a:xfrm>
              <a:off x="874798" y="0"/>
              <a:ext cx="3693415" cy="3197797"/>
            </a:xfrm>
            <a:prstGeom prst="rightArrow">
              <a:avLst>
                <a:gd name="adj1" fmla="val 70636"/>
                <a:gd name="adj2" fmla="val 48674"/>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6" name="Shape 826"/>
            <p:cNvSpPr/>
            <p:nvPr/>
          </p:nvSpPr>
          <p:spPr>
            <a:xfrm>
              <a:off x="0" y="711443"/>
              <a:ext cx="1774910" cy="177491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77800" cap="flat">
              <a:solidFill>
                <a:schemeClr val="accent2">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7" name="Shape 827"/>
            <p:cNvSpPr/>
            <p:nvPr/>
          </p:nvSpPr>
          <p:spPr>
            <a:xfrm>
              <a:off x="20137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8" name="Shape 828"/>
            <p:cNvSpPr/>
            <p:nvPr/>
          </p:nvSpPr>
          <p:spPr>
            <a:xfrm>
              <a:off x="523773"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223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4" name="Group 834"/>
          <p:cNvGrpSpPr/>
          <p:nvPr/>
        </p:nvGrpSpPr>
        <p:grpSpPr>
          <a:xfrm>
            <a:off x="6694601" y="2804631"/>
            <a:ext cx="2039606" cy="1427747"/>
            <a:chExt cx="4568213" cy="3197797"/>
          </a:xfrm>
        </p:grpSpPr>
        <p:sp>
          <p:nvSpPr>
            <p:cNvPr id="830" name="Shape 830"/>
            <p:cNvSpPr/>
            <p:nvPr/>
          </p:nvSpPr>
          <p:spPr>
            <a:xfrm>
              <a:off x="874798" y="0"/>
              <a:ext cx="3693415" cy="3197797"/>
            </a:xfrm>
            <a:prstGeom prst="rightArrow">
              <a:avLst>
                <a:gd name="adj1" fmla="val 70636"/>
                <a:gd name="adj2" fmla="val 48674"/>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1" name="Shape 831"/>
            <p:cNvSpPr/>
            <p:nvPr/>
          </p:nvSpPr>
          <p:spPr>
            <a:xfrm>
              <a:off x="0" y="711443"/>
              <a:ext cx="1774910" cy="177491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77800" cap="flat">
              <a:solidFill>
                <a:schemeClr val="accent3">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2" name="Shape 832"/>
            <p:cNvSpPr/>
            <p:nvPr/>
          </p:nvSpPr>
          <p:spPr>
            <a:xfrm>
              <a:off x="20785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3" name="Shape 833"/>
            <p:cNvSpPr/>
            <p:nvPr/>
          </p:nvSpPr>
          <p:spPr>
            <a:xfrm>
              <a:off x="49012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223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Content Placeholder 2"/>
          <p:cNvSpPr txBox="1"/>
          <p:nvPr/>
        </p:nvSpPr>
        <p:spPr>
          <a:xfrm>
            <a:off x="362744" y="269590"/>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819"/>
                                        </p:tgtEl>
                                        <p:attrNameLst>
                                          <p:attrName>style.visibility</p:attrName>
                                        </p:attrNameLst>
                                      </p:cBhvr>
                                      <p:to>
                                        <p:strVal val="visible"/>
                                      </p:to>
                                    </p:set>
                                    <p:anim calcmode="lin" valueType="num">
                                      <p:cBhvr>
                                        <p:cTn id="7" dur="1000" fill="hold"/>
                                        <p:tgtEl>
                                          <p:spTgt spid="819"/>
                                        </p:tgtEl>
                                        <p:attrNameLst>
                                          <p:attrName>ppt_x</p:attrName>
                                        </p:attrNameLst>
                                      </p:cBhvr>
                                      <p:tavLst>
                                        <p:tav tm="0">
                                          <p:val>
                                            <p:strVal val="0-#ppt_w/2"/>
                                          </p:val>
                                        </p:tav>
                                        <p:tav tm="100000">
                                          <p:val>
                                            <p:strVal val="#ppt_x"/>
                                          </p:val>
                                        </p:tav>
                                      </p:tavLst>
                                    </p:anim>
                                    <p:anim calcmode="lin" valueType="num">
                                      <p:cBhvr>
                                        <p:cTn id="8" dur="1000" fill="hold"/>
                                        <p:tgtEl>
                                          <p:spTgt spid="8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indefinite" fill="hold"/>
                                        <p:tgtEl>
                                          <p:spTgt spid="834"/>
                                        </p:tgtEl>
                                        <p:attrNameLst>
                                          <p:attrName>style.visibility</p:attrName>
                                        </p:attrNameLst>
                                      </p:cBhvr>
                                      <p:to>
                                        <p:strVal val="visible"/>
                                      </p:to>
                                    </p:set>
                                    <p:anim calcmode="lin" valueType="num">
                                      <p:cBhvr>
                                        <p:cTn id="11" dur="1000" fill="hold"/>
                                        <p:tgtEl>
                                          <p:spTgt spid="834"/>
                                        </p:tgtEl>
                                        <p:attrNameLst>
                                          <p:attrName>ppt_x</p:attrName>
                                        </p:attrNameLst>
                                      </p:cBhvr>
                                      <p:tavLst>
                                        <p:tav tm="0">
                                          <p:val>
                                            <p:strVal val="0-#ppt_w/2"/>
                                          </p:val>
                                        </p:tav>
                                        <p:tav tm="100000">
                                          <p:val>
                                            <p:strVal val="#ppt_x"/>
                                          </p:val>
                                        </p:tav>
                                      </p:tavLst>
                                    </p:anim>
                                    <p:anim calcmode="lin" valueType="num">
                                      <p:cBhvr>
                                        <p:cTn id="12" dur="1000" fill="hold"/>
                                        <p:tgtEl>
                                          <p:spTgt spid="83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indefinite" fill="hold"/>
                                        <p:tgtEl>
                                          <p:spTgt spid="829"/>
                                        </p:tgtEl>
                                        <p:attrNameLst>
                                          <p:attrName>style.visibility</p:attrName>
                                        </p:attrNameLst>
                                      </p:cBhvr>
                                      <p:to>
                                        <p:strVal val="visible"/>
                                      </p:to>
                                    </p:set>
                                    <p:anim calcmode="lin" valueType="num">
                                      <p:cBhvr>
                                        <p:cTn id="15" dur="1000" fill="hold"/>
                                        <p:tgtEl>
                                          <p:spTgt spid="829"/>
                                        </p:tgtEl>
                                        <p:attrNameLst>
                                          <p:attrName>ppt_x</p:attrName>
                                        </p:attrNameLst>
                                      </p:cBhvr>
                                      <p:tavLst>
                                        <p:tav tm="0">
                                          <p:val>
                                            <p:strVal val="0-#ppt_w/2"/>
                                          </p:val>
                                        </p:tav>
                                        <p:tav tm="100000">
                                          <p:val>
                                            <p:strVal val="#ppt_x"/>
                                          </p:val>
                                        </p:tav>
                                      </p:tavLst>
                                    </p:anim>
                                    <p:anim calcmode="lin" valueType="num">
                                      <p:cBhvr>
                                        <p:cTn id="16" dur="1000" fill="hold"/>
                                        <p:tgtEl>
                                          <p:spTgt spid="82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childTnLst>
                                    <p:set>
                                      <p:cBhvr>
                                        <p:cTn id="18" dur="indefinite" fill="hold"/>
                                        <p:tgtEl>
                                          <p:spTgt spid="824"/>
                                        </p:tgtEl>
                                        <p:attrNameLst>
                                          <p:attrName>style.visibility</p:attrName>
                                        </p:attrNameLst>
                                      </p:cBhvr>
                                      <p:to>
                                        <p:strVal val="visible"/>
                                      </p:to>
                                    </p:set>
                                    <p:anim calcmode="lin" valueType="num">
                                      <p:cBhvr>
                                        <p:cTn id="19" dur="1000" fill="hold"/>
                                        <p:tgtEl>
                                          <p:spTgt spid="824"/>
                                        </p:tgtEl>
                                        <p:attrNameLst>
                                          <p:attrName>ppt_x</p:attrName>
                                        </p:attrNameLst>
                                      </p:cBhvr>
                                      <p:tavLst>
                                        <p:tav tm="0">
                                          <p:val>
                                            <p:strVal val="0-#ppt_w/2"/>
                                          </p:val>
                                        </p:tav>
                                        <p:tav tm="100000">
                                          <p:val>
                                            <p:strVal val="#ppt_x"/>
                                          </p:val>
                                        </p:tav>
                                      </p:tavLst>
                                    </p:anim>
                                    <p:anim calcmode="lin" valueType="num">
                                      <p:cBhvr>
                                        <p:cTn id="20" dur="1000" fill="hold"/>
                                        <p:tgtEl>
                                          <p:spTgt spid="82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indefinite" fill="hold"/>
                                        <p:tgtEl>
                                          <p:spTgt spid="814"/>
                                        </p:tgtEl>
                                        <p:attrNameLst>
                                          <p:attrName>style.visibility</p:attrName>
                                        </p:attrNameLst>
                                      </p:cBhvr>
                                      <p:to>
                                        <p:strVal val="visible"/>
                                      </p:to>
                                    </p:set>
                                    <p:animEffect transition="in" filter="fade">
                                      <p:cBhvr>
                                        <p:cTn id="25" dur="1000"/>
                                        <p:tgtEl>
                                          <p:spTgt spid="814"/>
                                        </p:tgtEl>
                                      </p:cBhvr>
                                    </p:animEffect>
                                  </p:childTnLst>
                                </p:cTn>
                              </p:par>
                            </p:childTnLst>
                          </p:cTn>
                        </p:par>
                        <p:par>
                          <p:cTn id="26" fill="hold" nodeType="afterGroup">
                            <p:stCondLst>
                              <p:cond delay="indefinite"/>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advAuto="0"/>
      <p:bldP spid="819" grpId="0" advAuto="0"/>
      <p:bldP spid="824" grpId="0" advAuto="0"/>
      <p:bldP spid="829" grpId="0" advAuto="0"/>
      <p:bldP spid="834" grpId="0" advAuto="0"/>
      <p:bldP spid="2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1"/>
          <p:cNvSpPr/>
          <p:nvPr/>
        </p:nvSpPr>
        <p:spPr>
          <a:xfrm>
            <a:off x="469136" y="-13393"/>
            <a:ext cx="12375868" cy="7246044"/>
          </a:xfrm>
          <a:custGeom>
            <a:gdLst>
              <a:gd name="connsiteX0" fmla="*/ 0 w 8801100"/>
              <a:gd name="connsiteY0" fmla="*/ 0 h 5153025"/>
              <a:gd name="connsiteX1" fmla="*/ 5153025 w 8801100"/>
              <a:gd name="connsiteY1" fmla="*/ 5153025 h 5153025"/>
              <a:gd name="connsiteX2" fmla="*/ 8801100 w 8801100"/>
              <a:gd name="connsiteY2" fmla="*/ 5153025 h 5153025"/>
              <a:gd name="connsiteX3" fmla="*/ 3667125 w 8801100"/>
              <a:gd name="connsiteY3" fmla="*/ 19050 h 5153025"/>
              <a:gd name="connsiteX4" fmla="*/ 0 w 8801100"/>
              <a:gd name="connsiteY4" fmla="*/ 0 h 5153025"/>
              <a:gd name="connsiteX0-1" fmla="*/ 0 w 8801100"/>
              <a:gd name="connsiteY0-2" fmla="*/ 0 h 5153025"/>
              <a:gd name="connsiteX1-3" fmla="*/ 5153025 w 8801100"/>
              <a:gd name="connsiteY1-4" fmla="*/ 5153025 h 5153025"/>
              <a:gd name="connsiteX2-5" fmla="*/ 8801100 w 8801100"/>
              <a:gd name="connsiteY2-6" fmla="*/ 5153025 h 5153025"/>
              <a:gd name="connsiteX3-7" fmla="*/ 3629025 w 8801100"/>
              <a:gd name="connsiteY3-8" fmla="*/ 0 h 5153025"/>
              <a:gd name="connsiteX4-9" fmla="*/ 0 w 8801100"/>
              <a:gd name="connsiteY4-10" fmla="*/ 0 h 515302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01100" h="5153025">
                <a:moveTo>
                  <a:pt x="0" y="0"/>
                </a:moveTo>
                <a:lnTo>
                  <a:pt x="5153025" y="5153025"/>
                </a:lnTo>
                <a:lnTo>
                  <a:pt x="8801100" y="5153025"/>
                </a:lnTo>
                <a:lnTo>
                  <a:pt x="3629025" y="0"/>
                </a:lnTo>
                <a:lnTo>
                  <a:pt x="0" y="0"/>
                </a:lnTo>
                <a:close/>
              </a:path>
            </a:pathLst>
          </a:cu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3" name="组合 7"/>
          <p:cNvGrpSpPr/>
          <p:nvPr/>
        </p:nvGrpSpPr>
        <p:grpSpPr>
          <a:xfrm>
            <a:off x="1019294" y="5535012"/>
            <a:ext cx="3264842" cy="1178353"/>
            <a:chOff x="3484439" y="880115"/>
            <a:chExt cx="2320294" cy="838106"/>
          </a:xfrm>
        </p:grpSpPr>
        <p:sp>
          <p:nvSpPr>
            <p:cNvPr id="20494" name="文本框 66"/>
            <p:cNvSpPr txBox="1">
              <a:spLocks noChangeArrowheads="1"/>
            </p:cNvSpPr>
            <p:nvPr/>
          </p:nvSpPr>
          <p:spPr bwMode="auto">
            <a:xfrm>
              <a:off x="3484439" y="1374629"/>
              <a:ext cx="2320294" cy="34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90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41" name="文本框 66"/>
            <p:cNvSpPr txBox="1">
              <a:spLocks noChangeArrowheads="1"/>
            </p:cNvSpPr>
            <p:nvPr/>
          </p:nvSpPr>
          <p:spPr bwMode="auto">
            <a:xfrm>
              <a:off x="4780327" y="880115"/>
              <a:ext cx="1024404" cy="218907"/>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400">
                  <a:solidFill>
                    <a:schemeClr val="bg1">
                      <a:lumMod val="65000"/>
                    </a:schemeClr>
                  </a:solidFill>
                  <a:ea typeface="微软雅黑" panose="020b0503020204020204" pitchFamily="34" charset="-122"/>
                </a:rPr>
                <a:t>请替换文字内容</a:t>
              </a:r>
              <a:endParaRPr lang="zh-CN" altLang="en-US" sz="1400">
                <a:solidFill>
                  <a:schemeClr val="bg1">
                    <a:lumMod val="65000"/>
                  </a:schemeClr>
                </a:solidFill>
                <a:ea typeface="微软雅黑" panose="020b0503020204020204" pitchFamily="34" charset="-122"/>
              </a:endParaRPr>
            </a:p>
          </p:txBody>
        </p:sp>
        <p:sp>
          <p:nvSpPr>
            <p:cNvPr id="42" name="任意多边形 41"/>
            <p:cNvSpPr/>
            <p:nvPr/>
          </p:nvSpPr>
          <p:spPr>
            <a:xfrm>
              <a:off x="5355299" y="1286573"/>
              <a:ext cx="287152" cy="0"/>
            </a:xfrm>
            <a:custGeom>
              <a:gdLst>
                <a:gd name="connsiteX0" fmla="*/ 0 w 504825"/>
                <a:gd name="connsiteY0" fmla="*/ 0 h 0"/>
                <a:gd name="connsiteX1" fmla="*/ 504825 w 504825"/>
                <a:gd name="connsiteY1" fmla="*/ 0 h 0"/>
              </a:gd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4" name="组合 7"/>
          <p:cNvGrpSpPr/>
          <p:nvPr/>
        </p:nvGrpSpPr>
        <p:grpSpPr>
          <a:xfrm>
            <a:off x="1019294" y="3828537"/>
            <a:ext cx="3264840" cy="1178353"/>
            <a:chOff x="3484439" y="880115"/>
            <a:chExt cx="2320294" cy="838106"/>
          </a:xfrm>
        </p:grpSpPr>
        <p:sp>
          <p:nvSpPr>
            <p:cNvPr id="20490" name="文本框 66"/>
            <p:cNvSpPr txBox="1">
              <a:spLocks noChangeArrowheads="1"/>
            </p:cNvSpPr>
            <p:nvPr/>
          </p:nvSpPr>
          <p:spPr bwMode="auto">
            <a:xfrm>
              <a:off x="3484439" y="1374629"/>
              <a:ext cx="2320294" cy="34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90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46" name="文本框 66"/>
            <p:cNvSpPr txBox="1">
              <a:spLocks noChangeArrowheads="1"/>
            </p:cNvSpPr>
            <p:nvPr/>
          </p:nvSpPr>
          <p:spPr bwMode="auto">
            <a:xfrm>
              <a:off x="4762947" y="880115"/>
              <a:ext cx="1024405" cy="218907"/>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1400">
                  <a:solidFill>
                    <a:schemeClr val="bg1">
                      <a:lumMod val="65000"/>
                    </a:schemeClr>
                  </a:solidFill>
                  <a:ea typeface="微软雅黑" panose="020b0503020204020204" pitchFamily="34" charset="-122"/>
                </a:rPr>
                <a:t>请替换文字内容</a:t>
              </a:r>
              <a:endParaRPr lang="zh-CN" altLang="en-US" sz="1400">
                <a:solidFill>
                  <a:schemeClr val="bg1">
                    <a:lumMod val="65000"/>
                  </a:schemeClr>
                </a:solidFill>
                <a:ea typeface="微软雅黑" panose="020b0503020204020204" pitchFamily="34" charset="-122"/>
              </a:endParaRPr>
            </a:p>
          </p:txBody>
        </p:sp>
        <p:sp>
          <p:nvSpPr>
            <p:cNvPr id="47" name="任意多边形 46"/>
            <p:cNvSpPr/>
            <p:nvPr/>
          </p:nvSpPr>
          <p:spPr>
            <a:xfrm>
              <a:off x="5355300" y="1286573"/>
              <a:ext cx="287153" cy="0"/>
            </a:xfrm>
            <a:custGeom>
              <a:gdLst>
                <a:gd name="connsiteX0" fmla="*/ 0 w 504825"/>
                <a:gd name="connsiteY0" fmla="*/ 0 h 0"/>
                <a:gd name="connsiteX1" fmla="*/ 504825 w 504825"/>
                <a:gd name="connsiteY1" fmla="*/ 0 h 0"/>
              </a:gd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17" name="组合 7"/>
          <p:cNvGrpSpPr/>
          <p:nvPr/>
        </p:nvGrpSpPr>
        <p:grpSpPr>
          <a:xfrm>
            <a:off x="8805548" y="2283812"/>
            <a:ext cx="3264842" cy="1178353"/>
            <a:chOff x="3484439" y="880115"/>
            <a:chExt cx="2320294" cy="838106"/>
          </a:xfrm>
        </p:grpSpPr>
        <p:sp>
          <p:nvSpPr>
            <p:cNvPr id="18" name="文本框 66"/>
            <p:cNvSpPr txBox="1">
              <a:spLocks noChangeArrowheads="1"/>
            </p:cNvSpPr>
            <p:nvPr/>
          </p:nvSpPr>
          <p:spPr bwMode="auto">
            <a:xfrm>
              <a:off x="3484439" y="1374629"/>
              <a:ext cx="2320294" cy="34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90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19" name="文本框 66"/>
            <p:cNvSpPr txBox="1">
              <a:spLocks noChangeArrowheads="1"/>
            </p:cNvSpPr>
            <p:nvPr/>
          </p:nvSpPr>
          <p:spPr bwMode="auto">
            <a:xfrm>
              <a:off x="4780327" y="880115"/>
              <a:ext cx="1024404" cy="218907"/>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400">
                  <a:solidFill>
                    <a:schemeClr val="bg1">
                      <a:lumMod val="65000"/>
                    </a:schemeClr>
                  </a:solidFill>
                  <a:ea typeface="微软雅黑" panose="020b0503020204020204" pitchFamily="34" charset="-122"/>
                </a:rPr>
                <a:t>请替换文字内容</a:t>
              </a:r>
              <a:endParaRPr lang="zh-CN" altLang="en-US" sz="1400">
                <a:solidFill>
                  <a:schemeClr val="bg1">
                    <a:lumMod val="65000"/>
                  </a:schemeClr>
                </a:solidFill>
                <a:ea typeface="微软雅黑" panose="020b0503020204020204" pitchFamily="34" charset="-122"/>
              </a:endParaRPr>
            </a:p>
          </p:txBody>
        </p:sp>
        <p:sp>
          <p:nvSpPr>
            <p:cNvPr id="24" name="任意多边形 23"/>
            <p:cNvSpPr/>
            <p:nvPr/>
          </p:nvSpPr>
          <p:spPr>
            <a:xfrm>
              <a:off x="5355299" y="1286573"/>
              <a:ext cx="287152" cy="0"/>
            </a:xfrm>
            <a:custGeom>
              <a:gdLst>
                <a:gd name="connsiteX0" fmla="*/ 0 w 504825"/>
                <a:gd name="connsiteY0" fmla="*/ 0 h 0"/>
                <a:gd name="connsiteX1" fmla="*/ 504825 w 504825"/>
                <a:gd name="connsiteY1" fmla="*/ 0 h 0"/>
              </a:gd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25" name="组合 7"/>
          <p:cNvGrpSpPr/>
          <p:nvPr/>
        </p:nvGrpSpPr>
        <p:grpSpPr>
          <a:xfrm>
            <a:off x="8805548" y="577337"/>
            <a:ext cx="3264840" cy="1178353"/>
            <a:chOff x="3484439" y="880115"/>
            <a:chExt cx="2320294" cy="838106"/>
          </a:xfrm>
        </p:grpSpPr>
        <p:sp>
          <p:nvSpPr>
            <p:cNvPr id="26" name="文本框 66"/>
            <p:cNvSpPr txBox="1">
              <a:spLocks noChangeArrowheads="1"/>
            </p:cNvSpPr>
            <p:nvPr/>
          </p:nvSpPr>
          <p:spPr bwMode="auto">
            <a:xfrm>
              <a:off x="3484439" y="1374629"/>
              <a:ext cx="2320294" cy="34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90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27" name="文本框 66"/>
            <p:cNvSpPr txBox="1">
              <a:spLocks noChangeArrowheads="1"/>
            </p:cNvSpPr>
            <p:nvPr/>
          </p:nvSpPr>
          <p:spPr bwMode="auto">
            <a:xfrm>
              <a:off x="4762947" y="880115"/>
              <a:ext cx="1024405" cy="218907"/>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1400">
                  <a:solidFill>
                    <a:schemeClr val="bg1">
                      <a:lumMod val="65000"/>
                    </a:schemeClr>
                  </a:solidFill>
                  <a:ea typeface="微软雅黑" panose="020b0503020204020204" pitchFamily="34" charset="-122"/>
                </a:rPr>
                <a:t>请替换文字内容</a:t>
              </a:r>
              <a:endParaRPr lang="zh-CN" altLang="en-US" sz="1400">
                <a:solidFill>
                  <a:schemeClr val="bg1">
                    <a:lumMod val="65000"/>
                  </a:schemeClr>
                </a:solidFill>
                <a:ea typeface="微软雅黑" panose="020b0503020204020204" pitchFamily="34" charset="-122"/>
              </a:endParaRPr>
            </a:p>
          </p:txBody>
        </p:sp>
        <p:sp>
          <p:nvSpPr>
            <p:cNvPr id="28" name="任意多边形 27"/>
            <p:cNvSpPr/>
            <p:nvPr/>
          </p:nvSpPr>
          <p:spPr>
            <a:xfrm>
              <a:off x="5355300" y="1286573"/>
              <a:ext cx="287153" cy="0"/>
            </a:xfrm>
            <a:custGeom>
              <a:gdLst>
                <a:gd name="connsiteX0" fmla="*/ 0 w 504825"/>
                <a:gd name="connsiteY0" fmla="*/ 0 h 0"/>
                <a:gd name="connsiteX1" fmla="*/ 504825 w 504825"/>
                <a:gd name="connsiteY1" fmla="*/ 0 h 0"/>
              </a:gd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20" name="Content Placeholder 2"/>
          <p:cNvSpPr txBox="1"/>
          <p:nvPr/>
        </p:nvSpPr>
        <p:spPr>
          <a:xfrm>
            <a:off x="362744" y="269590"/>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4000" p14:dur="1250">
        <p14:switch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 presetClass="entr" presetSubtype="2"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1+#ppt_w/2"/>
                                          </p:val>
                                        </p:tav>
                                        <p:tav tm="100000">
                                          <p:val>
                                            <p:strVal val="#ppt_x"/>
                                          </p:val>
                                        </p:tav>
                                      </p:tavLst>
                                    </p:anim>
                                    <p:anim calcmode="lin" valueType="num">
                                      <p:cBhvr additive="base">
                                        <p:cTn id="11" dur="1000" fill="hold"/>
                                        <p:tgtEl>
                                          <p:spTgt spid="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6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1+#ppt_w/2"/>
                                          </p:val>
                                        </p:tav>
                                        <p:tav tm="100000">
                                          <p:val>
                                            <p:strVal val="#ppt_x"/>
                                          </p:val>
                                        </p:tav>
                                      </p:tavLst>
                                    </p:anim>
                                    <p:anim calcmode="lin" valueType="num">
                                      <p:cBhvr additive="base">
                                        <p:cTn id="15" dur="10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30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1000" fill="hold"/>
                                        <p:tgtEl>
                                          <p:spTgt spid="25"/>
                                        </p:tgtEl>
                                        <p:attrNameLst>
                                          <p:attrName>ppt_x</p:attrName>
                                        </p:attrNameLst>
                                      </p:cBhvr>
                                      <p:tavLst>
                                        <p:tav tm="0">
                                          <p:val>
                                            <p:strVal val="0-#ppt_w/2"/>
                                          </p:val>
                                        </p:tav>
                                        <p:tav tm="100000">
                                          <p:val>
                                            <p:strVal val="#ppt_x"/>
                                          </p:val>
                                        </p:tav>
                                      </p:tavLst>
                                    </p:anim>
                                    <p:anim calcmode="lin" valueType="num">
                                      <p:cBhvr additive="base">
                                        <p:cTn id="19" dur="10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6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6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954" name="Group 1954"/>
          <p:cNvGrpSpPr/>
          <p:nvPr/>
        </p:nvGrpSpPr>
        <p:grpSpPr>
          <a:xfrm>
            <a:off x="5693165" y="2208918"/>
            <a:ext cx="1472421" cy="3834639"/>
            <a:chOff x="-15232" y="2"/>
            <a:chExt cx="2792299" cy="7272008"/>
          </a:xfrm>
          <a:effectLst/>
        </p:grpSpPr>
        <p:sp>
          <p:nvSpPr>
            <p:cNvPr id="1939" name="Shape 1939"/>
            <p:cNvSpPr/>
            <p:nvPr/>
          </p:nvSpPr>
          <p:spPr>
            <a:xfrm>
              <a:off x="-15232" y="4931767"/>
              <a:ext cx="2792299" cy="241108"/>
            </a:xfrm>
            <a:custGeom>
              <a:gdLst>
                <a:gd name="connsiteX0" fmla="*/ 0 w 21600"/>
                <a:gd name="connsiteY0" fmla="*/ 19914 h 28790"/>
                <a:gd name="connsiteX1" fmla="*/ 3498 w 21600"/>
                <a:gd name="connsiteY1" fmla="*/ 0 h 28790"/>
                <a:gd name="connsiteX2" fmla="*/ 21600 w 21600"/>
                <a:gd name="connsiteY2" fmla="*/ 0 h 28790"/>
                <a:gd name="connsiteX3" fmla="*/ 16483 w 21600"/>
                <a:gd name="connsiteY3" fmla="*/ 28790 h 28790"/>
                <a:gd name="connsiteX4" fmla="*/ 0 w 21600"/>
                <a:gd name="connsiteY4" fmla="*/ 19914 h 28790"/>
                <a:gd name="connsiteX0-1" fmla="*/ 0 w 21976"/>
                <a:gd name="connsiteY0-2" fmla="*/ 21352 h 28790"/>
                <a:gd name="connsiteX1-3" fmla="*/ 3874 w 21976"/>
                <a:gd name="connsiteY1-4" fmla="*/ 0 h 28790"/>
                <a:gd name="connsiteX2-5" fmla="*/ 21976 w 21976"/>
                <a:gd name="connsiteY2-6" fmla="*/ 0 h 28790"/>
                <a:gd name="connsiteX3-7" fmla="*/ 16859 w 21976"/>
                <a:gd name="connsiteY3-8" fmla="*/ 28790 h 28790"/>
                <a:gd name="connsiteX4-9" fmla="*/ 0 w 21976"/>
                <a:gd name="connsiteY4-10" fmla="*/ 21352 h 28790"/>
                <a:gd name="connsiteX0-11" fmla="*/ 0 w 21788"/>
                <a:gd name="connsiteY0-12" fmla="*/ 21352 h 28790"/>
                <a:gd name="connsiteX1-13" fmla="*/ 3686 w 21788"/>
                <a:gd name="connsiteY1-14" fmla="*/ 0 h 28790"/>
                <a:gd name="connsiteX2-15" fmla="*/ 21788 w 21788"/>
                <a:gd name="connsiteY2-16" fmla="*/ 0 h 28790"/>
                <a:gd name="connsiteX3-17" fmla="*/ 16671 w 21788"/>
                <a:gd name="connsiteY3-18" fmla="*/ 28790 h 28790"/>
                <a:gd name="connsiteX4-19" fmla="*/ 0 w 21788"/>
                <a:gd name="connsiteY4-20" fmla="*/ 21352 h 2879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88" h="28790" extrusionOk="0">
                  <a:moveTo>
                    <a:pt x="0" y="21352"/>
                  </a:moveTo>
                  <a:lnTo>
                    <a:pt x="3686" y="0"/>
                  </a:lnTo>
                  <a:lnTo>
                    <a:pt x="21788" y="0"/>
                  </a:lnTo>
                  <a:lnTo>
                    <a:pt x="16671" y="28790"/>
                  </a:lnTo>
                  <a:lnTo>
                    <a:pt x="0" y="21352"/>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0" name="Shape 1940"/>
            <p:cNvSpPr/>
            <p:nvPr/>
          </p:nvSpPr>
          <p:spPr>
            <a:xfrm>
              <a:off x="2065600" y="4939639"/>
              <a:ext cx="711467" cy="2332371"/>
            </a:xfrm>
            <a:custGeom>
              <a:cxnLst>
                <a:cxn ang="0">
                  <a:pos x="wd2" y="hd2"/>
                </a:cxn>
                <a:cxn ang="5400000">
                  <a:pos x="wd2" y="hd2"/>
                </a:cxn>
                <a:cxn ang="10800000">
                  <a:pos x="wd2" y="hd2"/>
                </a:cxn>
                <a:cxn ang="16200000">
                  <a:pos x="wd2" y="hd2"/>
                </a:cxn>
              </a:cxnLst>
              <a:rect l="0" t="0" r="r" b="b"/>
              <a:pathLst>
                <a:path w="21600" h="21600" extrusionOk="0">
                  <a:moveTo>
                    <a:pt x="0" y="2074"/>
                  </a:moveTo>
                  <a:lnTo>
                    <a:pt x="0" y="21600"/>
                  </a:lnTo>
                  <a:lnTo>
                    <a:pt x="21600" y="20126"/>
                  </a:lnTo>
                  <a:lnTo>
                    <a:pt x="20821" y="0"/>
                  </a:lnTo>
                  <a:lnTo>
                    <a:pt x="0" y="2074"/>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1" name="Shape 1941"/>
            <p:cNvSpPr/>
            <p:nvPr/>
          </p:nvSpPr>
          <p:spPr>
            <a:xfrm>
              <a:off x="8864" y="5112663"/>
              <a:ext cx="2054675" cy="2159345"/>
            </a:xfrm>
            <a:custGeom>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378"/>
                  </a:lnTo>
                  <a:lnTo>
                    <a:pt x="0" y="0"/>
                  </a:lnTo>
                  <a:close/>
                </a:path>
              </a:pathLst>
            </a:custGeom>
            <a:solidFill>
              <a:schemeClr val="accent4"/>
            </a:solidFill>
            <a:ln w="12700" cap="flat">
              <a:noFill/>
              <a:miter lim="400000"/>
            </a:ln>
            <a:effectLst/>
          </p:spPr>
          <p:txBody>
            <a:bodyPr wrap="square" lIns="0" tIns="0" rIns="0" bIns="0" numCol="1" anchor="ctr">
              <a:noAutofit/>
            </a:bodyPr>
            <a:lstStyle>
              <a:lvl1pPr>
                <a:defRPr sz="3600">
                  <a:solidFill>
                    <a:srgbClr val="FFFFFF"/>
                  </a:solidFill>
                </a:defRPr>
              </a:lvl1pPr>
            </a:lstStyle>
            <a:p>
              <a:pPr lvl="0">
                <a:lnSpc>
                  <a:spcPct val="120000"/>
                </a:lnSpc>
                <a:defRPr sz="1800">
                  <a:solidFill>
                    <a:srgbClr val="000000"/>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2" name="Shape 1942"/>
            <p:cNvSpPr/>
            <p:nvPr/>
          </p:nvSpPr>
          <p:spPr>
            <a:xfrm>
              <a:off x="202234" y="3131733"/>
              <a:ext cx="2306485" cy="669103"/>
            </a:xfrm>
            <a:custGeom>
              <a:gdLst>
                <a:gd name="connsiteX0" fmla="*/ 0 w 21826"/>
                <a:gd name="connsiteY0" fmla="*/ 16789 h 21600"/>
                <a:gd name="connsiteX1" fmla="*/ 10166 w 21826"/>
                <a:gd name="connsiteY1" fmla="*/ 0 h 21600"/>
                <a:gd name="connsiteX2" fmla="*/ 21826 w 21826"/>
                <a:gd name="connsiteY2" fmla="*/ 10320 h 21600"/>
                <a:gd name="connsiteX3" fmla="*/ 13044 w 21826"/>
                <a:gd name="connsiteY3" fmla="*/ 21600 h 21600"/>
                <a:gd name="connsiteX4" fmla="*/ 0 w 21826"/>
                <a:gd name="connsiteY4" fmla="*/ 16789 h 21600"/>
                <a:gd name="connsiteX0-1" fmla="*/ 0 w 20924"/>
                <a:gd name="connsiteY0-2" fmla="*/ 16789 h 21600"/>
                <a:gd name="connsiteX1-3" fmla="*/ 10166 w 20924"/>
                <a:gd name="connsiteY1-4" fmla="*/ 0 h 21600"/>
                <a:gd name="connsiteX2-5" fmla="*/ 20924 w 20924"/>
                <a:gd name="connsiteY2-6" fmla="*/ 9973 h 21600"/>
                <a:gd name="connsiteX3-7" fmla="*/ 13044 w 20924"/>
                <a:gd name="connsiteY3-8" fmla="*/ 21600 h 21600"/>
                <a:gd name="connsiteX4-9" fmla="*/ 0 w 20924"/>
                <a:gd name="connsiteY4-10" fmla="*/ 16789 h 21600"/>
                <a:gd name="connsiteX0-11" fmla="*/ 0 w 21037"/>
                <a:gd name="connsiteY0-12" fmla="*/ 16789 h 21600"/>
                <a:gd name="connsiteX1-13" fmla="*/ 10166 w 21037"/>
                <a:gd name="connsiteY1-14" fmla="*/ 0 h 21600"/>
                <a:gd name="connsiteX2-15" fmla="*/ 21037 w 21037"/>
                <a:gd name="connsiteY2-16" fmla="*/ 11707 h 21600"/>
                <a:gd name="connsiteX3-17" fmla="*/ 13044 w 21037"/>
                <a:gd name="connsiteY3-18" fmla="*/ 21600 h 21600"/>
                <a:gd name="connsiteX4-19" fmla="*/ 0 w 21037"/>
                <a:gd name="connsiteY4-20" fmla="*/ 16789 h 21600"/>
                <a:gd name="connsiteX0-21" fmla="*/ 0 w 21037"/>
                <a:gd name="connsiteY0-22" fmla="*/ 15054 h 21600"/>
                <a:gd name="connsiteX1-23" fmla="*/ 10166 w 21037"/>
                <a:gd name="connsiteY1-24" fmla="*/ 0 h 21600"/>
                <a:gd name="connsiteX2-25" fmla="*/ 21037 w 21037"/>
                <a:gd name="connsiteY2-26" fmla="*/ 11707 h 21600"/>
                <a:gd name="connsiteX3-27" fmla="*/ 13044 w 21037"/>
                <a:gd name="connsiteY3-28" fmla="*/ 21600 h 21600"/>
                <a:gd name="connsiteX4-29" fmla="*/ 0 w 21037"/>
                <a:gd name="connsiteY4-30" fmla="*/ 15054 h 21600"/>
                <a:gd name="connsiteX0-31" fmla="*/ 0 w 21037"/>
                <a:gd name="connsiteY0-32" fmla="*/ 15748 h 21600"/>
                <a:gd name="connsiteX1-33" fmla="*/ 10166 w 21037"/>
                <a:gd name="connsiteY1-34" fmla="*/ 0 h 21600"/>
                <a:gd name="connsiteX2-35" fmla="*/ 21037 w 21037"/>
                <a:gd name="connsiteY2-36" fmla="*/ 11707 h 21600"/>
                <a:gd name="connsiteX3-37" fmla="*/ 13044 w 21037"/>
                <a:gd name="connsiteY3-38" fmla="*/ 21600 h 21600"/>
                <a:gd name="connsiteX4-39" fmla="*/ 0 w 21037"/>
                <a:gd name="connsiteY4-40" fmla="*/ 15748 h 21600"/>
                <a:gd name="connsiteX0-41" fmla="*/ 0 w 20924"/>
                <a:gd name="connsiteY0-42" fmla="*/ 15748 h 21600"/>
                <a:gd name="connsiteX1-43" fmla="*/ 10166 w 20924"/>
                <a:gd name="connsiteY1-44" fmla="*/ 0 h 21600"/>
                <a:gd name="connsiteX2-45" fmla="*/ 20924 w 20924"/>
                <a:gd name="connsiteY2-46" fmla="*/ 11360 h 21600"/>
                <a:gd name="connsiteX3-47" fmla="*/ 13044 w 20924"/>
                <a:gd name="connsiteY3-48" fmla="*/ 21600 h 21600"/>
                <a:gd name="connsiteX4-49" fmla="*/ 0 w 20924"/>
                <a:gd name="connsiteY4-50" fmla="*/ 15748 h 21600"/>
                <a:gd name="connsiteX0-51" fmla="*/ 0 w 21601"/>
                <a:gd name="connsiteY0-52" fmla="*/ 15748 h 21600"/>
                <a:gd name="connsiteX1-53" fmla="*/ 10166 w 21601"/>
                <a:gd name="connsiteY1-54" fmla="*/ 0 h 21600"/>
                <a:gd name="connsiteX2-55" fmla="*/ 21601 w 21601"/>
                <a:gd name="connsiteY2-56" fmla="*/ 9805 h 21600"/>
                <a:gd name="connsiteX3-57" fmla="*/ 13044 w 21601"/>
                <a:gd name="connsiteY3-58" fmla="*/ 21600 h 21600"/>
                <a:gd name="connsiteX4-59" fmla="*/ 0 w 21601"/>
                <a:gd name="connsiteY4-60" fmla="*/ 15748 h 216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1" h="21600" extrusionOk="0">
                  <a:moveTo>
                    <a:pt x="0" y="15748"/>
                  </a:moveTo>
                  <a:lnTo>
                    <a:pt x="10166" y="0"/>
                  </a:lnTo>
                  <a:lnTo>
                    <a:pt x="21601" y="9805"/>
                  </a:lnTo>
                  <a:lnTo>
                    <a:pt x="13044" y="21600"/>
                  </a:lnTo>
                  <a:lnTo>
                    <a:pt x="0" y="15748"/>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3" name="Shape 1943"/>
            <p:cNvSpPr/>
            <p:nvPr/>
          </p:nvSpPr>
          <p:spPr>
            <a:xfrm>
              <a:off x="1608071" y="3438591"/>
              <a:ext cx="924588" cy="1783219"/>
            </a:xfrm>
            <a:custGeom>
              <a:cxnLst>
                <a:cxn ang="0">
                  <a:pos x="wd2" y="hd2"/>
                </a:cxn>
                <a:cxn ang="5400000">
                  <a:pos x="wd2" y="hd2"/>
                </a:cxn>
                <a:cxn ang="10800000">
                  <a:pos x="wd2" y="hd2"/>
                </a:cxn>
                <a:cxn ang="16200000">
                  <a:pos x="wd2" y="hd2"/>
                </a:cxn>
              </a:cxnLst>
              <a:rect l="0" t="0" r="r" b="b"/>
              <a:pathLst>
                <a:path w="21600" h="21600" extrusionOk="0">
                  <a:moveTo>
                    <a:pt x="0" y="4361"/>
                  </a:moveTo>
                  <a:lnTo>
                    <a:pt x="21013" y="0"/>
                  </a:lnTo>
                  <a:lnTo>
                    <a:pt x="21600" y="16852"/>
                  </a:lnTo>
                  <a:lnTo>
                    <a:pt x="755" y="21600"/>
                  </a:lnTo>
                  <a:lnTo>
                    <a:pt x="0" y="4361"/>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4" name="Shape 1944"/>
            <p:cNvSpPr/>
            <p:nvPr/>
          </p:nvSpPr>
          <p:spPr>
            <a:xfrm>
              <a:off x="147373" y="1329332"/>
              <a:ext cx="2255745" cy="498643"/>
            </a:xfrm>
            <a:custGeom>
              <a:cxnLst>
                <a:cxn ang="0">
                  <a:pos x="wd2" y="hd2"/>
                </a:cxn>
                <a:cxn ang="5400000">
                  <a:pos x="wd2" y="hd2"/>
                </a:cxn>
                <a:cxn ang="10800000">
                  <a:pos x="wd2" y="hd2"/>
                </a:cxn>
                <a:cxn ang="16200000">
                  <a:pos x="wd2" y="hd2"/>
                </a:cxn>
              </a:cxnLst>
              <a:rect l="0" t="0" r="r" b="b"/>
              <a:pathLst>
                <a:path w="21600" h="21600" extrusionOk="0">
                  <a:moveTo>
                    <a:pt x="0" y="10189"/>
                  </a:moveTo>
                  <a:lnTo>
                    <a:pt x="13958" y="0"/>
                  </a:lnTo>
                  <a:lnTo>
                    <a:pt x="21600" y="15053"/>
                  </a:lnTo>
                  <a:lnTo>
                    <a:pt x="6771" y="21600"/>
                  </a:lnTo>
                  <a:lnTo>
                    <a:pt x="0" y="10189"/>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5" name="Shape 1945"/>
            <p:cNvSpPr/>
            <p:nvPr/>
          </p:nvSpPr>
          <p:spPr>
            <a:xfrm>
              <a:off x="89271" y="1559189"/>
              <a:ext cx="762093" cy="1823872"/>
            </a:xfrm>
            <a:custGeom>
              <a:cxnLst>
                <a:cxn ang="0">
                  <a:pos x="wd2" y="hd2"/>
                </a:cxn>
                <a:cxn ang="5400000">
                  <a:pos x="wd2" y="hd2"/>
                </a:cxn>
                <a:cxn ang="10800000">
                  <a:pos x="wd2" y="hd2"/>
                </a:cxn>
                <a:cxn ang="16200000">
                  <a:pos x="wd2" y="hd2"/>
                </a:cxn>
              </a:cxnLst>
              <a:rect l="0" t="0" r="r" b="b"/>
              <a:pathLst>
                <a:path w="21600" h="21600" extrusionOk="0">
                  <a:moveTo>
                    <a:pt x="709" y="0"/>
                  </a:moveTo>
                  <a:lnTo>
                    <a:pt x="21474" y="3120"/>
                  </a:lnTo>
                  <a:lnTo>
                    <a:pt x="21600" y="21600"/>
                  </a:lnTo>
                  <a:lnTo>
                    <a:pt x="0" y="19552"/>
                  </a:lnTo>
                  <a:lnTo>
                    <a:pt x="709" y="0"/>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 name="Shape 1946"/>
            <p:cNvSpPr/>
            <p:nvPr/>
          </p:nvSpPr>
          <p:spPr>
            <a:xfrm>
              <a:off x="847262" y="1669653"/>
              <a:ext cx="1574602" cy="1727521"/>
            </a:xfrm>
            <a:custGeom>
              <a:cxnLst>
                <a:cxn ang="0">
                  <a:pos x="wd2" y="hd2"/>
                </a:cxn>
                <a:cxn ang="5400000">
                  <a:pos x="wd2" y="hd2"/>
                </a:cxn>
                <a:cxn ang="10800000">
                  <a:pos x="wd2" y="hd2"/>
                </a:cxn>
                <a:cxn ang="16200000">
                  <a:pos x="wd2" y="hd2"/>
                </a:cxn>
              </a:cxnLst>
              <a:rect l="0" t="0" r="r" b="b"/>
              <a:pathLst>
                <a:path w="21600" h="21600" extrusionOk="0">
                  <a:moveTo>
                    <a:pt x="21374" y="0"/>
                  </a:moveTo>
                  <a:lnTo>
                    <a:pt x="0" y="1984"/>
                  </a:lnTo>
                  <a:lnTo>
                    <a:pt x="0" y="21600"/>
                  </a:lnTo>
                  <a:lnTo>
                    <a:pt x="21600" y="20291"/>
                  </a:lnTo>
                  <a:lnTo>
                    <a:pt x="21374"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 name="Shape 1947"/>
            <p:cNvSpPr/>
            <p:nvPr/>
          </p:nvSpPr>
          <p:spPr>
            <a:xfrm>
              <a:off x="594121" y="132"/>
              <a:ext cx="1431021" cy="1616435"/>
            </a:xfrm>
            <a:custGeom>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62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8" name="Shape 1948"/>
            <p:cNvSpPr/>
            <p:nvPr/>
          </p:nvSpPr>
          <p:spPr>
            <a:xfrm>
              <a:off x="1993238" y="2"/>
              <a:ext cx="516204" cy="1600273"/>
            </a:xfrm>
            <a:custGeom>
              <a:cxnLst>
                <a:cxn ang="0">
                  <a:pos x="wd2" y="hd2"/>
                </a:cxn>
                <a:cxn ang="5400000">
                  <a:pos x="wd2" y="hd2"/>
                </a:cxn>
                <a:cxn ang="10800000">
                  <a:pos x="wd2" y="hd2"/>
                </a:cxn>
                <a:cxn ang="16200000">
                  <a:pos x="wd2" y="hd2"/>
                </a:cxn>
              </a:cxnLst>
              <a:rect l="0" t="0" r="r" b="b"/>
              <a:pathLst>
                <a:path w="21600" h="21600" extrusionOk="0">
                  <a:moveTo>
                    <a:pt x="0" y="0"/>
                  </a:moveTo>
                  <a:lnTo>
                    <a:pt x="21600" y="2148"/>
                  </a:lnTo>
                  <a:lnTo>
                    <a:pt x="21600" y="19119"/>
                  </a:lnTo>
                  <a:lnTo>
                    <a:pt x="740" y="21600"/>
                  </a:lnTo>
                  <a:lnTo>
                    <a:pt x="0" y="0"/>
                  </a:ln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9" name="Shape 1949"/>
            <p:cNvSpPr/>
            <p:nvPr/>
          </p:nvSpPr>
          <p:spPr>
            <a:xfrm>
              <a:off x="226351" y="3620161"/>
              <a:ext cx="1415257" cy="1622095"/>
            </a:xfrm>
            <a:custGeom>
              <a:cxnLst>
                <a:cxn ang="0">
                  <a:pos x="wd2" y="hd2"/>
                </a:cxn>
                <a:cxn ang="5400000">
                  <a:pos x="wd2" y="hd2"/>
                </a:cxn>
                <a:cxn ang="10800000">
                  <a:pos x="wd2" y="hd2"/>
                </a:cxn>
                <a:cxn ang="16200000">
                  <a:pos x="wd2" y="hd2"/>
                </a:cxn>
              </a:cxnLst>
              <a:rect l="0" t="0" r="r" b="b"/>
              <a:pathLst>
                <a:path w="21600" h="21600" extrusionOk="0">
                  <a:moveTo>
                    <a:pt x="0" y="0"/>
                  </a:moveTo>
                  <a:lnTo>
                    <a:pt x="0" y="19036"/>
                  </a:lnTo>
                  <a:lnTo>
                    <a:pt x="21600" y="21600"/>
                  </a:lnTo>
                  <a:lnTo>
                    <a:pt x="21408" y="2206"/>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0" name="Shape 1950"/>
            <p:cNvSpPr/>
            <p:nvPr/>
          </p:nvSpPr>
          <p:spPr>
            <a:xfrm>
              <a:off x="867976" y="472983"/>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sz="211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1" name="Shape 1951"/>
            <p:cNvSpPr/>
            <p:nvPr/>
          </p:nvSpPr>
          <p:spPr>
            <a:xfrm>
              <a:off x="1140210" y="2198047"/>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sz="211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2" name="Shape 1952"/>
            <p:cNvSpPr/>
            <p:nvPr/>
          </p:nvSpPr>
          <p:spPr>
            <a:xfrm>
              <a:off x="432582" y="4122815"/>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sz="211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3" name="Shape 1953"/>
            <p:cNvSpPr/>
            <p:nvPr/>
          </p:nvSpPr>
          <p:spPr>
            <a:xfrm>
              <a:off x="534804" y="5862498"/>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sz="211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Rectangle 50"/>
          <p:cNvSpPr/>
          <p:nvPr/>
        </p:nvSpPr>
        <p:spPr>
          <a:xfrm>
            <a:off x="7302836" y="2573632"/>
            <a:ext cx="2207044" cy="429605"/>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51"/>
          <p:cNvSpPr txBox="1"/>
          <p:nvPr/>
        </p:nvSpPr>
        <p:spPr>
          <a:xfrm>
            <a:off x="7302836" y="2274228"/>
            <a:ext cx="1342903" cy="236219"/>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50"/>
          <p:cNvSpPr/>
          <p:nvPr/>
        </p:nvSpPr>
        <p:spPr>
          <a:xfrm>
            <a:off x="3311407" y="3546089"/>
            <a:ext cx="2207044" cy="429605"/>
          </a:xfrm>
          <a:prstGeom prst="rect">
            <a:avLst/>
          </a:prstGeom>
        </p:spPr>
        <p:txBody>
          <a:bodyPr wrap="square" lIns="0" tIns="0" rIns="0" bIns="0">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51"/>
          <p:cNvSpPr txBox="1"/>
          <p:nvPr/>
        </p:nvSpPr>
        <p:spPr>
          <a:xfrm>
            <a:off x="4175548" y="3246685"/>
            <a:ext cx="1342903" cy="236219"/>
          </a:xfrm>
          <a:prstGeom prst="rect">
            <a:avLst/>
          </a:prstGeom>
          <a:noFill/>
        </p:spPr>
        <p:txBody>
          <a:bodyPr wrap="squar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50"/>
          <p:cNvSpPr/>
          <p:nvPr/>
        </p:nvSpPr>
        <p:spPr>
          <a:xfrm>
            <a:off x="7302836" y="4431461"/>
            <a:ext cx="2207044" cy="429605"/>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51"/>
          <p:cNvSpPr txBox="1"/>
          <p:nvPr/>
        </p:nvSpPr>
        <p:spPr>
          <a:xfrm>
            <a:off x="7302836" y="4132057"/>
            <a:ext cx="1342903" cy="236219"/>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50"/>
          <p:cNvSpPr/>
          <p:nvPr/>
        </p:nvSpPr>
        <p:spPr>
          <a:xfrm>
            <a:off x="3311407" y="5403918"/>
            <a:ext cx="2207044" cy="429605"/>
          </a:xfrm>
          <a:prstGeom prst="rect">
            <a:avLst/>
          </a:prstGeom>
        </p:spPr>
        <p:txBody>
          <a:bodyPr wrap="square" lIns="0" tIns="0" rIns="0" bIns="0">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51"/>
          <p:cNvSpPr txBox="1"/>
          <p:nvPr/>
        </p:nvSpPr>
        <p:spPr>
          <a:xfrm>
            <a:off x="4175548" y="5104514"/>
            <a:ext cx="1342903" cy="236219"/>
          </a:xfrm>
          <a:prstGeom prst="rect">
            <a:avLst/>
          </a:prstGeom>
          <a:noFill/>
        </p:spPr>
        <p:txBody>
          <a:bodyPr wrap="squar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Content Placeholder 2"/>
          <p:cNvSpPr txBox="1"/>
          <p:nvPr/>
        </p:nvSpPr>
        <p:spPr>
          <a:xfrm>
            <a:off x="362744" y="269590"/>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1954"/>
                                        </p:tgtEl>
                                        <p:attrNameLst>
                                          <p:attrName>style.visibility</p:attrName>
                                        </p:attrNameLst>
                                      </p:cBhvr>
                                      <p:to>
                                        <p:strVal val="visible"/>
                                      </p:to>
                                    </p:set>
                                    <p:anim calcmode="lin" valueType="num">
                                      <p:cBhvr>
                                        <p:cTn id="7" dur="750" fill="hold"/>
                                        <p:tgtEl>
                                          <p:spTgt spid="1954"/>
                                        </p:tgtEl>
                                        <p:attrNameLst>
                                          <p:attrName>ppt_w</p:attrName>
                                        </p:attrNameLst>
                                      </p:cBhvr>
                                      <p:tavLst>
                                        <p:tav tm="0">
                                          <p:val>
                                            <p:fltVal val="0"/>
                                          </p:val>
                                        </p:tav>
                                        <p:tav tm="100000">
                                          <p:val>
                                            <p:strVal val="#ppt_w"/>
                                          </p:val>
                                        </p:tav>
                                      </p:tavLst>
                                    </p:anim>
                                    <p:anim calcmode="lin" valueType="num">
                                      <p:cBhvr>
                                        <p:cTn id="8" dur="750" fill="hold"/>
                                        <p:tgtEl>
                                          <p:spTgt spid="19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indefinite"/>
                            </p:stCondLst>
                            <p:childTnLst>
                              <p:par>
                                <p:cTn id="10" presetID="10"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nodeType="afterGroup">
                            <p:stCondLst>
                              <p:cond delay="indefinite"/>
                            </p:stCondLst>
                            <p:childTnLst>
                              <p:par>
                                <p:cTn id="14" presetID="10"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nodeType="afterGroup">
                            <p:stCondLst>
                              <p:cond delay="indefinite"/>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nodeType="afterGroup">
                            <p:stCondLst>
                              <p:cond delay="indefinite"/>
                            </p:stCondLst>
                            <p:childTnLst>
                              <p:par>
                                <p:cTn id="22" presetID="10"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par>
                          <p:cTn id="25" fill="hold" nodeType="afterGroup">
                            <p:stCondLst>
                              <p:cond delay="indefinite"/>
                            </p:stCondLst>
                            <p:childTnLst>
                              <p:par>
                                <p:cTn id="26" presetID="10"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nodeType="afterGroup">
                            <p:stCondLst>
                              <p:cond delay="indefinite"/>
                            </p:stCondLst>
                            <p:childTnLst>
                              <p:par>
                                <p:cTn id="30" presetID="10"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par>
                          <p:cTn id="33" fill="hold" nodeType="afterGroup">
                            <p:stCondLst>
                              <p:cond delay="indefinite"/>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nodeType="afterGroup">
                            <p:stCondLst>
                              <p:cond delay="indefinite"/>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nodeType="afterGroup">
                            <p:stCondLst>
                              <p:cond delay="indefinite"/>
                            </p:stCondLst>
                            <p:childTnLst>
                              <p:par>
                                <p:cTn id="42" presetID="2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 grpId="0" advAuto="0"/>
      <p:bldP spid="35" grpId="0"/>
      <p:bldP spid="36" grpId="0"/>
      <p:bldP spid="37" grpId="0"/>
      <p:bldP spid="38" grpId="0"/>
      <p:bldP spid="39" grpId="0"/>
      <p:bldP spid="40" grpId="0"/>
      <p:bldP spid="41" grpId="0"/>
      <p:bldP spid="42" grpId="0"/>
      <p:bldP spid="2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9" name="Text Placeholder 3"/>
          <p:cNvSpPr txBox="1"/>
          <p:nvPr/>
        </p:nvSpPr>
        <p:spPr>
          <a:xfrm>
            <a:off x="7926309" y="4530008"/>
            <a:ext cx="3412701" cy="282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9" name="Group 188"/>
          <p:cNvGrpSpPr/>
          <p:nvPr/>
        </p:nvGrpSpPr>
        <p:grpSpPr>
          <a:xfrm>
            <a:off x="1771886" y="2346611"/>
            <a:ext cx="927748" cy="1553630"/>
            <a:chOff x="915499" y="1265839"/>
            <a:chExt cx="762000" cy="1276065"/>
          </a:xfrm>
          <a:solidFill>
            <a:schemeClr val="accent1"/>
          </a:solidFill>
        </p:grpSpPr>
        <p:grpSp>
          <p:nvGrpSpPr>
            <p:cNvPr id="74" name="Group 252"/>
            <p:cNvGrpSpPr/>
            <p:nvPr/>
          </p:nvGrpSpPr>
          <p:grpSpPr>
            <a:xfrm>
              <a:off x="915499" y="1691004"/>
              <a:ext cx="762000" cy="850900"/>
              <a:chOff x="1936750" y="1560514"/>
              <a:chExt cx="381000" cy="425450"/>
            </a:xfrm>
            <a:grpFill/>
          </p:grpSpPr>
          <p:sp>
            <p:nvSpPr>
              <p:cNvPr id="79" name="Rectangle 122"/>
              <p:cNvSpPr>
                <a:spLocks noChangeArrowheads="1"/>
              </p:cNvSpPr>
              <p:nvPr/>
            </p:nvSpPr>
            <p:spPr bwMode="auto">
              <a:xfrm>
                <a:off x="2062163" y="1560514"/>
                <a:ext cx="127000" cy="93663"/>
              </a:xfrm>
              <a:prstGeom prst="rect">
                <a:avLst/>
              </a:prstGeom>
              <a:grpFill/>
              <a:ln w="9525">
                <a:noFill/>
                <a:miter lim="800000"/>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123"/>
              <p:cNvSpPr>
                <a:spLocks noChangeArrowheads="1"/>
              </p:cNvSpPr>
              <p:nvPr/>
            </p:nvSpPr>
            <p:spPr bwMode="auto">
              <a:xfrm>
                <a:off x="2116138" y="1646239"/>
                <a:ext cx="17463" cy="315913"/>
              </a:xfrm>
              <a:prstGeom prst="rect">
                <a:avLst/>
              </a:prstGeom>
              <a:grpFill/>
              <a:ln w="9525">
                <a:noFill/>
                <a:miter lim="800000"/>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Rectangle 124"/>
              <p:cNvSpPr>
                <a:spLocks noChangeArrowheads="1"/>
              </p:cNvSpPr>
              <p:nvPr/>
            </p:nvSpPr>
            <p:spPr bwMode="auto">
              <a:xfrm>
                <a:off x="1936750" y="1954214"/>
                <a:ext cx="381000" cy="31750"/>
              </a:xfrm>
              <a:prstGeom prst="rect">
                <a:avLst/>
              </a:prstGeom>
              <a:grpFill/>
              <a:ln w="9525">
                <a:noFill/>
                <a:miter lim="800000"/>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125"/>
              <p:cNvSpPr/>
              <p:nvPr/>
            </p:nvSpPr>
            <p:spPr bwMode="auto">
              <a:xfrm>
                <a:off x="1990725" y="1652589"/>
                <a:ext cx="103188" cy="312738"/>
              </a:xfrm>
              <a:custGeom>
                <a:cxnLst>
                  <a:cxn ang="0">
                    <a:pos x="43" y="1"/>
                  </a:cxn>
                  <a:cxn ang="0">
                    <a:pos x="8" y="188"/>
                  </a:cxn>
                  <a:cxn ang="0">
                    <a:pos x="24" y="188"/>
                  </a:cxn>
                  <a:cxn ang="0">
                    <a:pos x="62" y="0"/>
                  </a:cxn>
                </a:cxnLst>
                <a:rect l="0" t="0" r="r" b="b"/>
                <a:pathLst>
                  <a:path w="62" h="188">
                    <a:moveTo>
                      <a:pt x="43" y="1"/>
                    </a:moveTo>
                    <a:cubicBezTo>
                      <a:pt x="43" y="1"/>
                      <a:pt x="0" y="105"/>
                      <a:pt x="8" y="188"/>
                    </a:cubicBezTo>
                    <a:cubicBezTo>
                      <a:pt x="24" y="188"/>
                      <a:pt x="24" y="188"/>
                      <a:pt x="24" y="188"/>
                    </a:cubicBezTo>
                    <a:cubicBezTo>
                      <a:pt x="24" y="188"/>
                      <a:pt x="10" y="100"/>
                      <a:pt x="62"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126"/>
              <p:cNvSpPr/>
              <p:nvPr/>
            </p:nvSpPr>
            <p:spPr bwMode="auto">
              <a:xfrm>
                <a:off x="2155825" y="1647826"/>
                <a:ext cx="103188" cy="311150"/>
              </a:xfrm>
              <a:custGeom>
                <a:cxnLst>
                  <a:cxn ang="0">
                    <a:pos x="19" y="0"/>
                  </a:cxn>
                  <a:cxn ang="0">
                    <a:pos x="56" y="187"/>
                  </a:cxn>
                  <a:cxn ang="0">
                    <a:pos x="40" y="187"/>
                  </a:cxn>
                  <a:cxn ang="0">
                    <a:pos x="0" y="0"/>
                  </a:cxn>
                </a:cxnLst>
                <a:rect l="0" t="0" r="r" b="b"/>
                <a:pathLst>
                  <a:path w="62" h="187">
                    <a:moveTo>
                      <a:pt x="19" y="0"/>
                    </a:moveTo>
                    <a:cubicBezTo>
                      <a:pt x="19" y="0"/>
                      <a:pt x="62" y="104"/>
                      <a:pt x="56" y="187"/>
                    </a:cubicBezTo>
                    <a:cubicBezTo>
                      <a:pt x="40" y="187"/>
                      <a:pt x="40" y="187"/>
                      <a:pt x="40" y="187"/>
                    </a:cubicBezTo>
                    <a:cubicBezTo>
                      <a:pt x="40" y="187"/>
                      <a:pt x="52" y="99"/>
                      <a:pt x="0"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127"/>
              <p:cNvSpPr/>
              <p:nvPr/>
            </p:nvSpPr>
            <p:spPr bwMode="auto">
              <a:xfrm>
                <a:off x="2012950" y="1765301"/>
                <a:ext cx="204788" cy="198438"/>
              </a:xfrm>
              <a:custGeom>
                <a:cxnLst>
                  <a:cxn ang="0">
                    <a:pos x="17" y="125"/>
                  </a:cxn>
                  <a:cxn ang="0">
                    <a:pos x="129" y="15"/>
                  </a:cxn>
                  <a:cxn ang="0">
                    <a:pos x="122" y="0"/>
                  </a:cxn>
                  <a:cxn ang="0">
                    <a:pos x="0" y="121"/>
                  </a:cxn>
                  <a:cxn ang="0">
                    <a:pos x="17" y="125"/>
                  </a:cxn>
                </a:cxnLst>
                <a:rect l="0" t="0" r="r" b="b"/>
                <a:pathLst>
                  <a:path w="129" h="125">
                    <a:moveTo>
                      <a:pt x="17" y="125"/>
                    </a:moveTo>
                    <a:lnTo>
                      <a:pt x="129" y="15"/>
                    </a:lnTo>
                    <a:lnTo>
                      <a:pt x="122" y="0"/>
                    </a:lnTo>
                    <a:lnTo>
                      <a:pt x="0" y="121"/>
                    </a:lnTo>
                    <a:lnTo>
                      <a:pt x="17" y="125"/>
                    </a:lnTo>
                    <a:close/>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128"/>
              <p:cNvSpPr/>
              <p:nvPr/>
            </p:nvSpPr>
            <p:spPr bwMode="auto">
              <a:xfrm>
                <a:off x="2012950" y="1765301"/>
                <a:ext cx="204788" cy="198438"/>
              </a:xfrm>
              <a:custGeom>
                <a:cxnLst>
                  <a:cxn ang="0">
                    <a:pos x="17" y="125"/>
                  </a:cxn>
                  <a:cxn ang="0">
                    <a:pos x="129" y="15"/>
                  </a:cxn>
                  <a:cxn ang="0">
                    <a:pos x="122" y="0"/>
                  </a:cxn>
                  <a:cxn ang="0">
                    <a:pos x="0" y="121"/>
                  </a:cxn>
                </a:cxnLst>
                <a:rect l="0" t="0" r="r" b="b"/>
                <a:pathLst>
                  <a:path w="129" h="125">
                    <a:moveTo>
                      <a:pt x="17" y="125"/>
                    </a:moveTo>
                    <a:lnTo>
                      <a:pt x="129" y="15"/>
                    </a:lnTo>
                    <a:lnTo>
                      <a:pt x="122" y="0"/>
                    </a:lnTo>
                    <a:lnTo>
                      <a:pt x="0" y="121"/>
                    </a:ln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129"/>
              <p:cNvSpPr/>
              <p:nvPr/>
            </p:nvSpPr>
            <p:spPr bwMode="auto">
              <a:xfrm>
                <a:off x="2024063" y="1773239"/>
                <a:ext cx="209550" cy="190500"/>
              </a:xfrm>
              <a:custGeom>
                <a:cxnLst>
                  <a:cxn ang="0">
                    <a:pos x="132" y="101"/>
                  </a:cxn>
                  <a:cxn ang="0">
                    <a:pos x="15" y="0"/>
                  </a:cxn>
                  <a:cxn ang="0">
                    <a:pos x="0" y="7"/>
                  </a:cxn>
                  <a:cxn ang="0">
                    <a:pos x="130" y="120"/>
                  </a:cxn>
                  <a:cxn ang="0">
                    <a:pos x="132" y="101"/>
                  </a:cxn>
                </a:cxnLst>
                <a:rect l="0" t="0" r="r" b="b"/>
                <a:pathLst>
                  <a:path w="132" h="120">
                    <a:moveTo>
                      <a:pt x="132" y="101"/>
                    </a:moveTo>
                    <a:lnTo>
                      <a:pt x="15" y="0"/>
                    </a:lnTo>
                    <a:lnTo>
                      <a:pt x="0" y="7"/>
                    </a:lnTo>
                    <a:lnTo>
                      <a:pt x="130" y="120"/>
                    </a:lnTo>
                    <a:lnTo>
                      <a:pt x="132" y="101"/>
                    </a:lnTo>
                    <a:close/>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130"/>
              <p:cNvSpPr/>
              <p:nvPr/>
            </p:nvSpPr>
            <p:spPr bwMode="auto">
              <a:xfrm>
                <a:off x="2024063" y="1773239"/>
                <a:ext cx="209550" cy="190500"/>
              </a:xfrm>
              <a:custGeom>
                <a:cxnLst>
                  <a:cxn ang="0">
                    <a:pos x="132" y="101"/>
                  </a:cxn>
                  <a:cxn ang="0">
                    <a:pos x="15" y="0"/>
                  </a:cxn>
                  <a:cxn ang="0">
                    <a:pos x="0" y="7"/>
                  </a:cxn>
                  <a:cxn ang="0">
                    <a:pos x="130" y="120"/>
                  </a:cxn>
                </a:cxnLst>
                <a:rect l="0" t="0" r="r" b="b"/>
                <a:pathLst>
                  <a:path w="132" h="120">
                    <a:moveTo>
                      <a:pt x="132" y="101"/>
                    </a:moveTo>
                    <a:lnTo>
                      <a:pt x="15" y="0"/>
                    </a:lnTo>
                    <a:lnTo>
                      <a:pt x="0" y="7"/>
                    </a:lnTo>
                    <a:lnTo>
                      <a:pt x="130" y="120"/>
                    </a:ln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131"/>
              <p:cNvSpPr/>
              <p:nvPr/>
            </p:nvSpPr>
            <p:spPr bwMode="auto">
              <a:xfrm>
                <a:off x="2038350" y="1660526"/>
                <a:ext cx="150813" cy="130175"/>
              </a:xfrm>
              <a:custGeom>
                <a:cxnLst>
                  <a:cxn ang="0">
                    <a:pos x="14" y="82"/>
                  </a:cxn>
                  <a:cxn ang="0">
                    <a:pos x="95" y="10"/>
                  </a:cxn>
                  <a:cxn ang="0">
                    <a:pos x="91" y="0"/>
                  </a:cxn>
                  <a:cxn ang="0">
                    <a:pos x="0" y="79"/>
                  </a:cxn>
                  <a:cxn ang="0">
                    <a:pos x="14" y="82"/>
                  </a:cxn>
                </a:cxnLst>
                <a:rect l="0" t="0" r="r" b="b"/>
                <a:pathLst>
                  <a:path w="95" h="82">
                    <a:moveTo>
                      <a:pt x="14" y="82"/>
                    </a:moveTo>
                    <a:lnTo>
                      <a:pt x="95" y="10"/>
                    </a:lnTo>
                    <a:lnTo>
                      <a:pt x="91" y="0"/>
                    </a:lnTo>
                    <a:lnTo>
                      <a:pt x="0" y="79"/>
                    </a:lnTo>
                    <a:lnTo>
                      <a:pt x="14" y="82"/>
                    </a:lnTo>
                    <a:close/>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132"/>
              <p:cNvSpPr/>
              <p:nvPr/>
            </p:nvSpPr>
            <p:spPr bwMode="auto">
              <a:xfrm>
                <a:off x="2038350" y="1660526"/>
                <a:ext cx="150813" cy="130175"/>
              </a:xfrm>
              <a:custGeom>
                <a:cxnLst>
                  <a:cxn ang="0">
                    <a:pos x="14" y="82"/>
                  </a:cxn>
                  <a:cxn ang="0">
                    <a:pos x="95" y="10"/>
                  </a:cxn>
                  <a:cxn ang="0">
                    <a:pos x="91" y="0"/>
                  </a:cxn>
                  <a:cxn ang="0">
                    <a:pos x="0" y="79"/>
                  </a:cxn>
                </a:cxnLst>
                <a:rect l="0" t="0" r="r" b="b"/>
                <a:pathLst>
                  <a:path w="95" h="82">
                    <a:moveTo>
                      <a:pt x="14" y="82"/>
                    </a:moveTo>
                    <a:lnTo>
                      <a:pt x="95" y="10"/>
                    </a:lnTo>
                    <a:lnTo>
                      <a:pt x="91" y="0"/>
                    </a:lnTo>
                    <a:lnTo>
                      <a:pt x="0" y="79"/>
                    </a:ln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133"/>
              <p:cNvSpPr/>
              <p:nvPr/>
            </p:nvSpPr>
            <p:spPr bwMode="auto">
              <a:xfrm>
                <a:off x="2058988" y="1668464"/>
                <a:ext cx="147638" cy="122238"/>
              </a:xfrm>
              <a:custGeom>
                <a:cxnLst>
                  <a:cxn ang="0">
                    <a:pos x="93" y="65"/>
                  </a:cxn>
                  <a:cxn ang="0">
                    <a:pos x="9" y="0"/>
                  </a:cxn>
                  <a:cxn ang="0">
                    <a:pos x="0" y="5"/>
                  </a:cxn>
                  <a:cxn ang="0">
                    <a:pos x="91" y="77"/>
                  </a:cxn>
                  <a:cxn ang="0">
                    <a:pos x="93" y="65"/>
                  </a:cxn>
                </a:cxnLst>
                <a:rect l="0" t="0" r="r" b="b"/>
                <a:pathLst>
                  <a:path w="93" h="77">
                    <a:moveTo>
                      <a:pt x="93" y="65"/>
                    </a:moveTo>
                    <a:lnTo>
                      <a:pt x="9" y="0"/>
                    </a:lnTo>
                    <a:lnTo>
                      <a:pt x="0" y="5"/>
                    </a:lnTo>
                    <a:lnTo>
                      <a:pt x="91" y="77"/>
                    </a:lnTo>
                    <a:lnTo>
                      <a:pt x="93" y="65"/>
                    </a:lnTo>
                    <a:close/>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134"/>
              <p:cNvSpPr/>
              <p:nvPr/>
            </p:nvSpPr>
            <p:spPr bwMode="auto">
              <a:xfrm>
                <a:off x="2058988" y="1668464"/>
                <a:ext cx="147638" cy="122238"/>
              </a:xfrm>
              <a:custGeom>
                <a:cxnLst>
                  <a:cxn ang="0">
                    <a:pos x="93" y="65"/>
                  </a:cxn>
                  <a:cxn ang="0">
                    <a:pos x="9" y="0"/>
                  </a:cxn>
                  <a:cxn ang="0">
                    <a:pos x="0" y="5"/>
                  </a:cxn>
                  <a:cxn ang="0">
                    <a:pos x="91" y="77"/>
                  </a:cxn>
                </a:cxnLst>
                <a:rect l="0" t="0" r="r" b="b"/>
                <a:pathLst>
                  <a:path w="93" h="77">
                    <a:moveTo>
                      <a:pt x="93" y="65"/>
                    </a:moveTo>
                    <a:lnTo>
                      <a:pt x="9" y="0"/>
                    </a:lnTo>
                    <a:lnTo>
                      <a:pt x="0" y="5"/>
                    </a:lnTo>
                    <a:lnTo>
                      <a:pt x="91" y="77"/>
                    </a:ln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257"/>
            <p:cNvGrpSpPr/>
            <p:nvPr/>
          </p:nvGrpSpPr>
          <p:grpSpPr>
            <a:xfrm>
              <a:off x="942289" y="1265839"/>
              <a:ext cx="676210" cy="417361"/>
              <a:chOff x="1614646" y="682233"/>
              <a:chExt cx="865795" cy="537413"/>
            </a:xfrm>
            <a:grpFill/>
          </p:grpSpPr>
          <p:sp>
            <p:nvSpPr>
              <p:cNvPr id="76" name="Freeform 6"/>
              <p:cNvSpPr>
                <a:spLocks noEditPoints="1"/>
              </p:cNvSpPr>
              <p:nvPr/>
            </p:nvSpPr>
            <p:spPr bwMode="auto">
              <a:xfrm rot="15791816">
                <a:off x="2180189" y="913934"/>
                <a:ext cx="244702" cy="355803"/>
              </a:xfrm>
              <a:custGeom>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6"/>
              <p:cNvSpPr>
                <a:spLocks noEditPoints="1"/>
              </p:cNvSpPr>
              <p:nvPr/>
            </p:nvSpPr>
            <p:spPr bwMode="auto">
              <a:xfrm rot="5808184" flipH="1">
                <a:off x="1670197" y="919393"/>
                <a:ext cx="244702" cy="355803"/>
              </a:xfrm>
              <a:custGeom>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6"/>
              <p:cNvSpPr>
                <a:spLocks noEditPoints="1"/>
              </p:cNvSpPr>
              <p:nvPr/>
            </p:nvSpPr>
            <p:spPr bwMode="auto">
              <a:xfrm rot="10237099" flipH="1">
                <a:off x="1897887" y="682233"/>
                <a:ext cx="244702" cy="355803"/>
              </a:xfrm>
              <a:custGeom>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2" name="Group 91"/>
          <p:cNvGrpSpPr/>
          <p:nvPr/>
        </p:nvGrpSpPr>
        <p:grpSpPr>
          <a:xfrm flipH="1">
            <a:off x="3506990" y="2565175"/>
            <a:ext cx="1216165" cy="1371385"/>
            <a:chOff x="1817688" y="3025777"/>
            <a:chExt cx="658813" cy="742896"/>
          </a:xfrm>
          <a:solidFill>
            <a:schemeClr val="accent2"/>
          </a:solidFill>
        </p:grpSpPr>
        <p:sp>
          <p:nvSpPr>
            <p:cNvPr id="93" name="Freeform 101"/>
            <p:cNvSpPr/>
            <p:nvPr/>
          </p:nvSpPr>
          <p:spPr bwMode="auto">
            <a:xfrm>
              <a:off x="1833563" y="3025777"/>
              <a:ext cx="642938" cy="422275"/>
            </a:xfrm>
            <a:custGeom>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102"/>
            <p:cNvSpPr/>
            <p:nvPr/>
          </p:nvSpPr>
          <p:spPr bwMode="auto">
            <a:xfrm>
              <a:off x="2384425" y="3405189"/>
              <a:ext cx="1588" cy="250825"/>
            </a:xfrm>
            <a:custGeom>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Line 103"/>
            <p:cNvSpPr>
              <a:spLocks noChangeShapeType="1"/>
            </p:cNvSpPr>
            <p:nvPr/>
          </p:nvSpPr>
          <p:spPr bwMode="auto">
            <a:xfrm>
              <a:off x="2384425" y="3405189"/>
              <a:ext cx="1588" cy="250825"/>
            </a:xfrm>
            <a:prstGeom prst="line">
              <a:avLst/>
            </a:prstGeom>
            <a:grpFill/>
            <a:ln w="9525">
              <a:noFill/>
              <a:round/>
            </a:ln>
          </p:spPr>
          <p:txBody>
            <a:bodyPr vert="horz" wrap="square" lIns="111330" tIns="55665" rIns="111330" bIns="55665" numCol="1" anchor="t" anchorCtr="0" compatLnSpc="1"/>
            <a:lstStyle/>
            <a:p>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Freeform 105"/>
            <p:cNvSpPr/>
            <p:nvPr/>
          </p:nvSpPr>
          <p:spPr bwMode="auto">
            <a:xfrm>
              <a:off x="2003425" y="3173414"/>
              <a:ext cx="119063" cy="490538"/>
            </a:xfrm>
            <a:custGeom>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106"/>
            <p:cNvSpPr/>
            <p:nvPr/>
          </p:nvSpPr>
          <p:spPr bwMode="auto">
            <a:xfrm>
              <a:off x="2106613" y="3176589"/>
              <a:ext cx="133350" cy="490538"/>
            </a:xfrm>
            <a:custGeom>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Freeform 108"/>
            <p:cNvSpPr/>
            <p:nvPr/>
          </p:nvSpPr>
          <p:spPr bwMode="auto">
            <a:xfrm>
              <a:off x="2017713" y="3432176"/>
              <a:ext cx="169863" cy="238125"/>
            </a:xfrm>
            <a:custGeom>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Freeform 109"/>
            <p:cNvSpPr/>
            <p:nvPr/>
          </p:nvSpPr>
          <p:spPr bwMode="auto">
            <a:xfrm>
              <a:off x="2051050" y="3440114"/>
              <a:ext cx="185738" cy="228600"/>
            </a:xfrm>
            <a:custGeom>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110"/>
            <p:cNvSpPr/>
            <p:nvPr/>
          </p:nvSpPr>
          <p:spPr bwMode="auto">
            <a:xfrm>
              <a:off x="2052638" y="3308351"/>
              <a:ext cx="107950" cy="141288"/>
            </a:xfrm>
            <a:custGeom>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Freeform 111"/>
            <p:cNvSpPr/>
            <p:nvPr/>
          </p:nvSpPr>
          <p:spPr bwMode="auto">
            <a:xfrm>
              <a:off x="2065338" y="3324226"/>
              <a:ext cx="122238" cy="119063"/>
            </a:xfrm>
            <a:custGeom>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Rectangle 112"/>
            <p:cNvSpPr>
              <a:spLocks noChangeArrowheads="1"/>
            </p:cNvSpPr>
            <p:nvPr/>
          </p:nvSpPr>
          <p:spPr bwMode="auto">
            <a:xfrm>
              <a:off x="1817688" y="3651251"/>
              <a:ext cx="619125" cy="117422"/>
            </a:xfrm>
            <a:prstGeom prst="rect">
              <a:avLst/>
            </a:prstGeom>
            <a:grpFill/>
            <a:ln w="9525">
              <a:noFill/>
              <a:miter lim="800000"/>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2" name="TextBox 121"/>
          <p:cNvSpPr txBox="1"/>
          <p:nvPr/>
        </p:nvSpPr>
        <p:spPr>
          <a:xfrm>
            <a:off x="1596264" y="5276530"/>
            <a:ext cx="1343624" cy="577338"/>
          </a:xfrm>
          <a:prstGeom prst="rect">
            <a:avLst/>
          </a:prstGeom>
          <a:noFill/>
        </p:spPr>
        <p:txBody>
          <a:bodyPr wrap="square" lIns="0" tIns="0" rIns="0" bIns="0" rtlCol="0">
            <a:spAutoFit/>
          </a:bodyPr>
          <a:lstStyle/>
          <a:p>
            <a:pPr algn="just" defTabSz="111315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Rectangle 122"/>
          <p:cNvSpPr/>
          <p:nvPr/>
        </p:nvSpPr>
        <p:spPr>
          <a:xfrm>
            <a:off x="1639692" y="5008247"/>
            <a:ext cx="1256754" cy="236219"/>
          </a:xfrm>
          <a:prstGeom prst="rect">
            <a:avLst/>
          </a:prstGeom>
        </p:spPr>
        <p:txBody>
          <a:bodyPr wrap="none" lIns="0" tIns="0" rIns="0" bIns="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Rectangle 123"/>
          <p:cNvSpPr/>
          <p:nvPr/>
        </p:nvSpPr>
        <p:spPr>
          <a:xfrm>
            <a:off x="1959483" y="4264180"/>
            <a:ext cx="617157" cy="443198"/>
          </a:xfrm>
          <a:prstGeom prst="rect">
            <a:avLst/>
          </a:prstGeom>
        </p:spPr>
        <p:txBody>
          <a:bodyPr wrap="none" lIns="0" tIns="0" rIns="0" bIns="0">
            <a:spAutoFit/>
          </a:bodyPr>
          <a:lstStyle/>
          <a:p>
            <a:pPr algn="ctr">
              <a:lnSpc>
                <a:spcPct val="120000"/>
              </a:lnSpc>
            </a:pPr>
            <a:r>
              <a:rPr lang="en-US" sz="2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US" sz="2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TextBox 124"/>
          <p:cNvSpPr txBox="1"/>
          <p:nvPr/>
        </p:nvSpPr>
        <p:spPr>
          <a:xfrm>
            <a:off x="3443280" y="5276530"/>
            <a:ext cx="1343624" cy="577338"/>
          </a:xfrm>
          <a:prstGeom prst="rect">
            <a:avLst/>
          </a:prstGeom>
          <a:noFill/>
        </p:spPr>
        <p:txBody>
          <a:bodyPr wrap="square" lIns="0" tIns="0" rIns="0" bIns="0" rtlCol="0">
            <a:spAutoFit/>
          </a:bodyPr>
          <a:lstStyle/>
          <a:p>
            <a:pPr algn="just" defTabSz="111315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Rectangle 125"/>
          <p:cNvSpPr/>
          <p:nvPr/>
        </p:nvSpPr>
        <p:spPr>
          <a:xfrm>
            <a:off x="3486708" y="5008252"/>
            <a:ext cx="1256754" cy="236219"/>
          </a:xfrm>
          <a:prstGeom prst="rect">
            <a:avLst/>
          </a:prstGeom>
        </p:spPr>
        <p:txBody>
          <a:bodyPr wrap="none" lIns="0" tIns="0" rIns="0" bIns="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Rectangle 126"/>
          <p:cNvSpPr/>
          <p:nvPr/>
        </p:nvSpPr>
        <p:spPr>
          <a:xfrm>
            <a:off x="3806500" y="4264184"/>
            <a:ext cx="617157" cy="443198"/>
          </a:xfrm>
          <a:prstGeom prst="rect">
            <a:avLst/>
          </a:prstGeom>
        </p:spPr>
        <p:txBody>
          <a:bodyPr wrap="none" lIns="0" tIns="0" rIns="0" bIns="0">
            <a:spAutoFit/>
          </a:bodyPr>
          <a:lstStyle/>
          <a:p>
            <a:pPr algn="ctr">
              <a:lnSpc>
                <a:spcPct val="120000"/>
              </a:lnSpc>
            </a:pPr>
            <a:r>
              <a:rPr lang="en-US" sz="2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2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TextBox 127"/>
          <p:cNvSpPr txBox="1"/>
          <p:nvPr/>
        </p:nvSpPr>
        <p:spPr>
          <a:xfrm>
            <a:off x="5345024" y="5276530"/>
            <a:ext cx="1343624" cy="295466"/>
          </a:xfrm>
          <a:prstGeom prst="rect">
            <a:avLst/>
          </a:prstGeom>
          <a:noFill/>
        </p:spPr>
        <p:txBody>
          <a:bodyPr wrap="square" lIns="0" tIns="0" rIns="0" bIns="0" rtlCol="0">
            <a:spAutoFit/>
          </a:bodyPr>
          <a:lstStyle/>
          <a:p>
            <a:pPr algn="just" defTabSz="111315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Rectangle 128"/>
          <p:cNvSpPr/>
          <p:nvPr/>
        </p:nvSpPr>
        <p:spPr>
          <a:xfrm>
            <a:off x="5388450" y="5008252"/>
            <a:ext cx="1256754" cy="236219"/>
          </a:xfrm>
          <a:prstGeom prst="rect">
            <a:avLst/>
          </a:prstGeom>
        </p:spPr>
        <p:txBody>
          <a:bodyPr wrap="none" lIns="0" tIns="0" rIns="0" bIns="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Rectangle 129"/>
          <p:cNvSpPr/>
          <p:nvPr/>
        </p:nvSpPr>
        <p:spPr>
          <a:xfrm>
            <a:off x="5708240" y="4264184"/>
            <a:ext cx="617157" cy="443198"/>
          </a:xfrm>
          <a:prstGeom prst="rect">
            <a:avLst/>
          </a:prstGeom>
        </p:spPr>
        <p:txBody>
          <a:bodyPr wrap="none" lIns="0" tIns="0" rIns="0" bIns="0">
            <a:spAutoFit/>
          </a:bodyPr>
          <a:lstStyle/>
          <a:p>
            <a:pPr algn="ctr">
              <a:lnSpc>
                <a:spcPct val="120000"/>
              </a:lnSpc>
            </a:pPr>
            <a:r>
              <a:rPr lang="en-US" sz="2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US" sz="2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184" name="Chart 183"/>
          <p:cNvGraphicFramePr/>
          <p:nvPr/>
        </p:nvGraphicFramePr>
        <p:xfrm>
          <a:off x="7481346" y="2126423"/>
          <a:ext cx="4060597" cy="2100864"/>
        </p:xfrm>
        <a:graphic>
          <a:graphicData uri="http://schemas.openxmlformats.org/drawingml/2006/chart">
            <c:chart xmlns:c="http://schemas.openxmlformats.org/drawingml/2006/chart" r:id="rId3"/>
          </a:graphicData>
        </a:graphic>
      </p:graphicFrame>
      <p:sp>
        <p:nvSpPr>
          <p:cNvPr id="185" name="Text Placeholder 3"/>
          <p:cNvSpPr txBox="1"/>
          <p:nvPr/>
        </p:nvSpPr>
        <p:spPr>
          <a:xfrm>
            <a:off x="7926309" y="5161801"/>
            <a:ext cx="3412701" cy="282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Text Placeholder 3"/>
          <p:cNvSpPr txBox="1"/>
          <p:nvPr/>
        </p:nvSpPr>
        <p:spPr>
          <a:xfrm>
            <a:off x="7926309" y="5722901"/>
            <a:ext cx="3412701" cy="282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0" name="Rounded Rectangular Callout 189"/>
          <p:cNvSpPr/>
          <p:nvPr/>
        </p:nvSpPr>
        <p:spPr>
          <a:xfrm>
            <a:off x="9164627" y="2063967"/>
            <a:ext cx="732780" cy="420825"/>
          </a:xfrm>
          <a:prstGeom prst="wedgeRoundRectCallout">
            <a:avLst>
              <a:gd name="adj1" fmla="val -30328"/>
              <a:gd name="adj2" fmla="val 102458"/>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70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30%</a:t>
            </a:r>
            <a:endParaRPr lang="en-US" sz="170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Rounded Rectangular Callout 190"/>
          <p:cNvSpPr/>
          <p:nvPr/>
        </p:nvSpPr>
        <p:spPr>
          <a:xfrm>
            <a:off x="10032712" y="2689361"/>
            <a:ext cx="732780" cy="420825"/>
          </a:xfrm>
          <a:prstGeom prst="wedgeRoundRectCallout">
            <a:avLst>
              <a:gd name="adj1" fmla="val -30328"/>
              <a:gd name="adj2" fmla="val 10245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70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70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Rounded Rectangular Callout 191"/>
          <p:cNvSpPr/>
          <p:nvPr/>
        </p:nvSpPr>
        <p:spPr>
          <a:xfrm>
            <a:off x="8700248" y="2894115"/>
            <a:ext cx="732780" cy="420825"/>
          </a:xfrm>
          <a:prstGeom prst="wedgeRoundRectCallout">
            <a:avLst>
              <a:gd name="adj1" fmla="val -30328"/>
              <a:gd name="adj2" fmla="val 10245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70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US" sz="170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Oval 192"/>
          <p:cNvSpPr/>
          <p:nvPr/>
        </p:nvSpPr>
        <p:spPr>
          <a:xfrm>
            <a:off x="8765223" y="3472935"/>
            <a:ext cx="175984" cy="17598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Oval 193"/>
          <p:cNvSpPr/>
          <p:nvPr/>
        </p:nvSpPr>
        <p:spPr>
          <a:xfrm>
            <a:off x="10084280" y="3296951"/>
            <a:ext cx="175984" cy="17598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Oval 194"/>
          <p:cNvSpPr/>
          <p:nvPr/>
        </p:nvSpPr>
        <p:spPr>
          <a:xfrm>
            <a:off x="9226777" y="2652626"/>
            <a:ext cx="175984" cy="175984"/>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5"/>
          <p:cNvSpPr>
            <a:spLocks noEditPoints="1"/>
          </p:cNvSpPr>
          <p:nvPr/>
        </p:nvSpPr>
        <p:spPr bwMode="auto">
          <a:xfrm>
            <a:off x="5324471" y="2569154"/>
            <a:ext cx="1349921" cy="1322854"/>
          </a:xfrm>
          <a:custGeom>
            <a:cxnLst>
              <a:cxn ang="0">
                <a:pos x="194" y="158"/>
              </a:cxn>
              <a:cxn ang="0">
                <a:pos x="224" y="218"/>
              </a:cxn>
              <a:cxn ang="0">
                <a:pos x="232" y="219"/>
              </a:cxn>
              <a:cxn ang="0">
                <a:pos x="232" y="228"/>
              </a:cxn>
              <a:cxn ang="0">
                <a:pos x="6" y="229"/>
              </a:cxn>
              <a:cxn ang="0">
                <a:pos x="0" y="224"/>
              </a:cxn>
              <a:cxn ang="0">
                <a:pos x="6" y="218"/>
              </a:cxn>
              <a:cxn ang="0">
                <a:pos x="15" y="151"/>
              </a:cxn>
              <a:cxn ang="0">
                <a:pos x="37" y="129"/>
              </a:cxn>
              <a:cxn ang="0">
                <a:pos x="52" y="134"/>
              </a:cxn>
              <a:cxn ang="0">
                <a:pos x="32" y="121"/>
              </a:cxn>
              <a:cxn ang="0">
                <a:pos x="31" y="40"/>
              </a:cxn>
              <a:cxn ang="0">
                <a:pos x="52" y="31"/>
              </a:cxn>
              <a:cxn ang="0">
                <a:pos x="68" y="13"/>
              </a:cxn>
              <a:cxn ang="0">
                <a:pos x="119" y="0"/>
              </a:cxn>
              <a:cxn ang="0">
                <a:pos x="127" y="18"/>
              </a:cxn>
              <a:cxn ang="0">
                <a:pos x="132" y="57"/>
              </a:cxn>
              <a:cxn ang="0">
                <a:pos x="181" y="72"/>
              </a:cxn>
              <a:cxn ang="0">
                <a:pos x="132" y="170"/>
              </a:cxn>
              <a:cxn ang="0">
                <a:pos x="148" y="149"/>
              </a:cxn>
              <a:cxn ang="0">
                <a:pos x="157" y="170"/>
              </a:cxn>
              <a:cxn ang="0">
                <a:pos x="181" y="72"/>
              </a:cxn>
              <a:cxn ang="0">
                <a:pos x="72" y="4"/>
              </a:cxn>
              <a:cxn ang="0">
                <a:pos x="82" y="18"/>
              </a:cxn>
              <a:cxn ang="0">
                <a:pos x="87" y="51"/>
              </a:cxn>
              <a:cxn ang="0">
                <a:pos x="97" y="31"/>
              </a:cxn>
              <a:cxn ang="0">
                <a:pos x="114" y="13"/>
              </a:cxn>
              <a:cxn ang="0">
                <a:pos x="114" y="4"/>
              </a:cxn>
              <a:cxn ang="0">
                <a:pos x="87" y="55"/>
              </a:cxn>
              <a:cxn ang="0">
                <a:pos x="97" y="90"/>
              </a:cxn>
              <a:cxn ang="0">
                <a:pos x="38" y="46"/>
              </a:cxn>
              <a:cxn ang="0">
                <a:pos x="52" y="114"/>
              </a:cxn>
              <a:cxn ang="0">
                <a:pos x="38" y="46"/>
              </a:cxn>
              <a:cxn ang="0">
                <a:pos x="189" y="177"/>
              </a:cxn>
              <a:cxn ang="0">
                <a:pos x="157" y="200"/>
              </a:cxn>
              <a:cxn ang="0">
                <a:pos x="97" y="155"/>
              </a:cxn>
              <a:cxn ang="0">
                <a:pos x="87" y="218"/>
              </a:cxn>
              <a:cxn ang="0">
                <a:pos x="97" y="155"/>
              </a:cxn>
              <a:cxn ang="0">
                <a:pos x="97" y="138"/>
              </a:cxn>
              <a:cxn ang="0">
                <a:pos x="87" y="150"/>
              </a:cxn>
              <a:cxn ang="0">
                <a:pos x="97" y="94"/>
              </a:cxn>
              <a:cxn ang="0">
                <a:pos x="87" y="132"/>
              </a:cxn>
              <a:cxn ang="0">
                <a:pos x="97" y="94"/>
              </a:cxn>
              <a:cxn ang="0">
                <a:pos x="148" y="200"/>
              </a:cxn>
              <a:cxn ang="0">
                <a:pos x="123" y="177"/>
              </a:cxn>
            </a:cxnLst>
            <a:rect l="0" t="0" r="r" b="b"/>
            <a:pathLst>
              <a:path w="234" h="229">
                <a:moveTo>
                  <a:pt x="194" y="57"/>
                </a:moveTo>
                <a:cubicBezTo>
                  <a:pt x="194" y="158"/>
                  <a:pt x="194" y="158"/>
                  <a:pt x="194" y="158"/>
                </a:cubicBezTo>
                <a:cubicBezTo>
                  <a:pt x="224" y="158"/>
                  <a:pt x="224" y="158"/>
                  <a:pt x="224" y="158"/>
                </a:cubicBezTo>
                <a:cubicBezTo>
                  <a:pt x="224" y="218"/>
                  <a:pt x="224" y="218"/>
                  <a:pt x="224" y="218"/>
                </a:cubicBezTo>
                <a:cubicBezTo>
                  <a:pt x="228" y="218"/>
                  <a:pt x="228" y="218"/>
                  <a:pt x="228" y="218"/>
                </a:cubicBezTo>
                <a:cubicBezTo>
                  <a:pt x="230" y="218"/>
                  <a:pt x="231" y="218"/>
                  <a:pt x="232" y="219"/>
                </a:cubicBezTo>
                <a:cubicBezTo>
                  <a:pt x="234" y="221"/>
                  <a:pt x="234" y="222"/>
                  <a:pt x="234" y="224"/>
                </a:cubicBezTo>
                <a:cubicBezTo>
                  <a:pt x="234" y="225"/>
                  <a:pt x="234" y="227"/>
                  <a:pt x="232" y="228"/>
                </a:cubicBezTo>
                <a:cubicBezTo>
                  <a:pt x="231" y="229"/>
                  <a:pt x="230" y="229"/>
                  <a:pt x="228" y="229"/>
                </a:cubicBezTo>
                <a:cubicBezTo>
                  <a:pt x="6" y="229"/>
                  <a:pt x="6" y="229"/>
                  <a:pt x="6" y="229"/>
                </a:cubicBezTo>
                <a:cubicBezTo>
                  <a:pt x="4" y="229"/>
                  <a:pt x="3" y="229"/>
                  <a:pt x="1" y="228"/>
                </a:cubicBezTo>
                <a:cubicBezTo>
                  <a:pt x="0" y="227"/>
                  <a:pt x="0" y="225"/>
                  <a:pt x="0" y="224"/>
                </a:cubicBezTo>
                <a:cubicBezTo>
                  <a:pt x="0" y="222"/>
                  <a:pt x="0" y="221"/>
                  <a:pt x="1" y="219"/>
                </a:cubicBezTo>
                <a:cubicBezTo>
                  <a:pt x="3" y="218"/>
                  <a:pt x="4" y="218"/>
                  <a:pt x="6" y="218"/>
                </a:cubicBezTo>
                <a:cubicBezTo>
                  <a:pt x="15" y="218"/>
                  <a:pt x="15" y="218"/>
                  <a:pt x="15" y="218"/>
                </a:cubicBezTo>
                <a:cubicBezTo>
                  <a:pt x="15" y="151"/>
                  <a:pt x="15" y="151"/>
                  <a:pt x="15" y="151"/>
                </a:cubicBezTo>
                <a:cubicBezTo>
                  <a:pt x="15" y="145"/>
                  <a:pt x="17" y="140"/>
                  <a:pt x="22" y="136"/>
                </a:cubicBezTo>
                <a:cubicBezTo>
                  <a:pt x="26" y="131"/>
                  <a:pt x="31" y="129"/>
                  <a:pt x="37" y="129"/>
                </a:cubicBezTo>
                <a:cubicBezTo>
                  <a:pt x="38" y="129"/>
                  <a:pt x="38" y="129"/>
                  <a:pt x="38" y="129"/>
                </a:cubicBezTo>
                <a:cubicBezTo>
                  <a:pt x="43" y="129"/>
                  <a:pt x="48" y="131"/>
                  <a:pt x="52" y="134"/>
                </a:cubicBezTo>
                <a:cubicBezTo>
                  <a:pt x="52" y="121"/>
                  <a:pt x="52" y="121"/>
                  <a:pt x="52" y="121"/>
                </a:cubicBezTo>
                <a:cubicBezTo>
                  <a:pt x="32" y="121"/>
                  <a:pt x="32" y="121"/>
                  <a:pt x="32" y="121"/>
                </a:cubicBezTo>
                <a:cubicBezTo>
                  <a:pt x="31" y="120"/>
                  <a:pt x="31" y="120"/>
                  <a:pt x="31" y="120"/>
                </a:cubicBezTo>
                <a:cubicBezTo>
                  <a:pt x="31" y="40"/>
                  <a:pt x="31" y="40"/>
                  <a:pt x="31" y="40"/>
                </a:cubicBezTo>
                <a:cubicBezTo>
                  <a:pt x="52" y="40"/>
                  <a:pt x="52" y="40"/>
                  <a:pt x="52" y="40"/>
                </a:cubicBezTo>
                <a:cubicBezTo>
                  <a:pt x="52" y="31"/>
                  <a:pt x="52" y="31"/>
                  <a:pt x="52" y="31"/>
                </a:cubicBezTo>
                <a:cubicBezTo>
                  <a:pt x="52" y="26"/>
                  <a:pt x="54" y="22"/>
                  <a:pt x="57" y="18"/>
                </a:cubicBezTo>
                <a:cubicBezTo>
                  <a:pt x="60" y="15"/>
                  <a:pt x="64" y="14"/>
                  <a:pt x="68" y="13"/>
                </a:cubicBezTo>
                <a:cubicBezTo>
                  <a:pt x="68" y="0"/>
                  <a:pt x="68" y="0"/>
                  <a:pt x="68" y="0"/>
                </a:cubicBezTo>
                <a:cubicBezTo>
                  <a:pt x="119" y="0"/>
                  <a:pt x="119" y="0"/>
                  <a:pt x="119" y="0"/>
                </a:cubicBezTo>
                <a:cubicBezTo>
                  <a:pt x="119" y="14"/>
                  <a:pt x="119" y="14"/>
                  <a:pt x="119" y="14"/>
                </a:cubicBezTo>
                <a:cubicBezTo>
                  <a:pt x="122" y="15"/>
                  <a:pt x="124" y="16"/>
                  <a:pt x="127" y="18"/>
                </a:cubicBezTo>
                <a:cubicBezTo>
                  <a:pt x="130" y="22"/>
                  <a:pt x="132" y="26"/>
                  <a:pt x="132" y="31"/>
                </a:cubicBezTo>
                <a:cubicBezTo>
                  <a:pt x="132" y="57"/>
                  <a:pt x="132" y="57"/>
                  <a:pt x="132" y="57"/>
                </a:cubicBezTo>
                <a:lnTo>
                  <a:pt x="194" y="57"/>
                </a:lnTo>
                <a:close/>
                <a:moveTo>
                  <a:pt x="181" y="72"/>
                </a:moveTo>
                <a:cubicBezTo>
                  <a:pt x="132" y="72"/>
                  <a:pt x="132" y="72"/>
                  <a:pt x="132" y="72"/>
                </a:cubicBezTo>
                <a:cubicBezTo>
                  <a:pt x="132" y="170"/>
                  <a:pt x="132" y="170"/>
                  <a:pt x="132" y="170"/>
                </a:cubicBezTo>
                <a:cubicBezTo>
                  <a:pt x="148" y="170"/>
                  <a:pt x="148" y="170"/>
                  <a:pt x="148" y="170"/>
                </a:cubicBezTo>
                <a:cubicBezTo>
                  <a:pt x="148" y="149"/>
                  <a:pt x="148" y="149"/>
                  <a:pt x="148" y="149"/>
                </a:cubicBezTo>
                <a:cubicBezTo>
                  <a:pt x="157" y="149"/>
                  <a:pt x="157" y="149"/>
                  <a:pt x="157" y="149"/>
                </a:cubicBezTo>
                <a:cubicBezTo>
                  <a:pt x="157" y="170"/>
                  <a:pt x="157" y="170"/>
                  <a:pt x="157" y="170"/>
                </a:cubicBezTo>
                <a:cubicBezTo>
                  <a:pt x="181" y="170"/>
                  <a:pt x="181" y="170"/>
                  <a:pt x="181" y="170"/>
                </a:cubicBezTo>
                <a:lnTo>
                  <a:pt x="181" y="72"/>
                </a:lnTo>
                <a:close/>
                <a:moveTo>
                  <a:pt x="114" y="4"/>
                </a:moveTo>
                <a:cubicBezTo>
                  <a:pt x="72" y="4"/>
                  <a:pt x="72" y="4"/>
                  <a:pt x="72" y="4"/>
                </a:cubicBezTo>
                <a:cubicBezTo>
                  <a:pt x="72" y="14"/>
                  <a:pt x="72" y="14"/>
                  <a:pt x="72" y="14"/>
                </a:cubicBezTo>
                <a:cubicBezTo>
                  <a:pt x="76" y="14"/>
                  <a:pt x="79" y="16"/>
                  <a:pt x="82" y="18"/>
                </a:cubicBezTo>
                <a:cubicBezTo>
                  <a:pt x="85" y="22"/>
                  <a:pt x="87" y="26"/>
                  <a:pt x="87" y="31"/>
                </a:cubicBezTo>
                <a:cubicBezTo>
                  <a:pt x="87" y="51"/>
                  <a:pt x="87" y="51"/>
                  <a:pt x="87" y="51"/>
                </a:cubicBezTo>
                <a:cubicBezTo>
                  <a:pt x="97" y="51"/>
                  <a:pt x="97" y="51"/>
                  <a:pt x="97" y="51"/>
                </a:cubicBezTo>
                <a:cubicBezTo>
                  <a:pt x="97" y="31"/>
                  <a:pt x="97" y="31"/>
                  <a:pt x="97" y="31"/>
                </a:cubicBezTo>
                <a:cubicBezTo>
                  <a:pt x="97" y="26"/>
                  <a:pt x="99" y="22"/>
                  <a:pt x="102" y="18"/>
                </a:cubicBezTo>
                <a:cubicBezTo>
                  <a:pt x="105" y="15"/>
                  <a:pt x="109" y="13"/>
                  <a:pt x="114" y="13"/>
                </a:cubicBezTo>
                <a:cubicBezTo>
                  <a:pt x="114" y="13"/>
                  <a:pt x="114" y="13"/>
                  <a:pt x="114" y="13"/>
                </a:cubicBezTo>
                <a:lnTo>
                  <a:pt x="114" y="4"/>
                </a:lnTo>
                <a:close/>
                <a:moveTo>
                  <a:pt x="97" y="55"/>
                </a:moveTo>
                <a:cubicBezTo>
                  <a:pt x="87" y="55"/>
                  <a:pt x="87" y="55"/>
                  <a:pt x="87" y="55"/>
                </a:cubicBezTo>
                <a:cubicBezTo>
                  <a:pt x="87" y="90"/>
                  <a:pt x="87" y="90"/>
                  <a:pt x="87" y="90"/>
                </a:cubicBezTo>
                <a:cubicBezTo>
                  <a:pt x="97" y="90"/>
                  <a:pt x="97" y="90"/>
                  <a:pt x="97" y="90"/>
                </a:cubicBezTo>
                <a:lnTo>
                  <a:pt x="97" y="55"/>
                </a:lnTo>
                <a:close/>
                <a:moveTo>
                  <a:pt x="38" y="46"/>
                </a:moveTo>
                <a:cubicBezTo>
                  <a:pt x="38" y="114"/>
                  <a:pt x="38" y="114"/>
                  <a:pt x="38" y="114"/>
                </a:cubicBezTo>
                <a:cubicBezTo>
                  <a:pt x="52" y="114"/>
                  <a:pt x="52" y="114"/>
                  <a:pt x="52" y="114"/>
                </a:cubicBezTo>
                <a:cubicBezTo>
                  <a:pt x="52" y="46"/>
                  <a:pt x="52" y="46"/>
                  <a:pt x="52" y="46"/>
                </a:cubicBezTo>
                <a:lnTo>
                  <a:pt x="38" y="46"/>
                </a:lnTo>
                <a:close/>
                <a:moveTo>
                  <a:pt x="189" y="200"/>
                </a:moveTo>
                <a:cubicBezTo>
                  <a:pt x="189" y="177"/>
                  <a:pt x="189" y="177"/>
                  <a:pt x="189" y="177"/>
                </a:cubicBezTo>
                <a:cubicBezTo>
                  <a:pt x="157" y="177"/>
                  <a:pt x="157" y="177"/>
                  <a:pt x="157" y="177"/>
                </a:cubicBezTo>
                <a:cubicBezTo>
                  <a:pt x="157" y="200"/>
                  <a:pt x="157" y="200"/>
                  <a:pt x="157" y="200"/>
                </a:cubicBezTo>
                <a:lnTo>
                  <a:pt x="189" y="200"/>
                </a:lnTo>
                <a:close/>
                <a:moveTo>
                  <a:pt x="97" y="155"/>
                </a:moveTo>
                <a:cubicBezTo>
                  <a:pt x="87" y="155"/>
                  <a:pt x="87" y="155"/>
                  <a:pt x="87" y="155"/>
                </a:cubicBezTo>
                <a:cubicBezTo>
                  <a:pt x="87" y="218"/>
                  <a:pt x="87" y="218"/>
                  <a:pt x="87" y="218"/>
                </a:cubicBezTo>
                <a:cubicBezTo>
                  <a:pt x="97" y="218"/>
                  <a:pt x="97" y="218"/>
                  <a:pt x="97" y="218"/>
                </a:cubicBezTo>
                <a:lnTo>
                  <a:pt x="97" y="155"/>
                </a:lnTo>
                <a:close/>
                <a:moveTo>
                  <a:pt x="97" y="150"/>
                </a:moveTo>
                <a:cubicBezTo>
                  <a:pt x="97" y="138"/>
                  <a:pt x="97" y="138"/>
                  <a:pt x="97" y="138"/>
                </a:cubicBezTo>
                <a:cubicBezTo>
                  <a:pt x="87" y="138"/>
                  <a:pt x="87" y="138"/>
                  <a:pt x="87" y="138"/>
                </a:cubicBezTo>
                <a:cubicBezTo>
                  <a:pt x="87" y="150"/>
                  <a:pt x="87" y="150"/>
                  <a:pt x="87" y="150"/>
                </a:cubicBezTo>
                <a:lnTo>
                  <a:pt x="97" y="150"/>
                </a:lnTo>
                <a:close/>
                <a:moveTo>
                  <a:pt x="97" y="94"/>
                </a:moveTo>
                <a:cubicBezTo>
                  <a:pt x="87" y="94"/>
                  <a:pt x="87" y="94"/>
                  <a:pt x="87" y="94"/>
                </a:cubicBezTo>
                <a:cubicBezTo>
                  <a:pt x="87" y="132"/>
                  <a:pt x="87" y="132"/>
                  <a:pt x="87" y="132"/>
                </a:cubicBezTo>
                <a:cubicBezTo>
                  <a:pt x="97" y="132"/>
                  <a:pt x="97" y="132"/>
                  <a:pt x="97" y="132"/>
                </a:cubicBezTo>
                <a:lnTo>
                  <a:pt x="97" y="94"/>
                </a:lnTo>
                <a:close/>
                <a:moveTo>
                  <a:pt x="123" y="200"/>
                </a:moveTo>
                <a:cubicBezTo>
                  <a:pt x="148" y="200"/>
                  <a:pt x="148" y="200"/>
                  <a:pt x="148" y="200"/>
                </a:cubicBezTo>
                <a:cubicBezTo>
                  <a:pt x="148" y="177"/>
                  <a:pt x="148" y="177"/>
                  <a:pt x="148" y="177"/>
                </a:cubicBezTo>
                <a:cubicBezTo>
                  <a:pt x="123" y="177"/>
                  <a:pt x="123" y="177"/>
                  <a:pt x="123" y="177"/>
                </a:cubicBezTo>
                <a:lnTo>
                  <a:pt x="123" y="200"/>
                </a:lnTo>
                <a:close/>
              </a:path>
            </a:pathLst>
          </a:custGeom>
          <a:solidFill>
            <a:schemeClr val="accent3"/>
          </a:solid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45"/>
          <p:cNvSpPr>
            <a:spLocks noEditPoints="1"/>
          </p:cNvSpPr>
          <p:nvPr/>
        </p:nvSpPr>
        <p:spPr bwMode="auto">
          <a:xfrm>
            <a:off x="7481398" y="4488899"/>
            <a:ext cx="378609" cy="378609"/>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45"/>
          <p:cNvSpPr>
            <a:spLocks noEditPoints="1"/>
          </p:cNvSpPr>
          <p:nvPr/>
        </p:nvSpPr>
        <p:spPr bwMode="auto">
          <a:xfrm>
            <a:off x="7485283" y="5107443"/>
            <a:ext cx="378609" cy="378609"/>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45"/>
          <p:cNvSpPr>
            <a:spLocks noEditPoints="1"/>
          </p:cNvSpPr>
          <p:nvPr/>
        </p:nvSpPr>
        <p:spPr bwMode="auto">
          <a:xfrm>
            <a:off x="7485283" y="5656271"/>
            <a:ext cx="378609" cy="378609"/>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362744" y="269590"/>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p:cTn id="7" dur="500" fill="hold"/>
                                        <p:tgtEl>
                                          <p:spTgt spid="189"/>
                                        </p:tgtEl>
                                        <p:attrNameLst>
                                          <p:attrName>ppt_w</p:attrName>
                                        </p:attrNameLst>
                                      </p:cBhvr>
                                      <p:tavLst>
                                        <p:tav tm="0">
                                          <p:val>
                                            <p:fltVal val="0"/>
                                          </p:val>
                                        </p:tav>
                                        <p:tav tm="100000">
                                          <p:val>
                                            <p:strVal val="#ppt_w"/>
                                          </p:val>
                                        </p:tav>
                                      </p:tavLst>
                                    </p:anim>
                                    <p:anim calcmode="lin" valueType="num">
                                      <p:cBhvr>
                                        <p:cTn id="8" dur="500" fill="hold"/>
                                        <p:tgtEl>
                                          <p:spTgt spid="189"/>
                                        </p:tgtEl>
                                        <p:attrNameLst>
                                          <p:attrName>ppt_h</p:attrName>
                                        </p:attrNameLst>
                                      </p:cBhvr>
                                      <p:tavLst>
                                        <p:tav tm="0">
                                          <p:val>
                                            <p:fltVal val="0"/>
                                          </p:val>
                                        </p:tav>
                                        <p:tav tm="100000">
                                          <p:val>
                                            <p:strVal val="#ppt_h"/>
                                          </p:val>
                                        </p:tav>
                                      </p:tavLst>
                                    </p:anim>
                                    <p:animEffect transition="in" filter="fade">
                                      <p:cBhvr>
                                        <p:cTn id="9" dur="500"/>
                                        <p:tgtEl>
                                          <p:spTgt spid="189"/>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4"/>
                                        </p:tgtEl>
                                        <p:attrNameLst>
                                          <p:attrName>style.visibility</p:attrName>
                                        </p:attrNameLst>
                                      </p:cBhvr>
                                      <p:to>
                                        <p:strVal val="visible"/>
                                      </p:to>
                                    </p:set>
                                    <p:anim calcmode="lin" valueType="num">
                                      <p:cBhvr>
                                        <p:cTn id="13" dur="500" fill="hold"/>
                                        <p:tgtEl>
                                          <p:spTgt spid="124"/>
                                        </p:tgtEl>
                                        <p:attrNameLst>
                                          <p:attrName>ppt_w</p:attrName>
                                        </p:attrNameLst>
                                      </p:cBhvr>
                                      <p:tavLst>
                                        <p:tav tm="0">
                                          <p:val>
                                            <p:fltVal val="0"/>
                                          </p:val>
                                        </p:tav>
                                        <p:tav tm="100000">
                                          <p:val>
                                            <p:strVal val="#ppt_w"/>
                                          </p:val>
                                        </p:tav>
                                      </p:tavLst>
                                    </p:anim>
                                    <p:anim calcmode="lin" valueType="num">
                                      <p:cBhvr>
                                        <p:cTn id="14" dur="500" fill="hold"/>
                                        <p:tgtEl>
                                          <p:spTgt spid="124"/>
                                        </p:tgtEl>
                                        <p:attrNameLst>
                                          <p:attrName>ppt_h</p:attrName>
                                        </p:attrNameLst>
                                      </p:cBhvr>
                                      <p:tavLst>
                                        <p:tav tm="0">
                                          <p:val>
                                            <p:fltVal val="0"/>
                                          </p:val>
                                        </p:tav>
                                        <p:tav tm="100000">
                                          <p:val>
                                            <p:strVal val="#ppt_h"/>
                                          </p:val>
                                        </p:tav>
                                      </p:tavLst>
                                    </p:anim>
                                    <p:animEffect transition="in" filter="fade">
                                      <p:cBhvr>
                                        <p:cTn id="15" dur="500"/>
                                        <p:tgtEl>
                                          <p:spTgt spid="124"/>
                                        </p:tgtEl>
                                      </p:cBhvr>
                                    </p:animEffect>
                                  </p:childTnLst>
                                </p:cTn>
                              </p:par>
                            </p:childTnLst>
                          </p:cTn>
                        </p:par>
                        <p:par>
                          <p:cTn id="16" fill="hold" nodeType="afterGroup">
                            <p:stCondLst>
                              <p:cond delay="1000"/>
                            </p:stCondLst>
                            <p:childTnLst>
                              <p:par>
                                <p:cTn id="17" presetID="2" presetClass="entr" presetSubtype="4" accel="50000" decel="50000" fill="hold" grpId="0" nodeType="afterEffect">
                                  <p:stCondLst>
                                    <p:cond delay="0"/>
                                  </p:stCondLst>
                                  <p:childTnLst>
                                    <p:set>
                                      <p:cBhvr>
                                        <p:cTn id="18" dur="1" fill="hold">
                                          <p:stCondLst>
                                            <p:cond delay="0"/>
                                          </p:stCondLst>
                                        </p:cTn>
                                        <p:tgtEl>
                                          <p:spTgt spid="123"/>
                                        </p:tgtEl>
                                        <p:attrNameLst>
                                          <p:attrName>style.visibility</p:attrName>
                                        </p:attrNameLst>
                                      </p:cBhvr>
                                      <p:to>
                                        <p:strVal val="visible"/>
                                      </p:to>
                                    </p:set>
                                    <p:anim calcmode="lin" valueType="num">
                                      <p:cBhvr additive="base">
                                        <p:cTn id="19" dur="500" fill="hold"/>
                                        <p:tgtEl>
                                          <p:spTgt spid="123"/>
                                        </p:tgtEl>
                                        <p:attrNameLst>
                                          <p:attrName>ppt_x</p:attrName>
                                        </p:attrNameLst>
                                      </p:cBhvr>
                                      <p:tavLst>
                                        <p:tav tm="0">
                                          <p:val>
                                            <p:strVal val="#ppt_x"/>
                                          </p:val>
                                        </p:tav>
                                        <p:tav tm="100000">
                                          <p:val>
                                            <p:strVal val="#ppt_x"/>
                                          </p:val>
                                        </p:tav>
                                      </p:tavLst>
                                    </p:anim>
                                    <p:anim calcmode="lin" valueType="num">
                                      <p:cBhvr additive="base">
                                        <p:cTn id="20" dur="500" fill="hold"/>
                                        <p:tgtEl>
                                          <p:spTgt spid="123"/>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122"/>
                                        </p:tgtEl>
                                        <p:attrNameLst>
                                          <p:attrName>style.visibility</p:attrName>
                                        </p:attrNameLst>
                                      </p:cBhvr>
                                      <p:to>
                                        <p:strVal val="visible"/>
                                      </p:to>
                                    </p:set>
                                    <p:anim calcmode="lin" valueType="num">
                                      <p:cBhvr additive="base">
                                        <p:cTn id="24" dur="500" fill="hold"/>
                                        <p:tgtEl>
                                          <p:spTgt spid="122"/>
                                        </p:tgtEl>
                                        <p:attrNameLst>
                                          <p:attrName>ppt_x</p:attrName>
                                        </p:attrNameLst>
                                      </p:cBhvr>
                                      <p:tavLst>
                                        <p:tav tm="0">
                                          <p:val>
                                            <p:strVal val="#ppt_x"/>
                                          </p:val>
                                        </p:tav>
                                        <p:tav tm="100000">
                                          <p:val>
                                            <p:strVal val="#ppt_x"/>
                                          </p:val>
                                        </p:tav>
                                      </p:tavLst>
                                    </p:anim>
                                    <p:anim calcmode="lin" valueType="num">
                                      <p:cBhvr additive="base">
                                        <p:cTn id="25" dur="500" fill="hold"/>
                                        <p:tgtEl>
                                          <p:spTgt spid="122"/>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childTnLst>
                                </p:cTn>
                              </p:par>
                            </p:childTnLst>
                          </p:cTn>
                        </p:par>
                        <p:par>
                          <p:cTn id="32" fill="hold" nodeType="afterGroup">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27"/>
                                        </p:tgtEl>
                                        <p:attrNameLst>
                                          <p:attrName>style.visibility</p:attrName>
                                        </p:attrNameLst>
                                      </p:cBhvr>
                                      <p:to>
                                        <p:strVal val="visible"/>
                                      </p:to>
                                    </p:set>
                                    <p:anim calcmode="lin" valueType="num">
                                      <p:cBhvr>
                                        <p:cTn id="35" dur="500" fill="hold"/>
                                        <p:tgtEl>
                                          <p:spTgt spid="127"/>
                                        </p:tgtEl>
                                        <p:attrNameLst>
                                          <p:attrName>ppt_w</p:attrName>
                                        </p:attrNameLst>
                                      </p:cBhvr>
                                      <p:tavLst>
                                        <p:tav tm="0">
                                          <p:val>
                                            <p:fltVal val="0"/>
                                          </p:val>
                                        </p:tav>
                                        <p:tav tm="100000">
                                          <p:val>
                                            <p:strVal val="#ppt_w"/>
                                          </p:val>
                                        </p:tav>
                                      </p:tavLst>
                                    </p:anim>
                                    <p:anim calcmode="lin" valueType="num">
                                      <p:cBhvr>
                                        <p:cTn id="36" dur="500" fill="hold"/>
                                        <p:tgtEl>
                                          <p:spTgt spid="127"/>
                                        </p:tgtEl>
                                        <p:attrNameLst>
                                          <p:attrName>ppt_h</p:attrName>
                                        </p:attrNameLst>
                                      </p:cBhvr>
                                      <p:tavLst>
                                        <p:tav tm="0">
                                          <p:val>
                                            <p:fltVal val="0"/>
                                          </p:val>
                                        </p:tav>
                                        <p:tav tm="100000">
                                          <p:val>
                                            <p:strVal val="#ppt_h"/>
                                          </p:val>
                                        </p:tav>
                                      </p:tavLst>
                                    </p:anim>
                                    <p:animEffect transition="in" filter="fade">
                                      <p:cBhvr>
                                        <p:cTn id="37" dur="500"/>
                                        <p:tgtEl>
                                          <p:spTgt spid="127"/>
                                        </p:tgtEl>
                                      </p:cBhvr>
                                    </p:animEffect>
                                  </p:childTnLst>
                                </p:cTn>
                              </p:par>
                            </p:childTnLst>
                          </p:cTn>
                        </p:par>
                        <p:par>
                          <p:cTn id="38" fill="hold" nodeType="afterGroup">
                            <p:stCondLst>
                              <p:cond delay="3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26"/>
                                        </p:tgtEl>
                                        <p:attrNameLst>
                                          <p:attrName>style.visibility</p:attrName>
                                        </p:attrNameLst>
                                      </p:cBhvr>
                                      <p:to>
                                        <p:strVal val="visible"/>
                                      </p:to>
                                    </p:set>
                                    <p:anim calcmode="lin" valueType="num">
                                      <p:cBhvr additive="base">
                                        <p:cTn id="41" dur="500" fill="hold"/>
                                        <p:tgtEl>
                                          <p:spTgt spid="126"/>
                                        </p:tgtEl>
                                        <p:attrNameLst>
                                          <p:attrName>ppt_x</p:attrName>
                                        </p:attrNameLst>
                                      </p:cBhvr>
                                      <p:tavLst>
                                        <p:tav tm="0">
                                          <p:val>
                                            <p:strVal val="#ppt_x"/>
                                          </p:val>
                                        </p:tav>
                                        <p:tav tm="100000">
                                          <p:val>
                                            <p:strVal val="#ppt_x"/>
                                          </p:val>
                                        </p:tav>
                                      </p:tavLst>
                                    </p:anim>
                                    <p:anim calcmode="lin" valueType="num">
                                      <p:cBhvr additive="base">
                                        <p:cTn id="42" dur="500" fill="hold"/>
                                        <p:tgtEl>
                                          <p:spTgt spid="126"/>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3500"/>
                            </p:stCondLst>
                            <p:childTnLst>
                              <p:par>
                                <p:cTn id="44" presetID="2" presetClass="entr" presetSubtype="4" accel="50000" decel="50000" fill="hold" grpId="0" nodeType="afterEffect">
                                  <p:stCondLst>
                                    <p:cond delay="0"/>
                                  </p:stCondLst>
                                  <p:childTnLst>
                                    <p:set>
                                      <p:cBhvr>
                                        <p:cTn id="45" dur="1" fill="hold">
                                          <p:stCondLst>
                                            <p:cond delay="0"/>
                                          </p:stCondLst>
                                        </p:cTn>
                                        <p:tgtEl>
                                          <p:spTgt spid="125"/>
                                        </p:tgtEl>
                                        <p:attrNameLst>
                                          <p:attrName>style.visibility</p:attrName>
                                        </p:attrNameLst>
                                      </p:cBhvr>
                                      <p:to>
                                        <p:strVal val="visible"/>
                                      </p:to>
                                    </p:set>
                                    <p:anim calcmode="lin" valueType="num">
                                      <p:cBhvr additive="base">
                                        <p:cTn id="46" dur="500" fill="hold"/>
                                        <p:tgtEl>
                                          <p:spTgt spid="125"/>
                                        </p:tgtEl>
                                        <p:attrNameLst>
                                          <p:attrName>ppt_x</p:attrName>
                                        </p:attrNameLst>
                                      </p:cBhvr>
                                      <p:tavLst>
                                        <p:tav tm="0">
                                          <p:val>
                                            <p:strVal val="#ppt_x"/>
                                          </p:val>
                                        </p:tav>
                                        <p:tav tm="100000">
                                          <p:val>
                                            <p:strVal val="#ppt_x"/>
                                          </p:val>
                                        </p:tav>
                                      </p:tavLst>
                                    </p:anim>
                                    <p:anim calcmode="lin" valueType="num">
                                      <p:cBhvr additive="base">
                                        <p:cTn id="47" dur="500" fill="hold"/>
                                        <p:tgtEl>
                                          <p:spTgt spid="125"/>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500" fill="hold"/>
                                        <p:tgtEl>
                                          <p:spTgt spid="96"/>
                                        </p:tgtEl>
                                        <p:attrNameLst>
                                          <p:attrName>ppt_w</p:attrName>
                                        </p:attrNameLst>
                                      </p:cBhvr>
                                      <p:tavLst>
                                        <p:tav tm="0">
                                          <p:val>
                                            <p:fltVal val="0"/>
                                          </p:val>
                                        </p:tav>
                                        <p:tav tm="100000">
                                          <p:val>
                                            <p:strVal val="#ppt_w"/>
                                          </p:val>
                                        </p:tav>
                                      </p:tavLst>
                                    </p:anim>
                                    <p:anim calcmode="lin" valueType="num">
                                      <p:cBhvr>
                                        <p:cTn id="52" dur="500" fill="hold"/>
                                        <p:tgtEl>
                                          <p:spTgt spid="96"/>
                                        </p:tgtEl>
                                        <p:attrNameLst>
                                          <p:attrName>ppt_h</p:attrName>
                                        </p:attrNameLst>
                                      </p:cBhvr>
                                      <p:tavLst>
                                        <p:tav tm="0">
                                          <p:val>
                                            <p:fltVal val="0"/>
                                          </p:val>
                                        </p:tav>
                                        <p:tav tm="100000">
                                          <p:val>
                                            <p:strVal val="#ppt_h"/>
                                          </p:val>
                                        </p:tav>
                                      </p:tavLst>
                                    </p:anim>
                                    <p:animEffect transition="in" filter="fade">
                                      <p:cBhvr>
                                        <p:cTn id="53" dur="500"/>
                                        <p:tgtEl>
                                          <p:spTgt spid="96"/>
                                        </p:tgtEl>
                                      </p:cBhvr>
                                    </p:animEffect>
                                  </p:childTnLst>
                                </p:cTn>
                              </p:par>
                            </p:childTnLst>
                          </p:cTn>
                        </p:par>
                        <p:par>
                          <p:cTn id="54" fill="hold" nodeType="afterGroup">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30"/>
                                        </p:tgtEl>
                                        <p:attrNameLst>
                                          <p:attrName>style.visibility</p:attrName>
                                        </p:attrNameLst>
                                      </p:cBhvr>
                                      <p:to>
                                        <p:strVal val="visible"/>
                                      </p:to>
                                    </p:set>
                                    <p:anim calcmode="lin" valueType="num">
                                      <p:cBhvr>
                                        <p:cTn id="57" dur="500" fill="hold"/>
                                        <p:tgtEl>
                                          <p:spTgt spid="130"/>
                                        </p:tgtEl>
                                        <p:attrNameLst>
                                          <p:attrName>ppt_w</p:attrName>
                                        </p:attrNameLst>
                                      </p:cBhvr>
                                      <p:tavLst>
                                        <p:tav tm="0">
                                          <p:val>
                                            <p:fltVal val="0"/>
                                          </p:val>
                                        </p:tav>
                                        <p:tav tm="100000">
                                          <p:val>
                                            <p:strVal val="#ppt_w"/>
                                          </p:val>
                                        </p:tav>
                                      </p:tavLst>
                                    </p:anim>
                                    <p:anim calcmode="lin" valueType="num">
                                      <p:cBhvr>
                                        <p:cTn id="58" dur="500" fill="hold"/>
                                        <p:tgtEl>
                                          <p:spTgt spid="130"/>
                                        </p:tgtEl>
                                        <p:attrNameLst>
                                          <p:attrName>ppt_h</p:attrName>
                                        </p:attrNameLst>
                                      </p:cBhvr>
                                      <p:tavLst>
                                        <p:tav tm="0">
                                          <p:val>
                                            <p:fltVal val="0"/>
                                          </p:val>
                                        </p:tav>
                                        <p:tav tm="100000">
                                          <p:val>
                                            <p:strVal val="#ppt_h"/>
                                          </p:val>
                                        </p:tav>
                                      </p:tavLst>
                                    </p:anim>
                                    <p:animEffect transition="in" filter="fade">
                                      <p:cBhvr>
                                        <p:cTn id="59" dur="500"/>
                                        <p:tgtEl>
                                          <p:spTgt spid="130"/>
                                        </p:tgtEl>
                                      </p:cBhvr>
                                    </p:animEffect>
                                  </p:childTnLst>
                                </p:cTn>
                              </p:par>
                            </p:childTnLst>
                          </p:cTn>
                        </p:par>
                        <p:par>
                          <p:cTn id="60" fill="hold" nodeType="afterGroup">
                            <p:stCondLst>
                              <p:cond delay="5000"/>
                            </p:stCondLst>
                            <p:childTnLst>
                              <p:par>
                                <p:cTn id="61" presetID="2" presetClass="entr" presetSubtype="4" accel="50000" decel="50000" fill="hold" grpId="0" nodeType="afterEffect">
                                  <p:stCondLst>
                                    <p:cond delay="0"/>
                                  </p:stCondLst>
                                  <p:childTnLst>
                                    <p:set>
                                      <p:cBhvr>
                                        <p:cTn id="62" dur="1" fill="hold">
                                          <p:stCondLst>
                                            <p:cond delay="0"/>
                                          </p:stCondLst>
                                        </p:cTn>
                                        <p:tgtEl>
                                          <p:spTgt spid="129"/>
                                        </p:tgtEl>
                                        <p:attrNameLst>
                                          <p:attrName>style.visibility</p:attrName>
                                        </p:attrNameLst>
                                      </p:cBhvr>
                                      <p:to>
                                        <p:strVal val="visible"/>
                                      </p:to>
                                    </p:set>
                                    <p:anim calcmode="lin" valueType="num">
                                      <p:cBhvr additive="base">
                                        <p:cTn id="63" dur="500" fill="hold"/>
                                        <p:tgtEl>
                                          <p:spTgt spid="129"/>
                                        </p:tgtEl>
                                        <p:attrNameLst>
                                          <p:attrName>ppt_x</p:attrName>
                                        </p:attrNameLst>
                                      </p:cBhvr>
                                      <p:tavLst>
                                        <p:tav tm="0">
                                          <p:val>
                                            <p:strVal val="#ppt_x"/>
                                          </p:val>
                                        </p:tav>
                                        <p:tav tm="100000">
                                          <p:val>
                                            <p:strVal val="#ppt_x"/>
                                          </p:val>
                                        </p:tav>
                                      </p:tavLst>
                                    </p:anim>
                                    <p:anim calcmode="lin" valueType="num">
                                      <p:cBhvr additive="base">
                                        <p:cTn id="64" dur="500" fill="hold"/>
                                        <p:tgtEl>
                                          <p:spTgt spid="129"/>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550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128"/>
                                        </p:tgtEl>
                                        <p:attrNameLst>
                                          <p:attrName>style.visibility</p:attrName>
                                        </p:attrNameLst>
                                      </p:cBhvr>
                                      <p:to>
                                        <p:strVal val="visible"/>
                                      </p:to>
                                    </p:set>
                                    <p:anim calcmode="lin" valueType="num">
                                      <p:cBhvr additive="base">
                                        <p:cTn id="68" dur="500" fill="hold"/>
                                        <p:tgtEl>
                                          <p:spTgt spid="128"/>
                                        </p:tgtEl>
                                        <p:attrNameLst>
                                          <p:attrName>ppt_x</p:attrName>
                                        </p:attrNameLst>
                                      </p:cBhvr>
                                      <p:tavLst>
                                        <p:tav tm="0">
                                          <p:val>
                                            <p:strVal val="#ppt_x"/>
                                          </p:val>
                                        </p:tav>
                                        <p:tav tm="100000">
                                          <p:val>
                                            <p:strVal val="#ppt_x"/>
                                          </p:val>
                                        </p:tav>
                                      </p:tavLst>
                                    </p:anim>
                                    <p:anim calcmode="lin" valueType="num">
                                      <p:cBhvr additive="base">
                                        <p:cTn id="69" dur="500" fill="hold"/>
                                        <p:tgtEl>
                                          <p:spTgt spid="128"/>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184">
                                            <p:graphicEl>
                                              <a:chart seriesIdx="-3" categoryIdx="-3" bldStep="gridLegend"/>
                                            </p:graphicEl>
                                          </p:spTgt>
                                        </p:tgtEl>
                                        <p:attrNameLst>
                                          <p:attrName>style.visibility</p:attrName>
                                        </p:attrNameLst>
                                      </p:cBhvr>
                                      <p:to>
                                        <p:strVal val="visible"/>
                                      </p:to>
                                    </p:set>
                                    <p:animEffect transition="in" filter="fade">
                                      <p:cBhvr>
                                        <p:cTn id="73" dur="500"/>
                                        <p:tgtEl>
                                          <p:spTgt spid="184">
                                            <p:graphicEl>
                                              <a:chart seriesIdx="-3" categoryIdx="-3" bldStep="gridLegend"/>
                                            </p:graphicEl>
                                          </p:spTgt>
                                        </p:tgtEl>
                                      </p:cBhvr>
                                    </p:animEffect>
                                  </p:childTnLst>
                                </p:cTn>
                              </p:par>
                            </p:childTnLst>
                          </p:cTn>
                        </p:par>
                        <p:par>
                          <p:cTn id="74" fill="hold" nodeType="afterGroup">
                            <p:stCondLst>
                              <p:cond delay="6500"/>
                            </p:stCondLst>
                            <p:childTnLst>
                              <p:par>
                                <p:cTn id="75" presetID="2" presetClass="entr" presetSubtype="1" accel="50000" decel="50000" fill="hold" grpId="0" nodeType="afterEffect">
                                  <p:stCondLst>
                                    <p:cond delay="0"/>
                                  </p:stCondLst>
                                  <p:childTnLst>
                                    <p:set>
                                      <p:cBhvr>
                                        <p:cTn id="76" dur="1" fill="hold">
                                          <p:stCondLst>
                                            <p:cond delay="0"/>
                                          </p:stCondLst>
                                        </p:cTn>
                                        <p:tgtEl>
                                          <p:spTgt spid="184">
                                            <p:graphicEl>
                                              <a:chart seriesIdx="0" categoryIdx="-4" bldStep="series"/>
                                            </p:graphicEl>
                                          </p:spTgt>
                                        </p:tgtEl>
                                        <p:attrNameLst>
                                          <p:attrName>style.visibility</p:attrName>
                                        </p:attrNameLst>
                                      </p:cBhvr>
                                      <p:to>
                                        <p:strVal val="visible"/>
                                      </p:to>
                                    </p:set>
                                    <p:anim calcmode="lin" valueType="num">
                                      <p:cBhvr additive="base">
                                        <p:cTn id="77" dur="500" fill="hold"/>
                                        <p:tgtEl>
                                          <p:spTgt spid="184">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184">
                                            <p:graphicEl>
                                              <a:chart seriesIdx="0" categoryIdx="-4" bldStep="series"/>
                                            </p:graphicEl>
                                          </p:spTgt>
                                        </p:tgtEl>
                                        <p:attrNameLst>
                                          <p:attrName>ppt_y</p:attrName>
                                        </p:attrNameLst>
                                      </p:cBhvr>
                                      <p:tavLst>
                                        <p:tav tm="0">
                                          <p:val>
                                            <p:strVal val="0-#ppt_h/2"/>
                                          </p:val>
                                        </p:tav>
                                        <p:tav tm="100000">
                                          <p:val>
                                            <p:strVal val="#ppt_y"/>
                                          </p:val>
                                        </p:tav>
                                      </p:tavLst>
                                    </p:anim>
                                  </p:childTnLst>
                                </p:cTn>
                              </p:par>
                            </p:childTnLst>
                          </p:cTn>
                        </p:par>
                        <p:par>
                          <p:cTn id="79" fill="hold" nodeType="afterGroup">
                            <p:stCondLst>
                              <p:cond delay="7000"/>
                            </p:stCondLst>
                            <p:childTnLst>
                              <p:par>
                                <p:cTn id="80" presetID="2" presetClass="entr" presetSubtype="1" accel="50000" decel="50000" fill="hold" grpId="0" nodeType="afterEffect">
                                  <p:stCondLst>
                                    <p:cond delay="0"/>
                                  </p:stCondLst>
                                  <p:childTnLst>
                                    <p:set>
                                      <p:cBhvr>
                                        <p:cTn id="81" dur="1" fill="hold">
                                          <p:stCondLst>
                                            <p:cond delay="0"/>
                                          </p:stCondLst>
                                        </p:cTn>
                                        <p:tgtEl>
                                          <p:spTgt spid="184">
                                            <p:graphicEl>
                                              <a:chart seriesIdx="1" categoryIdx="-4" bldStep="series"/>
                                            </p:graphicEl>
                                          </p:spTgt>
                                        </p:tgtEl>
                                        <p:attrNameLst>
                                          <p:attrName>style.visibility</p:attrName>
                                        </p:attrNameLst>
                                      </p:cBhvr>
                                      <p:to>
                                        <p:strVal val="visible"/>
                                      </p:to>
                                    </p:set>
                                    <p:anim calcmode="lin" valueType="num">
                                      <p:cBhvr additive="base">
                                        <p:cTn id="82" dur="500" fill="hold"/>
                                        <p:tgtEl>
                                          <p:spTgt spid="18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83" dur="500" fill="hold"/>
                                        <p:tgtEl>
                                          <p:spTgt spid="184">
                                            <p:graphicEl>
                                              <a:chart seriesIdx="1" categoryIdx="-4" bldStep="series"/>
                                            </p:graphicEl>
                                          </p:spTgt>
                                        </p:tgtEl>
                                        <p:attrNameLst>
                                          <p:attrName>ppt_y</p:attrName>
                                        </p:attrNameLst>
                                      </p:cBhvr>
                                      <p:tavLst>
                                        <p:tav tm="0">
                                          <p:val>
                                            <p:strVal val="0-#ppt_h/2"/>
                                          </p:val>
                                        </p:tav>
                                        <p:tav tm="100000">
                                          <p:val>
                                            <p:strVal val="#ppt_y"/>
                                          </p:val>
                                        </p:tav>
                                      </p:tavLst>
                                    </p:anim>
                                  </p:childTnLst>
                                </p:cTn>
                              </p:par>
                            </p:childTnLst>
                          </p:cTn>
                        </p:par>
                        <p:par>
                          <p:cTn id="84" fill="hold" nodeType="afterGroup">
                            <p:stCondLst>
                              <p:cond delay="7500"/>
                            </p:stCondLst>
                            <p:childTnLst>
                              <p:par>
                                <p:cTn id="85" presetID="2" presetClass="entr" presetSubtype="1" accel="50000" decel="50000" fill="hold" grpId="0" nodeType="afterEffect">
                                  <p:stCondLst>
                                    <p:cond delay="0"/>
                                  </p:stCondLst>
                                  <p:childTnLst>
                                    <p:set>
                                      <p:cBhvr>
                                        <p:cTn id="86" dur="1" fill="hold">
                                          <p:stCondLst>
                                            <p:cond delay="0"/>
                                          </p:stCondLst>
                                        </p:cTn>
                                        <p:tgtEl>
                                          <p:spTgt spid="184">
                                            <p:graphicEl>
                                              <a:chart seriesIdx="2" categoryIdx="-4" bldStep="series"/>
                                            </p:graphicEl>
                                          </p:spTgt>
                                        </p:tgtEl>
                                        <p:attrNameLst>
                                          <p:attrName>style.visibility</p:attrName>
                                        </p:attrNameLst>
                                      </p:cBhvr>
                                      <p:to>
                                        <p:strVal val="visible"/>
                                      </p:to>
                                    </p:set>
                                    <p:anim calcmode="lin" valueType="num">
                                      <p:cBhvr additive="base">
                                        <p:cTn id="87" dur="500" fill="hold"/>
                                        <p:tgtEl>
                                          <p:spTgt spid="184">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184">
                                            <p:graphicEl>
                                              <a:chart seriesIdx="2" categoryIdx="-4" bldStep="series"/>
                                            </p:graphicEl>
                                          </p:spTgt>
                                        </p:tgtEl>
                                        <p:attrNameLst>
                                          <p:attrName>ppt_y</p:attrName>
                                        </p:attrNameLst>
                                      </p:cBhvr>
                                      <p:tavLst>
                                        <p:tav tm="0">
                                          <p:val>
                                            <p:strVal val="0-#ppt_h/2"/>
                                          </p:val>
                                        </p:tav>
                                        <p:tav tm="100000">
                                          <p:val>
                                            <p:strVal val="#ppt_y"/>
                                          </p:val>
                                        </p:tav>
                                      </p:tavLst>
                                    </p:anim>
                                  </p:childTnLst>
                                </p:cTn>
                              </p:par>
                            </p:childTnLst>
                          </p:cTn>
                        </p:par>
                        <p:par>
                          <p:cTn id="89" fill="hold" nodeType="afterGroup">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195"/>
                                        </p:tgtEl>
                                        <p:attrNameLst>
                                          <p:attrName>style.visibility</p:attrName>
                                        </p:attrNameLst>
                                      </p:cBhvr>
                                      <p:to>
                                        <p:strVal val="visible"/>
                                      </p:to>
                                    </p:set>
                                    <p:anim calcmode="lin" valueType="num">
                                      <p:cBhvr>
                                        <p:cTn id="92" dur="500" fill="hold"/>
                                        <p:tgtEl>
                                          <p:spTgt spid="195"/>
                                        </p:tgtEl>
                                        <p:attrNameLst>
                                          <p:attrName>ppt_w</p:attrName>
                                        </p:attrNameLst>
                                      </p:cBhvr>
                                      <p:tavLst>
                                        <p:tav tm="0">
                                          <p:val>
                                            <p:fltVal val="0"/>
                                          </p:val>
                                        </p:tav>
                                        <p:tav tm="100000">
                                          <p:val>
                                            <p:strVal val="#ppt_w"/>
                                          </p:val>
                                        </p:tav>
                                      </p:tavLst>
                                    </p:anim>
                                    <p:anim calcmode="lin" valueType="num">
                                      <p:cBhvr>
                                        <p:cTn id="93" dur="500" fill="hold"/>
                                        <p:tgtEl>
                                          <p:spTgt spid="195"/>
                                        </p:tgtEl>
                                        <p:attrNameLst>
                                          <p:attrName>ppt_h</p:attrName>
                                        </p:attrNameLst>
                                      </p:cBhvr>
                                      <p:tavLst>
                                        <p:tav tm="0">
                                          <p:val>
                                            <p:fltVal val="0"/>
                                          </p:val>
                                        </p:tav>
                                        <p:tav tm="100000">
                                          <p:val>
                                            <p:strVal val="#ppt_h"/>
                                          </p:val>
                                        </p:tav>
                                      </p:tavLst>
                                    </p:anim>
                                    <p:animEffect transition="in" filter="fade">
                                      <p:cBhvr>
                                        <p:cTn id="94" dur="500"/>
                                        <p:tgtEl>
                                          <p:spTgt spid="195"/>
                                        </p:tgtEl>
                                      </p:cBhvr>
                                    </p:animEffect>
                                  </p:childTnLst>
                                </p:cTn>
                              </p:par>
                            </p:childTnLst>
                          </p:cTn>
                        </p:par>
                        <p:par>
                          <p:cTn id="95" fill="hold" nodeType="afterGroup">
                            <p:stCondLst>
                              <p:cond delay="8500"/>
                            </p:stCondLst>
                            <p:childTnLst>
                              <p:par>
                                <p:cTn id="96" presetID="2" presetClass="entr" presetSubtype="1" accel="50000" decel="50000" fill="hold" grpId="0" nodeType="afterEffect">
                                  <p:stCondLst>
                                    <p:cond delay="0"/>
                                  </p:stCondLst>
                                  <p:childTnLst>
                                    <p:set>
                                      <p:cBhvr>
                                        <p:cTn id="97" dur="1" fill="hold">
                                          <p:stCondLst>
                                            <p:cond delay="0"/>
                                          </p:stCondLst>
                                        </p:cTn>
                                        <p:tgtEl>
                                          <p:spTgt spid="190"/>
                                        </p:tgtEl>
                                        <p:attrNameLst>
                                          <p:attrName>style.visibility</p:attrName>
                                        </p:attrNameLst>
                                      </p:cBhvr>
                                      <p:to>
                                        <p:strVal val="visible"/>
                                      </p:to>
                                    </p:set>
                                    <p:anim calcmode="lin" valueType="num">
                                      <p:cBhvr additive="base">
                                        <p:cTn id="98" dur="500" fill="hold"/>
                                        <p:tgtEl>
                                          <p:spTgt spid="190"/>
                                        </p:tgtEl>
                                        <p:attrNameLst>
                                          <p:attrName>ppt_x</p:attrName>
                                        </p:attrNameLst>
                                      </p:cBhvr>
                                      <p:tavLst>
                                        <p:tav tm="0">
                                          <p:val>
                                            <p:strVal val="#ppt_x"/>
                                          </p:val>
                                        </p:tav>
                                        <p:tav tm="100000">
                                          <p:val>
                                            <p:strVal val="#ppt_x"/>
                                          </p:val>
                                        </p:tav>
                                      </p:tavLst>
                                    </p:anim>
                                    <p:anim calcmode="lin" valueType="num">
                                      <p:cBhvr additive="base">
                                        <p:cTn id="99" dur="500" fill="hold"/>
                                        <p:tgtEl>
                                          <p:spTgt spid="190"/>
                                        </p:tgtEl>
                                        <p:attrNameLst>
                                          <p:attrName>ppt_y</p:attrName>
                                        </p:attrNameLst>
                                      </p:cBhvr>
                                      <p:tavLst>
                                        <p:tav tm="0">
                                          <p:val>
                                            <p:strVal val="0-#ppt_h/2"/>
                                          </p:val>
                                        </p:tav>
                                        <p:tav tm="100000">
                                          <p:val>
                                            <p:strVal val="#ppt_y"/>
                                          </p:val>
                                        </p:tav>
                                      </p:tavLst>
                                    </p:anim>
                                  </p:childTnLst>
                                </p:cTn>
                              </p:par>
                            </p:childTnLst>
                          </p:cTn>
                        </p:par>
                        <p:par>
                          <p:cTn id="100" fill="hold" nodeType="afterGroup">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93"/>
                                        </p:tgtEl>
                                        <p:attrNameLst>
                                          <p:attrName>style.visibility</p:attrName>
                                        </p:attrNameLst>
                                      </p:cBhvr>
                                      <p:to>
                                        <p:strVal val="visible"/>
                                      </p:to>
                                    </p:set>
                                    <p:anim calcmode="lin" valueType="num">
                                      <p:cBhvr>
                                        <p:cTn id="103" dur="500" fill="hold"/>
                                        <p:tgtEl>
                                          <p:spTgt spid="193"/>
                                        </p:tgtEl>
                                        <p:attrNameLst>
                                          <p:attrName>ppt_w</p:attrName>
                                        </p:attrNameLst>
                                      </p:cBhvr>
                                      <p:tavLst>
                                        <p:tav tm="0">
                                          <p:val>
                                            <p:fltVal val="0"/>
                                          </p:val>
                                        </p:tav>
                                        <p:tav tm="100000">
                                          <p:val>
                                            <p:strVal val="#ppt_w"/>
                                          </p:val>
                                        </p:tav>
                                      </p:tavLst>
                                    </p:anim>
                                    <p:anim calcmode="lin" valueType="num">
                                      <p:cBhvr>
                                        <p:cTn id="104" dur="500" fill="hold"/>
                                        <p:tgtEl>
                                          <p:spTgt spid="193"/>
                                        </p:tgtEl>
                                        <p:attrNameLst>
                                          <p:attrName>ppt_h</p:attrName>
                                        </p:attrNameLst>
                                      </p:cBhvr>
                                      <p:tavLst>
                                        <p:tav tm="0">
                                          <p:val>
                                            <p:fltVal val="0"/>
                                          </p:val>
                                        </p:tav>
                                        <p:tav tm="100000">
                                          <p:val>
                                            <p:strVal val="#ppt_h"/>
                                          </p:val>
                                        </p:tav>
                                      </p:tavLst>
                                    </p:anim>
                                    <p:animEffect transition="in" filter="fade">
                                      <p:cBhvr>
                                        <p:cTn id="105" dur="500"/>
                                        <p:tgtEl>
                                          <p:spTgt spid="193"/>
                                        </p:tgtEl>
                                      </p:cBhvr>
                                    </p:animEffect>
                                  </p:childTnLst>
                                </p:cTn>
                              </p:par>
                            </p:childTnLst>
                          </p:cTn>
                        </p:par>
                        <p:par>
                          <p:cTn id="106" fill="hold" nodeType="afterGroup">
                            <p:stCondLst>
                              <p:cond delay="9500"/>
                            </p:stCondLst>
                            <p:childTnLst>
                              <p:par>
                                <p:cTn id="107" presetID="2" presetClass="entr" presetSubtype="1" accel="50000" decel="50000" fill="hold" grpId="0" nodeType="afterEffect">
                                  <p:stCondLst>
                                    <p:cond delay="0"/>
                                  </p:stCondLst>
                                  <p:childTnLst>
                                    <p:set>
                                      <p:cBhvr>
                                        <p:cTn id="108" dur="1" fill="hold">
                                          <p:stCondLst>
                                            <p:cond delay="0"/>
                                          </p:stCondLst>
                                        </p:cTn>
                                        <p:tgtEl>
                                          <p:spTgt spid="192"/>
                                        </p:tgtEl>
                                        <p:attrNameLst>
                                          <p:attrName>style.visibility</p:attrName>
                                        </p:attrNameLst>
                                      </p:cBhvr>
                                      <p:to>
                                        <p:strVal val="visible"/>
                                      </p:to>
                                    </p:set>
                                    <p:anim calcmode="lin" valueType="num">
                                      <p:cBhvr additive="base">
                                        <p:cTn id="109" dur="500" fill="hold"/>
                                        <p:tgtEl>
                                          <p:spTgt spid="192"/>
                                        </p:tgtEl>
                                        <p:attrNameLst>
                                          <p:attrName>ppt_x</p:attrName>
                                        </p:attrNameLst>
                                      </p:cBhvr>
                                      <p:tavLst>
                                        <p:tav tm="0">
                                          <p:val>
                                            <p:strVal val="#ppt_x"/>
                                          </p:val>
                                        </p:tav>
                                        <p:tav tm="100000">
                                          <p:val>
                                            <p:strVal val="#ppt_x"/>
                                          </p:val>
                                        </p:tav>
                                      </p:tavLst>
                                    </p:anim>
                                    <p:anim calcmode="lin" valueType="num">
                                      <p:cBhvr additive="base">
                                        <p:cTn id="110" dur="500" fill="hold"/>
                                        <p:tgtEl>
                                          <p:spTgt spid="192"/>
                                        </p:tgtEl>
                                        <p:attrNameLst>
                                          <p:attrName>ppt_y</p:attrName>
                                        </p:attrNameLst>
                                      </p:cBhvr>
                                      <p:tavLst>
                                        <p:tav tm="0">
                                          <p:val>
                                            <p:strVal val="0-#ppt_h/2"/>
                                          </p:val>
                                        </p:tav>
                                        <p:tav tm="100000">
                                          <p:val>
                                            <p:strVal val="#ppt_y"/>
                                          </p:val>
                                        </p:tav>
                                      </p:tavLst>
                                    </p:anim>
                                  </p:childTnLst>
                                </p:cTn>
                              </p:par>
                            </p:childTnLst>
                          </p:cTn>
                        </p:par>
                        <p:par>
                          <p:cTn id="111" fill="hold" nodeType="afterGroup">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194"/>
                                        </p:tgtEl>
                                        <p:attrNameLst>
                                          <p:attrName>style.visibility</p:attrName>
                                        </p:attrNameLst>
                                      </p:cBhvr>
                                      <p:to>
                                        <p:strVal val="visible"/>
                                      </p:to>
                                    </p:set>
                                    <p:anim calcmode="lin" valueType="num">
                                      <p:cBhvr>
                                        <p:cTn id="114" dur="500" fill="hold"/>
                                        <p:tgtEl>
                                          <p:spTgt spid="194"/>
                                        </p:tgtEl>
                                        <p:attrNameLst>
                                          <p:attrName>ppt_w</p:attrName>
                                        </p:attrNameLst>
                                      </p:cBhvr>
                                      <p:tavLst>
                                        <p:tav tm="0">
                                          <p:val>
                                            <p:fltVal val="0"/>
                                          </p:val>
                                        </p:tav>
                                        <p:tav tm="100000">
                                          <p:val>
                                            <p:strVal val="#ppt_w"/>
                                          </p:val>
                                        </p:tav>
                                      </p:tavLst>
                                    </p:anim>
                                    <p:anim calcmode="lin" valueType="num">
                                      <p:cBhvr>
                                        <p:cTn id="115" dur="500" fill="hold"/>
                                        <p:tgtEl>
                                          <p:spTgt spid="194"/>
                                        </p:tgtEl>
                                        <p:attrNameLst>
                                          <p:attrName>ppt_h</p:attrName>
                                        </p:attrNameLst>
                                      </p:cBhvr>
                                      <p:tavLst>
                                        <p:tav tm="0">
                                          <p:val>
                                            <p:fltVal val="0"/>
                                          </p:val>
                                        </p:tav>
                                        <p:tav tm="100000">
                                          <p:val>
                                            <p:strVal val="#ppt_h"/>
                                          </p:val>
                                        </p:tav>
                                      </p:tavLst>
                                    </p:anim>
                                    <p:animEffect transition="in" filter="fade">
                                      <p:cBhvr>
                                        <p:cTn id="116" dur="500"/>
                                        <p:tgtEl>
                                          <p:spTgt spid="194"/>
                                        </p:tgtEl>
                                      </p:cBhvr>
                                    </p:animEffect>
                                  </p:childTnLst>
                                </p:cTn>
                              </p:par>
                            </p:childTnLst>
                          </p:cTn>
                        </p:par>
                        <p:par>
                          <p:cTn id="117" fill="hold" nodeType="afterGroup">
                            <p:stCondLst>
                              <p:cond delay="10500"/>
                            </p:stCondLst>
                            <p:childTnLst>
                              <p:par>
                                <p:cTn id="118" presetID="2" presetClass="entr" presetSubtype="1" accel="50000" decel="50000" fill="hold" grpId="0" nodeType="afterEffect">
                                  <p:stCondLst>
                                    <p:cond delay="0"/>
                                  </p:stCondLst>
                                  <p:childTnLst>
                                    <p:set>
                                      <p:cBhvr>
                                        <p:cTn id="119" dur="1" fill="hold">
                                          <p:stCondLst>
                                            <p:cond delay="0"/>
                                          </p:stCondLst>
                                        </p:cTn>
                                        <p:tgtEl>
                                          <p:spTgt spid="191"/>
                                        </p:tgtEl>
                                        <p:attrNameLst>
                                          <p:attrName>style.visibility</p:attrName>
                                        </p:attrNameLst>
                                      </p:cBhvr>
                                      <p:to>
                                        <p:strVal val="visible"/>
                                      </p:to>
                                    </p:set>
                                    <p:anim calcmode="lin" valueType="num">
                                      <p:cBhvr additive="base">
                                        <p:cTn id="120" dur="500" fill="hold"/>
                                        <p:tgtEl>
                                          <p:spTgt spid="191"/>
                                        </p:tgtEl>
                                        <p:attrNameLst>
                                          <p:attrName>ppt_x</p:attrName>
                                        </p:attrNameLst>
                                      </p:cBhvr>
                                      <p:tavLst>
                                        <p:tav tm="0">
                                          <p:val>
                                            <p:strVal val="#ppt_x"/>
                                          </p:val>
                                        </p:tav>
                                        <p:tav tm="100000">
                                          <p:val>
                                            <p:strVal val="#ppt_x"/>
                                          </p:val>
                                        </p:tav>
                                      </p:tavLst>
                                    </p:anim>
                                    <p:anim calcmode="lin" valueType="num">
                                      <p:cBhvr additive="base">
                                        <p:cTn id="121" dur="500" fill="hold"/>
                                        <p:tgtEl>
                                          <p:spTgt spid="191"/>
                                        </p:tgtEl>
                                        <p:attrNameLst>
                                          <p:attrName>ppt_y</p:attrName>
                                        </p:attrNameLst>
                                      </p:cBhvr>
                                      <p:tavLst>
                                        <p:tav tm="0">
                                          <p:val>
                                            <p:strVal val="0-#ppt_h/2"/>
                                          </p:val>
                                        </p:tav>
                                        <p:tav tm="100000">
                                          <p:val>
                                            <p:strVal val="#ppt_y"/>
                                          </p:val>
                                        </p:tav>
                                      </p:tavLst>
                                    </p:anim>
                                  </p:childTnLst>
                                </p:cTn>
                              </p:par>
                            </p:childTnLst>
                          </p:cTn>
                        </p:par>
                        <p:par>
                          <p:cTn id="122" fill="hold" nodeType="afterGroup">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66"/>
                                        </p:tgtEl>
                                        <p:attrNameLst>
                                          <p:attrName>style.visibility</p:attrName>
                                        </p:attrNameLst>
                                      </p:cBhvr>
                                      <p:to>
                                        <p:strVal val="visible"/>
                                      </p:to>
                                    </p:set>
                                    <p:anim calcmode="lin" valueType="num">
                                      <p:cBhvr>
                                        <p:cTn id="125" dur="500" fill="hold"/>
                                        <p:tgtEl>
                                          <p:spTgt spid="66"/>
                                        </p:tgtEl>
                                        <p:attrNameLst>
                                          <p:attrName>ppt_w</p:attrName>
                                        </p:attrNameLst>
                                      </p:cBhvr>
                                      <p:tavLst>
                                        <p:tav tm="0">
                                          <p:val>
                                            <p:fltVal val="0"/>
                                          </p:val>
                                        </p:tav>
                                        <p:tav tm="100000">
                                          <p:val>
                                            <p:strVal val="#ppt_w"/>
                                          </p:val>
                                        </p:tav>
                                      </p:tavLst>
                                    </p:anim>
                                    <p:anim calcmode="lin" valueType="num">
                                      <p:cBhvr>
                                        <p:cTn id="126" dur="500" fill="hold"/>
                                        <p:tgtEl>
                                          <p:spTgt spid="66"/>
                                        </p:tgtEl>
                                        <p:attrNameLst>
                                          <p:attrName>ppt_h</p:attrName>
                                        </p:attrNameLst>
                                      </p:cBhvr>
                                      <p:tavLst>
                                        <p:tav tm="0">
                                          <p:val>
                                            <p:fltVal val="0"/>
                                          </p:val>
                                        </p:tav>
                                        <p:tav tm="100000">
                                          <p:val>
                                            <p:strVal val="#ppt_h"/>
                                          </p:val>
                                        </p:tav>
                                      </p:tavLst>
                                    </p:anim>
                                    <p:animEffect transition="in" filter="fade">
                                      <p:cBhvr>
                                        <p:cTn id="127" dur="500"/>
                                        <p:tgtEl>
                                          <p:spTgt spid="66"/>
                                        </p:tgtEl>
                                      </p:cBhvr>
                                    </p:animEffect>
                                  </p:childTnLst>
                                </p:cTn>
                              </p:par>
                              <p:par>
                                <p:cTn id="128" presetID="2" presetClass="entr" presetSubtype="2" accel="50000" decel="50000" fill="hold" grpId="0" nodeType="withEffect">
                                  <p:stCondLst>
                                    <p:cond delay="0"/>
                                  </p:stCondLst>
                                  <p:childTnLst>
                                    <p:set>
                                      <p:cBhvr>
                                        <p:cTn id="129" dur="1" fill="hold">
                                          <p:stCondLst>
                                            <p:cond delay="0"/>
                                          </p:stCondLst>
                                        </p:cTn>
                                        <p:tgtEl>
                                          <p:spTgt spid="159"/>
                                        </p:tgtEl>
                                        <p:attrNameLst>
                                          <p:attrName>style.visibility</p:attrName>
                                        </p:attrNameLst>
                                      </p:cBhvr>
                                      <p:to>
                                        <p:strVal val="visible"/>
                                      </p:to>
                                    </p:set>
                                    <p:anim calcmode="lin" valueType="num">
                                      <p:cBhvr additive="base">
                                        <p:cTn id="130" dur="500" fill="hold"/>
                                        <p:tgtEl>
                                          <p:spTgt spid="159"/>
                                        </p:tgtEl>
                                        <p:attrNameLst>
                                          <p:attrName>ppt_x</p:attrName>
                                        </p:attrNameLst>
                                      </p:cBhvr>
                                      <p:tavLst>
                                        <p:tav tm="0">
                                          <p:val>
                                            <p:strVal val="1+#ppt_w/2"/>
                                          </p:val>
                                        </p:tav>
                                        <p:tav tm="100000">
                                          <p:val>
                                            <p:strVal val="#ppt_x"/>
                                          </p:val>
                                        </p:tav>
                                      </p:tavLst>
                                    </p:anim>
                                    <p:anim calcmode="lin" valueType="num">
                                      <p:cBhvr additive="base">
                                        <p:cTn id="131" dur="500" fill="hold"/>
                                        <p:tgtEl>
                                          <p:spTgt spid="159"/>
                                        </p:tgtEl>
                                        <p:attrNameLst>
                                          <p:attrName>ppt_y</p:attrName>
                                        </p:attrNameLst>
                                      </p:cBhvr>
                                      <p:tavLst>
                                        <p:tav tm="0">
                                          <p:val>
                                            <p:strVal val="#ppt_y"/>
                                          </p:val>
                                        </p:tav>
                                        <p:tav tm="100000">
                                          <p:val>
                                            <p:strVal val="#ppt_y"/>
                                          </p:val>
                                        </p:tav>
                                      </p:tavLst>
                                    </p:anim>
                                  </p:childTnLst>
                                </p:cTn>
                              </p:par>
                            </p:childTnLst>
                          </p:cTn>
                        </p:par>
                        <p:par>
                          <p:cTn id="132" fill="hold" nodeType="afterGroup">
                            <p:stCondLst>
                              <p:cond delay="11500"/>
                            </p:stCondLst>
                            <p:childTnLst>
                              <p:par>
                                <p:cTn id="133" presetID="53" presetClass="entr" presetSubtype="16" fill="hold" grpId="0" nodeType="afterEffect">
                                  <p:stCondLst>
                                    <p:cond delay="0"/>
                                  </p:stCondLst>
                                  <p:childTnLst>
                                    <p:set>
                                      <p:cBhvr>
                                        <p:cTn id="134" dur="1" fill="hold">
                                          <p:stCondLst>
                                            <p:cond delay="0"/>
                                          </p:stCondLst>
                                        </p:cTn>
                                        <p:tgtEl>
                                          <p:spTgt spid="67"/>
                                        </p:tgtEl>
                                        <p:attrNameLst>
                                          <p:attrName>style.visibility</p:attrName>
                                        </p:attrNameLst>
                                      </p:cBhvr>
                                      <p:to>
                                        <p:strVal val="visible"/>
                                      </p:to>
                                    </p:set>
                                    <p:anim calcmode="lin" valueType="num">
                                      <p:cBhvr>
                                        <p:cTn id="135" dur="500" fill="hold"/>
                                        <p:tgtEl>
                                          <p:spTgt spid="67"/>
                                        </p:tgtEl>
                                        <p:attrNameLst>
                                          <p:attrName>ppt_w</p:attrName>
                                        </p:attrNameLst>
                                      </p:cBhvr>
                                      <p:tavLst>
                                        <p:tav tm="0">
                                          <p:val>
                                            <p:fltVal val="0"/>
                                          </p:val>
                                        </p:tav>
                                        <p:tav tm="100000">
                                          <p:val>
                                            <p:strVal val="#ppt_w"/>
                                          </p:val>
                                        </p:tav>
                                      </p:tavLst>
                                    </p:anim>
                                    <p:anim calcmode="lin" valueType="num">
                                      <p:cBhvr>
                                        <p:cTn id="136" dur="500" fill="hold"/>
                                        <p:tgtEl>
                                          <p:spTgt spid="67"/>
                                        </p:tgtEl>
                                        <p:attrNameLst>
                                          <p:attrName>ppt_h</p:attrName>
                                        </p:attrNameLst>
                                      </p:cBhvr>
                                      <p:tavLst>
                                        <p:tav tm="0">
                                          <p:val>
                                            <p:fltVal val="0"/>
                                          </p:val>
                                        </p:tav>
                                        <p:tav tm="100000">
                                          <p:val>
                                            <p:strVal val="#ppt_h"/>
                                          </p:val>
                                        </p:tav>
                                      </p:tavLst>
                                    </p:anim>
                                    <p:animEffect transition="in" filter="fade">
                                      <p:cBhvr>
                                        <p:cTn id="137" dur="500"/>
                                        <p:tgtEl>
                                          <p:spTgt spid="67"/>
                                        </p:tgtEl>
                                      </p:cBhvr>
                                    </p:animEffect>
                                  </p:childTnLst>
                                </p:cTn>
                              </p:par>
                              <p:par>
                                <p:cTn id="138" presetID="2" presetClass="entr" presetSubtype="2" accel="50000" decel="50000" fill="hold" grpId="0" nodeType="withEffect">
                                  <p:stCondLst>
                                    <p:cond delay="0"/>
                                  </p:stCondLst>
                                  <p:childTnLst>
                                    <p:set>
                                      <p:cBhvr>
                                        <p:cTn id="139" dur="1" fill="hold">
                                          <p:stCondLst>
                                            <p:cond delay="0"/>
                                          </p:stCondLst>
                                        </p:cTn>
                                        <p:tgtEl>
                                          <p:spTgt spid="185"/>
                                        </p:tgtEl>
                                        <p:attrNameLst>
                                          <p:attrName>style.visibility</p:attrName>
                                        </p:attrNameLst>
                                      </p:cBhvr>
                                      <p:to>
                                        <p:strVal val="visible"/>
                                      </p:to>
                                    </p:set>
                                    <p:anim calcmode="lin" valueType="num">
                                      <p:cBhvr additive="base">
                                        <p:cTn id="140" dur="500" fill="hold"/>
                                        <p:tgtEl>
                                          <p:spTgt spid="185"/>
                                        </p:tgtEl>
                                        <p:attrNameLst>
                                          <p:attrName>ppt_x</p:attrName>
                                        </p:attrNameLst>
                                      </p:cBhvr>
                                      <p:tavLst>
                                        <p:tav tm="0">
                                          <p:val>
                                            <p:strVal val="1+#ppt_w/2"/>
                                          </p:val>
                                        </p:tav>
                                        <p:tav tm="100000">
                                          <p:val>
                                            <p:strVal val="#ppt_x"/>
                                          </p:val>
                                        </p:tav>
                                      </p:tavLst>
                                    </p:anim>
                                    <p:anim calcmode="lin" valueType="num">
                                      <p:cBhvr additive="base">
                                        <p:cTn id="141" dur="500" fill="hold"/>
                                        <p:tgtEl>
                                          <p:spTgt spid="185"/>
                                        </p:tgtEl>
                                        <p:attrNameLst>
                                          <p:attrName>ppt_y</p:attrName>
                                        </p:attrNameLst>
                                      </p:cBhvr>
                                      <p:tavLst>
                                        <p:tav tm="0">
                                          <p:val>
                                            <p:strVal val="#ppt_y"/>
                                          </p:val>
                                        </p:tav>
                                        <p:tav tm="100000">
                                          <p:val>
                                            <p:strVal val="#ppt_y"/>
                                          </p:val>
                                        </p:tav>
                                      </p:tavLst>
                                    </p:anim>
                                  </p:childTnLst>
                                </p:cTn>
                              </p:par>
                            </p:childTnLst>
                          </p:cTn>
                        </p:par>
                        <p:par>
                          <p:cTn id="142" fill="hold" nodeType="afterGroup">
                            <p:stCondLst>
                              <p:cond delay="12000"/>
                            </p:stCondLst>
                            <p:childTnLst>
                              <p:par>
                                <p:cTn id="143" presetID="53" presetClass="entr" presetSubtype="16" fill="hold" grpId="0" nodeType="afterEffect">
                                  <p:stCondLst>
                                    <p:cond delay="0"/>
                                  </p:stCondLst>
                                  <p:childTnLst>
                                    <p:set>
                                      <p:cBhvr>
                                        <p:cTn id="144" dur="1" fill="hold">
                                          <p:stCondLst>
                                            <p:cond delay="0"/>
                                          </p:stCondLst>
                                        </p:cTn>
                                        <p:tgtEl>
                                          <p:spTgt spid="68"/>
                                        </p:tgtEl>
                                        <p:attrNameLst>
                                          <p:attrName>style.visibility</p:attrName>
                                        </p:attrNameLst>
                                      </p:cBhvr>
                                      <p:to>
                                        <p:strVal val="visible"/>
                                      </p:to>
                                    </p:set>
                                    <p:anim calcmode="lin" valueType="num">
                                      <p:cBhvr>
                                        <p:cTn id="145" dur="500" fill="hold"/>
                                        <p:tgtEl>
                                          <p:spTgt spid="68"/>
                                        </p:tgtEl>
                                        <p:attrNameLst>
                                          <p:attrName>ppt_w</p:attrName>
                                        </p:attrNameLst>
                                      </p:cBhvr>
                                      <p:tavLst>
                                        <p:tav tm="0">
                                          <p:val>
                                            <p:fltVal val="0"/>
                                          </p:val>
                                        </p:tav>
                                        <p:tav tm="100000">
                                          <p:val>
                                            <p:strVal val="#ppt_w"/>
                                          </p:val>
                                        </p:tav>
                                      </p:tavLst>
                                    </p:anim>
                                    <p:anim calcmode="lin" valueType="num">
                                      <p:cBhvr>
                                        <p:cTn id="146" dur="500" fill="hold"/>
                                        <p:tgtEl>
                                          <p:spTgt spid="68"/>
                                        </p:tgtEl>
                                        <p:attrNameLst>
                                          <p:attrName>ppt_h</p:attrName>
                                        </p:attrNameLst>
                                      </p:cBhvr>
                                      <p:tavLst>
                                        <p:tav tm="0">
                                          <p:val>
                                            <p:fltVal val="0"/>
                                          </p:val>
                                        </p:tav>
                                        <p:tav tm="100000">
                                          <p:val>
                                            <p:strVal val="#ppt_h"/>
                                          </p:val>
                                        </p:tav>
                                      </p:tavLst>
                                    </p:anim>
                                    <p:animEffect transition="in" filter="fade">
                                      <p:cBhvr>
                                        <p:cTn id="147" dur="500"/>
                                        <p:tgtEl>
                                          <p:spTgt spid="68"/>
                                        </p:tgtEl>
                                      </p:cBhvr>
                                    </p:animEffect>
                                  </p:childTnLst>
                                </p:cTn>
                              </p:par>
                              <p:par>
                                <p:cTn id="148" presetID="2" presetClass="entr" presetSubtype="2" accel="50000" decel="50000" fill="hold" grpId="0" nodeType="withEffect">
                                  <p:stCondLst>
                                    <p:cond delay="0"/>
                                  </p:stCondLst>
                                  <p:childTnLst>
                                    <p:set>
                                      <p:cBhvr>
                                        <p:cTn id="149" dur="1" fill="hold">
                                          <p:stCondLst>
                                            <p:cond delay="0"/>
                                          </p:stCondLst>
                                        </p:cTn>
                                        <p:tgtEl>
                                          <p:spTgt spid="187"/>
                                        </p:tgtEl>
                                        <p:attrNameLst>
                                          <p:attrName>style.visibility</p:attrName>
                                        </p:attrNameLst>
                                      </p:cBhvr>
                                      <p:to>
                                        <p:strVal val="visible"/>
                                      </p:to>
                                    </p:set>
                                    <p:anim calcmode="lin" valueType="num">
                                      <p:cBhvr additive="base">
                                        <p:cTn id="150" dur="500" fill="hold"/>
                                        <p:tgtEl>
                                          <p:spTgt spid="187"/>
                                        </p:tgtEl>
                                        <p:attrNameLst>
                                          <p:attrName>ppt_x</p:attrName>
                                        </p:attrNameLst>
                                      </p:cBhvr>
                                      <p:tavLst>
                                        <p:tav tm="0">
                                          <p:val>
                                            <p:strVal val="1+#ppt_w/2"/>
                                          </p:val>
                                        </p:tav>
                                        <p:tav tm="100000">
                                          <p:val>
                                            <p:strVal val="#ppt_x"/>
                                          </p:val>
                                        </p:tav>
                                      </p:tavLst>
                                    </p:anim>
                                    <p:anim calcmode="lin" valueType="num">
                                      <p:cBhvr additive="base">
                                        <p:cTn id="151" dur="500" fill="hold"/>
                                        <p:tgtEl>
                                          <p:spTgt spid="187"/>
                                        </p:tgtEl>
                                        <p:attrNameLst>
                                          <p:attrName>ppt_y</p:attrName>
                                        </p:attrNameLst>
                                      </p:cBhvr>
                                      <p:tavLst>
                                        <p:tav tm="0">
                                          <p:val>
                                            <p:strVal val="#ppt_y"/>
                                          </p:val>
                                        </p:tav>
                                        <p:tav tm="100000">
                                          <p:val>
                                            <p:strVal val="#ppt_y"/>
                                          </p:val>
                                        </p:tav>
                                      </p:tavLst>
                                    </p:anim>
                                  </p:childTnLst>
                                </p:cTn>
                              </p:par>
                            </p:childTnLst>
                          </p:cTn>
                        </p:par>
                        <p:par>
                          <p:cTn id="152" fill="hold" nodeType="afterGroup">
                            <p:stCondLst>
                              <p:cond delay="12500"/>
                            </p:stCondLst>
                            <p:childTnLst>
                              <p:par>
                                <p:cTn id="153" presetID="22" presetClass="entr" presetSubtype="8" fill="hold" grpId="0" nodeType="afterEffect">
                                  <p:stCondLst>
                                    <p:cond delay="0"/>
                                  </p:stCondLst>
                                  <p:childTnLst>
                                    <p:set>
                                      <p:cBhvr>
                                        <p:cTn id="154" dur="1" fill="hold">
                                          <p:stCondLst>
                                            <p:cond delay="0"/>
                                          </p:stCondLst>
                                        </p:cTn>
                                        <p:tgtEl>
                                          <p:spTgt spid="58"/>
                                        </p:tgtEl>
                                        <p:attrNameLst>
                                          <p:attrName>style.visibility</p:attrName>
                                        </p:attrNameLst>
                                      </p:cBhvr>
                                      <p:to>
                                        <p:strVal val="visible"/>
                                      </p:to>
                                    </p:set>
                                    <p:animEffect transition="in" filter="wipe(left)">
                                      <p:cBhvr>
                                        <p:cTn id="155"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22" grpId="0"/>
      <p:bldP spid="123" grpId="0"/>
      <p:bldP spid="124" grpId="0"/>
      <p:bldP spid="125" grpId="0"/>
      <p:bldP spid="126" grpId="0"/>
      <p:bldP spid="127" grpId="0"/>
      <p:bldP spid="128" grpId="0"/>
      <p:bldP spid="129" grpId="0"/>
      <p:bldP spid="130" grpId="0"/>
      <p:bldP spid="185" grpId="0"/>
      <p:bldP spid="187" grpId="0"/>
      <p:bldP spid="190" grpId="0" animBg="1"/>
      <p:bldP spid="191" grpId="0" animBg="1"/>
      <p:bldP spid="192" grpId="0" animBg="1"/>
      <p:bldP spid="193" grpId="0" animBg="1"/>
      <p:bldP spid="194" grpId="0" animBg="1"/>
      <p:bldP spid="195" grpId="0" animBg="1"/>
      <p:bldP spid="96" grpId="0" animBg="1"/>
      <p:bldP spid="66" grpId="0" animBg="1"/>
      <p:bldP spid="67" grpId="0" animBg="1"/>
      <p:bldP spid="68" grpId="0" animBg="1"/>
      <p:bldP spid="58" grpId="0"/>
      <p:bldGraphic spid="184" grpId="0">
        <p:bldSub>
          <a:bldChart bld="series"/>
        </p:bldSub>
      </p:bldGraphic>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794" y="447"/>
            <a:ext cx="12857163" cy="7232468"/>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149" y="449"/>
            <a:ext cx="5881809" cy="7232466"/>
          </a:xfrm>
          <a:custGeom>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3">
              <a:alpha val="60000"/>
            </a:schemeClr>
          </a:solidFill>
          <a:ln>
            <a:noFill/>
          </a:ln>
          <a:effectLst/>
        </p:spPr>
        <p:txBody>
          <a:bodyPr vert="horz" wrap="square" lIns="45311" tIns="22656" rIns="45311" bIns="22656"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592" y="2180318"/>
            <a:ext cx="2506612" cy="353493"/>
          </a:xfrm>
          <a:prstGeom prst="rect">
            <a:avLst/>
          </a:prstGeom>
          <a:noFill/>
        </p:spPr>
        <p:txBody>
          <a:bodyPr wrap="square" lIns="45311" tIns="22656" rIns="45311" bIns="22656" rtlCol="0">
            <a:spAutoFit/>
          </a:bodyPr>
          <a:lstStyle/>
          <a:p>
            <a:pPr>
              <a:tabLst>
                <a:tab pos="989965"/>
              </a:tabLst>
            </a:pPr>
            <a:r>
              <a:rPr lang="zh-CN" altLang="en-US" sz="2000">
                <a:ln w="12700" cmpd="sng">
                  <a:noFill/>
                  <a:prstDash val="solid"/>
                </a:ln>
                <a:solidFill>
                  <a:schemeClr val="bg1"/>
                </a:solidFill>
                <a:latin typeface="微软雅黑" panose="020b0503020204020204" pitchFamily="34" charset="-122"/>
                <a:ea typeface="微软雅黑" panose="020b0503020204020204" pitchFamily="34" charset="-122"/>
                <a:cs typeface="华文黑体"/>
              </a:rPr>
              <a:t>添加相关标题文字</a:t>
            </a:r>
            <a:endParaRPr lang="en-SG" altLang="zh-CN" sz="2000">
              <a:ln w="12700" cmpd="sng">
                <a:noFill/>
                <a:prstDash val="solid"/>
              </a:ln>
              <a:solidFill>
                <a:schemeClr val="bg1"/>
              </a:solidFill>
              <a:latin typeface="微软雅黑" panose="020b0503020204020204" pitchFamily="34" charset="-122"/>
              <a:ea typeface="微软雅黑" panose="020b0503020204020204" pitchFamily="34" charset="-122"/>
              <a:cs typeface="华文黑体"/>
            </a:endParaRPr>
          </a:p>
        </p:txBody>
      </p:sp>
      <p:sp>
        <p:nvSpPr>
          <p:cNvPr id="46" name="TextBox 45"/>
          <p:cNvSpPr txBox="1"/>
          <p:nvPr/>
        </p:nvSpPr>
        <p:spPr>
          <a:xfrm>
            <a:off x="9179592" y="1905558"/>
            <a:ext cx="2647861" cy="261172"/>
          </a:xfrm>
          <a:prstGeom prst="rect">
            <a:avLst/>
          </a:prstGeom>
          <a:noFill/>
        </p:spPr>
        <p:txBody>
          <a:bodyPr wrap="square" lIns="45311" tIns="22656" rIns="45311" bIns="22656" rtlCol="0">
            <a:spAutoFit/>
          </a:bodyPr>
          <a:lstStyle/>
          <a:p>
            <a:r>
              <a:rPr lang="en-US" altLang="zh-CN" sz="140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632" y="3600657"/>
            <a:ext cx="1540878" cy="2230840"/>
          </a:xfrm>
          <a:prstGeom prst="rect">
            <a:avLst/>
          </a:prstGeom>
          <a:noFill/>
        </p:spPr>
        <p:txBody>
          <a:bodyPr wrap="none" lIns="45311" tIns="22656" rIns="45311" bIns="22656" rtlCol="0">
            <a:spAutoFit/>
          </a:bodyPr>
          <a:lstStyle/>
          <a:p>
            <a:r>
              <a:rPr lang="en-US" altLang="zh-CN" sz="14200" spc="-149">
                <a:solidFill>
                  <a:schemeClr val="bg1"/>
                </a:solidFill>
                <a:latin typeface="Agency FB" panose="020b0503020202020204" pitchFamily="34" charset="0"/>
                <a:ea typeface="微软雅黑" panose="020b0503020204020204" pitchFamily="34" charset="-122"/>
                <a:cs typeface="Raavi" pitchFamily="34" charset="0"/>
              </a:rPr>
              <a:t>04</a:t>
            </a:r>
            <a:endParaRPr lang="zh-CN" altLang="en-US" sz="14200" spc="-149">
              <a:solidFill>
                <a:schemeClr val="bg1"/>
              </a:solidFill>
              <a:latin typeface="Agency FB" panose="020b0503020202020204" pitchFamily="34" charset="0"/>
              <a:ea typeface="微软雅黑" panose="020b0503020204020204" pitchFamily="34" charset="-122"/>
              <a:cs typeface="Raavi" pitchFamily="34" charset="0"/>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5" grpId="0"/>
      <p:bldP spid="46" grpId="0"/>
      <p:bldP spid="70"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ectangle 4"/>
          <p:cNvSpPr/>
          <p:nvPr/>
        </p:nvSpPr>
        <p:spPr>
          <a:xfrm>
            <a:off x="374821" y="1279115"/>
            <a:ext cx="4011895" cy="2450259"/>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0">
              <a:ea typeface="Roboto" panose="02000000000000000000" pitchFamily="2" charset="0"/>
            </a:endParaRPr>
          </a:p>
        </p:txBody>
      </p:sp>
      <p:sp>
        <p:nvSpPr>
          <p:cNvPr id="6" name="Rectangle 5"/>
          <p:cNvSpPr/>
          <p:nvPr/>
        </p:nvSpPr>
        <p:spPr>
          <a:xfrm>
            <a:off x="374821" y="3779578"/>
            <a:ext cx="4011895" cy="1809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0">
              <a:ea typeface="Roboto" panose="02000000000000000000" pitchFamily="2" charset="0"/>
            </a:endParaRPr>
          </a:p>
        </p:txBody>
      </p:sp>
      <p:cxnSp>
        <p:nvCxnSpPr>
          <p:cNvPr id="13" name="Straight Connector 12"/>
          <p:cNvCxnSpPr/>
          <p:nvPr/>
        </p:nvCxnSpPr>
        <p:spPr>
          <a:xfrm>
            <a:off x="371117" y="5742568"/>
            <a:ext cx="12158210" cy="0"/>
          </a:xfrm>
          <a:prstGeom prst="line">
            <a:avLst/>
          </a:prstGeom>
          <a:ln w="9525">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5528" y="5804796"/>
            <a:ext cx="12429523" cy="250837"/>
          </a:xfrm>
          <a:prstGeom prst="rect">
            <a:avLst/>
          </a:prstGeom>
          <a:noFill/>
        </p:spPr>
        <p:txBody>
          <a:bodyPr wrap="square" rIns="166115" bIns="41528" numCol="1" spcCol="360000">
            <a:spAutoFit/>
          </a:bodyPr>
          <a:lstStyle/>
          <a:p>
            <a:pPr algn="ct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505934" y="3948961"/>
            <a:ext cx="3744791" cy="1220333"/>
          </a:xfrm>
          <a:prstGeom prst="rect">
            <a:avLst/>
          </a:prstGeom>
          <a:noFill/>
        </p:spPr>
        <p:txBody>
          <a:bodyPr wrap="square" rIns="166115" bIns="41528" numCol="1" spcCol="360000">
            <a:spAutoFit/>
          </a:bodyPr>
          <a:lstStyle/>
          <a:p>
            <a:pPr>
              <a:lnSpc>
                <a:spcPct val="150000"/>
              </a:lnSpc>
            </a:pPr>
            <a:r>
              <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6"/>
          <p:cNvSpPr/>
          <p:nvPr/>
        </p:nvSpPr>
        <p:spPr>
          <a:xfrm>
            <a:off x="4448819" y="1279115"/>
            <a:ext cx="4011895" cy="2450259"/>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0">
              <a:ea typeface="Roboto" panose="02000000000000000000" pitchFamily="2" charset="0"/>
            </a:endParaRPr>
          </a:p>
        </p:txBody>
      </p:sp>
      <p:sp>
        <p:nvSpPr>
          <p:cNvPr id="18" name="Rectangle 17"/>
          <p:cNvSpPr/>
          <p:nvPr/>
        </p:nvSpPr>
        <p:spPr>
          <a:xfrm>
            <a:off x="4448819" y="3779578"/>
            <a:ext cx="4011895" cy="1809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0">
              <a:ea typeface="Roboto" panose="02000000000000000000" pitchFamily="2" charset="0"/>
            </a:endParaRPr>
          </a:p>
        </p:txBody>
      </p:sp>
      <p:sp>
        <p:nvSpPr>
          <p:cNvPr id="19" name="TextBox 18"/>
          <p:cNvSpPr txBox="1"/>
          <p:nvPr/>
        </p:nvSpPr>
        <p:spPr>
          <a:xfrm>
            <a:off x="4579936" y="3948961"/>
            <a:ext cx="3744791" cy="1149929"/>
          </a:xfrm>
          <a:prstGeom prst="rect">
            <a:avLst/>
          </a:prstGeom>
          <a:noFill/>
        </p:spPr>
        <p:txBody>
          <a:bodyPr wrap="square" rIns="166115" bIns="41528" numCol="1" spcCol="360000">
            <a:spAutoFit/>
          </a:bodyPr>
          <a:lstStyle/>
          <a:p>
            <a:pPr>
              <a:lnSpc>
                <a:spcPct val="15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9"/>
          <p:cNvSpPr/>
          <p:nvPr/>
        </p:nvSpPr>
        <p:spPr>
          <a:xfrm>
            <a:off x="8522818" y="1279115"/>
            <a:ext cx="4011895" cy="2450259"/>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0">
              <a:ea typeface="Roboto" panose="02000000000000000000" pitchFamily="2" charset="0"/>
            </a:endParaRPr>
          </a:p>
        </p:txBody>
      </p:sp>
      <p:sp>
        <p:nvSpPr>
          <p:cNvPr id="21" name="Rectangle 20"/>
          <p:cNvSpPr/>
          <p:nvPr/>
        </p:nvSpPr>
        <p:spPr>
          <a:xfrm>
            <a:off x="8522818" y="3779578"/>
            <a:ext cx="4011895" cy="18090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0">
              <a:ea typeface="Roboto" panose="02000000000000000000" pitchFamily="2" charset="0"/>
            </a:endParaRPr>
          </a:p>
        </p:txBody>
      </p:sp>
      <p:sp>
        <p:nvSpPr>
          <p:cNvPr id="22" name="TextBox 21"/>
          <p:cNvSpPr txBox="1"/>
          <p:nvPr/>
        </p:nvSpPr>
        <p:spPr>
          <a:xfrm>
            <a:off x="8653936" y="3948961"/>
            <a:ext cx="3744791" cy="1149929"/>
          </a:xfrm>
          <a:prstGeom prst="rect">
            <a:avLst/>
          </a:prstGeom>
          <a:noFill/>
        </p:spPr>
        <p:txBody>
          <a:bodyPr wrap="square" rIns="166115" bIns="41528" numCol="1" spcCol="360000">
            <a:spAutoFit/>
          </a:bodyPr>
          <a:lstStyle/>
          <a:p>
            <a:pPr>
              <a:lnSpc>
                <a:spcPct val="15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Content Placeholder 2"/>
          <p:cNvSpPr txBox="1"/>
          <p:nvPr/>
        </p:nvSpPr>
        <p:spPr>
          <a:xfrm>
            <a:off x="362744" y="269590"/>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ppt_x"/>
                                          </p:val>
                                        </p:tav>
                                        <p:tav tm="100000">
                                          <p:val>
                                            <p:strVal val="#ppt_x"/>
                                          </p:val>
                                        </p:tav>
                                      </p:tavLst>
                                    </p:anim>
                                    <p:anim calcmode="lin" valueType="num">
                                      <p:cBhvr additive="base">
                                        <p:cTn id="21" dur="10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8"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5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8"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15" grpId="0"/>
      <p:bldP spid="17" grpId="0" animBg="1"/>
      <p:bldP spid="18" grpId="0" animBg="1"/>
      <p:bldP spid="19" grpId="0"/>
      <p:bldP spid="20" grpId="0" animBg="1"/>
      <p:bldP spid="21" grpId="0" animBg="1"/>
      <p:bldP spid="22" grpId="0"/>
      <p:bldP spid="1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794" y="448"/>
            <a:ext cx="12857163" cy="7231757"/>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矩形 1"/>
          <p:cNvSpPr/>
          <p:nvPr/>
        </p:nvSpPr>
        <p:spPr>
          <a:xfrm>
            <a:off x="909007" y="447"/>
            <a:ext cx="3244175" cy="7231756"/>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1" name="圆角矩形 50"/>
          <p:cNvSpPr/>
          <p:nvPr/>
        </p:nvSpPr>
        <p:spPr>
          <a:xfrm>
            <a:off x="7121580" y="1917245"/>
            <a:ext cx="4158141" cy="6159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7" tIns="48208" rIns="96417" bIns="48208" rtlCol="0" anchor="ctr"/>
          <a:lstStyle/>
          <a:p>
            <a:pPr algn="ctr"/>
            <a:endParaRPr lang="zh-CN" altLang="en-US">
              <a:ea typeface="微软雅黑" panose="020b0503020204020204" pitchFamily="34" charset="-122"/>
            </a:endParaRPr>
          </a:p>
        </p:txBody>
      </p:sp>
      <p:sp>
        <p:nvSpPr>
          <p:cNvPr id="52" name="矩形 51"/>
          <p:cNvSpPr/>
          <p:nvPr/>
        </p:nvSpPr>
        <p:spPr>
          <a:xfrm>
            <a:off x="7657757" y="1942447"/>
            <a:ext cx="2697842" cy="609323"/>
          </a:xfrm>
          <a:prstGeom prst="rect">
            <a:avLst/>
          </a:prstGeom>
          <a:effectLst/>
        </p:spPr>
        <p:txBody>
          <a:bodyPr wrap="none">
            <a:spAutoFit/>
          </a:bodyPr>
          <a:lstStyle/>
          <a:p>
            <a:pPr>
              <a:lnSpc>
                <a:spcPct val="120000"/>
              </a:lnSpc>
            </a:pPr>
            <a:r>
              <a:rPr lang="zh-CN" altLang="en-US" sz="2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组合 52"/>
          <p:cNvGrpSpPr/>
          <p:nvPr/>
        </p:nvGrpSpPr>
        <p:grpSpPr>
          <a:xfrm>
            <a:off x="5717577" y="1862631"/>
            <a:ext cx="1541723" cy="725164"/>
            <a:chOff x="4304043" y="1286668"/>
            <a:chExt cx="3837944" cy="2757793"/>
          </a:xfrm>
          <a:effectLst>
            <a:outerShdw blurRad="381000" dist="254000" dir="8100000" algn="tr" rotWithShape="0">
              <a:prstClr val="black">
                <a:alpha val="40000"/>
              </a:prstClr>
            </a:outerShdw>
          </a:effectLst>
        </p:grpSpPr>
        <p:sp>
          <p:nvSpPr>
            <p:cNvPr id="54" name="圆角矩形 5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mn-ea"/>
                <a:sym typeface="+mn-lt"/>
              </a:endParaRPr>
            </a:p>
          </p:txBody>
        </p:sp>
        <p:sp>
          <p:nvSpPr>
            <p:cNvPr id="55" name="圆角矩形 5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mn-ea"/>
                <a:sym typeface="+mn-lt"/>
              </a:endParaRPr>
            </a:p>
          </p:txBody>
        </p:sp>
      </p:grpSp>
      <p:sp>
        <p:nvSpPr>
          <p:cNvPr id="56" name="圆角矩形 55"/>
          <p:cNvSpPr/>
          <p:nvPr/>
        </p:nvSpPr>
        <p:spPr bwMode="auto">
          <a:xfrm>
            <a:off x="6272166" y="1930802"/>
            <a:ext cx="714192" cy="588823"/>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en-US" altLang="zh-CN" sz="2800">
                <a:latin typeface="Impact" panose="020b0806030902050204" pitchFamily="34" charset="0"/>
                <a:ea typeface="微软雅黑" panose="020b0503020204020204" pitchFamily="34" charset="-122"/>
                <a:cs typeface="+mn-ea"/>
                <a:sym typeface="+mn-lt"/>
              </a:rPr>
              <a:t>1</a:t>
            </a:r>
            <a:endParaRPr lang="zh-CN" altLang="en-US" sz="2800">
              <a:latin typeface="Impact" panose="020b0806030902050204" pitchFamily="34" charset="0"/>
              <a:ea typeface="微软雅黑" panose="020b0503020204020204" pitchFamily="34" charset="-122"/>
              <a:cs typeface="+mn-ea"/>
              <a:sym typeface="+mn-lt"/>
            </a:endParaRPr>
          </a:p>
        </p:txBody>
      </p:sp>
      <p:sp>
        <p:nvSpPr>
          <p:cNvPr id="57" name="圆角矩形 56"/>
          <p:cNvSpPr/>
          <p:nvPr/>
        </p:nvSpPr>
        <p:spPr>
          <a:xfrm>
            <a:off x="7121580" y="2901181"/>
            <a:ext cx="4158141" cy="6159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7" tIns="48208" rIns="96417" bIns="48208" rtlCol="0" anchor="ctr"/>
          <a:lstStyle/>
          <a:p>
            <a:pPr algn="ctr"/>
            <a:endParaRPr lang="zh-CN" altLang="en-US">
              <a:ea typeface="微软雅黑" panose="020b0503020204020204" pitchFamily="34" charset="-122"/>
            </a:endParaRPr>
          </a:p>
        </p:txBody>
      </p:sp>
      <p:sp>
        <p:nvSpPr>
          <p:cNvPr id="58" name="矩形 57"/>
          <p:cNvSpPr/>
          <p:nvPr/>
        </p:nvSpPr>
        <p:spPr>
          <a:xfrm>
            <a:off x="7657757" y="2926383"/>
            <a:ext cx="2697842" cy="609323"/>
          </a:xfrm>
          <a:prstGeom prst="rect">
            <a:avLst/>
          </a:prstGeom>
          <a:effectLst/>
        </p:spPr>
        <p:txBody>
          <a:bodyPr wrap="none">
            <a:spAutoFit/>
          </a:bodyPr>
          <a:lstStyle/>
          <a:p>
            <a:pPr>
              <a:lnSpc>
                <a:spcPct val="120000"/>
              </a:lnSpc>
            </a:pPr>
            <a:r>
              <a:rPr lang="zh-CN" altLang="en-US" sz="2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9" name="组合 58"/>
          <p:cNvGrpSpPr/>
          <p:nvPr/>
        </p:nvGrpSpPr>
        <p:grpSpPr>
          <a:xfrm>
            <a:off x="5717577" y="2846567"/>
            <a:ext cx="1541723" cy="725164"/>
            <a:chOff x="4304043" y="1286668"/>
            <a:chExt cx="3837944" cy="2757793"/>
          </a:xfrm>
          <a:effectLst>
            <a:outerShdw blurRad="381000" dist="254000" dir="8100000" algn="tr" rotWithShape="0">
              <a:prstClr val="black">
                <a:alpha val="40000"/>
              </a:prstClr>
            </a:outerShdw>
          </a:effectLst>
        </p:grpSpPr>
        <p:sp>
          <p:nvSpPr>
            <p:cNvPr id="60" name="圆角矩形 5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mn-ea"/>
                <a:sym typeface="+mn-lt"/>
              </a:endParaRPr>
            </a:p>
          </p:txBody>
        </p:sp>
        <p:sp>
          <p:nvSpPr>
            <p:cNvPr id="61" name="圆角矩形 6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mn-ea"/>
                <a:sym typeface="+mn-lt"/>
              </a:endParaRPr>
            </a:p>
          </p:txBody>
        </p:sp>
      </p:grpSp>
      <p:sp>
        <p:nvSpPr>
          <p:cNvPr id="75" name="圆角矩形 74"/>
          <p:cNvSpPr/>
          <p:nvPr/>
        </p:nvSpPr>
        <p:spPr bwMode="auto">
          <a:xfrm>
            <a:off x="6272166" y="2914739"/>
            <a:ext cx="714192" cy="588823"/>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en-US" altLang="zh-CN" sz="2800">
                <a:latin typeface="Impact" panose="020b0806030902050204" pitchFamily="34" charset="0"/>
                <a:ea typeface="微软雅黑" panose="020b0503020204020204" pitchFamily="34" charset="-122"/>
                <a:cs typeface="+mn-ea"/>
                <a:sym typeface="+mn-lt"/>
              </a:rPr>
              <a:t>2</a:t>
            </a:r>
            <a:endParaRPr lang="zh-CN" altLang="en-US" sz="2800">
              <a:latin typeface="Impact" panose="020b0806030902050204" pitchFamily="34" charset="0"/>
              <a:ea typeface="微软雅黑" panose="020b0503020204020204" pitchFamily="34" charset="-122"/>
              <a:cs typeface="+mn-ea"/>
              <a:sym typeface="+mn-lt"/>
            </a:endParaRPr>
          </a:p>
        </p:txBody>
      </p:sp>
      <p:sp>
        <p:nvSpPr>
          <p:cNvPr id="76" name="圆角矩形 75"/>
          <p:cNvSpPr/>
          <p:nvPr/>
        </p:nvSpPr>
        <p:spPr>
          <a:xfrm>
            <a:off x="7121580" y="3886937"/>
            <a:ext cx="4158141" cy="6159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7" tIns="48208" rIns="96417" bIns="48208" rtlCol="0" anchor="ctr"/>
          <a:lstStyle/>
          <a:p>
            <a:pPr algn="ctr"/>
            <a:endParaRPr lang="zh-CN" altLang="en-US">
              <a:ea typeface="微软雅黑" panose="020b0503020204020204" pitchFamily="34" charset="-122"/>
            </a:endParaRPr>
          </a:p>
        </p:txBody>
      </p:sp>
      <p:sp>
        <p:nvSpPr>
          <p:cNvPr id="77" name="矩形 76"/>
          <p:cNvSpPr/>
          <p:nvPr/>
        </p:nvSpPr>
        <p:spPr>
          <a:xfrm>
            <a:off x="7657757" y="3912138"/>
            <a:ext cx="2697842" cy="609323"/>
          </a:xfrm>
          <a:prstGeom prst="rect">
            <a:avLst/>
          </a:prstGeom>
          <a:effectLst/>
        </p:spPr>
        <p:txBody>
          <a:bodyPr wrap="none">
            <a:spAutoFit/>
          </a:bodyPr>
          <a:lstStyle/>
          <a:p>
            <a:pPr>
              <a:lnSpc>
                <a:spcPct val="120000"/>
              </a:lnSpc>
            </a:pPr>
            <a:r>
              <a:rPr lang="zh-CN" altLang="en-US" sz="2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组合 77"/>
          <p:cNvGrpSpPr/>
          <p:nvPr/>
        </p:nvGrpSpPr>
        <p:grpSpPr>
          <a:xfrm>
            <a:off x="5717577" y="3832323"/>
            <a:ext cx="1541723" cy="725164"/>
            <a:chOff x="4304043" y="1286668"/>
            <a:chExt cx="3837944" cy="2757793"/>
          </a:xfrm>
          <a:effectLst>
            <a:outerShdw blurRad="381000" dist="254000" dir="8100000" algn="tr" rotWithShape="0">
              <a:prstClr val="black">
                <a:alpha val="40000"/>
              </a:prstClr>
            </a:outerShdw>
          </a:effectLst>
        </p:grpSpPr>
        <p:sp>
          <p:nvSpPr>
            <p:cNvPr id="99" name="圆角矩形 9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mn-ea"/>
                <a:sym typeface="+mn-lt"/>
              </a:endParaRPr>
            </a:p>
          </p:txBody>
        </p:sp>
        <p:sp>
          <p:nvSpPr>
            <p:cNvPr id="100" name="圆角矩形 9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mn-ea"/>
                <a:sym typeface="+mn-lt"/>
              </a:endParaRPr>
            </a:p>
          </p:txBody>
        </p:sp>
      </p:grpSp>
      <p:sp>
        <p:nvSpPr>
          <p:cNvPr id="101" name="圆角矩形 100"/>
          <p:cNvSpPr/>
          <p:nvPr/>
        </p:nvSpPr>
        <p:spPr bwMode="auto">
          <a:xfrm>
            <a:off x="6272166" y="3900494"/>
            <a:ext cx="714192" cy="588823"/>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en-US" altLang="zh-CN" sz="2800">
                <a:latin typeface="Impact" panose="020b0806030902050204" pitchFamily="34" charset="0"/>
                <a:ea typeface="微软雅黑" panose="020b0503020204020204" pitchFamily="34" charset="-122"/>
                <a:cs typeface="+mn-ea"/>
                <a:sym typeface="+mn-lt"/>
              </a:rPr>
              <a:t>3</a:t>
            </a:r>
            <a:endParaRPr lang="zh-CN" altLang="en-US" sz="2800">
              <a:latin typeface="Impact" panose="020b0806030902050204" pitchFamily="34" charset="0"/>
              <a:ea typeface="微软雅黑" panose="020b0503020204020204" pitchFamily="34" charset="-122"/>
              <a:cs typeface="+mn-ea"/>
              <a:sym typeface="+mn-lt"/>
            </a:endParaRPr>
          </a:p>
        </p:txBody>
      </p:sp>
      <p:sp>
        <p:nvSpPr>
          <p:cNvPr id="102" name="圆角矩形 101"/>
          <p:cNvSpPr/>
          <p:nvPr/>
        </p:nvSpPr>
        <p:spPr>
          <a:xfrm>
            <a:off x="7121580" y="4889751"/>
            <a:ext cx="4158141" cy="6159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7" tIns="48208" rIns="96417" bIns="48208" rtlCol="0" anchor="ctr"/>
          <a:lstStyle/>
          <a:p>
            <a:pPr algn="ctr"/>
            <a:endParaRPr lang="zh-CN" altLang="en-US">
              <a:ea typeface="微软雅黑" panose="020b0503020204020204" pitchFamily="34" charset="-122"/>
            </a:endParaRPr>
          </a:p>
        </p:txBody>
      </p:sp>
      <p:sp>
        <p:nvSpPr>
          <p:cNvPr id="103" name="矩形 102"/>
          <p:cNvSpPr/>
          <p:nvPr/>
        </p:nvSpPr>
        <p:spPr>
          <a:xfrm>
            <a:off x="7657757" y="4914953"/>
            <a:ext cx="2697842" cy="609323"/>
          </a:xfrm>
          <a:prstGeom prst="rect">
            <a:avLst/>
          </a:prstGeom>
          <a:effectLst/>
        </p:spPr>
        <p:txBody>
          <a:bodyPr wrap="none">
            <a:spAutoFit/>
          </a:bodyPr>
          <a:lstStyle/>
          <a:p>
            <a:pPr>
              <a:lnSpc>
                <a:spcPct val="120000"/>
              </a:lnSpc>
            </a:pPr>
            <a:r>
              <a:rPr lang="zh-CN" altLang="en-US" sz="2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4" name="组合 103"/>
          <p:cNvGrpSpPr/>
          <p:nvPr/>
        </p:nvGrpSpPr>
        <p:grpSpPr>
          <a:xfrm>
            <a:off x="5717577" y="4835137"/>
            <a:ext cx="1541723" cy="725164"/>
            <a:chOff x="4304043" y="1286668"/>
            <a:chExt cx="3837944" cy="2757793"/>
          </a:xfrm>
          <a:effectLst>
            <a:outerShdw blurRad="381000" dist="254000" dir="8100000" algn="tr" rotWithShape="0">
              <a:prstClr val="black">
                <a:alpha val="40000"/>
              </a:prstClr>
            </a:outerShdw>
          </a:effectLst>
        </p:grpSpPr>
        <p:sp>
          <p:nvSpPr>
            <p:cNvPr id="105" name="圆角矩形 10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mn-ea"/>
                <a:sym typeface="+mn-lt"/>
              </a:endParaRPr>
            </a:p>
          </p:txBody>
        </p:sp>
        <p:sp>
          <p:nvSpPr>
            <p:cNvPr id="106" name="圆角矩形 10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mn-ea"/>
                <a:sym typeface="+mn-lt"/>
              </a:endParaRPr>
            </a:p>
          </p:txBody>
        </p:sp>
      </p:grpSp>
      <p:sp>
        <p:nvSpPr>
          <p:cNvPr id="107" name="圆角矩形 106"/>
          <p:cNvSpPr/>
          <p:nvPr/>
        </p:nvSpPr>
        <p:spPr bwMode="auto">
          <a:xfrm>
            <a:off x="6272166" y="4903308"/>
            <a:ext cx="714192" cy="588823"/>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en-US" altLang="zh-CN" sz="2800">
                <a:latin typeface="Impact" panose="020b0806030902050204" pitchFamily="34" charset="0"/>
                <a:ea typeface="微软雅黑" panose="020b0503020204020204" pitchFamily="34" charset="-122"/>
                <a:cs typeface="+mn-ea"/>
                <a:sym typeface="+mn-lt"/>
              </a:rPr>
              <a:t>4</a:t>
            </a:r>
            <a:endParaRPr lang="zh-CN" altLang="en-US" sz="2800">
              <a:latin typeface="Impact" panose="020b0806030902050204" pitchFamily="34" charset="0"/>
              <a:ea typeface="微软雅黑" panose="020b0503020204020204" pitchFamily="34" charset="-122"/>
              <a:cs typeface="+mn-ea"/>
              <a:sym typeface="+mn-lt"/>
            </a:endParaRPr>
          </a:p>
        </p:txBody>
      </p:sp>
      <p:grpSp>
        <p:nvGrpSpPr>
          <p:cNvPr id="43" name="组合 42"/>
          <p:cNvGrpSpPr/>
          <p:nvPr/>
        </p:nvGrpSpPr>
        <p:grpSpPr>
          <a:xfrm>
            <a:off x="1387001" y="2472233"/>
            <a:ext cx="2288187" cy="2288185"/>
            <a:chOff x="3962648" y="2819400"/>
            <a:chExt cx="1218704" cy="1218704"/>
          </a:xfrm>
        </p:grpSpPr>
        <p:grpSp>
          <p:nvGrpSpPr>
            <p:cNvPr id="44" name="组合 43"/>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solidFill>
                  <a:ea typeface="微软雅黑" panose="020b0503020204020204" pitchFamily="34" charset="-122"/>
                  <a:cs typeface="+mn-ea"/>
                  <a:sym typeface="+mn-lt"/>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ea typeface="微软雅黑" panose="020b0503020204020204" pitchFamily="34" charset="-122"/>
                  <a:cs typeface="+mn-ea"/>
                  <a:sym typeface="+mn-lt"/>
                </a:endParaRPr>
              </a:p>
            </p:txBody>
          </p:sp>
        </p:grpSp>
        <p:sp>
          <p:nvSpPr>
            <p:cNvPr id="45" name="TextBox 5"/>
            <p:cNvSpPr txBox="1"/>
            <p:nvPr/>
          </p:nvSpPr>
          <p:spPr>
            <a:xfrm>
              <a:off x="4146363" y="3165339"/>
              <a:ext cx="852982" cy="475321"/>
            </a:xfrm>
            <a:prstGeom prst="rect">
              <a:avLst/>
            </a:prstGeom>
            <a:noFill/>
          </p:spPr>
          <p:txBody>
            <a:bodyPr wrap="none" rtlCol="0">
              <a:spAutoFit/>
            </a:bodyPr>
            <a:lstStyle/>
            <a:p>
              <a:pPr algn="ctr"/>
              <a:r>
                <a:rPr lang="zh-CN" altLang="en-US" sz="2800" b="1" spc="300">
                  <a:solidFill>
                    <a:schemeClr val="accent1"/>
                  </a:solidFill>
                  <a:latin typeface="微软雅黑" panose="020b0503020204020204" pitchFamily="34" charset="-122"/>
                  <a:ea typeface="微软雅黑" panose="020b0503020204020204" pitchFamily="34" charset="-122"/>
                  <a:cs typeface="+mn-ea"/>
                  <a:sym typeface="+mn-lt"/>
                </a:rPr>
                <a:t>目录</a:t>
              </a:r>
              <a:endParaRPr lang="en-US" altLang="zh-CN" sz="2800" b="1" spc="300">
                <a:solidFill>
                  <a:schemeClr val="accent1"/>
                </a:solidFill>
                <a:latin typeface="微软雅黑" panose="020b0503020204020204" pitchFamily="34" charset="-122"/>
                <a:ea typeface="微软雅黑" panose="020b0503020204020204" pitchFamily="34" charset="-122"/>
                <a:cs typeface="+mn-ea"/>
                <a:sym typeface="+mn-lt"/>
              </a:endParaRPr>
            </a:p>
            <a:p>
              <a:pPr algn="ctr"/>
              <a:r>
                <a:rPr lang="en-US" altLang="zh-CN" sz="2400" b="1" cap="all">
                  <a:solidFill>
                    <a:schemeClr val="accent1"/>
                  </a:solidFill>
                  <a:latin typeface="Franklin Gothic Book" panose="020b0503020102020204" pitchFamily="34" charset="0"/>
                  <a:ea typeface="微软雅黑" panose="020b0503020204020204" pitchFamily="34" charset="-122"/>
                  <a:cs typeface="+mn-ea"/>
                  <a:sym typeface="+mn-lt"/>
                </a:rPr>
                <a:t>contents</a:t>
              </a:r>
              <a:endParaRPr lang="zh-CN" altLang="en-US" sz="2400" b="1" cap="all">
                <a:solidFill>
                  <a:schemeClr val="accent1"/>
                </a:solidFill>
                <a:latin typeface="Franklin Gothic Book" panose="020b0503020102020204" pitchFamily="34" charset="0"/>
                <a:ea typeface="微软雅黑" panose="020b0503020204020204" pitchFamily="34" charset="-122"/>
                <a:cs typeface="+mn-ea"/>
                <a:sym typeface="+mn-lt"/>
              </a:endParaRPr>
            </a:p>
          </p:txBody>
        </p:sp>
      </p:gr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accel="42000"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1500" fill="hold"/>
                                        <p:tgtEl>
                                          <p:spTgt spid="43"/>
                                        </p:tgtEl>
                                        <p:attrNameLst>
                                          <p:attrName>ppt_x</p:attrName>
                                        </p:attrNameLst>
                                      </p:cBhvr>
                                      <p:tavLst>
                                        <p:tav tm="0">
                                          <p:val>
                                            <p:strVal val="#ppt_x"/>
                                          </p:val>
                                        </p:tav>
                                        <p:tav tm="100000">
                                          <p:val>
                                            <p:strVal val="#ppt_x"/>
                                          </p:val>
                                        </p:tav>
                                      </p:tavLst>
                                    </p:anim>
                                    <p:anim calcmode="lin" valueType="num">
                                      <p:cBhvr additive="base">
                                        <p:cTn id="13" dur="1500" fill="hold"/>
                                        <p:tgtEl>
                                          <p:spTgt spid="4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2" presetClass="entr" presetSubtype="2"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right)">
                                      <p:cBhvr>
                                        <p:cTn id="17" dur="500"/>
                                        <p:tgtEl>
                                          <p:spTgt spid="53"/>
                                        </p:tgtEl>
                                      </p:cBhvr>
                                    </p:animEffect>
                                  </p:childTnLst>
                                </p:cTn>
                              </p:par>
                            </p:childTnLst>
                          </p:cTn>
                        </p:par>
                        <p:par>
                          <p:cTn id="18" fill="hold" nodeType="afterGroup">
                            <p:stCondLst>
                              <p:cond delay="2500"/>
                            </p:stCondLst>
                            <p:childTnLst>
                              <p:par>
                                <p:cTn id="19" presetID="2" presetClass="entr" presetSubtype="1"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left)">
                                      <p:cBhvr>
                                        <p:cTn id="30" dur="500"/>
                                        <p:tgtEl>
                                          <p:spTgt spid="52"/>
                                        </p:tgtEl>
                                      </p:cBhvr>
                                    </p:animEffect>
                                  </p:childTnLst>
                                </p:cTn>
                              </p:par>
                            </p:childTnLst>
                          </p:cTn>
                        </p:par>
                        <p:par>
                          <p:cTn id="31" fill="hold" nodeType="afterGroup">
                            <p:stCondLst>
                              <p:cond delay="3500"/>
                            </p:stCondLst>
                            <p:childTnLst>
                              <p:par>
                                <p:cTn id="32" presetID="22" presetClass="entr" presetSubtype="2"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right)">
                                      <p:cBhvr>
                                        <p:cTn id="34" dur="500"/>
                                        <p:tgtEl>
                                          <p:spTgt spid="59"/>
                                        </p:tgtEl>
                                      </p:cBhvr>
                                    </p:animEffect>
                                  </p:childTnLst>
                                </p:cTn>
                              </p:par>
                            </p:childTnLst>
                          </p:cTn>
                        </p:par>
                        <p:par>
                          <p:cTn id="35" fill="hold" nodeType="afterGroup">
                            <p:stCondLst>
                              <p:cond delay="4000"/>
                            </p:stCondLst>
                            <p:childTnLst>
                              <p:par>
                                <p:cTn id="36" presetID="2" presetClass="entr" presetSubtype="1"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500" fill="hold"/>
                                        <p:tgtEl>
                                          <p:spTgt spid="75"/>
                                        </p:tgtEl>
                                        <p:attrNameLst>
                                          <p:attrName>ppt_x</p:attrName>
                                        </p:attrNameLst>
                                      </p:cBhvr>
                                      <p:tavLst>
                                        <p:tav tm="0">
                                          <p:val>
                                            <p:strVal val="#ppt_x"/>
                                          </p:val>
                                        </p:tav>
                                        <p:tav tm="100000">
                                          <p:val>
                                            <p:strVal val="#ppt_x"/>
                                          </p:val>
                                        </p:tav>
                                      </p:tavLst>
                                    </p:anim>
                                    <p:anim calcmode="lin" valueType="num">
                                      <p:cBhvr additive="base">
                                        <p:cTn id="39" dur="500" fill="hold"/>
                                        <p:tgtEl>
                                          <p:spTgt spid="75"/>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ppt_x"/>
                                          </p:val>
                                        </p:tav>
                                        <p:tav tm="100000">
                                          <p:val>
                                            <p:strVal val="#ppt_x"/>
                                          </p:val>
                                        </p:tav>
                                      </p:tavLst>
                                    </p:anim>
                                    <p:anim calcmode="lin" valueType="num">
                                      <p:cBhvr additive="base">
                                        <p:cTn id="43" dur="500" fill="hold"/>
                                        <p:tgtEl>
                                          <p:spTgt spid="57"/>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nodeType="afterGroup">
                            <p:stCondLst>
                              <p:cond delay="5000"/>
                            </p:stCondLst>
                            <p:childTnLst>
                              <p:par>
                                <p:cTn id="49" presetID="22" presetClass="entr" presetSubtype="2" fill="hold"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wipe(right)">
                                      <p:cBhvr>
                                        <p:cTn id="51" dur="500"/>
                                        <p:tgtEl>
                                          <p:spTgt spid="78"/>
                                        </p:tgtEl>
                                      </p:cBhvr>
                                    </p:animEffect>
                                  </p:childTnLst>
                                </p:cTn>
                              </p:par>
                            </p:childTnLst>
                          </p:cTn>
                        </p:par>
                        <p:par>
                          <p:cTn id="52" fill="hold" nodeType="afterGroup">
                            <p:stCondLst>
                              <p:cond delay="5500"/>
                            </p:stCondLst>
                            <p:childTnLst>
                              <p:par>
                                <p:cTn id="53" presetID="2" presetClass="entr" presetSubtype="1"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additive="base">
                                        <p:cTn id="55" dur="500" fill="hold"/>
                                        <p:tgtEl>
                                          <p:spTgt spid="101"/>
                                        </p:tgtEl>
                                        <p:attrNameLst>
                                          <p:attrName>ppt_x</p:attrName>
                                        </p:attrNameLst>
                                      </p:cBhvr>
                                      <p:tavLst>
                                        <p:tav tm="0">
                                          <p:val>
                                            <p:strVal val="#ppt_x"/>
                                          </p:val>
                                        </p:tav>
                                        <p:tav tm="100000">
                                          <p:val>
                                            <p:strVal val="#ppt_x"/>
                                          </p:val>
                                        </p:tav>
                                      </p:tavLst>
                                    </p:anim>
                                    <p:anim calcmode="lin" valueType="num">
                                      <p:cBhvr additive="base">
                                        <p:cTn id="56" dur="500" fill="hold"/>
                                        <p:tgtEl>
                                          <p:spTgt spid="101"/>
                                        </p:tgtEl>
                                        <p:attrNameLst>
                                          <p:attrName>ppt_y</p:attrName>
                                        </p:attrNameLst>
                                      </p:cBhvr>
                                      <p:tavLst>
                                        <p:tav tm="0">
                                          <p:val>
                                            <p:strVal val="0-#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500" fill="hold"/>
                                        <p:tgtEl>
                                          <p:spTgt spid="76"/>
                                        </p:tgtEl>
                                        <p:attrNameLst>
                                          <p:attrName>ppt_x</p:attrName>
                                        </p:attrNameLst>
                                      </p:cBhvr>
                                      <p:tavLst>
                                        <p:tav tm="0">
                                          <p:val>
                                            <p:strVal val="#ppt_x"/>
                                          </p:val>
                                        </p:tav>
                                        <p:tav tm="100000">
                                          <p:val>
                                            <p:strVal val="#ppt_x"/>
                                          </p:val>
                                        </p:tav>
                                      </p:tavLst>
                                    </p:anim>
                                    <p:anim calcmode="lin" valueType="num">
                                      <p:cBhvr additive="base">
                                        <p:cTn id="60" dur="500" fill="hold"/>
                                        <p:tgtEl>
                                          <p:spTgt spid="76"/>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wipe(left)">
                                      <p:cBhvr>
                                        <p:cTn id="64" dur="500"/>
                                        <p:tgtEl>
                                          <p:spTgt spid="77"/>
                                        </p:tgtEl>
                                      </p:cBhvr>
                                    </p:animEffect>
                                  </p:childTnLst>
                                </p:cTn>
                              </p:par>
                            </p:childTnLst>
                          </p:cTn>
                        </p:par>
                        <p:par>
                          <p:cTn id="65" fill="hold" nodeType="afterGroup">
                            <p:stCondLst>
                              <p:cond delay="6500"/>
                            </p:stCondLst>
                            <p:childTnLst>
                              <p:par>
                                <p:cTn id="66" presetID="22" presetClass="entr" presetSubtype="2" fill="hold" nodeType="after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wipe(right)">
                                      <p:cBhvr>
                                        <p:cTn id="68" dur="500"/>
                                        <p:tgtEl>
                                          <p:spTgt spid="104"/>
                                        </p:tgtEl>
                                      </p:cBhvr>
                                    </p:animEffect>
                                  </p:childTnLst>
                                </p:cTn>
                              </p:par>
                            </p:childTnLst>
                          </p:cTn>
                        </p:par>
                        <p:par>
                          <p:cTn id="69" fill="hold" nodeType="afterGroup">
                            <p:stCondLst>
                              <p:cond delay="7000"/>
                            </p:stCondLst>
                            <p:childTnLst>
                              <p:par>
                                <p:cTn id="70" presetID="2" presetClass="entr" presetSubtype="1" fill="hold" grpId="0" nodeType="afterEffect">
                                  <p:stCondLst>
                                    <p:cond delay="0"/>
                                  </p:stCondLst>
                                  <p:childTnLst>
                                    <p:set>
                                      <p:cBhvr>
                                        <p:cTn id="71" dur="1" fill="hold">
                                          <p:stCondLst>
                                            <p:cond delay="0"/>
                                          </p:stCondLst>
                                        </p:cTn>
                                        <p:tgtEl>
                                          <p:spTgt spid="107"/>
                                        </p:tgtEl>
                                        <p:attrNameLst>
                                          <p:attrName>style.visibility</p:attrName>
                                        </p:attrNameLst>
                                      </p:cBhvr>
                                      <p:to>
                                        <p:strVal val="visible"/>
                                      </p:to>
                                    </p:set>
                                    <p:anim calcmode="lin" valueType="num">
                                      <p:cBhvr additive="base">
                                        <p:cTn id="72" dur="500" fill="hold"/>
                                        <p:tgtEl>
                                          <p:spTgt spid="107"/>
                                        </p:tgtEl>
                                        <p:attrNameLst>
                                          <p:attrName>ppt_x</p:attrName>
                                        </p:attrNameLst>
                                      </p:cBhvr>
                                      <p:tavLst>
                                        <p:tav tm="0">
                                          <p:val>
                                            <p:strVal val="#ppt_x"/>
                                          </p:val>
                                        </p:tav>
                                        <p:tav tm="100000">
                                          <p:val>
                                            <p:strVal val="#ppt_x"/>
                                          </p:val>
                                        </p:tav>
                                      </p:tavLst>
                                    </p:anim>
                                    <p:anim calcmode="lin" valueType="num">
                                      <p:cBhvr additive="base">
                                        <p:cTn id="73" dur="500" fill="hold"/>
                                        <p:tgtEl>
                                          <p:spTgt spid="107"/>
                                        </p:tgtEl>
                                        <p:attrNameLst>
                                          <p:attrName>ppt_y</p:attrName>
                                        </p:attrNameLst>
                                      </p:cBhvr>
                                      <p:tavLst>
                                        <p:tav tm="0">
                                          <p:val>
                                            <p:strVal val="0-#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02"/>
                                        </p:tgtEl>
                                        <p:attrNameLst>
                                          <p:attrName>style.visibility</p:attrName>
                                        </p:attrNameLst>
                                      </p:cBhvr>
                                      <p:to>
                                        <p:strVal val="visible"/>
                                      </p:to>
                                    </p:set>
                                    <p:anim calcmode="lin" valueType="num">
                                      <p:cBhvr additive="base">
                                        <p:cTn id="76" dur="500" fill="hold"/>
                                        <p:tgtEl>
                                          <p:spTgt spid="102"/>
                                        </p:tgtEl>
                                        <p:attrNameLst>
                                          <p:attrName>ppt_x</p:attrName>
                                        </p:attrNameLst>
                                      </p:cBhvr>
                                      <p:tavLst>
                                        <p:tav tm="0">
                                          <p:val>
                                            <p:strVal val="#ppt_x"/>
                                          </p:val>
                                        </p:tav>
                                        <p:tav tm="100000">
                                          <p:val>
                                            <p:strVal val="#ppt_x"/>
                                          </p:val>
                                        </p:tav>
                                      </p:tavLst>
                                    </p:anim>
                                    <p:anim calcmode="lin" valueType="num">
                                      <p:cBhvr additive="base">
                                        <p:cTn id="77" dur="500" fill="hold"/>
                                        <p:tgtEl>
                                          <p:spTgt spid="102"/>
                                        </p:tgtEl>
                                        <p:attrNameLst>
                                          <p:attrName>ppt_y</p:attrName>
                                        </p:attrNameLst>
                                      </p:cBhvr>
                                      <p:tavLst>
                                        <p:tav tm="0">
                                          <p:val>
                                            <p:strVal val="1+#ppt_h/2"/>
                                          </p:val>
                                        </p:tav>
                                        <p:tav tm="100000">
                                          <p:val>
                                            <p:strVal val="#ppt_y"/>
                                          </p:val>
                                        </p:tav>
                                      </p:tavLst>
                                    </p:anim>
                                  </p:childTnLst>
                                </p:cTn>
                              </p:par>
                            </p:childTnLst>
                          </p:cTn>
                        </p:par>
                        <p:par>
                          <p:cTn id="78" fill="hold" nodeType="afterGroup">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wipe(left)">
                                      <p:cBhvr>
                                        <p:cTn id="8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1" grpId="0" animBg="1"/>
      <p:bldP spid="52" grpId="0"/>
      <p:bldP spid="56" grpId="0" animBg="1"/>
      <p:bldP spid="57" grpId="0" animBg="1"/>
      <p:bldP spid="58" grpId="0"/>
      <p:bldP spid="75" grpId="0" animBg="1"/>
      <p:bldP spid="76" grpId="0" animBg="1"/>
      <p:bldP spid="77" grpId="0"/>
      <p:bldP spid="101" grpId="0" animBg="1"/>
      <p:bldP spid="102" grpId="0" animBg="1"/>
      <p:bldP spid="103" grpId="0"/>
      <p:bldP spid="107"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9" name="Group 48"/>
          <p:cNvGrpSpPr/>
          <p:nvPr/>
        </p:nvGrpSpPr>
        <p:grpSpPr>
          <a:xfrm>
            <a:off x="2164344" y="3016086"/>
            <a:ext cx="2125014" cy="2127155"/>
            <a:chOff x="2100442" y="2703636"/>
            <a:chExt cx="2379753" cy="2382151"/>
          </a:xfrm>
          <a:solidFill>
            <a:schemeClr val="accent3"/>
          </a:solidFill>
        </p:grpSpPr>
        <p:sp>
          <p:nvSpPr>
            <p:cNvPr id="50" name="Block Arc 49"/>
            <p:cNvSpPr/>
            <p:nvPr/>
          </p:nvSpPr>
          <p:spPr>
            <a:xfrm flipH="1">
              <a:off x="2100442" y="2706034"/>
              <a:ext cx="2379753" cy="2379753"/>
            </a:xfrm>
            <a:prstGeom prst="blockArc">
              <a:avLst>
                <a:gd name="adj1" fmla="val 1507847"/>
                <a:gd name="adj2" fmla="val 16214381"/>
                <a:gd name="adj3" fmla="val 167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Oval 50"/>
            <p:cNvSpPr/>
            <p:nvPr/>
          </p:nvSpPr>
          <p:spPr>
            <a:xfrm>
              <a:off x="3092477" y="2703636"/>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51"/>
          <p:cNvGrpSpPr/>
          <p:nvPr/>
        </p:nvGrpSpPr>
        <p:grpSpPr>
          <a:xfrm>
            <a:off x="2549094" y="3402976"/>
            <a:ext cx="1355514" cy="1355514"/>
            <a:chOff x="2531315" y="3136907"/>
            <a:chExt cx="1518008" cy="1518008"/>
          </a:xfrm>
          <a:solidFill>
            <a:schemeClr val="accent4"/>
          </a:solidFill>
        </p:grpSpPr>
        <p:sp>
          <p:nvSpPr>
            <p:cNvPr id="53" name="Block Arc 52"/>
            <p:cNvSpPr/>
            <p:nvPr/>
          </p:nvSpPr>
          <p:spPr>
            <a:xfrm flipH="1">
              <a:off x="2531315" y="3136907"/>
              <a:ext cx="1518008" cy="1518008"/>
            </a:xfrm>
            <a:prstGeom prst="blockArc">
              <a:avLst>
                <a:gd name="adj1" fmla="val 3403980"/>
                <a:gd name="adj2" fmla="val 16177562"/>
                <a:gd name="adj3" fmla="val 264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Oval 53"/>
            <p:cNvSpPr/>
            <p:nvPr/>
          </p:nvSpPr>
          <p:spPr>
            <a:xfrm>
              <a:off x="3092477" y="3136907"/>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Group 54"/>
          <p:cNvGrpSpPr/>
          <p:nvPr/>
        </p:nvGrpSpPr>
        <p:grpSpPr>
          <a:xfrm>
            <a:off x="1777453" y="2629194"/>
            <a:ext cx="2898796" cy="2900940"/>
            <a:chOff x="1667173" y="2270364"/>
            <a:chExt cx="3246294" cy="3248695"/>
          </a:xfrm>
          <a:solidFill>
            <a:schemeClr val="accent2"/>
          </a:solidFill>
        </p:grpSpPr>
        <p:sp>
          <p:nvSpPr>
            <p:cNvPr id="56" name="Block Arc 55"/>
            <p:cNvSpPr/>
            <p:nvPr/>
          </p:nvSpPr>
          <p:spPr>
            <a:xfrm flipH="1">
              <a:off x="1667173" y="2272765"/>
              <a:ext cx="3246294" cy="3246294"/>
            </a:xfrm>
            <a:prstGeom prst="blockArc">
              <a:avLst>
                <a:gd name="adj1" fmla="val 20754075"/>
                <a:gd name="adj2" fmla="val 16203514"/>
                <a:gd name="adj3" fmla="val 123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3092477" y="2270364"/>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57"/>
          <p:cNvGrpSpPr/>
          <p:nvPr/>
        </p:nvGrpSpPr>
        <p:grpSpPr>
          <a:xfrm>
            <a:off x="1393771" y="2247654"/>
            <a:ext cx="3666159" cy="3666159"/>
            <a:chOff x="1237496" y="1843088"/>
            <a:chExt cx="4105646" cy="4105646"/>
          </a:xfrm>
          <a:solidFill>
            <a:srgbClr val="118CE7"/>
          </a:solidFill>
        </p:grpSpPr>
        <p:sp>
          <p:nvSpPr>
            <p:cNvPr id="59" name="Block Arc 58"/>
            <p:cNvSpPr/>
            <p:nvPr/>
          </p:nvSpPr>
          <p:spPr>
            <a:xfrm flipH="1">
              <a:off x="1237496" y="1843088"/>
              <a:ext cx="4105646" cy="4105646"/>
            </a:xfrm>
            <a:prstGeom prst="blockArc">
              <a:avLst>
                <a:gd name="adj1" fmla="val 19362231"/>
                <a:gd name="adj2" fmla="val 16212586"/>
                <a:gd name="adj3" fmla="val 98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Oval 59"/>
            <p:cNvSpPr/>
            <p:nvPr/>
          </p:nvSpPr>
          <p:spPr>
            <a:xfrm>
              <a:off x="3092477" y="1843088"/>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AU" sz="143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Text Placeholder 32"/>
          <p:cNvSpPr txBox="1"/>
          <p:nvPr/>
        </p:nvSpPr>
        <p:spPr>
          <a:xfrm>
            <a:off x="5927335" y="2437179"/>
            <a:ext cx="5451914" cy="73866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 Placeholder 33"/>
          <p:cNvSpPr txBox="1"/>
          <p:nvPr/>
        </p:nvSpPr>
        <p:spPr>
          <a:xfrm>
            <a:off x="5915129" y="2112760"/>
            <a:ext cx="1454485" cy="26813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Oval 62"/>
          <p:cNvSpPr/>
          <p:nvPr/>
        </p:nvSpPr>
        <p:spPr>
          <a:xfrm>
            <a:off x="5988271" y="3378135"/>
            <a:ext cx="523082" cy="523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AU" sz="143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 Placeholder 33"/>
          <p:cNvSpPr txBox="1"/>
          <p:nvPr/>
        </p:nvSpPr>
        <p:spPr>
          <a:xfrm>
            <a:off x="6571563" y="3469775"/>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Oval 64"/>
          <p:cNvSpPr/>
          <p:nvPr/>
        </p:nvSpPr>
        <p:spPr>
          <a:xfrm>
            <a:off x="5988269" y="4049935"/>
            <a:ext cx="523082" cy="523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 Placeholder 33"/>
          <p:cNvSpPr txBox="1"/>
          <p:nvPr/>
        </p:nvSpPr>
        <p:spPr>
          <a:xfrm>
            <a:off x="6571563" y="4138737"/>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Oval 66"/>
          <p:cNvSpPr/>
          <p:nvPr/>
        </p:nvSpPr>
        <p:spPr>
          <a:xfrm>
            <a:off x="5973532" y="4721735"/>
            <a:ext cx="523082" cy="5230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3"/>
          <p:cNvSpPr txBox="1"/>
          <p:nvPr/>
        </p:nvSpPr>
        <p:spPr>
          <a:xfrm>
            <a:off x="6571563" y="4785386"/>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Oval 68"/>
          <p:cNvSpPr/>
          <p:nvPr/>
        </p:nvSpPr>
        <p:spPr>
          <a:xfrm>
            <a:off x="5973532" y="5393534"/>
            <a:ext cx="523082" cy="5230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 Placeholder 33"/>
          <p:cNvSpPr txBox="1"/>
          <p:nvPr/>
        </p:nvSpPr>
        <p:spPr>
          <a:xfrm>
            <a:off x="6571563" y="5432034"/>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71"/>
          <p:cNvSpPr/>
          <p:nvPr/>
        </p:nvSpPr>
        <p:spPr>
          <a:xfrm>
            <a:off x="2236405" y="2311128"/>
            <a:ext cx="718146" cy="258532"/>
          </a:xfrm>
          <a:prstGeom prst="rect">
            <a:avLst/>
          </a:prstGeom>
        </p:spPr>
        <p:txBody>
          <a:bodyPr wrap="none" lIns="0" tIns="0" rIns="0" bIns="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72"/>
          <p:cNvSpPr/>
          <p:nvPr/>
        </p:nvSpPr>
        <p:spPr>
          <a:xfrm>
            <a:off x="2236405" y="2677937"/>
            <a:ext cx="718146" cy="258532"/>
          </a:xfrm>
          <a:prstGeom prst="rect">
            <a:avLst/>
          </a:prstGeom>
        </p:spPr>
        <p:txBody>
          <a:bodyPr wrap="none" lIns="0" tIns="0" rIns="0" bIns="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3"/>
          <p:cNvSpPr/>
          <p:nvPr/>
        </p:nvSpPr>
        <p:spPr>
          <a:xfrm>
            <a:off x="2236405" y="3064228"/>
            <a:ext cx="718146" cy="258532"/>
          </a:xfrm>
          <a:prstGeom prst="rect">
            <a:avLst/>
          </a:prstGeom>
        </p:spPr>
        <p:txBody>
          <a:bodyPr wrap="none" lIns="0" tIns="0" rIns="0" bIns="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74"/>
          <p:cNvSpPr/>
          <p:nvPr/>
        </p:nvSpPr>
        <p:spPr>
          <a:xfrm>
            <a:off x="2236405" y="3435982"/>
            <a:ext cx="718146" cy="258532"/>
          </a:xfrm>
          <a:prstGeom prst="rect">
            <a:avLst/>
          </a:prstGeom>
        </p:spPr>
        <p:txBody>
          <a:bodyPr wrap="none" lIns="0" tIns="0" rIns="0" bIns="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6571563" y="375458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3"/>
          <p:cNvSpPr txBox="1"/>
          <p:nvPr/>
        </p:nvSpPr>
        <p:spPr>
          <a:xfrm>
            <a:off x="6571563" y="4423549"/>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3"/>
          <p:cNvSpPr txBox="1"/>
          <p:nvPr/>
        </p:nvSpPr>
        <p:spPr>
          <a:xfrm>
            <a:off x="6571563" y="507019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3"/>
          <p:cNvSpPr txBox="1"/>
          <p:nvPr/>
        </p:nvSpPr>
        <p:spPr>
          <a:xfrm>
            <a:off x="6571563" y="5716847"/>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Content Placeholder 2"/>
          <p:cNvSpPr txBox="1"/>
          <p:nvPr/>
        </p:nvSpPr>
        <p:spPr>
          <a:xfrm>
            <a:off x="362744" y="269590"/>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2000"/>
                                        <p:tgtEl>
                                          <p:spTgt spid="5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heel(1)">
                                      <p:cBhvr>
                                        <p:cTn id="17" dur="2000"/>
                                        <p:tgtEl>
                                          <p:spTgt spid="55"/>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2000"/>
                                        <p:tgtEl>
                                          <p:spTgt spid="49"/>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heel(1)">
                                      <p:cBhvr>
                                        <p:cTn id="37" dur="2000"/>
                                        <p:tgtEl>
                                          <p:spTgt spid="52"/>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500"/>
                                        <p:tgtEl>
                                          <p:spTgt spid="61"/>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childTnLst>
                    </p:cTn>
                  </p:par>
                  <p:par>
                    <p:cTn id="61" fill="hold" nodeType="clickPar">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par>
                    <p:cTn id="69" fill="hold" nodeType="clickPar">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childTnLst>
                    </p:cTn>
                  </p:par>
                  <p:par>
                    <p:cTn id="77" fill="hold" nodeType="clickPar">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nodeType="clickPar">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nodeType="clickPar">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nodeType="clickPar">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par>
                          <p:cTn id="103" fill="hold" nodeType="afterGroup">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ipe(left)">
                                      <p:cBhvr>
                                        <p:cTn id="106"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p:bldP spid="65" grpId="0" animBg="1"/>
      <p:bldP spid="66" grpId="0"/>
      <p:bldP spid="67" grpId="0" animBg="1"/>
      <p:bldP spid="68" grpId="0"/>
      <p:bldP spid="69" grpId="0" animBg="1"/>
      <p:bldP spid="70" grpId="0"/>
      <p:bldP spid="72" grpId="0"/>
      <p:bldP spid="73" grpId="0"/>
      <p:bldP spid="74" grpId="0"/>
      <p:bldP spid="75" grpId="0"/>
      <p:bldP spid="28" grpId="0"/>
      <p:bldP spid="29" grpId="0"/>
      <p:bldP spid="30" grpId="0"/>
      <p:bldP spid="31" grpId="0"/>
      <p:bldP spid="32"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 name="Group 14"/>
          <p:cNvGrpSpPr/>
          <p:nvPr/>
        </p:nvGrpSpPr>
        <p:grpSpPr>
          <a:xfrm>
            <a:off x="1478756" y="2278153"/>
            <a:ext cx="3816112" cy="3816112"/>
            <a:chOff x="1596236" y="1916860"/>
            <a:chExt cx="3618636" cy="3618636"/>
          </a:xfrm>
          <a:effectLst/>
        </p:grpSpPr>
        <p:grpSp>
          <p:nvGrpSpPr>
            <p:cNvPr id="4" name="组合 28"/>
            <p:cNvGrpSpPr/>
            <p:nvPr/>
          </p:nvGrpSpPr>
          <p:grpSpPr>
            <a:xfrm rot="19276222">
              <a:off x="1596236" y="1916860"/>
              <a:ext cx="3618636" cy="3618636"/>
              <a:chOff x="356968" y="796740"/>
              <a:chExt cx="2822019" cy="2822019"/>
            </a:xfrm>
          </p:grpSpPr>
          <p:sp>
            <p:nvSpPr>
              <p:cNvPr id="5" name="饼形 33"/>
              <p:cNvSpPr/>
              <p:nvPr/>
            </p:nvSpPr>
            <p:spPr>
              <a:xfrm rot="21042706" flipH="1" flipV="1">
                <a:off x="492166" y="943009"/>
                <a:ext cx="2501891" cy="2526741"/>
              </a:xfrm>
              <a:prstGeom prst="pie">
                <a:avLst>
                  <a:gd name="adj1" fmla="val 11380473"/>
                  <a:gd name="adj2" fmla="val 17324098"/>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饼形 34"/>
              <p:cNvSpPr/>
              <p:nvPr/>
            </p:nvSpPr>
            <p:spPr>
              <a:xfrm rot="3744982" flipH="1">
                <a:off x="460637" y="928018"/>
                <a:ext cx="2516650" cy="2576371"/>
              </a:xfrm>
              <a:prstGeom prst="pie">
                <a:avLst>
                  <a:gd name="adj1" fmla="val 14491545"/>
                  <a:gd name="adj2" fmla="val 18667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饼形 35"/>
              <p:cNvSpPr/>
              <p:nvPr/>
            </p:nvSpPr>
            <p:spPr>
              <a:xfrm rot="21042706" flipH="1">
                <a:off x="495434" y="949839"/>
                <a:ext cx="2516650" cy="2508067"/>
              </a:xfrm>
              <a:prstGeom prst="pie">
                <a:avLst>
                  <a:gd name="adj1" fmla="val 14294322"/>
                  <a:gd name="adj2" fmla="val 1776249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饼形 36"/>
              <p:cNvSpPr/>
              <p:nvPr/>
            </p:nvSpPr>
            <p:spPr>
              <a:xfrm rot="21042706">
                <a:off x="356968" y="796740"/>
                <a:ext cx="2822019" cy="2822019"/>
              </a:xfrm>
              <a:prstGeom prst="pie">
                <a:avLst>
                  <a:gd name="adj1" fmla="val 5027616"/>
                  <a:gd name="adj2" fmla="val 1518146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Freeform 11"/>
            <p:cNvSpPr/>
            <p:nvPr/>
          </p:nvSpPr>
          <p:spPr bwMode="auto">
            <a:xfrm>
              <a:off x="2884969" y="4040434"/>
              <a:ext cx="356512" cy="640666"/>
            </a:xfrm>
            <a:custGeom>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96430" tIns="48216" rIns="96430" bIns="48216" numCol="1" anchor="t" anchorCtr="0" compatLnSpc="1"/>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AutoShape 14"/>
            <p:cNvSpPr/>
            <p:nvPr/>
          </p:nvSpPr>
          <p:spPr bwMode="auto">
            <a:xfrm>
              <a:off x="4259357" y="3355575"/>
              <a:ext cx="373905" cy="340913"/>
            </a:xfrm>
            <a:custGeom>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1"/>
            </a:solidFill>
            <a:ln>
              <a:noFill/>
            </a:ln>
          </p:spPr>
          <p:txBody>
            <a:bodyPr lIns="0" tIns="0" rIns="0" bIns="0"/>
            <a:lstStyle/>
            <a:p>
              <a:pPr algn="ctr">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3"/>
            <p:cNvSpPr/>
            <p:nvPr/>
          </p:nvSpPr>
          <p:spPr bwMode="auto">
            <a:xfrm>
              <a:off x="3546424" y="2542702"/>
              <a:ext cx="294897" cy="381142"/>
            </a:xfrm>
            <a:custGeom>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1"/>
            </a:solidFill>
            <a:ln>
              <a:noFill/>
            </a:ln>
          </p:spPr>
          <p:txBody>
            <a:bodyPr lIns="0" tIns="0" rIns="0" bIns="0"/>
            <a:lstStyle/>
            <a:p>
              <a:pPr algn="ctr">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1"/>
            <p:cNvGrpSpPr/>
            <p:nvPr/>
          </p:nvGrpSpPr>
          <p:grpSpPr>
            <a:xfrm>
              <a:off x="2571029" y="2542894"/>
              <a:ext cx="358955" cy="332191"/>
              <a:chOff x="1424267" y="1898426"/>
              <a:chExt cx="477770" cy="401951"/>
            </a:xfrm>
            <a:solidFill>
              <a:schemeClr val="bg2"/>
            </a:solidFill>
          </p:grpSpPr>
          <p:sp>
            <p:nvSpPr>
              <p:cNvPr id="13" name="AutoShape 27"/>
              <p:cNvSpPr/>
              <p:nvPr/>
            </p:nvSpPr>
            <p:spPr bwMode="auto">
              <a:xfrm>
                <a:off x="1424267" y="1898426"/>
                <a:ext cx="288258" cy="401951"/>
              </a:xfrm>
              <a:custGeom>
                <a:gdLst>
                  <a:gd name="T0" fmla="*/ 0 w 21594"/>
                  <a:gd name="T1" fmla="*/ 0 h 21481"/>
                  <a:gd name="T2" fmla="*/ 0 w 21594"/>
                  <a:gd name="T3" fmla="*/ 0 h 21481"/>
                  <a:gd name="T4" fmla="*/ 0 w 21594"/>
                  <a:gd name="T5" fmla="*/ 0 h 21481"/>
                  <a:gd name="T6" fmla="*/ 0 w 21594"/>
                  <a:gd name="T7" fmla="*/ 0 h 21481"/>
                  <a:gd name="T8" fmla="*/ 0 w 21594"/>
                  <a:gd name="T9" fmla="*/ 0 h 21481"/>
                  <a:gd name="T10" fmla="*/ 0 w 21594"/>
                  <a:gd name="T11" fmla="*/ 0 h 21481"/>
                  <a:gd name="T12" fmla="*/ 0 w 21594"/>
                  <a:gd name="T13" fmla="*/ 0 h 21481"/>
                  <a:gd name="T14" fmla="*/ 0 w 21594"/>
                  <a:gd name="T15" fmla="*/ 0 h 21481"/>
                  <a:gd name="T16" fmla="*/ 0 w 21594"/>
                  <a:gd name="T17" fmla="*/ 0 h 21481"/>
                  <a:gd name="T18" fmla="*/ 0 w 21594"/>
                  <a:gd name="T19" fmla="*/ 0 h 21481"/>
                  <a:gd name="T20" fmla="*/ 0 w 21594"/>
                  <a:gd name="T21" fmla="*/ 0 h 21481"/>
                  <a:gd name="T22" fmla="*/ 0 w 21594"/>
                  <a:gd name="T23" fmla="*/ 0 h 21481"/>
                  <a:gd name="T24" fmla="*/ 0 w 21594"/>
                  <a:gd name="T25" fmla="*/ 0 h 21481"/>
                  <a:gd name="T26" fmla="*/ 0 w 21594"/>
                  <a:gd name="T27" fmla="*/ 0 h 21481"/>
                  <a:gd name="T28" fmla="*/ 0 w 21594"/>
                  <a:gd name="T29" fmla="*/ 0 h 21481"/>
                  <a:gd name="T30" fmla="*/ 0 w 21594"/>
                  <a:gd name="T31" fmla="*/ 0 h 21481"/>
                  <a:gd name="T32" fmla="*/ 0 w 21594"/>
                  <a:gd name="T33" fmla="*/ 0 h 21481"/>
                  <a:gd name="T34" fmla="*/ 0 w 21594"/>
                  <a:gd name="T35" fmla="*/ 0 h 21481"/>
                  <a:gd name="T36" fmla="*/ 0 w 21594"/>
                  <a:gd name="T37" fmla="*/ 0 h 21481"/>
                  <a:gd name="T38" fmla="*/ 0 w 21594"/>
                  <a:gd name="T39" fmla="*/ 0 h 21481"/>
                  <a:gd name="T40" fmla="*/ 0 w 21594"/>
                  <a:gd name="T41" fmla="*/ 0 h 21481"/>
                  <a:gd name="T42" fmla="*/ 0 w 21594"/>
                  <a:gd name="T43" fmla="*/ 0 h 21481"/>
                  <a:gd name="T44" fmla="*/ 0 w 21594"/>
                  <a:gd name="T45" fmla="*/ 0 h 21481"/>
                  <a:gd name="T46" fmla="*/ 0 w 21594"/>
                  <a:gd name="T47" fmla="*/ 0 h 21481"/>
                  <a:gd name="T48" fmla="*/ 0 w 21594"/>
                  <a:gd name="T49" fmla="*/ 0 h 21481"/>
                  <a:gd name="T50" fmla="*/ 0 w 21594"/>
                  <a:gd name="T51" fmla="*/ 0 h 21481"/>
                  <a:gd name="T52" fmla="*/ 0 w 21594"/>
                  <a:gd name="T53" fmla="*/ 0 h 21481"/>
                  <a:gd name="T54" fmla="*/ 0 w 21594"/>
                  <a:gd name="T55" fmla="*/ 0 h 21481"/>
                  <a:gd name="T56" fmla="*/ 0 w 21594"/>
                  <a:gd name="T57" fmla="*/ 0 h 21481"/>
                  <a:gd name="T58" fmla="*/ 0 w 21594"/>
                  <a:gd name="T59" fmla="*/ 0 h 21481"/>
                  <a:gd name="T60" fmla="*/ 0 w 21594"/>
                  <a:gd name="T61" fmla="*/ 0 h 21481"/>
                  <a:gd name="T62" fmla="*/ 0 w 21594"/>
                  <a:gd name="T63" fmla="*/ 0 h 21481"/>
                  <a:gd name="T64" fmla="*/ 0 w 21594"/>
                  <a:gd name="T65" fmla="*/ 0 h 21481"/>
                  <a:gd name="T66" fmla="*/ 0 w 21594"/>
                  <a:gd name="T67" fmla="*/ 0 h 21481"/>
                  <a:gd name="T68" fmla="*/ 0 w 21594"/>
                  <a:gd name="T69" fmla="*/ 0 h 21481"/>
                  <a:gd name="T70" fmla="*/ 0 w 21594"/>
                  <a:gd name="T71" fmla="*/ 0 h 21481"/>
                  <a:gd name="T72" fmla="*/ 0 w 21594"/>
                  <a:gd name="T73" fmla="*/ 0 h 21481"/>
                  <a:gd name="T74" fmla="*/ 0 w 21594"/>
                  <a:gd name="T75" fmla="*/ 0 h 21481"/>
                  <a:gd name="T76" fmla="*/ 0 w 21594"/>
                  <a:gd name="T77" fmla="*/ 0 h 214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94" h="21481">
                    <a:moveTo>
                      <a:pt x="5932" y="14439"/>
                    </a:moveTo>
                    <a:cubicBezTo>
                      <a:pt x="5273" y="14717"/>
                      <a:pt x="4486" y="15132"/>
                      <a:pt x="4051" y="15925"/>
                    </a:cubicBezTo>
                    <a:cubicBezTo>
                      <a:pt x="3759" y="16454"/>
                      <a:pt x="3756" y="17150"/>
                      <a:pt x="3978" y="17683"/>
                    </a:cubicBezTo>
                    <a:cubicBezTo>
                      <a:pt x="4608" y="19197"/>
                      <a:pt x="7232" y="20072"/>
                      <a:pt x="9983" y="20234"/>
                    </a:cubicBezTo>
                    <a:cubicBezTo>
                      <a:pt x="12956" y="20410"/>
                      <a:pt x="15960" y="20095"/>
                      <a:pt x="17254" y="18650"/>
                    </a:cubicBezTo>
                    <a:cubicBezTo>
                      <a:pt x="17955" y="17866"/>
                      <a:pt x="17984" y="16727"/>
                      <a:pt x="17290" y="15949"/>
                    </a:cubicBezTo>
                    <a:cubicBezTo>
                      <a:pt x="16475" y="15037"/>
                      <a:pt x="15361" y="14638"/>
                      <a:pt x="14179" y="14068"/>
                    </a:cubicBezTo>
                    <a:cubicBezTo>
                      <a:pt x="13820" y="13894"/>
                      <a:pt x="13466" y="13609"/>
                      <a:pt x="12986" y="13522"/>
                    </a:cubicBezTo>
                    <a:cubicBezTo>
                      <a:pt x="12654" y="13463"/>
                      <a:pt x="11973" y="13511"/>
                      <a:pt x="11611" y="13522"/>
                    </a:cubicBezTo>
                    <a:cubicBezTo>
                      <a:pt x="9250" y="13600"/>
                      <a:pt x="7368" y="13834"/>
                      <a:pt x="5932" y="14439"/>
                    </a:cubicBezTo>
                    <a:close/>
                    <a:moveTo>
                      <a:pt x="6258" y="2650"/>
                    </a:moveTo>
                    <a:cubicBezTo>
                      <a:pt x="5686" y="3797"/>
                      <a:pt x="6129" y="5340"/>
                      <a:pt x="6727" y="6340"/>
                    </a:cubicBezTo>
                    <a:cubicBezTo>
                      <a:pt x="7378" y="7427"/>
                      <a:pt x="8390" y="8316"/>
                      <a:pt x="9622" y="8718"/>
                    </a:cubicBezTo>
                    <a:cubicBezTo>
                      <a:pt x="11602" y="9365"/>
                      <a:pt x="14233" y="8713"/>
                      <a:pt x="15048" y="7554"/>
                    </a:cubicBezTo>
                    <a:cubicBezTo>
                      <a:pt x="15273" y="7233"/>
                      <a:pt x="15376" y="6761"/>
                      <a:pt x="15409" y="6414"/>
                    </a:cubicBezTo>
                    <a:cubicBezTo>
                      <a:pt x="15622" y="4186"/>
                      <a:pt x="13889" y="2022"/>
                      <a:pt x="11935" y="1263"/>
                    </a:cubicBezTo>
                    <a:cubicBezTo>
                      <a:pt x="11340" y="1030"/>
                      <a:pt x="10391" y="902"/>
                      <a:pt x="9513" y="966"/>
                    </a:cubicBezTo>
                    <a:cubicBezTo>
                      <a:pt x="7789" y="1092"/>
                      <a:pt x="6661" y="1840"/>
                      <a:pt x="6258" y="2650"/>
                    </a:cubicBezTo>
                    <a:close/>
                    <a:moveTo>
                      <a:pt x="18845" y="1015"/>
                    </a:moveTo>
                    <a:cubicBezTo>
                      <a:pt x="18029" y="1015"/>
                      <a:pt x="17240" y="1015"/>
                      <a:pt x="16240" y="1015"/>
                    </a:cubicBezTo>
                    <a:cubicBezTo>
                      <a:pt x="17894" y="1951"/>
                      <a:pt x="19363" y="3151"/>
                      <a:pt x="19243" y="5102"/>
                    </a:cubicBezTo>
                    <a:cubicBezTo>
                      <a:pt x="19122" y="7073"/>
                      <a:pt x="17294" y="7867"/>
                      <a:pt x="15625" y="8792"/>
                    </a:cubicBezTo>
                    <a:cubicBezTo>
                      <a:pt x="15241" y="9005"/>
                      <a:pt x="14651" y="9444"/>
                      <a:pt x="14505" y="9708"/>
                    </a:cubicBezTo>
                    <a:cubicBezTo>
                      <a:pt x="13900" y="10800"/>
                      <a:pt x="15517" y="11415"/>
                      <a:pt x="16349" y="11838"/>
                    </a:cubicBezTo>
                    <a:cubicBezTo>
                      <a:pt x="17110" y="12225"/>
                      <a:pt x="17756" y="12561"/>
                      <a:pt x="18339" y="12903"/>
                    </a:cubicBezTo>
                    <a:cubicBezTo>
                      <a:pt x="19569" y="13625"/>
                      <a:pt x="20734" y="14550"/>
                      <a:pt x="20726" y="16148"/>
                    </a:cubicBezTo>
                    <a:cubicBezTo>
                      <a:pt x="20718" y="17893"/>
                      <a:pt x="19252" y="19109"/>
                      <a:pt x="17615" y="19913"/>
                    </a:cubicBezTo>
                    <a:cubicBezTo>
                      <a:pt x="15973" y="20718"/>
                      <a:pt x="13608" y="21273"/>
                      <a:pt x="11213" y="21423"/>
                    </a:cubicBezTo>
                    <a:cubicBezTo>
                      <a:pt x="8407" y="21600"/>
                      <a:pt x="5762" y="21374"/>
                      <a:pt x="3725" y="20755"/>
                    </a:cubicBezTo>
                    <a:cubicBezTo>
                      <a:pt x="1883" y="20194"/>
                      <a:pt x="-6" y="19159"/>
                      <a:pt x="0" y="17436"/>
                    </a:cubicBezTo>
                    <a:cubicBezTo>
                      <a:pt x="3" y="16550"/>
                      <a:pt x="593" y="15684"/>
                      <a:pt x="1265" y="15132"/>
                    </a:cubicBezTo>
                    <a:cubicBezTo>
                      <a:pt x="3418" y="13366"/>
                      <a:pt x="7108" y="12934"/>
                      <a:pt x="11575" y="12705"/>
                    </a:cubicBezTo>
                    <a:cubicBezTo>
                      <a:pt x="11335" y="12383"/>
                      <a:pt x="10683" y="11999"/>
                      <a:pt x="10453" y="11516"/>
                    </a:cubicBezTo>
                    <a:cubicBezTo>
                      <a:pt x="10158" y="10897"/>
                      <a:pt x="10341" y="10209"/>
                      <a:pt x="10742" y="9708"/>
                    </a:cubicBezTo>
                    <a:cubicBezTo>
                      <a:pt x="7884" y="9960"/>
                      <a:pt x="5600" y="9393"/>
                      <a:pt x="4086" y="8396"/>
                    </a:cubicBezTo>
                    <a:cubicBezTo>
                      <a:pt x="2796" y="7544"/>
                      <a:pt x="1798" y="6101"/>
                      <a:pt x="2314" y="4433"/>
                    </a:cubicBezTo>
                    <a:cubicBezTo>
                      <a:pt x="2755" y="3007"/>
                      <a:pt x="3989" y="1978"/>
                      <a:pt x="5534" y="1263"/>
                    </a:cubicBezTo>
                    <a:cubicBezTo>
                      <a:pt x="7148" y="516"/>
                      <a:pt x="9116" y="0"/>
                      <a:pt x="11684" y="0"/>
                    </a:cubicBezTo>
                    <a:cubicBezTo>
                      <a:pt x="14848" y="0"/>
                      <a:pt x="18228" y="0"/>
                      <a:pt x="21594" y="0"/>
                    </a:cubicBez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28"/>
              <p:cNvSpPr/>
              <p:nvPr/>
            </p:nvSpPr>
            <p:spPr bwMode="auto">
              <a:xfrm>
                <a:off x="1719507" y="1963838"/>
                <a:ext cx="182530" cy="175380"/>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9382" y="0"/>
                    </a:moveTo>
                    <a:cubicBezTo>
                      <a:pt x="10335" y="0"/>
                      <a:pt x="11333" y="0"/>
                      <a:pt x="12285" y="0"/>
                    </a:cubicBezTo>
                    <a:cubicBezTo>
                      <a:pt x="12285" y="3056"/>
                      <a:pt x="12285" y="6154"/>
                      <a:pt x="12285" y="9210"/>
                    </a:cubicBezTo>
                    <a:cubicBezTo>
                      <a:pt x="15184" y="9210"/>
                      <a:pt x="18514" y="9210"/>
                      <a:pt x="21600" y="9210"/>
                    </a:cubicBezTo>
                    <a:cubicBezTo>
                      <a:pt x="21600" y="10204"/>
                      <a:pt x="21600" y="11225"/>
                      <a:pt x="21600" y="12218"/>
                    </a:cubicBezTo>
                    <a:cubicBezTo>
                      <a:pt x="18423" y="12218"/>
                      <a:pt x="15390" y="12218"/>
                      <a:pt x="12285" y="12218"/>
                    </a:cubicBezTo>
                    <a:cubicBezTo>
                      <a:pt x="12285" y="15351"/>
                      <a:pt x="12285" y="18467"/>
                      <a:pt x="12285" y="21600"/>
                    </a:cubicBezTo>
                    <a:cubicBezTo>
                      <a:pt x="11313" y="21600"/>
                      <a:pt x="10354" y="21600"/>
                      <a:pt x="9382" y="21600"/>
                    </a:cubicBezTo>
                    <a:cubicBezTo>
                      <a:pt x="9382" y="18486"/>
                      <a:pt x="9382" y="15331"/>
                      <a:pt x="9382" y="12218"/>
                    </a:cubicBezTo>
                    <a:cubicBezTo>
                      <a:pt x="6247" y="12218"/>
                      <a:pt x="3125" y="12218"/>
                      <a:pt x="0" y="12218"/>
                    </a:cubicBezTo>
                    <a:cubicBezTo>
                      <a:pt x="0" y="11225"/>
                      <a:pt x="0" y="10204"/>
                      <a:pt x="0" y="9210"/>
                    </a:cubicBezTo>
                    <a:cubicBezTo>
                      <a:pt x="3124" y="9210"/>
                      <a:pt x="6259" y="9210"/>
                      <a:pt x="9382" y="9210"/>
                    </a:cubicBezTo>
                    <a:cubicBezTo>
                      <a:pt x="9382" y="6192"/>
                      <a:pt x="9382" y="3190"/>
                      <a:pt x="9382" y="171"/>
                    </a:cubicBezTo>
                    <a:cubicBezTo>
                      <a:pt x="9379" y="90"/>
                      <a:pt x="9315" y="10"/>
                      <a:pt x="9382" y="0"/>
                    </a:cubicBezTo>
                    <a:close/>
                    <a:moveTo>
                      <a:pt x="9382" y="0"/>
                    </a:move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21"/>
            <p:cNvSpPr txBox="1"/>
            <p:nvPr/>
          </p:nvSpPr>
          <p:spPr>
            <a:xfrm>
              <a:off x="3261199" y="2932109"/>
              <a:ext cx="819826" cy="245153"/>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4012890" y="3747556"/>
              <a:ext cx="873031" cy="245153"/>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2275754" y="2886397"/>
              <a:ext cx="819826" cy="245153"/>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2615601" y="4696968"/>
              <a:ext cx="819826" cy="245153"/>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TextBox 36"/>
          <p:cNvSpPr txBox="1"/>
          <p:nvPr/>
        </p:nvSpPr>
        <p:spPr>
          <a:xfrm>
            <a:off x="5668979" y="2764751"/>
            <a:ext cx="1514444" cy="236219"/>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
          <p:cNvSpPr>
            <a:spLocks noEditPoints="1"/>
          </p:cNvSpPr>
          <p:nvPr/>
        </p:nvSpPr>
        <p:spPr bwMode="auto">
          <a:xfrm>
            <a:off x="5668979" y="3930772"/>
            <a:ext cx="634782" cy="605549"/>
          </a:xfrm>
          <a:custGeom>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3">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chemeClr val="accent6"/>
          </a:solidFill>
          <a:ln>
            <a:noFill/>
          </a:ln>
        </p:spPr>
        <p:txBody>
          <a:bodyPr vert="horz" wrap="square" lIns="96430" tIns="48216" rIns="96430" bIns="48216" numCol="1" anchor="t" anchorCtr="0" compatLnSpc="1"/>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a:spLocks noEditPoints="1"/>
          </p:cNvSpPr>
          <p:nvPr/>
        </p:nvSpPr>
        <p:spPr bwMode="auto">
          <a:xfrm>
            <a:off x="8667000" y="3918527"/>
            <a:ext cx="415328" cy="630039"/>
          </a:xfrm>
          <a:custGeom>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chemeClr val="accent6"/>
          </a:solidFill>
          <a:ln>
            <a:noFill/>
          </a:ln>
        </p:spPr>
        <p:txBody>
          <a:bodyPr vert="horz" wrap="square" lIns="96430" tIns="48216" rIns="96430" bIns="48216" numCol="1" anchor="t" anchorCtr="0" compatLnSpc="1"/>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5668979" y="3029935"/>
            <a:ext cx="5764353" cy="578235"/>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6439408" y="4104280"/>
            <a:ext cx="359073" cy="234744"/>
          </a:xfrm>
          <a:prstGeom prst="rect">
            <a:avLst/>
          </a:prstGeom>
          <a:noFill/>
        </p:spPr>
        <p:txBody>
          <a:bodyPr wrap="none" lIns="0" tIns="0" rIns="0" bIns="0" rtlCol="0">
            <a:spAutoFit/>
          </a:bodyPr>
          <a:lstStyle/>
          <a:p>
            <a:pPr>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42%</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9170036" y="4104280"/>
            <a:ext cx="359073" cy="234744"/>
          </a:xfrm>
          <a:prstGeom prst="rect">
            <a:avLst/>
          </a:prstGeom>
          <a:noFill/>
        </p:spPr>
        <p:txBody>
          <a:bodyPr wrap="none" lIns="0" tIns="0" rIns="0" bIns="0" rtlCol="0">
            <a:spAutoFit/>
          </a:bodyPr>
          <a:lstStyle/>
          <a:p>
            <a:pPr>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58%</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42"/>
          <p:cNvSpPr/>
          <p:nvPr/>
        </p:nvSpPr>
        <p:spPr>
          <a:xfrm>
            <a:off x="5668979" y="5145661"/>
            <a:ext cx="2711098" cy="725070"/>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668979" y="4863048"/>
            <a:ext cx="1256754" cy="236219"/>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8669863" y="4863048"/>
            <a:ext cx="1256754" cy="236219"/>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8669863" y="5145661"/>
            <a:ext cx="2763469" cy="738664"/>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362744" y="269590"/>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ppt_x"/>
                                          </p:val>
                                        </p:tav>
                                        <p:tav tm="100000">
                                          <p:val>
                                            <p:strVal val="#ppt_x"/>
                                          </p:val>
                                        </p:tav>
                                      </p:tavLst>
                                    </p:anim>
                                    <p:anim calcmode="lin" valueType="num">
                                      <p:cBhvr additive="base">
                                        <p:cTn id="3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cond evt="onBegin" delay="0">
                          <p:tn val="39"/>
                        </p:cond>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down)">
                                      <p:cBhvr>
                                        <p:cTn id="44" dur="500"/>
                                        <p:tgtEl>
                                          <p:spTgt spid="44"/>
                                        </p:tgtEl>
                                      </p:cBhvr>
                                    </p:animEffect>
                                  </p:childTnLst>
                                </p:cTn>
                              </p:par>
                            </p:childTnLst>
                          </p:cTn>
                        </p:par>
                      </p:childTnLst>
                    </p:cTn>
                  </p:par>
                  <p:par>
                    <p:cTn id="45" fill="hold" nodeType="clickPar">
                      <p:stCondLst>
                        <p:cond delay="indefinite"/>
                        <p:cond evt="onBegin" delay="0">
                          <p:tn val="44"/>
                        </p:cond>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down)">
                                      <p:cBhvr>
                                        <p:cTn id="49" dur="500"/>
                                        <p:tgtEl>
                                          <p:spTgt spid="43"/>
                                        </p:tgtEl>
                                      </p:cBhvr>
                                    </p:animEffect>
                                  </p:childTnLst>
                                </p:cTn>
                              </p:par>
                            </p:childTnLst>
                          </p:cTn>
                        </p:par>
                      </p:childTnLst>
                    </p:cTn>
                  </p:par>
                  <p:par>
                    <p:cTn id="50" fill="hold" nodeType="clickPar">
                      <p:stCondLst>
                        <p:cond delay="indefinite"/>
                        <p:cond evt="onBegin" delay="0">
                          <p:tn val="49"/>
                        </p:cond>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cond evt="onBegin" delay="0">
                          <p:tn val="55"/>
                        </p:cond>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down)">
                                      <p:cBhvr>
                                        <p:cTn id="60" dur="500"/>
                                        <p:tgtEl>
                                          <p:spTgt spid="45"/>
                                        </p:tgtEl>
                                      </p:cBhvr>
                                    </p:animEffect>
                                  </p:childTnLst>
                                </p:cTn>
                              </p:par>
                            </p:childTnLst>
                          </p:cTn>
                        </p:par>
                      </p:childTnLst>
                    </p:cTn>
                  </p:par>
                  <p:par>
                    <p:cTn id="61" fill="hold" nodeType="clickPar">
                      <p:stCondLst>
                        <p:cond delay="indefinite"/>
                        <p:cond evt="onBegin" delay="0">
                          <p:tn val="60"/>
                        </p:cond>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down)">
                                      <p:cBhvr>
                                        <p:cTn id="65" dur="500"/>
                                        <p:tgtEl>
                                          <p:spTgt spid="46"/>
                                        </p:tgtEl>
                                      </p:cBhvr>
                                    </p:animEffect>
                                  </p:childTnLst>
                                </p:cTn>
                              </p:par>
                            </p:childTnLst>
                          </p:cTn>
                        </p:par>
                        <p:par>
                          <p:cTn id="66" fill="hold" nodeType="afterGroup">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2" grpId="0"/>
      <p:bldP spid="43" grpId="0"/>
      <p:bldP spid="44" grpId="0"/>
      <p:bldP spid="45" grpId="0"/>
      <p:bldP spid="46" grpId="0"/>
      <p:bldP spid="28"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794" y="448"/>
            <a:ext cx="12856810" cy="7231757"/>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53" y="4090764"/>
            <a:ext cx="12858044" cy="2592146"/>
          </a:xfrm>
          <a:prstGeom prst="rect">
            <a:avLst/>
          </a:prstGeom>
          <a:solidFill>
            <a:srgbClr val="8A479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矩形 259"/>
          <p:cNvSpPr>
            <a:spLocks noChangeArrowheads="1"/>
          </p:cNvSpPr>
          <p:nvPr/>
        </p:nvSpPr>
        <p:spPr bwMode="auto">
          <a:xfrm>
            <a:off x="3010088" y="4460631"/>
            <a:ext cx="68385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800">
                <a:solidFill>
                  <a:schemeClr val="bg1"/>
                </a:solidFill>
                <a:latin typeface="Arial" panose="020b0604020202020204" pitchFamily="34" charset="0"/>
                <a:cs typeface="Arial" panose="020b0604020202020204" pitchFamily="34" charset="0"/>
              </a:rPr>
              <a:t>MEDICAL GENERAL PPT TEMPLATE</a:t>
            </a:r>
            <a:endParaRPr lang="zh-CN" altLang="en-US" sz="1800">
              <a:solidFill>
                <a:schemeClr val="bg1"/>
              </a:solidFill>
              <a:latin typeface="Arial" panose="020b0604020202020204" pitchFamily="34" charset="0"/>
              <a:cs typeface="Arial" panose="020b0604020202020204" pitchFamily="34" charset="0"/>
            </a:endParaRPr>
          </a:p>
        </p:txBody>
      </p:sp>
      <p:sp>
        <p:nvSpPr>
          <p:cNvPr id="8" name="矩形 259"/>
          <p:cNvSpPr>
            <a:spLocks noChangeArrowheads="1"/>
          </p:cNvSpPr>
          <p:nvPr/>
        </p:nvSpPr>
        <p:spPr bwMode="auto">
          <a:xfrm>
            <a:off x="2591012" y="4751819"/>
            <a:ext cx="76767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感谢聆听 批评指导</a:t>
            </a:r>
            <a:endParaRPr lang="zh-CN" altLang="en-US" sz="600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endParaRPr>
          </a:p>
        </p:txBody>
      </p:sp>
      <p:sp>
        <p:nvSpPr>
          <p:cNvPr id="9" name="矩形 259"/>
          <p:cNvSpPr>
            <a:spLocks noChangeArrowheads="1"/>
          </p:cNvSpPr>
          <p:nvPr/>
        </p:nvSpPr>
        <p:spPr bwMode="auto">
          <a:xfrm>
            <a:off x="3590643" y="6017016"/>
            <a:ext cx="5677465"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汇报人：</a:t>
            </a:r>
            <a:r>
              <a:rPr lang="en-US" altLang="zh-CN" sz="1800">
                <a:solidFill>
                  <a:schemeClr val="bg1"/>
                </a:solidFill>
                <a:cs typeface="Arial" panose="020b0604020202020204" pitchFamily="34" charset="0"/>
              </a:rPr>
              <a:t>PPT</a:t>
            </a:r>
            <a:r>
              <a:rPr lang="zh-CN" altLang="en-US" sz="1800">
                <a:solidFill>
                  <a:schemeClr val="bg1"/>
                </a:solidFill>
                <a:cs typeface="Arial" panose="020b0604020202020204" pitchFamily="34" charset="0"/>
              </a:rPr>
              <a:t>汇  </a:t>
            </a:r>
            <a:r>
              <a:rPr lang="en-US" altLang="zh-CN" sz="1800">
                <a:solidFill>
                  <a:schemeClr val="bg1"/>
                </a:solidFill>
                <a:cs typeface="Arial" panose="020b0604020202020204" pitchFamily="34" charset="0"/>
              </a:rPr>
              <a:t>Report Person:</a:t>
            </a:r>
            <a:endParaRPr lang="zh-CN" altLang="en-US" sz="1800">
              <a:solidFill>
                <a:schemeClr val="bg1"/>
              </a:solidFill>
              <a:cs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nodeType="afterGroup">
                            <p:stCondLst>
                              <p:cond delay="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nodeType="afterGroup">
                            <p:stCondLst>
                              <p:cond delay="10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par>
                          <p:cTn id="27" fill="hold" nodeType="afterGroup">
                            <p:stCondLst>
                              <p:cond delay="1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anim calcmode="lin" valueType="num">
                                      <p:cBhvr>
                                        <p:cTn id="3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8"/>
                                        </p:tgtEl>
                                      </p:cBhvr>
                                    </p:animEffect>
                                  </p:childTnLst>
                                </p:cTn>
                              </p:par>
                            </p:childTnLst>
                          </p:cTn>
                        </p:par>
                        <p:par>
                          <p:cTn id="35" fill="hold" nodeType="afterGroup">
                            <p:stCondLst>
                              <p:cond delay="2000"/>
                            </p:stCondLst>
                            <p:childTnLst>
                              <p:par>
                                <p:cTn id="36" presetID="26" presetClass="emph" presetSubtype="0" fill="hold" grpId="1" nodeType="afterEffect">
                                  <p:stCondLst>
                                    <p:cond delay="0"/>
                                  </p:stCondLst>
                                  <p:iterate type="lt">
                                    <p:tmPct val="0"/>
                                  </p:iterate>
                                  <p:childTnLst>
                                    <p:animEffect transition="out" filter="fade">
                                      <p:cBhvr>
                                        <p:cTn id="37" dur="500" tmFilter="0, 0; .2, .5; .8, .5; 1, 0"/>
                                        <p:tgtEl>
                                          <p:spTgt spid="8"/>
                                        </p:tgtEl>
                                      </p:cBhvr>
                                    </p:animEffect>
                                    <p:animScale>
                                      <p:cBhvr>
                                        <p:cTn id="38" dur="250" autoRev="1" fill="hold"/>
                                        <p:tgtEl>
                                          <p:spTgt spid="8"/>
                                        </p:tgtEl>
                                      </p:cBhvr>
                                      <p:by x="105000" y="105000"/>
                                    </p:animScale>
                                  </p:childTnLst>
                                </p:cTn>
                              </p:par>
                            </p:childTnLst>
                          </p:cTn>
                        </p:par>
                        <p:par>
                          <p:cTn id="39" fill="hold" nodeType="afterGroup">
                            <p:stCondLst>
                              <p:cond delay="25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9"/>
                                        </p:tgtEl>
                                        <p:attrNameLst>
                                          <p:attrName>ppt_y</p:attrName>
                                        </p:attrNameLst>
                                      </p:cBhvr>
                                      <p:tavLst>
                                        <p:tav tm="0">
                                          <p:val>
                                            <p:strVal val="#ppt_y"/>
                                          </p:val>
                                        </p:tav>
                                        <p:tav tm="100000">
                                          <p:val>
                                            <p:strVal val="#ppt_y"/>
                                          </p:val>
                                        </p:tav>
                                      </p:tavLst>
                                    </p:anim>
                                    <p:anim calcmode="lin" valueType="num">
                                      <p:cBhvr>
                                        <p:cTn id="4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9"/>
                                        </p:tgtEl>
                                      </p:cBhvr>
                                    </p:animEffect>
                                  </p:childTnLst>
                                </p:cTn>
                              </p:par>
                            </p:childTnLst>
                          </p:cTn>
                        </p:par>
                        <p:par>
                          <p:cTn id="47" fill="hold" nodeType="afterGroup">
                            <p:stCondLst>
                              <p:cond delay="3000"/>
                            </p:stCondLst>
                            <p:childTnLst>
                              <p:par>
                                <p:cTn id="48" presetID="26" presetClass="emph" presetSubtype="0" fill="hold" grpId="1" nodeType="afterEffect">
                                  <p:stCondLst>
                                    <p:cond delay="0"/>
                                  </p:stCondLst>
                                  <p:iterate type="lt">
                                    <p:tmPct val="0"/>
                                  </p:iterate>
                                  <p:childTnLst>
                                    <p:animEffect transition="out" filter="fade">
                                      <p:cBhvr>
                                        <p:cTn id="49" dur="500" tmFilter="0, 0; .2, .5; .8, .5; 1, 0"/>
                                        <p:tgtEl>
                                          <p:spTgt spid="9"/>
                                        </p:tgtEl>
                                      </p:cBhvr>
                                    </p:animEffect>
                                    <p:animScale>
                                      <p:cBhvr>
                                        <p:cTn id="50"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P spid="7" grpId="1"/>
      <p:bldP spid="8" grpId="0"/>
      <p:bldP spid="8" grpId="1"/>
      <p:bldP spid="9" grpId="0"/>
      <p:bldP spid="9" grpId="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382198" y="3234643"/>
            <a:ext cx="472080" cy="519791"/>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21" tIns="48209" rIns="96421" bIns="48209" anchor="ctr"/>
          <a:lstStyle/>
          <a:p>
            <a:pPr algn="ctr" fontAlgn="base">
              <a:defRPr/>
            </a:pPr>
            <a:endParaRPr lang="zh-CN" altLang="en-US" sz="105" strike="noStrike" noProof="1">
              <a:solidFill>
                <a:prstClr val="white"/>
              </a:solidFill>
            </a:endParaRPr>
          </a:p>
        </p:txBody>
      </p:sp>
      <p:sp>
        <p:nvSpPr>
          <p:cNvPr id="4" name="矩形 3"/>
          <p:cNvSpPr/>
          <p:nvPr/>
        </p:nvSpPr>
        <p:spPr>
          <a:xfrm>
            <a:off x="3847999" y="3237154"/>
            <a:ext cx="7402621" cy="5197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2354" tIns="0" rIns="142354"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608129" y="2630732"/>
            <a:ext cx="7364955" cy="6127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4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973084" y="2626965"/>
            <a:ext cx="675477" cy="61646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21" tIns="48209" rIns="96421" bIns="48209" anchor="ctr"/>
          <a:lstStyle/>
          <a:p>
            <a:pPr algn="ctr" fontAlgn="base">
              <a:defRPr/>
            </a:pPr>
            <a:endParaRPr lang="zh-CN" altLang="en-US" sz="105" strike="noStrike" noProof="1">
              <a:solidFill>
                <a:prstClr val="white"/>
              </a:solidFill>
            </a:endParaRPr>
          </a:p>
        </p:txBody>
      </p:sp>
      <p:sp>
        <p:nvSpPr>
          <p:cNvPr id="38917" name="矩形 11"/>
          <p:cNvSpPr/>
          <p:nvPr/>
        </p:nvSpPr>
        <p:spPr>
          <a:xfrm>
            <a:off x="3074592" y="4005540"/>
            <a:ext cx="6612892" cy="1338399"/>
          </a:xfrm>
          <a:prstGeom prst="rect">
            <a:avLst/>
          </a:prstGeom>
          <a:noFill/>
          <a:ln w="25400">
            <a:noFill/>
          </a:ln>
        </p:spPr>
        <p:txBody>
          <a:bodyPr lIns="96421" tIns="48209" rIns="96421" bIns="48209" anchor="ctr"/>
          <a:lstStyle/>
          <a:p>
            <a:pPr eaLnBrk="0" hangingPunct="0">
              <a:lnSpc>
                <a:spcPts val="2400"/>
              </a:lnSpc>
            </a:pPr>
            <a:r>
              <a:rPr lang="en-US" altLang="zh-CN" sz="1105" b="1">
                <a:solidFill>
                  <a:srgbClr val="4A452A"/>
                </a:solidFill>
                <a:latin typeface="微软雅黑" panose="020b0503020204020204" pitchFamily="34" charset="-122"/>
                <a:ea typeface="微软雅黑" panose="020b0503020204020204" pitchFamily="34" charset="-122"/>
              </a:rPr>
              <a:t>PPT</a:t>
            </a:r>
            <a:r>
              <a:rPr lang="zh-CN" altLang="en-US" sz="1105" b="1">
                <a:solidFill>
                  <a:srgbClr val="4A452A"/>
                </a:solidFill>
                <a:latin typeface="微软雅黑" panose="020b0503020204020204" pitchFamily="34" charset="-122"/>
                <a:ea typeface="微软雅黑" panose="020b0503020204020204" pitchFamily="34" charset="-122"/>
              </a:rPr>
              <a:t>模板下载：</a:t>
            </a:r>
            <a:r>
              <a:rPr lang="en-US" altLang="zh-CN" sz="110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105" b="1">
                <a:solidFill>
                  <a:srgbClr val="FFC000"/>
                </a:solidFill>
                <a:latin typeface="微软雅黑" panose="020b0503020204020204" pitchFamily="34" charset="-122"/>
                <a:ea typeface="微软雅黑" panose="020b0503020204020204" pitchFamily="34" charset="-122"/>
              </a:rPr>
              <a:t>            </a:t>
            </a:r>
            <a:r>
              <a:rPr lang="zh-CN" altLang="en-US" sz="1105" b="1">
                <a:solidFill>
                  <a:srgbClr val="4A452A"/>
                </a:solidFill>
                <a:latin typeface="微软雅黑" panose="020b0503020204020204" pitchFamily="34" charset="-122"/>
                <a:ea typeface="微软雅黑" panose="020b0503020204020204" pitchFamily="34" charset="-122"/>
              </a:rPr>
              <a:t>行业</a:t>
            </a:r>
            <a:r>
              <a:rPr lang="en-US" altLang="zh-CN" sz="1105" b="1">
                <a:solidFill>
                  <a:srgbClr val="4A452A"/>
                </a:solidFill>
                <a:latin typeface="微软雅黑" panose="020b0503020204020204" pitchFamily="34" charset="-122"/>
                <a:ea typeface="微软雅黑" panose="020b0503020204020204" pitchFamily="34" charset="-122"/>
              </a:rPr>
              <a:t>PPT</a:t>
            </a:r>
            <a:r>
              <a:rPr lang="zh-CN" altLang="en-US" sz="1105" b="1">
                <a:solidFill>
                  <a:srgbClr val="4A452A"/>
                </a:solidFill>
                <a:latin typeface="微软雅黑" panose="020b0503020204020204" pitchFamily="34" charset="-122"/>
                <a:ea typeface="微软雅黑" panose="020b0503020204020204" pitchFamily="34" charset="-122"/>
              </a:rPr>
              <a:t>模板：</a:t>
            </a:r>
            <a:r>
              <a:rPr lang="en-US" altLang="zh-CN" sz="110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10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105" b="1">
                <a:solidFill>
                  <a:srgbClr val="4A452A"/>
                </a:solidFill>
                <a:latin typeface="微软雅黑" panose="020b0503020204020204" pitchFamily="34" charset="-122"/>
                <a:ea typeface="微软雅黑" panose="020b0503020204020204" pitchFamily="34" charset="-122"/>
              </a:rPr>
              <a:t>工作</a:t>
            </a:r>
            <a:r>
              <a:rPr lang="en-US" altLang="zh-CN" sz="1105" b="1">
                <a:solidFill>
                  <a:srgbClr val="4A452A"/>
                </a:solidFill>
                <a:latin typeface="微软雅黑" panose="020b0503020204020204" pitchFamily="34" charset="-122"/>
                <a:ea typeface="微软雅黑" panose="020b0503020204020204" pitchFamily="34" charset="-122"/>
              </a:rPr>
              <a:t>PPT</a:t>
            </a:r>
            <a:r>
              <a:rPr lang="zh-CN" altLang="en-US" sz="1105" b="1">
                <a:solidFill>
                  <a:srgbClr val="4A452A"/>
                </a:solidFill>
                <a:latin typeface="微软雅黑" panose="020b0503020204020204" pitchFamily="34" charset="-122"/>
                <a:ea typeface="微软雅黑" panose="020b0503020204020204" pitchFamily="34" charset="-122"/>
              </a:rPr>
              <a:t>模板：</a:t>
            </a:r>
            <a:r>
              <a:rPr lang="en-US" altLang="zh-CN" sz="110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105" b="1">
                <a:solidFill>
                  <a:srgbClr val="4A452A"/>
                </a:solidFill>
                <a:latin typeface="微软雅黑" panose="020b0503020204020204" pitchFamily="34" charset="-122"/>
                <a:ea typeface="微软雅黑" panose="020b0503020204020204" pitchFamily="34" charset="-122"/>
              </a:rPr>
              <a:t>         </a:t>
            </a:r>
            <a:r>
              <a:rPr lang="zh-CN" altLang="en-US" sz="1105" b="1">
                <a:solidFill>
                  <a:srgbClr val="4A452A"/>
                </a:solidFill>
                <a:latin typeface="微软雅黑" panose="020b0503020204020204" pitchFamily="34" charset="-122"/>
                <a:ea typeface="微软雅黑" panose="020b0503020204020204" pitchFamily="34" charset="-122"/>
              </a:rPr>
              <a:t>节日</a:t>
            </a:r>
            <a:r>
              <a:rPr lang="en-US" altLang="zh-CN" sz="1105" b="1">
                <a:solidFill>
                  <a:srgbClr val="4A452A"/>
                </a:solidFill>
                <a:latin typeface="微软雅黑" panose="020b0503020204020204" pitchFamily="34" charset="-122"/>
                <a:ea typeface="微软雅黑" panose="020b0503020204020204" pitchFamily="34" charset="-122"/>
              </a:rPr>
              <a:t>PPT</a:t>
            </a:r>
            <a:r>
              <a:rPr lang="zh-CN" altLang="en-US" sz="1105" b="1">
                <a:solidFill>
                  <a:srgbClr val="4A452A"/>
                </a:solidFill>
                <a:latin typeface="微软雅黑" panose="020b0503020204020204" pitchFamily="34" charset="-122"/>
                <a:ea typeface="微软雅黑" panose="020b0503020204020204" pitchFamily="34" charset="-122"/>
              </a:rPr>
              <a:t>模板：</a:t>
            </a:r>
            <a:r>
              <a:rPr lang="en-US" altLang="zh-CN" sz="110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10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105" b="1">
                <a:solidFill>
                  <a:srgbClr val="4A452A"/>
                </a:solidFill>
                <a:latin typeface="微软雅黑" panose="020b0503020204020204" pitchFamily="34" charset="-122"/>
                <a:ea typeface="微软雅黑" panose="020b0503020204020204" pitchFamily="34" charset="-122"/>
              </a:rPr>
              <a:t>PPT</a:t>
            </a:r>
            <a:r>
              <a:rPr lang="zh-CN" altLang="en-US" sz="1105" b="1">
                <a:solidFill>
                  <a:srgbClr val="4A452A"/>
                </a:solidFill>
                <a:latin typeface="微软雅黑" panose="020b0503020204020204" pitchFamily="34" charset="-122"/>
                <a:ea typeface="微软雅黑" panose="020b0503020204020204" pitchFamily="34" charset="-122"/>
              </a:rPr>
              <a:t>背景图片：</a:t>
            </a:r>
            <a:r>
              <a:rPr lang="en-US" altLang="zh-CN" sz="1105" b="1">
                <a:solidFill>
                  <a:srgbClr val="4A452A"/>
                </a:solidFill>
                <a:latin typeface="微软雅黑" panose="020b0503020204020204" pitchFamily="34" charset="-122"/>
                <a:ea typeface="微软雅黑" panose="020b0503020204020204" pitchFamily="34" charset="-122"/>
              </a:rPr>
              <a:t> </a:t>
            </a:r>
            <a:r>
              <a:rPr lang="en-US" altLang="zh-CN" sz="110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105" b="1">
                <a:solidFill>
                  <a:srgbClr val="4A452A"/>
                </a:solidFill>
                <a:latin typeface="微软雅黑" panose="020b0503020204020204" pitchFamily="34" charset="-122"/>
                <a:ea typeface="微软雅黑" panose="020b0503020204020204" pitchFamily="34" charset="-122"/>
              </a:rPr>
              <a:t>            PPT</a:t>
            </a:r>
            <a:r>
              <a:rPr lang="zh-CN" altLang="en-US" sz="1105" b="1">
                <a:solidFill>
                  <a:srgbClr val="4A452A"/>
                </a:solidFill>
                <a:latin typeface="微软雅黑" panose="020b0503020204020204" pitchFamily="34" charset="-122"/>
                <a:ea typeface="微软雅黑" panose="020b0503020204020204" pitchFamily="34" charset="-122"/>
              </a:rPr>
              <a:t>课件模板：</a:t>
            </a:r>
            <a:r>
              <a:rPr lang="en-US" altLang="zh-CN" sz="110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10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875026" y="1027416"/>
            <a:ext cx="3013279" cy="1506640"/>
          </a:xfrm>
          <a:prstGeom prst="rect">
            <a:avLst/>
          </a:prstGeom>
          <a:noFill/>
          <a:ln w="9525">
            <a:noFill/>
          </a:ln>
        </p:spPr>
      </p:pic>
    </p:spTree>
  </p:cSld>
  <p:clrMapOvr>
    <a:masterClrMapping/>
  </p:clrMapOvr>
  <p:transition spd="med" advClick="0" advTm="0">
    <p:push dir="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9728" y="-14733"/>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algn="ctr"/>
            <a:endParaRPr lang="zh-CN" altLang="en-US"/>
          </a:p>
        </p:txBody>
      </p:sp>
      <p:sp>
        <p:nvSpPr>
          <p:cNvPr id="7" name="矩形 6"/>
          <p:cNvSpPr/>
          <p:nvPr/>
        </p:nvSpPr>
        <p:spPr>
          <a:xfrm>
            <a:off x="1022" y="1703691"/>
            <a:ext cx="12857376"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3"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932" b="1" i="0" u="none" strike="noStrike" kern="1200" cap="none" spc="211"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946988" y="3284828"/>
            <a:ext cx="6961426" cy="2072020"/>
          </a:xfrm>
          <a:prstGeom prst="rect">
            <a:avLst/>
          </a:prstGeom>
          <a:noFill/>
          <a:ln w="25400">
            <a:noFill/>
          </a:ln>
        </p:spPr>
        <p:txBody>
          <a:bodyPr wrap="none" lIns="96378" tIns="48187" rIns="96378" bIns="48187" anchor="ctr">
            <a:no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eaLnBrk="0" hangingPunct="0">
              <a:lnSpc>
                <a:spcPts val="2531"/>
              </a:lnSpc>
            </a:pPr>
            <a:r>
              <a:rPr lang="en-US" altLang="zh-CN" sz="2953"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531" b="1" spc="211">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531"/>
              </a:lnSpc>
            </a:pPr>
            <a:endParaRPr lang="en-US" altLang="zh-CN" sz="2531" b="1">
              <a:solidFill>
                <a:schemeClr val="tx1"/>
              </a:solidFill>
              <a:latin typeface="+mn-ea"/>
              <a:cs typeface="+mn-ea"/>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PPT模板下载：</a:t>
            </a:r>
            <a:r>
              <a:rPr lang="en-US" altLang="zh-CN" sz="1266">
                <a:latin typeface="微软雅黑" panose="020b0503020204020204" charset="-122"/>
                <a:ea typeface="微软雅黑"/>
                <a:cs typeface="微软雅黑" panose="020b0503020204020204" charset="-122"/>
                <a:hlinkClick r:id="rId4"/>
              </a:rPr>
              <a:t>www.ppthui.com/muban/</a:t>
            </a:r>
            <a:r>
              <a:rPr lang="en-US" altLang="zh-CN" sz="1266" b="1">
                <a:solidFill>
                  <a:srgbClr val="FFC000"/>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行业PPT模板：</a:t>
            </a:r>
            <a:r>
              <a:rPr lang="en-US" altLang="zh-CN" sz="1266">
                <a:latin typeface="微软雅黑" panose="020b0503020204020204" charset="-122"/>
                <a:ea typeface="微软雅黑"/>
                <a:cs typeface="微软雅黑" panose="020b0503020204020204" charset="-122"/>
                <a:hlinkClick r:id="rId5"/>
              </a:rPr>
              <a:t>www.ppthui.com/hangye/</a:t>
            </a:r>
            <a:endParaRPr lang="en-US" altLang="zh-CN" sz="1266" b="1">
              <a:solidFill>
                <a:srgbClr val="4A452A"/>
              </a:solidFill>
              <a:latin typeface="微软雅黑" panose="020b0503020204020204" charset="-122"/>
              <a:ea typeface="微软雅黑"/>
              <a:cs typeface="微软雅黑" panose="020b0503020204020204" charset="-122"/>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工作PPT模板：</a:t>
            </a:r>
            <a:r>
              <a:rPr lang="en-US" altLang="zh-CN" sz="1266">
                <a:latin typeface="微软雅黑" panose="020b0503020204020204" charset="-122"/>
                <a:ea typeface="微软雅黑"/>
                <a:cs typeface="微软雅黑" panose="020b0503020204020204" charset="-122"/>
                <a:hlinkClick r:id="rId6"/>
              </a:rPr>
              <a:t>www.ppthui.com/gongzuo/</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节日PPT模板：</a:t>
            </a:r>
            <a:r>
              <a:rPr lang="en-US" altLang="zh-CN" sz="1266">
                <a:latin typeface="微软雅黑" panose="020b0503020204020204" charset="-122"/>
                <a:ea typeface="微软雅黑"/>
                <a:cs typeface="微软雅黑" panose="020b0503020204020204" charset="-122"/>
                <a:hlinkClick r:id="rId7"/>
              </a:rPr>
              <a:t>www.ppthui.com/jieri/</a:t>
            </a:r>
            <a:endParaRPr lang="en-US" altLang="zh-CN" sz="1266"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党政军事PPT：</a:t>
            </a:r>
            <a:r>
              <a:rPr lang="en-US" altLang="zh-CN" sz="1266">
                <a:latin typeface="微软雅黑" panose="020b0503020204020204" charset="-122"/>
                <a:ea typeface="微软雅黑"/>
                <a:cs typeface="微软雅黑" panose="020b0503020204020204" charset="-122"/>
                <a:hlinkClick r:id="rId8"/>
              </a:rPr>
              <a:t>www.ppthui.com/dangzheng/</a:t>
            </a:r>
            <a:r>
              <a:rPr lang="en-US" altLang="zh-CN" sz="1266">
                <a:solidFill>
                  <a:srgbClr val="4A452A"/>
                </a:solidFill>
                <a:latin typeface="微软雅黑" panose="020b0503020204020204" charset="-122"/>
                <a:ea typeface="微软雅黑"/>
                <a:cs typeface="微软雅黑" panose="020b0503020204020204" charset="-122"/>
              </a:rPr>
              <a:t> </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教育说课课件：</a:t>
            </a:r>
            <a:r>
              <a:rPr lang="en-US" altLang="zh-CN" sz="1266">
                <a:latin typeface="微软雅黑" panose="020b0503020204020204" charset="-122"/>
                <a:ea typeface="微软雅黑"/>
                <a:cs typeface="微软雅黑" panose="020b0503020204020204" charset="-122"/>
                <a:hlinkClick r:id="rId9"/>
              </a:rPr>
              <a:t>www.ppthui.com/jiaoyu/</a:t>
            </a:r>
            <a:endParaRPr lang="en-US" altLang="zh-CN" sz="1266">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921851" y="102261"/>
            <a:ext cx="3012086" cy="1506044"/>
          </a:xfrm>
          <a:prstGeom prst="rect">
            <a:avLst/>
          </a:prstGeom>
          <a:noFill/>
          <a:ln w="9525">
            <a:noFill/>
          </a:ln>
        </p:spPr>
      </p:pic>
      <p:sp>
        <p:nvSpPr>
          <p:cNvPr id="2" name="文本框 1"/>
          <p:cNvSpPr txBox="1"/>
          <p:nvPr/>
        </p:nvSpPr>
        <p:spPr>
          <a:xfrm>
            <a:off x="1990001" y="5356849"/>
            <a:ext cx="8880757" cy="1443182"/>
          </a:xfrm>
          <a:prstGeom prst="rect">
            <a:avLst/>
          </a:prstGeom>
          <a:noFill/>
        </p:spPr>
        <p:txBody>
          <a:bodyPr wrap="square" rtlCol="0">
            <a:sp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模板：</a:t>
            </a:r>
            <a:r>
              <a:rPr lang="zh-CN" altLang="en-US" sz="1266">
                <a:latin typeface="微软雅黑" panose="020b0503020204020204" charset="-122"/>
                <a:ea typeface="微软雅黑"/>
                <a:cs typeface="微软雅黑" panose="020b0503020204020204" charset="-122"/>
                <a:hlinkClick r:id="rId11" action="ppaction://hlinkfile"/>
              </a:rPr>
              <a:t>简洁模板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2" action="ppaction://hlinkfile"/>
              </a:rPr>
              <a:t>商务模板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3" action="ppaction://hlinkfile"/>
              </a:rPr>
              <a:t>自然风景</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4" action="ppaction://hlinkfile"/>
              </a:rPr>
              <a:t>时尚模板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5" action="ppaction://hlinkfile"/>
              </a:rPr>
              <a:t>古典模板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6" action="ppaction://hlinkfile"/>
              </a:rPr>
              <a:t>浪漫爱情</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7" action="ppaction://hlinkfile"/>
              </a:rPr>
              <a:t>卡通动漫</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8" action="ppaction://hlinkfile"/>
              </a:rPr>
              <a:t>艺术设计</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9" action="ppaction://hlinkfile"/>
              </a:rPr>
              <a:t>主题班会</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0" action="ppaction://hlinkfile"/>
              </a:rPr>
              <a:t>背景图片</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行业</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21" action="ppaction://hlinkfile"/>
              </a:rPr>
              <a:t>党政军事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2" action="ppaction://hlinkfile"/>
              </a:rPr>
              <a:t>科技模板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3" action="ppaction://hlinkfile"/>
              </a:rPr>
              <a:t>工业机械</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4" action="ppaction://hlinkfile"/>
              </a:rPr>
              <a:t>医学医疗</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5" action="ppaction://hlinkfile"/>
              </a:rPr>
              <a:t>旅游旅行</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金融理财</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7" action="ppaction://hlinkfile"/>
              </a:rPr>
              <a:t>餐饮美食</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8" action="ppaction://hlinkfile"/>
              </a:rPr>
              <a:t>教育培训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9" action="ppaction://hlinkfile"/>
              </a:rPr>
              <a:t>教学说课</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0" action="ppaction://hlinkfile"/>
              </a:rPr>
              <a:t>营销销售</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工作</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31" action="ppaction://hlinkfile"/>
              </a:rPr>
              <a:t>工作汇报</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2" action="ppaction://hlinkfile"/>
              </a:rPr>
              <a:t>毕业答辩</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3" action="ppaction://hlinkfile"/>
              </a:rPr>
              <a:t>工作培训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4" action="ppaction://hlinkfile"/>
              </a:rPr>
              <a:t>述职报告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5" action="ppaction://hlinkfile"/>
              </a:rPr>
              <a:t>分析报告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6" action="ppaction://hlinkfile"/>
              </a:rPr>
              <a:t>个人简历</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7" action="ppaction://hlinkfile"/>
              </a:rPr>
              <a:t>公司简介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商业金融</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8" action="ppaction://hlinkfile"/>
              </a:rPr>
              <a:t>工作总结</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9" action="ppaction://hlinkfile"/>
              </a:rPr>
              <a:t>团队管理</a:t>
            </a:r>
            <a:endParaRPr lang="zh-CN" altLang="en-US" sz="1055">
              <a:latin typeface="微软雅黑" panose="020b0503020204020204" charset="-122"/>
              <a:ea typeface="微软雅黑"/>
              <a:cs typeface="微软雅黑" panose="020b0503020204020204" charset="-122"/>
            </a:endParaRPr>
          </a:p>
          <a:p>
            <a:endParaRPr lang="zh-CN" altLang="en-US" sz="949">
              <a:latin typeface="微软雅黑" panose="020b0503020204020204" charset="-122"/>
              <a:ea typeface="微软雅黑"/>
              <a:cs typeface="微软雅黑" panose="020b0503020204020204" charset="-122"/>
            </a:endParaRPr>
          </a:p>
          <a:p>
            <a:pPr algn="ctr"/>
            <a:r>
              <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794" y="447"/>
            <a:ext cx="12857163" cy="7232468"/>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149" y="449"/>
            <a:ext cx="5881809" cy="7232466"/>
          </a:xfrm>
          <a:custGeom>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3">
              <a:alpha val="60000"/>
            </a:schemeClr>
          </a:solidFill>
          <a:ln>
            <a:noFill/>
          </a:ln>
          <a:effectLst/>
        </p:spPr>
        <p:txBody>
          <a:bodyPr vert="horz" wrap="square" lIns="45311" tIns="22656" rIns="45311" bIns="22656"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592" y="2180318"/>
            <a:ext cx="2506612" cy="353493"/>
          </a:xfrm>
          <a:prstGeom prst="rect">
            <a:avLst/>
          </a:prstGeom>
          <a:noFill/>
        </p:spPr>
        <p:txBody>
          <a:bodyPr wrap="square" lIns="45311" tIns="22656" rIns="45311" bIns="22656" rtlCol="0">
            <a:spAutoFit/>
          </a:bodyPr>
          <a:lstStyle/>
          <a:p>
            <a:pPr>
              <a:tabLst>
                <a:tab pos="989965"/>
              </a:tabLst>
            </a:pPr>
            <a:r>
              <a:rPr lang="zh-CN" altLang="en-US" sz="2000">
                <a:ln w="12700" cmpd="sng">
                  <a:noFill/>
                  <a:prstDash val="solid"/>
                </a:ln>
                <a:solidFill>
                  <a:schemeClr val="bg1"/>
                </a:solidFill>
                <a:latin typeface="微软雅黑" panose="020b0503020204020204" pitchFamily="34" charset="-122"/>
                <a:ea typeface="微软雅黑" panose="020b0503020204020204" pitchFamily="34" charset="-122"/>
                <a:cs typeface="华文黑体"/>
              </a:rPr>
              <a:t>添加相关标题文字</a:t>
            </a:r>
            <a:endParaRPr lang="en-SG" altLang="zh-CN" sz="2000">
              <a:ln w="12700" cmpd="sng">
                <a:noFill/>
                <a:prstDash val="solid"/>
              </a:ln>
              <a:solidFill>
                <a:schemeClr val="bg1"/>
              </a:solidFill>
              <a:latin typeface="微软雅黑" panose="020b0503020204020204" pitchFamily="34" charset="-122"/>
              <a:ea typeface="微软雅黑" panose="020b0503020204020204" pitchFamily="34" charset="-122"/>
              <a:cs typeface="华文黑体"/>
            </a:endParaRPr>
          </a:p>
        </p:txBody>
      </p:sp>
      <p:sp>
        <p:nvSpPr>
          <p:cNvPr id="46" name="TextBox 45"/>
          <p:cNvSpPr txBox="1"/>
          <p:nvPr/>
        </p:nvSpPr>
        <p:spPr>
          <a:xfrm>
            <a:off x="9179592" y="1905558"/>
            <a:ext cx="2647861" cy="261172"/>
          </a:xfrm>
          <a:prstGeom prst="rect">
            <a:avLst/>
          </a:prstGeom>
          <a:noFill/>
        </p:spPr>
        <p:txBody>
          <a:bodyPr wrap="square" lIns="45311" tIns="22656" rIns="45311" bIns="22656" rtlCol="0">
            <a:spAutoFit/>
          </a:bodyPr>
          <a:lstStyle/>
          <a:p>
            <a:r>
              <a:rPr lang="en-US" altLang="zh-CN" sz="140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632" y="3600657"/>
            <a:ext cx="1213866" cy="2230840"/>
          </a:xfrm>
          <a:prstGeom prst="rect">
            <a:avLst/>
          </a:prstGeom>
          <a:noFill/>
        </p:spPr>
        <p:txBody>
          <a:bodyPr wrap="none" lIns="45311" tIns="22656" rIns="45311" bIns="22656" rtlCol="0">
            <a:spAutoFit/>
          </a:bodyPr>
          <a:lstStyle/>
          <a:p>
            <a:r>
              <a:rPr lang="en-US" altLang="zh-CN" sz="14200" spc="-149">
                <a:solidFill>
                  <a:schemeClr val="bg1"/>
                </a:solidFill>
                <a:latin typeface="Agency FB" panose="020b0503020202020204" pitchFamily="34" charset="0"/>
                <a:ea typeface="微软雅黑" panose="020b0503020204020204" pitchFamily="34" charset="-122"/>
                <a:cs typeface="Raavi" pitchFamily="34" charset="0"/>
              </a:rPr>
              <a:t>01</a:t>
            </a:r>
            <a:endParaRPr lang="zh-CN" altLang="en-US" sz="14200" spc="-149">
              <a:solidFill>
                <a:schemeClr val="bg1"/>
              </a:solidFill>
              <a:latin typeface="Agency FB" panose="020b0503020202020204" pitchFamily="34" charset="0"/>
              <a:ea typeface="微软雅黑" panose="020b0503020204020204" pitchFamily="34" charset="-122"/>
              <a:cs typeface="Raavi" pitchFamily="34" charset="0"/>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5" grpId="0"/>
      <p:bldP spid="46" grpId="0"/>
      <p:bldP spid="70"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53" y="0"/>
            <a:ext cx="4525042" cy="723265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7293471" y="1528093"/>
            <a:ext cx="3744416" cy="969496"/>
          </a:xfrm>
          <a:prstGeom prst="rect">
            <a:avLst/>
          </a:prstGeom>
          <a:noFill/>
        </p:spPr>
        <p:txBody>
          <a:bodyPr wrap="square" rtlCol="0">
            <a:spAutoFit/>
          </a:bodyPr>
          <a:lstStyle/>
          <a:p>
            <a:pPr>
              <a:lnSpc>
                <a:spcPct val="15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marL="0" indent="0">
              <a:lnSpc>
                <a:spcPct val="150000"/>
              </a:lnSpc>
              <a:buNone/>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39"/>
          <p:cNvSpPr txBox="1"/>
          <p:nvPr/>
        </p:nvSpPr>
        <p:spPr>
          <a:xfrm>
            <a:off x="7293471" y="2801614"/>
            <a:ext cx="3744416" cy="969496"/>
          </a:xfrm>
          <a:prstGeom prst="rect">
            <a:avLst/>
          </a:prstGeom>
          <a:noFill/>
        </p:spPr>
        <p:txBody>
          <a:bodyPr wrap="square" rtlCol="0">
            <a:spAutoFit/>
          </a:bodyPr>
          <a:lstStyle/>
          <a:p>
            <a:pPr>
              <a:lnSpc>
                <a:spcPct val="15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marL="0" indent="0">
              <a:lnSpc>
                <a:spcPct val="150000"/>
              </a:lnSpc>
              <a:buNone/>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39"/>
          <p:cNvSpPr txBox="1"/>
          <p:nvPr/>
        </p:nvSpPr>
        <p:spPr>
          <a:xfrm>
            <a:off x="7293471" y="4075135"/>
            <a:ext cx="3744416" cy="969496"/>
          </a:xfrm>
          <a:prstGeom prst="rect">
            <a:avLst/>
          </a:prstGeom>
          <a:noFill/>
        </p:spPr>
        <p:txBody>
          <a:bodyPr wrap="square" rtlCol="0">
            <a:spAutoFit/>
          </a:bodyPr>
          <a:lstStyle/>
          <a:p>
            <a:pPr>
              <a:lnSpc>
                <a:spcPct val="15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marL="0" indent="0">
              <a:lnSpc>
                <a:spcPct val="150000"/>
              </a:lnSpc>
              <a:buNone/>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39"/>
          <p:cNvSpPr txBox="1"/>
          <p:nvPr/>
        </p:nvSpPr>
        <p:spPr>
          <a:xfrm>
            <a:off x="7293471" y="5348655"/>
            <a:ext cx="3744416" cy="969496"/>
          </a:xfrm>
          <a:prstGeom prst="rect">
            <a:avLst/>
          </a:prstGeom>
          <a:noFill/>
        </p:spPr>
        <p:txBody>
          <a:bodyPr wrap="square" rtlCol="0">
            <a:spAutoFit/>
          </a:bodyPr>
          <a:lstStyle/>
          <a:p>
            <a:pPr>
              <a:lnSpc>
                <a:spcPct val="15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marL="0" indent="0">
              <a:lnSpc>
                <a:spcPct val="150000"/>
              </a:lnSpc>
              <a:buNone/>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362744" y="269590"/>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30" grpId="0"/>
      <p:bldP spid="31" grpId="0"/>
      <p:bldP spid="32" grpId="0"/>
      <p:bldP spid="10"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1731158" y="3007329"/>
            <a:ext cx="2113215" cy="2879244"/>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375800" y="3007329"/>
            <a:ext cx="2135823" cy="2879244"/>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17" name="AutoShape 1"/>
          <p:cNvSpPr/>
          <p:nvPr/>
        </p:nvSpPr>
        <p:spPr bwMode="auto">
          <a:xfrm>
            <a:off x="3755080" y="5886574"/>
            <a:ext cx="2607326" cy="1339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p:spPr>
        <p:txBody>
          <a:bodyPr lIns="0" tIns="0" rIns="0" bIns="0"/>
          <a:lstStyle/>
          <a:p>
            <a:pPr>
              <a:defRPr/>
            </a:pPr>
            <a:endParaRPr lang="es-ES" sz="2670">
              <a:cs typeface="Calibri" panose="020f0502020204030204" pitchFamily="34" charset="0"/>
            </a:endParaRPr>
          </a:p>
        </p:txBody>
      </p:sp>
      <p:sp>
        <p:nvSpPr>
          <p:cNvPr id="34818" name="AutoShape 2"/>
          <p:cNvSpPr/>
          <p:nvPr/>
        </p:nvSpPr>
        <p:spPr bwMode="auto">
          <a:xfrm>
            <a:off x="8509878" y="3013605"/>
            <a:ext cx="2553750" cy="287297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p:spPr>
        <p:txBody>
          <a:bodyPr lIns="0" tIns="0" rIns="0" bIns="0"/>
          <a:lstStyle/>
          <a:p>
            <a:pPr>
              <a:defRPr/>
            </a:pPr>
            <a:endParaRPr lang="es-ES" sz="2670">
              <a:cs typeface="Calibri" panose="020f0502020204030204" pitchFamily="34" charset="0"/>
            </a:endParaRPr>
          </a:p>
        </p:txBody>
      </p:sp>
      <p:sp>
        <p:nvSpPr>
          <p:cNvPr id="34820" name="AutoShape 4"/>
          <p:cNvSpPr/>
          <p:nvPr/>
        </p:nvSpPr>
        <p:spPr bwMode="auto">
          <a:xfrm>
            <a:off x="3822052" y="3013605"/>
            <a:ext cx="2549282" cy="287297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solidFill>
              <a:srgbClr val="000000">
                <a:alpha val="0"/>
              </a:srgbClr>
            </a:solidFill>
            <a:prstDash val="solid"/>
            <a:miter lim="0"/>
          </a:ln>
          <a:effectLst/>
        </p:spPr>
        <p:txBody>
          <a:bodyPr lIns="0" tIns="0" rIns="0" bIns="0"/>
          <a:lstStyle/>
          <a:p>
            <a:pPr>
              <a:defRPr/>
            </a:pPr>
            <a:endParaRPr lang="es-ES" sz="2670">
              <a:cs typeface="Calibri" panose="020f0502020204030204" pitchFamily="34" charset="0"/>
            </a:endParaRPr>
          </a:p>
        </p:txBody>
      </p:sp>
      <p:sp>
        <p:nvSpPr>
          <p:cNvPr id="34822" name="AutoShape 6"/>
          <p:cNvSpPr/>
          <p:nvPr/>
        </p:nvSpPr>
        <p:spPr bwMode="auto">
          <a:xfrm>
            <a:off x="1746012" y="5886574"/>
            <a:ext cx="2111755" cy="1339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p:spPr>
        <p:txBody>
          <a:bodyPr lIns="0" tIns="0" rIns="0" bIns="0"/>
          <a:lstStyle/>
          <a:p>
            <a:pPr>
              <a:defRPr/>
            </a:pPr>
            <a:endParaRPr lang="es-ES" sz="2670">
              <a:cs typeface="Calibri" panose="020f0502020204030204" pitchFamily="34" charset="0"/>
            </a:endParaRPr>
          </a:p>
        </p:txBody>
      </p:sp>
      <p:sp>
        <p:nvSpPr>
          <p:cNvPr id="34823" name="AutoShape 7"/>
          <p:cNvSpPr/>
          <p:nvPr/>
        </p:nvSpPr>
        <p:spPr bwMode="auto">
          <a:xfrm>
            <a:off x="6366872" y="5886574"/>
            <a:ext cx="2165330" cy="1339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ln>
          <a:effectLst/>
        </p:spPr>
        <p:txBody>
          <a:bodyPr lIns="0" tIns="0" rIns="0" bIns="0"/>
          <a:lstStyle/>
          <a:p>
            <a:pPr>
              <a:defRPr/>
            </a:pPr>
            <a:endParaRPr lang="es-ES" sz="2670">
              <a:cs typeface="Calibri" panose="020f0502020204030204" pitchFamily="34" charset="0"/>
            </a:endParaRPr>
          </a:p>
        </p:txBody>
      </p:sp>
      <p:sp>
        <p:nvSpPr>
          <p:cNvPr id="34824" name="AutoShape 8"/>
          <p:cNvSpPr/>
          <p:nvPr/>
        </p:nvSpPr>
        <p:spPr bwMode="auto">
          <a:xfrm>
            <a:off x="8523272" y="5886575"/>
            <a:ext cx="2553750" cy="1205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p:spPr>
        <p:txBody>
          <a:bodyPr lIns="0" tIns="0" rIns="0" bIns="0"/>
          <a:lstStyle/>
          <a:p>
            <a:pPr>
              <a:defRPr/>
            </a:pPr>
            <a:endParaRPr lang="es-ES" sz="2670">
              <a:cs typeface="Calibri" panose="020f0502020204030204" pitchFamily="34" charset="0"/>
            </a:endParaRPr>
          </a:p>
        </p:txBody>
      </p:sp>
      <p:sp>
        <p:nvSpPr>
          <p:cNvPr id="34825" name="AutoShape 9"/>
          <p:cNvSpPr/>
          <p:nvPr/>
        </p:nvSpPr>
        <p:spPr bwMode="auto">
          <a:xfrm>
            <a:off x="4031886" y="4600770"/>
            <a:ext cx="2176493" cy="71433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826" name="AutoShape 10"/>
          <p:cNvSpPr/>
          <p:nvPr/>
        </p:nvSpPr>
        <p:spPr bwMode="auto">
          <a:xfrm>
            <a:off x="3991705" y="4386469"/>
            <a:ext cx="2122917" cy="17858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pPr>
              <a:defRPr/>
            </a:pPr>
            <a:r>
              <a:rPr lang="es-ES" sz="985">
                <a:solidFill>
                  <a:srgbClr val="FFFFFF"/>
                </a:solidFill>
                <a:latin typeface="Verdana" panose="020b0604030504040204" charset="0"/>
                <a:cs typeface="Verdana" panose="020b0604030504040204" charset="0"/>
                <a:sym typeface="Verdana" panose="020b0604030504040204" charset="0"/>
              </a:rPr>
              <a:t>SUBTITLE OF THIS ARTICLE</a:t>
            </a:r>
            <a:endParaRPr lang="es-ES" sz="2670">
              <a:cs typeface="Calibri" panose="020f0502020204030204" pitchFamily="34" charset="0"/>
            </a:endParaRPr>
          </a:p>
        </p:txBody>
      </p:sp>
      <p:sp>
        <p:nvSpPr>
          <p:cNvPr id="34827" name="AutoShape 11"/>
          <p:cNvSpPr/>
          <p:nvPr/>
        </p:nvSpPr>
        <p:spPr bwMode="auto">
          <a:xfrm>
            <a:off x="8737573" y="4600770"/>
            <a:ext cx="2178724" cy="71433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828" name="AutoShape 12"/>
          <p:cNvSpPr/>
          <p:nvPr/>
        </p:nvSpPr>
        <p:spPr bwMode="auto">
          <a:xfrm>
            <a:off x="8699624" y="4386469"/>
            <a:ext cx="2122916" cy="17858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pPr>
              <a:defRPr/>
            </a:pPr>
            <a:r>
              <a:rPr lang="es-ES" sz="985">
                <a:solidFill>
                  <a:srgbClr val="FFFFFF"/>
                </a:solidFill>
                <a:latin typeface="Verdana" panose="020b0604030504040204" charset="0"/>
                <a:cs typeface="Verdana" panose="020b0604030504040204" charset="0"/>
                <a:sym typeface="Verdana" panose="020b0604030504040204" charset="0"/>
              </a:rPr>
              <a:t>SUBTITLE OF THIS ARTICLE</a:t>
            </a:r>
            <a:endParaRPr lang="es-ES" sz="2670">
              <a:cs typeface="Calibri" panose="020f0502020204030204" pitchFamily="34" charset="0"/>
            </a:endParaRPr>
          </a:p>
        </p:txBody>
      </p:sp>
      <p:sp>
        <p:nvSpPr>
          <p:cNvPr id="34832" name="AutoShape 16"/>
          <p:cNvSpPr/>
          <p:nvPr/>
        </p:nvSpPr>
        <p:spPr bwMode="auto">
          <a:xfrm>
            <a:off x="3991703" y="4035997"/>
            <a:ext cx="1717591" cy="28573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833" name="AutoShape 17"/>
          <p:cNvSpPr/>
          <p:nvPr/>
        </p:nvSpPr>
        <p:spPr bwMode="auto">
          <a:xfrm>
            <a:off x="8699623" y="4035997"/>
            <a:ext cx="1717591" cy="28573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Content Placeholder 2"/>
          <p:cNvSpPr txBox="1"/>
          <p:nvPr/>
        </p:nvSpPr>
        <p:spPr>
          <a:xfrm>
            <a:off x="362744" y="269590"/>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1+#ppt_w/2"/>
                                          </p:val>
                                        </p:tav>
                                        <p:tav tm="100000">
                                          <p:val>
                                            <p:strVal val="#ppt_x"/>
                                          </p:val>
                                        </p:tav>
                                      </p:tavLst>
                                    </p:anim>
                                    <p:anim calcmode="lin" valueType="num">
                                      <p:cBhvr additive="base">
                                        <p:cTn id="13" dur="500" fill="hold"/>
                                        <p:tgtEl>
                                          <p:spTgt spid="3482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34818"/>
                                        </p:tgtEl>
                                        <p:attrNameLst>
                                          <p:attrName>style.visibility</p:attrName>
                                        </p:attrNameLst>
                                      </p:cBhvr>
                                      <p:to>
                                        <p:strVal val="visible"/>
                                      </p:to>
                                    </p:set>
                                    <p:anim calcmode="lin" valueType="num">
                                      <p:cBhvr additive="base">
                                        <p:cTn id="22" dur="500" fill="hold"/>
                                        <p:tgtEl>
                                          <p:spTgt spid="34818"/>
                                        </p:tgtEl>
                                        <p:attrNameLst>
                                          <p:attrName>ppt_x</p:attrName>
                                        </p:attrNameLst>
                                      </p:cBhvr>
                                      <p:tavLst>
                                        <p:tav tm="0">
                                          <p:val>
                                            <p:strVal val="1+#ppt_w/2"/>
                                          </p:val>
                                        </p:tav>
                                        <p:tav tm="100000">
                                          <p:val>
                                            <p:strVal val="#ppt_x"/>
                                          </p:val>
                                        </p:tav>
                                      </p:tavLst>
                                    </p:anim>
                                    <p:anim calcmode="lin" valueType="num">
                                      <p:cBhvr additive="base">
                                        <p:cTn id="23" dur="500" fill="hold"/>
                                        <p:tgtEl>
                                          <p:spTgt spid="3481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4832"/>
                                        </p:tgtEl>
                                        <p:attrNameLst>
                                          <p:attrName>style.visibility</p:attrName>
                                        </p:attrNameLst>
                                      </p:cBhvr>
                                      <p:to>
                                        <p:strVal val="visible"/>
                                      </p:to>
                                    </p:set>
                                    <p:anim calcmode="lin" valueType="num">
                                      <p:cBhvr additive="base">
                                        <p:cTn id="27" dur="500" fill="hold"/>
                                        <p:tgtEl>
                                          <p:spTgt spid="34832"/>
                                        </p:tgtEl>
                                        <p:attrNameLst>
                                          <p:attrName>ppt_x</p:attrName>
                                        </p:attrNameLst>
                                      </p:cBhvr>
                                      <p:tavLst>
                                        <p:tav tm="0">
                                          <p:val>
                                            <p:strVal val="1+#ppt_w/2"/>
                                          </p:val>
                                        </p:tav>
                                        <p:tav tm="100000">
                                          <p:val>
                                            <p:strVal val="#ppt_x"/>
                                          </p:val>
                                        </p:tav>
                                      </p:tavLst>
                                    </p:anim>
                                    <p:anim calcmode="lin" valueType="num">
                                      <p:cBhvr additive="base">
                                        <p:cTn id="28" dur="500" fill="hold"/>
                                        <p:tgtEl>
                                          <p:spTgt spid="34832"/>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4826"/>
                                        </p:tgtEl>
                                        <p:attrNameLst>
                                          <p:attrName>style.visibility</p:attrName>
                                        </p:attrNameLst>
                                      </p:cBhvr>
                                      <p:to>
                                        <p:strVal val="visible"/>
                                      </p:to>
                                    </p:set>
                                    <p:animEffect transition="in" filter="fade">
                                      <p:cBhvr>
                                        <p:cTn id="32" dur="500"/>
                                        <p:tgtEl>
                                          <p:spTgt spid="34826"/>
                                        </p:tgtEl>
                                      </p:cBhvr>
                                    </p:animEffect>
                                    <p:anim calcmode="lin" valueType="num">
                                      <p:cBhvr>
                                        <p:cTn id="33" dur="500" fill="hold"/>
                                        <p:tgtEl>
                                          <p:spTgt spid="34826"/>
                                        </p:tgtEl>
                                        <p:attrNameLst>
                                          <p:attrName>ppt_x</p:attrName>
                                        </p:attrNameLst>
                                      </p:cBhvr>
                                      <p:tavLst>
                                        <p:tav tm="0">
                                          <p:val>
                                            <p:strVal val="#ppt_x"/>
                                          </p:val>
                                        </p:tav>
                                        <p:tav tm="100000">
                                          <p:val>
                                            <p:strVal val="#ppt_x"/>
                                          </p:val>
                                        </p:tav>
                                      </p:tavLst>
                                    </p:anim>
                                    <p:anim calcmode="lin" valueType="num">
                                      <p:cBhvr>
                                        <p:cTn id="34" dur="500" fill="hold"/>
                                        <p:tgtEl>
                                          <p:spTgt spid="348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825"/>
                                        </p:tgtEl>
                                        <p:attrNameLst>
                                          <p:attrName>style.visibility</p:attrName>
                                        </p:attrNameLst>
                                      </p:cBhvr>
                                      <p:to>
                                        <p:strVal val="visible"/>
                                      </p:to>
                                    </p:set>
                                    <p:animEffect transition="in" filter="fade">
                                      <p:cBhvr>
                                        <p:cTn id="37" dur="500"/>
                                        <p:tgtEl>
                                          <p:spTgt spid="34825"/>
                                        </p:tgtEl>
                                      </p:cBhvr>
                                    </p:animEffect>
                                    <p:anim calcmode="lin" valueType="num">
                                      <p:cBhvr>
                                        <p:cTn id="38" dur="500" fill="hold"/>
                                        <p:tgtEl>
                                          <p:spTgt spid="34825"/>
                                        </p:tgtEl>
                                        <p:attrNameLst>
                                          <p:attrName>ppt_x</p:attrName>
                                        </p:attrNameLst>
                                      </p:cBhvr>
                                      <p:tavLst>
                                        <p:tav tm="0">
                                          <p:val>
                                            <p:strVal val="#ppt_x"/>
                                          </p:val>
                                        </p:tav>
                                        <p:tav tm="100000">
                                          <p:val>
                                            <p:strVal val="#ppt_x"/>
                                          </p:val>
                                        </p:tav>
                                      </p:tavLst>
                                    </p:anim>
                                    <p:anim calcmode="lin" valueType="num">
                                      <p:cBhvr>
                                        <p:cTn id="39" dur="500" fill="hold"/>
                                        <p:tgtEl>
                                          <p:spTgt spid="34825"/>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000"/>
                            </p:stCondLst>
                            <p:childTnLst>
                              <p:par>
                                <p:cTn id="41" presetID="2" presetClass="entr" presetSubtype="2" fill="hold" grpId="0" nodeType="afterEffect">
                                  <p:stCondLst>
                                    <p:cond delay="0"/>
                                  </p:stCondLst>
                                  <p:childTnLst>
                                    <p:set>
                                      <p:cBhvr>
                                        <p:cTn id="42" dur="1" fill="hold">
                                          <p:stCondLst>
                                            <p:cond delay="0"/>
                                          </p:stCondLst>
                                        </p:cTn>
                                        <p:tgtEl>
                                          <p:spTgt spid="34833"/>
                                        </p:tgtEl>
                                        <p:attrNameLst>
                                          <p:attrName>style.visibility</p:attrName>
                                        </p:attrNameLst>
                                      </p:cBhvr>
                                      <p:to>
                                        <p:strVal val="visible"/>
                                      </p:to>
                                    </p:set>
                                    <p:anim calcmode="lin" valueType="num">
                                      <p:cBhvr additive="base">
                                        <p:cTn id="43" dur="500" fill="hold"/>
                                        <p:tgtEl>
                                          <p:spTgt spid="34833"/>
                                        </p:tgtEl>
                                        <p:attrNameLst>
                                          <p:attrName>ppt_x</p:attrName>
                                        </p:attrNameLst>
                                      </p:cBhvr>
                                      <p:tavLst>
                                        <p:tav tm="0">
                                          <p:val>
                                            <p:strVal val="1+#ppt_w/2"/>
                                          </p:val>
                                        </p:tav>
                                        <p:tav tm="100000">
                                          <p:val>
                                            <p:strVal val="#ppt_x"/>
                                          </p:val>
                                        </p:tav>
                                      </p:tavLst>
                                    </p:anim>
                                    <p:anim calcmode="lin" valueType="num">
                                      <p:cBhvr additive="base">
                                        <p:cTn id="44" dur="500" fill="hold"/>
                                        <p:tgtEl>
                                          <p:spTgt spid="34833"/>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4828"/>
                                        </p:tgtEl>
                                        <p:attrNameLst>
                                          <p:attrName>style.visibility</p:attrName>
                                        </p:attrNameLst>
                                      </p:cBhvr>
                                      <p:to>
                                        <p:strVal val="visible"/>
                                      </p:to>
                                    </p:set>
                                    <p:animEffect transition="in" filter="fade">
                                      <p:cBhvr>
                                        <p:cTn id="48" dur="500"/>
                                        <p:tgtEl>
                                          <p:spTgt spid="34828"/>
                                        </p:tgtEl>
                                      </p:cBhvr>
                                    </p:animEffect>
                                    <p:anim calcmode="lin" valueType="num">
                                      <p:cBhvr>
                                        <p:cTn id="49" dur="500" fill="hold"/>
                                        <p:tgtEl>
                                          <p:spTgt spid="34828"/>
                                        </p:tgtEl>
                                        <p:attrNameLst>
                                          <p:attrName>ppt_x</p:attrName>
                                        </p:attrNameLst>
                                      </p:cBhvr>
                                      <p:tavLst>
                                        <p:tav tm="0">
                                          <p:val>
                                            <p:strVal val="#ppt_x"/>
                                          </p:val>
                                        </p:tav>
                                        <p:tav tm="100000">
                                          <p:val>
                                            <p:strVal val="#ppt_x"/>
                                          </p:val>
                                        </p:tav>
                                      </p:tavLst>
                                    </p:anim>
                                    <p:anim calcmode="lin" valueType="num">
                                      <p:cBhvr>
                                        <p:cTn id="50" dur="500" fill="hold"/>
                                        <p:tgtEl>
                                          <p:spTgt spid="348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827"/>
                                        </p:tgtEl>
                                        <p:attrNameLst>
                                          <p:attrName>style.visibility</p:attrName>
                                        </p:attrNameLst>
                                      </p:cBhvr>
                                      <p:to>
                                        <p:strVal val="visible"/>
                                      </p:to>
                                    </p:set>
                                    <p:animEffect transition="in" filter="fade">
                                      <p:cBhvr>
                                        <p:cTn id="53" dur="500"/>
                                        <p:tgtEl>
                                          <p:spTgt spid="34827"/>
                                        </p:tgtEl>
                                      </p:cBhvr>
                                    </p:animEffect>
                                    <p:anim calcmode="lin" valueType="num">
                                      <p:cBhvr>
                                        <p:cTn id="54" dur="500" fill="hold"/>
                                        <p:tgtEl>
                                          <p:spTgt spid="34827"/>
                                        </p:tgtEl>
                                        <p:attrNameLst>
                                          <p:attrName>ppt_x</p:attrName>
                                        </p:attrNameLst>
                                      </p:cBhvr>
                                      <p:tavLst>
                                        <p:tav tm="0">
                                          <p:val>
                                            <p:strVal val="#ppt_x"/>
                                          </p:val>
                                        </p:tav>
                                        <p:tav tm="100000">
                                          <p:val>
                                            <p:strVal val="#ppt_x"/>
                                          </p:val>
                                        </p:tav>
                                      </p:tavLst>
                                    </p:anim>
                                    <p:anim calcmode="lin" valueType="num">
                                      <p:cBhvr>
                                        <p:cTn id="55" dur="500" fill="hold"/>
                                        <p:tgtEl>
                                          <p:spTgt spid="34827"/>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4000"/>
                            </p:stCondLst>
                            <p:childTnLst>
                              <p:par>
                                <p:cTn id="57" presetID="2" presetClass="entr" presetSubtype="2" fill="hold" nodeType="afterEffect">
                                  <p:stCondLst>
                                    <p:cond delay="0"/>
                                  </p:stCondLst>
                                  <p:childTnLst>
                                    <p:set>
                                      <p:cBhvr>
                                        <p:cTn id="58" dur="1" fill="hold">
                                          <p:stCondLst>
                                            <p:cond delay="0"/>
                                          </p:stCondLst>
                                        </p:cTn>
                                        <p:tgtEl>
                                          <p:spTgt spid="34822"/>
                                        </p:tgtEl>
                                        <p:attrNameLst>
                                          <p:attrName>style.visibility</p:attrName>
                                        </p:attrNameLst>
                                      </p:cBhvr>
                                      <p:to>
                                        <p:strVal val="visible"/>
                                      </p:to>
                                    </p:set>
                                    <p:anim calcmode="lin" valueType="num">
                                      <p:cBhvr additive="base">
                                        <p:cTn id="59" dur="500" fill="hold"/>
                                        <p:tgtEl>
                                          <p:spTgt spid="34822"/>
                                        </p:tgtEl>
                                        <p:attrNameLst>
                                          <p:attrName>ppt_x</p:attrName>
                                        </p:attrNameLst>
                                      </p:cBhvr>
                                      <p:tavLst>
                                        <p:tav tm="0">
                                          <p:val>
                                            <p:strVal val="1+#ppt_w/2"/>
                                          </p:val>
                                        </p:tav>
                                        <p:tav tm="100000">
                                          <p:val>
                                            <p:strVal val="#ppt_x"/>
                                          </p:val>
                                        </p:tav>
                                      </p:tavLst>
                                    </p:anim>
                                    <p:anim calcmode="lin" valueType="num">
                                      <p:cBhvr additive="base">
                                        <p:cTn id="60" dur="500" fill="hold"/>
                                        <p:tgtEl>
                                          <p:spTgt spid="34822"/>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4500"/>
                            </p:stCondLst>
                            <p:childTnLst>
                              <p:par>
                                <p:cTn id="62" presetID="2" presetClass="entr" presetSubtype="2" fill="hold" nodeType="afterEffect">
                                  <p:stCondLst>
                                    <p:cond delay="0"/>
                                  </p:stCondLst>
                                  <p:childTnLst>
                                    <p:set>
                                      <p:cBhvr>
                                        <p:cTn id="63" dur="1" fill="hold">
                                          <p:stCondLst>
                                            <p:cond delay="0"/>
                                          </p:stCondLst>
                                        </p:cTn>
                                        <p:tgtEl>
                                          <p:spTgt spid="34817"/>
                                        </p:tgtEl>
                                        <p:attrNameLst>
                                          <p:attrName>style.visibility</p:attrName>
                                        </p:attrNameLst>
                                      </p:cBhvr>
                                      <p:to>
                                        <p:strVal val="visible"/>
                                      </p:to>
                                    </p:set>
                                    <p:anim calcmode="lin" valueType="num">
                                      <p:cBhvr additive="base">
                                        <p:cTn id="64" dur="500" fill="hold"/>
                                        <p:tgtEl>
                                          <p:spTgt spid="34817"/>
                                        </p:tgtEl>
                                        <p:attrNameLst>
                                          <p:attrName>ppt_x</p:attrName>
                                        </p:attrNameLst>
                                      </p:cBhvr>
                                      <p:tavLst>
                                        <p:tav tm="0">
                                          <p:val>
                                            <p:strVal val="1+#ppt_w/2"/>
                                          </p:val>
                                        </p:tav>
                                        <p:tav tm="100000">
                                          <p:val>
                                            <p:strVal val="#ppt_x"/>
                                          </p:val>
                                        </p:tav>
                                      </p:tavLst>
                                    </p:anim>
                                    <p:anim calcmode="lin" valueType="num">
                                      <p:cBhvr additive="base">
                                        <p:cTn id="65" dur="500" fill="hold"/>
                                        <p:tgtEl>
                                          <p:spTgt spid="34817"/>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5000"/>
                            </p:stCondLst>
                            <p:childTnLst>
                              <p:par>
                                <p:cTn id="67" presetID="2" presetClass="entr" presetSubtype="2" fill="hold" nodeType="afterEffect">
                                  <p:stCondLst>
                                    <p:cond delay="0"/>
                                  </p:stCondLst>
                                  <p:childTnLst>
                                    <p:set>
                                      <p:cBhvr>
                                        <p:cTn id="68" dur="1" fill="hold">
                                          <p:stCondLst>
                                            <p:cond delay="0"/>
                                          </p:stCondLst>
                                        </p:cTn>
                                        <p:tgtEl>
                                          <p:spTgt spid="34823"/>
                                        </p:tgtEl>
                                        <p:attrNameLst>
                                          <p:attrName>style.visibility</p:attrName>
                                        </p:attrNameLst>
                                      </p:cBhvr>
                                      <p:to>
                                        <p:strVal val="visible"/>
                                      </p:to>
                                    </p:set>
                                    <p:anim calcmode="lin" valueType="num">
                                      <p:cBhvr additive="base">
                                        <p:cTn id="69" dur="500" fill="hold"/>
                                        <p:tgtEl>
                                          <p:spTgt spid="34823"/>
                                        </p:tgtEl>
                                        <p:attrNameLst>
                                          <p:attrName>ppt_x</p:attrName>
                                        </p:attrNameLst>
                                      </p:cBhvr>
                                      <p:tavLst>
                                        <p:tav tm="0">
                                          <p:val>
                                            <p:strVal val="1+#ppt_w/2"/>
                                          </p:val>
                                        </p:tav>
                                        <p:tav tm="100000">
                                          <p:val>
                                            <p:strVal val="#ppt_x"/>
                                          </p:val>
                                        </p:tav>
                                      </p:tavLst>
                                    </p:anim>
                                    <p:anim calcmode="lin" valueType="num">
                                      <p:cBhvr additive="base">
                                        <p:cTn id="70" dur="500" fill="hold"/>
                                        <p:tgtEl>
                                          <p:spTgt spid="34823"/>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5500"/>
                            </p:stCondLst>
                            <p:childTnLst>
                              <p:par>
                                <p:cTn id="72" presetID="2" presetClass="entr" presetSubtype="2" fill="hold" nodeType="afterEffect">
                                  <p:stCondLst>
                                    <p:cond delay="0"/>
                                  </p:stCondLst>
                                  <p:childTnLst>
                                    <p:set>
                                      <p:cBhvr>
                                        <p:cTn id="73" dur="1" fill="hold">
                                          <p:stCondLst>
                                            <p:cond delay="0"/>
                                          </p:stCondLst>
                                        </p:cTn>
                                        <p:tgtEl>
                                          <p:spTgt spid="34824"/>
                                        </p:tgtEl>
                                        <p:attrNameLst>
                                          <p:attrName>style.visibility</p:attrName>
                                        </p:attrNameLst>
                                      </p:cBhvr>
                                      <p:to>
                                        <p:strVal val="visible"/>
                                      </p:to>
                                    </p:set>
                                    <p:anim calcmode="lin" valueType="num">
                                      <p:cBhvr additive="base">
                                        <p:cTn id="74" dur="500" fill="hold"/>
                                        <p:tgtEl>
                                          <p:spTgt spid="34824"/>
                                        </p:tgtEl>
                                        <p:attrNameLst>
                                          <p:attrName>ppt_x</p:attrName>
                                        </p:attrNameLst>
                                      </p:cBhvr>
                                      <p:tavLst>
                                        <p:tav tm="0">
                                          <p:val>
                                            <p:strVal val="1+#ppt_w/2"/>
                                          </p:val>
                                        </p:tav>
                                        <p:tav tm="100000">
                                          <p:val>
                                            <p:strVal val="#ppt_x"/>
                                          </p:val>
                                        </p:tav>
                                      </p:tavLst>
                                    </p:anim>
                                    <p:anim calcmode="lin" valueType="num">
                                      <p:cBhvr additive="base">
                                        <p:cTn id="75" dur="500" fill="hold"/>
                                        <p:tgtEl>
                                          <p:spTgt spid="34824"/>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4825" grpId="0"/>
      <p:bldP spid="34826" grpId="0"/>
      <p:bldP spid="34827" grpId="0"/>
      <p:bldP spid="34828" grpId="0"/>
      <p:bldP spid="34832" grpId="0"/>
      <p:bldP spid="34833" grpId="0"/>
      <p:bldP spid="1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27" name="Group 227"/>
          <p:cNvGrpSpPr/>
          <p:nvPr/>
        </p:nvGrpSpPr>
        <p:grpSpPr>
          <a:xfrm>
            <a:off x="1802782" y="2206670"/>
            <a:ext cx="9253188" cy="3713324"/>
            <a:chExt cx="20725991" cy="8317383"/>
          </a:xfrm>
        </p:grpSpPr>
        <p:sp>
          <p:nvSpPr>
            <p:cNvPr id="197" name="Shape 197"/>
            <p:cNvSpPr/>
            <p:nvPr/>
          </p:nvSpPr>
          <p:spPr>
            <a:xfrm>
              <a:off x="181934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198"/>
            <p:cNvSpPr/>
            <p:nvPr/>
          </p:nvSpPr>
          <p:spPr>
            <a:xfrm>
              <a:off x="0" y="0"/>
              <a:ext cx="2390468" cy="2390468"/>
            </a:xfrm>
            <a:prstGeom prst="roundRect">
              <a:avLst>
                <a:gd name="adj" fmla="val 15000"/>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199"/>
            <p:cNvSpPr/>
            <p:nvPr/>
          </p:nvSpPr>
          <p:spPr>
            <a:xfrm>
              <a:off x="718982"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Shape 200"/>
            <p:cNvSpPr/>
            <p:nvPr/>
          </p:nvSpPr>
          <p:spPr>
            <a:xfrm>
              <a:off x="1819340" y="2963457"/>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1" name="Shape 201"/>
            <p:cNvSpPr/>
            <p:nvPr/>
          </p:nvSpPr>
          <p:spPr>
            <a:xfrm>
              <a:off x="0" y="2963457"/>
              <a:ext cx="2390468" cy="2390468"/>
            </a:xfrm>
            <a:prstGeom prst="roundRect">
              <a:avLst>
                <a:gd name="adj" fmla="val 15000"/>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2" name="Shape 202"/>
            <p:cNvSpPr/>
            <p:nvPr/>
          </p:nvSpPr>
          <p:spPr>
            <a:xfrm>
              <a:off x="718982" y="3632724"/>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Shape 203"/>
            <p:cNvSpPr/>
            <p:nvPr/>
          </p:nvSpPr>
          <p:spPr>
            <a:xfrm>
              <a:off x="1819340"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4" name="Shape 204"/>
            <p:cNvSpPr/>
            <p:nvPr/>
          </p:nvSpPr>
          <p:spPr>
            <a:xfrm>
              <a:off x="0" y="5926914"/>
              <a:ext cx="2390468" cy="2390469"/>
            </a:xfrm>
            <a:prstGeom prst="roundRect">
              <a:avLst>
                <a:gd name="adj" fmla="val 15000"/>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5" name="Shape 205"/>
            <p:cNvSpPr/>
            <p:nvPr/>
          </p:nvSpPr>
          <p:spPr>
            <a:xfrm>
              <a:off x="718982" y="6568921"/>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Shape 206"/>
            <p:cNvSpPr/>
            <p:nvPr/>
          </p:nvSpPr>
          <p:spPr>
            <a:xfrm>
              <a:off x="1164549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7" name="Shape 207"/>
            <p:cNvSpPr/>
            <p:nvPr/>
          </p:nvSpPr>
          <p:spPr>
            <a:xfrm>
              <a:off x="18335523" y="0"/>
              <a:ext cx="2390469" cy="2390468"/>
            </a:xfrm>
            <a:prstGeom prst="roundRect">
              <a:avLst>
                <a:gd name="adj" fmla="val 15000"/>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8" name="Shape 208"/>
            <p:cNvSpPr/>
            <p:nvPr/>
          </p:nvSpPr>
          <p:spPr>
            <a:xfrm>
              <a:off x="19054504"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Shape 209"/>
            <p:cNvSpPr/>
            <p:nvPr/>
          </p:nvSpPr>
          <p:spPr>
            <a:xfrm>
              <a:off x="11652524" y="2990716"/>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0" name="Shape 210"/>
            <p:cNvSpPr/>
            <p:nvPr/>
          </p:nvSpPr>
          <p:spPr>
            <a:xfrm>
              <a:off x="18335523" y="2963457"/>
              <a:ext cx="2390469" cy="2390468"/>
            </a:xfrm>
            <a:prstGeom prst="roundRect">
              <a:avLst>
                <a:gd name="adj" fmla="val 15000"/>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1" name="Shape 211"/>
            <p:cNvSpPr/>
            <p:nvPr/>
          </p:nvSpPr>
          <p:spPr>
            <a:xfrm>
              <a:off x="19054504" y="3605465"/>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2" name="Shape 212"/>
            <p:cNvSpPr/>
            <p:nvPr/>
          </p:nvSpPr>
          <p:spPr>
            <a:xfrm>
              <a:off x="11652524"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3" name="Shape 213"/>
            <p:cNvSpPr/>
            <p:nvPr/>
          </p:nvSpPr>
          <p:spPr>
            <a:xfrm>
              <a:off x="18335523" y="5926914"/>
              <a:ext cx="2390469" cy="2390469"/>
            </a:xfrm>
            <a:prstGeom prst="roundRect">
              <a:avLst>
                <a:gd name="adj" fmla="val 15000"/>
              </a:avLst>
            </a:prstGeom>
            <a:solidFill>
              <a:schemeClr val="accent6"/>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4" name="Shape 214"/>
            <p:cNvSpPr/>
            <p:nvPr/>
          </p:nvSpPr>
          <p:spPr>
            <a:xfrm>
              <a:off x="19054504" y="6571570"/>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Shape 215"/>
            <p:cNvSpPr/>
            <p:nvPr/>
          </p:nvSpPr>
          <p:spPr>
            <a:xfrm>
              <a:off x="3449601" y="425655"/>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Shape 216"/>
            <p:cNvSpPr/>
            <p:nvPr/>
          </p:nvSpPr>
          <p:spPr>
            <a:xfrm>
              <a:off x="3449601" y="1045990"/>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Shape 217"/>
            <p:cNvSpPr/>
            <p:nvPr/>
          </p:nvSpPr>
          <p:spPr>
            <a:xfrm>
              <a:off x="3453785" y="3389113"/>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Shape 218"/>
            <p:cNvSpPr/>
            <p:nvPr/>
          </p:nvSpPr>
          <p:spPr>
            <a:xfrm>
              <a:off x="3453785" y="4009449"/>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219"/>
            <p:cNvSpPr/>
            <p:nvPr/>
          </p:nvSpPr>
          <p:spPr>
            <a:xfrm>
              <a:off x="3453785" y="6352571"/>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3A9A87"/>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Shape 220"/>
            <p:cNvSpPr/>
            <p:nvPr/>
          </p:nvSpPr>
          <p:spPr>
            <a:xfrm>
              <a:off x="3453785" y="6972907"/>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Shape 221"/>
            <p:cNvSpPr/>
            <p:nvPr/>
          </p:nvSpPr>
          <p:spPr>
            <a:xfrm>
              <a:off x="13869608" y="400140"/>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Shape 222"/>
            <p:cNvSpPr/>
            <p:nvPr/>
          </p:nvSpPr>
          <p:spPr>
            <a:xfrm>
              <a:off x="12932314" y="1034518"/>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Shape 223"/>
            <p:cNvSpPr/>
            <p:nvPr/>
          </p:nvSpPr>
          <p:spPr>
            <a:xfrm>
              <a:off x="13873792" y="3363598"/>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694E7F"/>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Shape 224"/>
            <p:cNvSpPr/>
            <p:nvPr/>
          </p:nvSpPr>
          <p:spPr>
            <a:xfrm>
              <a:off x="12936498" y="3997976"/>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Shape 225"/>
            <p:cNvSpPr/>
            <p:nvPr/>
          </p:nvSpPr>
          <p:spPr>
            <a:xfrm>
              <a:off x="13873792" y="6327057"/>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114A70"/>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Shape 226"/>
            <p:cNvSpPr/>
            <p:nvPr/>
          </p:nvSpPr>
          <p:spPr>
            <a:xfrm>
              <a:off x="12936498" y="6961434"/>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Content Placeholder 2"/>
          <p:cNvSpPr txBox="1"/>
          <p:nvPr/>
        </p:nvSpPr>
        <p:spPr>
          <a:xfrm>
            <a:off x="362744" y="269590"/>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indefinite" fill="hold"/>
                                        <p:tgtEl>
                                          <p:spTgt spid="227"/>
                                        </p:tgtEl>
                                        <p:attrNameLst>
                                          <p:attrName>style.visibility</p:attrName>
                                        </p:attrNameLst>
                                      </p:cBhvr>
                                      <p:to>
                                        <p:strVal val="visible"/>
                                      </p:to>
                                    </p:set>
                                    <p:animEffect transition="in" filter="box(out)">
                                      <p:cBhvr>
                                        <p:cTn id="7" dur="1000"/>
                                        <p:tgtEl>
                                          <p:spTgt spid="227"/>
                                        </p:tgtEl>
                                      </p:cBhvr>
                                    </p:animEffect>
                                  </p:childTnLst>
                                </p:cTn>
                              </p:par>
                            </p:childTnLst>
                          </p:cTn>
                        </p:par>
                        <p:par>
                          <p:cTn id="8" fill="hold" nodeType="afterGroup">
                            <p:stCondLst>
                              <p:cond delay="indefinite"/>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P spid="3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010" name="Group 2010"/>
          <p:cNvGrpSpPr/>
          <p:nvPr/>
        </p:nvGrpSpPr>
        <p:grpSpPr>
          <a:xfrm>
            <a:off x="1360921" y="1890783"/>
            <a:ext cx="1535181" cy="4336538"/>
            <a:chOff x="-1" y="-15"/>
            <a:chExt cx="2911317" cy="8223811"/>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5" name="Shape 2005"/>
            <p:cNvSpPr/>
            <p:nvPr/>
          </p:nvSpPr>
          <p:spPr>
            <a:xfrm>
              <a:off x="895303" y="328849"/>
              <a:ext cx="1107961"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6" name="Shape 2006"/>
            <p:cNvSpPr/>
            <p:nvPr/>
          </p:nvSpPr>
          <p:spPr>
            <a:xfrm>
              <a:off x="1315248" y="2723469"/>
              <a:ext cx="268106" cy="26810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7" name="Shape 2007"/>
            <p:cNvSpPr/>
            <p:nvPr/>
          </p:nvSpPr>
          <p:spPr>
            <a:xfrm>
              <a:off x="263953" y="6664725"/>
              <a:ext cx="2383308" cy="447966"/>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8" name="Shape 2008"/>
            <p:cNvSpPr/>
            <p:nvPr/>
          </p:nvSpPr>
          <p:spPr>
            <a:xfrm>
              <a:off x="-1" y="7128932"/>
              <a:ext cx="2911317"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ct val="0"/>
                </a:spcBef>
                <a:spcAft>
                  <a:spcPct val="0"/>
                </a:spcAft>
                <a:defRPr/>
              </a:pPr>
              <a:r>
                <a:rPr lang="en-US" altLang="zh-CN"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09" name="Shape 2009"/>
            <p:cNvSpPr/>
            <p:nvPr/>
          </p:nvSpPr>
          <p:spPr>
            <a:xfrm>
              <a:off x="1315248" y="759053"/>
              <a:ext cx="268106" cy="26810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18" name="Group 2018"/>
          <p:cNvGrpSpPr/>
          <p:nvPr/>
        </p:nvGrpSpPr>
        <p:grpSpPr>
          <a:xfrm>
            <a:off x="3081267" y="2634492"/>
            <a:ext cx="1535181" cy="3621840"/>
            <a:chExt cx="2911316" cy="6868459"/>
          </a:xfrm>
        </p:grpSpPr>
        <p:sp>
          <p:nvSpPr>
            <p:cNvPr id="2011" name="Shape 2011"/>
            <p:cNvSpPr/>
            <p:nvPr/>
          </p:nvSpPr>
          <p:spPr>
            <a:xfrm>
              <a:off x="525331" y="0"/>
              <a:ext cx="1860634" cy="2767336"/>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2" name="Shape 2012"/>
            <p:cNvSpPr/>
            <p:nvPr/>
          </p:nvSpPr>
          <p:spPr>
            <a:xfrm>
              <a:off x="901653" y="328863"/>
              <a:ext cx="1107961"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3" name="Shape 2013"/>
            <p:cNvSpPr/>
            <p:nvPr/>
          </p:nvSpPr>
          <p:spPr>
            <a:xfrm>
              <a:off x="1321606" y="2747249"/>
              <a:ext cx="268106" cy="268107"/>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5" name="Shape 2015"/>
            <p:cNvSpPr/>
            <p:nvPr/>
          </p:nvSpPr>
          <p:spPr>
            <a:xfrm>
              <a:off x="263979" y="5233217"/>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lvl="0" defTabSz="45720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endParaRPr>
            </a:p>
          </p:txBody>
        </p:sp>
        <p:sp>
          <p:nvSpPr>
            <p:cNvPr id="2016" name="Shape 2016"/>
            <p:cNvSpPr/>
            <p:nvPr/>
          </p:nvSpPr>
          <p:spPr>
            <a:xfrm>
              <a:off x="0" y="5773595"/>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ct val="0"/>
                </a:spcBef>
                <a:spcAft>
                  <a:spcPct val="0"/>
                </a:spcAft>
                <a:defRPr/>
              </a:pPr>
              <a:r>
                <a:rPr lang="en-US" altLang="zh-CN"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7" name="Shape 2017"/>
            <p:cNvSpPr/>
            <p:nvPr/>
          </p:nvSpPr>
          <p:spPr>
            <a:xfrm>
              <a:off x="1321606" y="812771"/>
              <a:ext cx="268106" cy="268106"/>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6" name="Group 2026"/>
          <p:cNvGrpSpPr/>
          <p:nvPr/>
        </p:nvGrpSpPr>
        <p:grpSpPr>
          <a:xfrm>
            <a:off x="4801613" y="1890784"/>
            <a:ext cx="1535181" cy="4365548"/>
            <a:chExt cx="2911316" cy="8278827"/>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1" name="Shape 2021"/>
            <p:cNvSpPr/>
            <p:nvPr/>
          </p:nvSpPr>
          <p:spPr>
            <a:xfrm>
              <a:off x="908003" y="328863"/>
              <a:ext cx="1107961"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2" name="Shape 2022"/>
            <p:cNvSpPr/>
            <p:nvPr/>
          </p:nvSpPr>
          <p:spPr>
            <a:xfrm>
              <a:off x="1327931" y="2723483"/>
              <a:ext cx="268106" cy="268106"/>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3" name="Shape 2023"/>
            <p:cNvSpPr/>
            <p:nvPr/>
          </p:nvSpPr>
          <p:spPr>
            <a:xfrm>
              <a:off x="264002"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4" name="Shape 2024"/>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ct val="0"/>
                </a:spcBef>
                <a:spcAft>
                  <a:spcPct val="0"/>
                </a:spcAft>
                <a:defRPr/>
              </a:pPr>
              <a:r>
                <a:rPr lang="en-US" altLang="zh-CN"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25" name="Shape 2025"/>
            <p:cNvSpPr/>
            <p:nvPr/>
          </p:nvSpPr>
          <p:spPr>
            <a:xfrm>
              <a:off x="1327964" y="759067"/>
              <a:ext cx="268106" cy="268107"/>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4" name="Group 2034"/>
          <p:cNvGrpSpPr/>
          <p:nvPr/>
        </p:nvGrpSpPr>
        <p:grpSpPr>
          <a:xfrm>
            <a:off x="6521959" y="2634492"/>
            <a:ext cx="1535181" cy="3607251"/>
            <a:chExt cx="2911316" cy="6840792"/>
          </a:xfrm>
        </p:grpSpPr>
        <p:sp>
          <p:nvSpPr>
            <p:cNvPr id="2027" name="Shape 2027"/>
            <p:cNvSpPr/>
            <p:nvPr/>
          </p:nvSpPr>
          <p:spPr>
            <a:xfrm>
              <a:off x="523115" y="0"/>
              <a:ext cx="1860634" cy="2767336"/>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8" name="Shape 2028"/>
            <p:cNvSpPr/>
            <p:nvPr/>
          </p:nvSpPr>
          <p:spPr>
            <a:xfrm>
              <a:off x="899437" y="328863"/>
              <a:ext cx="1107962"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9" name="Shape 2029"/>
            <p:cNvSpPr/>
            <p:nvPr/>
          </p:nvSpPr>
          <p:spPr>
            <a:xfrm>
              <a:off x="1319399" y="2747249"/>
              <a:ext cx="268106" cy="268107"/>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0" name="Shape 2030"/>
            <p:cNvSpPr/>
            <p:nvPr/>
          </p:nvSpPr>
          <p:spPr>
            <a:xfrm>
              <a:off x="251332" y="5254375"/>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0" y="574592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ct val="0"/>
                </a:spcBef>
                <a:spcAft>
                  <a:spcPct val="0"/>
                </a:spcAft>
                <a:defRPr/>
              </a:pPr>
              <a:r>
                <a:rPr lang="en-US" altLang="zh-CN" sz="800" ker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ker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3" name="Shape 2033"/>
            <p:cNvSpPr/>
            <p:nvPr/>
          </p:nvSpPr>
          <p:spPr>
            <a:xfrm>
              <a:off x="1324773" y="812771"/>
              <a:ext cx="268106" cy="268106"/>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2" name="Group 2042"/>
          <p:cNvGrpSpPr/>
          <p:nvPr/>
        </p:nvGrpSpPr>
        <p:grpSpPr>
          <a:xfrm>
            <a:off x="8242305" y="1890784"/>
            <a:ext cx="1535181" cy="4365548"/>
            <a:chExt cx="2911316" cy="8278827"/>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7" name="Shape 2037"/>
            <p:cNvSpPr/>
            <p:nvPr/>
          </p:nvSpPr>
          <p:spPr>
            <a:xfrm>
              <a:off x="920703" y="328863"/>
              <a:ext cx="1107961"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8" name="Shape 2038"/>
            <p:cNvSpPr/>
            <p:nvPr/>
          </p:nvSpPr>
          <p:spPr>
            <a:xfrm>
              <a:off x="1340665" y="2723483"/>
              <a:ext cx="268106" cy="26810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9" name="Shape 2039"/>
            <p:cNvSpPr/>
            <p:nvPr/>
          </p:nvSpPr>
          <p:spPr>
            <a:xfrm>
              <a:off x="264003"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0" name="Shape 2040"/>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ct val="0"/>
                </a:spcBef>
                <a:spcAft>
                  <a:spcPct val="0"/>
                </a:spcAft>
                <a:defRPr/>
              </a:pPr>
              <a:r>
                <a:rPr lang="en-US" altLang="zh-CN"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1" name="Shape 2041"/>
            <p:cNvSpPr/>
            <p:nvPr/>
          </p:nvSpPr>
          <p:spPr>
            <a:xfrm>
              <a:off x="1334281" y="754485"/>
              <a:ext cx="268106" cy="26810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 name="Group 2050"/>
          <p:cNvGrpSpPr/>
          <p:nvPr/>
        </p:nvGrpSpPr>
        <p:grpSpPr>
          <a:xfrm>
            <a:off x="9962649" y="2634492"/>
            <a:ext cx="1535181" cy="3592829"/>
            <a:chExt cx="2911316" cy="6813442"/>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5" name="Shape 2045"/>
            <p:cNvSpPr/>
            <p:nvPr/>
          </p:nvSpPr>
          <p:spPr>
            <a:xfrm>
              <a:off x="901654" y="328863"/>
              <a:ext cx="1107961"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6" name="Shape 2046"/>
            <p:cNvSpPr/>
            <p:nvPr/>
          </p:nvSpPr>
          <p:spPr>
            <a:xfrm>
              <a:off x="1321581" y="2747249"/>
              <a:ext cx="268106" cy="268107"/>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7" name="Shape 2047"/>
            <p:cNvSpPr/>
            <p:nvPr/>
          </p:nvSpPr>
          <p:spPr>
            <a:xfrm>
              <a:off x="263981" y="5254373"/>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 name="Shape 2048"/>
            <p:cNvSpPr/>
            <p:nvPr/>
          </p:nvSpPr>
          <p:spPr>
            <a:xfrm>
              <a:off x="0" y="571857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ct val="0"/>
                </a:spcBef>
                <a:spcAft>
                  <a:spcPct val="0"/>
                </a:spcAft>
                <a:defRPr/>
              </a:pPr>
              <a:r>
                <a:rPr lang="en-US" altLang="zh-CN"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9" name="Shape 2049"/>
            <p:cNvSpPr/>
            <p:nvPr/>
          </p:nvSpPr>
          <p:spPr>
            <a:xfrm>
              <a:off x="1321598" y="812771"/>
              <a:ext cx="268106" cy="268106"/>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Content Placeholder 2"/>
          <p:cNvSpPr txBox="1"/>
          <p:nvPr/>
        </p:nvSpPr>
        <p:spPr>
          <a:xfrm>
            <a:off x="362744" y="269590"/>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2018"/>
                                        </p:tgtEl>
                                        <p:attrNameLst>
                                          <p:attrName>style.visibility</p:attrName>
                                        </p:attrNameLst>
                                      </p:cBhvr>
                                      <p:to>
                                        <p:strVal val="visible"/>
                                      </p:to>
                                    </p:set>
                                    <p:anim calcmode="lin" valueType="num">
                                      <p:cBhvr>
                                        <p:cTn id="13" dur="900" fill="hold"/>
                                        <p:tgtEl>
                                          <p:spTgt spid="2018"/>
                                        </p:tgtEl>
                                        <p:attrNameLst>
                                          <p:attrName>ppt_x</p:attrName>
                                        </p:attrNameLst>
                                      </p:cBhvr>
                                      <p:tavLst>
                                        <p:tav tm="0">
                                          <p:val>
                                            <p:strVal val="#ppt_x"/>
                                          </p:val>
                                        </p:tav>
                                        <p:tav tm="100000">
                                          <p:val>
                                            <p:strVal val="#ppt_x"/>
                                          </p:val>
                                        </p:tav>
                                      </p:tavLst>
                                    </p:anim>
                                    <p:anim calcmode="lin" valueType="num">
                                      <p:cBhvr>
                                        <p:cTn id="14" dur="900" fill="hold"/>
                                        <p:tgtEl>
                                          <p:spTgt spid="201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2026"/>
                                        </p:tgtEl>
                                        <p:attrNameLst>
                                          <p:attrName>style.visibility</p:attrName>
                                        </p:attrNameLst>
                                      </p:cBhvr>
                                      <p:to>
                                        <p:strVal val="visible"/>
                                      </p:to>
                                    </p:set>
                                    <p:anim calcmode="lin" valueType="num">
                                      <p:cBhvr>
                                        <p:cTn id="19" dur="900" fill="hold"/>
                                        <p:tgtEl>
                                          <p:spTgt spid="2026"/>
                                        </p:tgtEl>
                                        <p:attrNameLst>
                                          <p:attrName>ppt_x</p:attrName>
                                        </p:attrNameLst>
                                      </p:cBhvr>
                                      <p:tavLst>
                                        <p:tav tm="0">
                                          <p:val>
                                            <p:strVal val="#ppt_x"/>
                                          </p:val>
                                        </p:tav>
                                        <p:tav tm="100000">
                                          <p:val>
                                            <p:strVal val="#ppt_x"/>
                                          </p:val>
                                        </p:tav>
                                      </p:tavLst>
                                    </p:anim>
                                    <p:anim calcmode="lin" valueType="num">
                                      <p:cBhvr>
                                        <p:cTn id="20" dur="900" fill="hold"/>
                                        <p:tgtEl>
                                          <p:spTgt spid="202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2034"/>
                                        </p:tgtEl>
                                        <p:attrNameLst>
                                          <p:attrName>style.visibility</p:attrName>
                                        </p:attrNameLst>
                                      </p:cBhvr>
                                      <p:to>
                                        <p:strVal val="visible"/>
                                      </p:to>
                                    </p:set>
                                    <p:anim calcmode="lin" valueType="num">
                                      <p:cBhvr>
                                        <p:cTn id="25" dur="900" fill="hold"/>
                                        <p:tgtEl>
                                          <p:spTgt spid="2034"/>
                                        </p:tgtEl>
                                        <p:attrNameLst>
                                          <p:attrName>ppt_x</p:attrName>
                                        </p:attrNameLst>
                                      </p:cBhvr>
                                      <p:tavLst>
                                        <p:tav tm="0">
                                          <p:val>
                                            <p:strVal val="#ppt_x"/>
                                          </p:val>
                                        </p:tav>
                                        <p:tav tm="100000">
                                          <p:val>
                                            <p:strVal val="#ppt_x"/>
                                          </p:val>
                                        </p:tav>
                                      </p:tavLst>
                                    </p:anim>
                                    <p:anim calcmode="lin" valueType="num">
                                      <p:cBhvr>
                                        <p:cTn id="26" dur="9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2042"/>
                                        </p:tgtEl>
                                        <p:attrNameLst>
                                          <p:attrName>style.visibility</p:attrName>
                                        </p:attrNameLst>
                                      </p:cBhvr>
                                      <p:to>
                                        <p:strVal val="visible"/>
                                      </p:to>
                                    </p:set>
                                    <p:anim calcmode="lin" valueType="num">
                                      <p:cBhvr>
                                        <p:cTn id="31" dur="900" fill="hold"/>
                                        <p:tgtEl>
                                          <p:spTgt spid="2042"/>
                                        </p:tgtEl>
                                        <p:attrNameLst>
                                          <p:attrName>ppt_x</p:attrName>
                                        </p:attrNameLst>
                                      </p:cBhvr>
                                      <p:tavLst>
                                        <p:tav tm="0">
                                          <p:val>
                                            <p:strVal val="#ppt_x"/>
                                          </p:val>
                                        </p:tav>
                                        <p:tav tm="100000">
                                          <p:val>
                                            <p:strVal val="#ppt_x"/>
                                          </p:val>
                                        </p:tav>
                                      </p:tavLst>
                                    </p:anim>
                                    <p:anim calcmode="lin" valueType="num">
                                      <p:cBhvr>
                                        <p:cTn id="32" dur="900" fill="hold"/>
                                        <p:tgtEl>
                                          <p:spTgt spid="204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050"/>
                                        </p:tgtEl>
                                        <p:attrNameLst>
                                          <p:attrName>style.visibility</p:attrName>
                                        </p:attrNameLst>
                                      </p:cBhvr>
                                      <p:to>
                                        <p:strVal val="visible"/>
                                      </p:to>
                                    </p:set>
                                    <p:anim calcmode="lin" valueType="num">
                                      <p:cBhvr>
                                        <p:cTn id="37" dur="900" fill="hold"/>
                                        <p:tgtEl>
                                          <p:spTgt spid="2050"/>
                                        </p:tgtEl>
                                        <p:attrNameLst>
                                          <p:attrName>ppt_x</p:attrName>
                                        </p:attrNameLst>
                                      </p:cBhvr>
                                      <p:tavLst>
                                        <p:tav tm="0">
                                          <p:val>
                                            <p:strVal val="#ppt_x"/>
                                          </p:val>
                                        </p:tav>
                                        <p:tav tm="100000">
                                          <p:val>
                                            <p:strVal val="#ppt_x"/>
                                          </p:val>
                                        </p:tav>
                                      </p:tavLst>
                                    </p:anim>
                                    <p:anim calcmode="lin" valueType="num">
                                      <p:cBhvr>
                                        <p:cTn id="38" dur="900" fill="hold"/>
                                        <p:tgtEl>
                                          <p:spTgt spid="2050"/>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indefinite"/>
                            </p:stCondLst>
                            <p:childTnLst>
                              <p:par>
                                <p:cTn id="40" presetID="22" presetClass="entr" presetSubtype="8"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dvAuto="0"/>
      <p:bldP spid="2018" grpId="0" advAuto="0"/>
      <p:bldP spid="2026" grpId="0" advAuto="0"/>
      <p:bldP spid="2034" grpId="0" advAuto="0"/>
      <p:bldP spid="2042" grpId="0" advAuto="0"/>
      <p:bldP spid="2050" grpId="0" advAuto="0"/>
      <p:bldP spid="50"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794" y="447"/>
            <a:ext cx="12857163" cy="7232468"/>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149" y="449"/>
            <a:ext cx="5881809" cy="7232466"/>
          </a:xfrm>
          <a:custGeom>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3">
              <a:alpha val="60000"/>
            </a:schemeClr>
          </a:solidFill>
          <a:ln>
            <a:noFill/>
          </a:ln>
          <a:effectLst/>
        </p:spPr>
        <p:txBody>
          <a:bodyPr vert="horz" wrap="square" lIns="45311" tIns="22656" rIns="45311" bIns="22656"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592" y="2180318"/>
            <a:ext cx="2506612" cy="353493"/>
          </a:xfrm>
          <a:prstGeom prst="rect">
            <a:avLst/>
          </a:prstGeom>
          <a:noFill/>
        </p:spPr>
        <p:txBody>
          <a:bodyPr wrap="square" lIns="45311" tIns="22656" rIns="45311" bIns="22656" rtlCol="0">
            <a:spAutoFit/>
          </a:bodyPr>
          <a:lstStyle/>
          <a:p>
            <a:pPr>
              <a:tabLst>
                <a:tab pos="989965"/>
              </a:tabLst>
            </a:pPr>
            <a:r>
              <a:rPr lang="zh-CN" altLang="en-US" sz="2000">
                <a:ln w="12700" cmpd="sng">
                  <a:noFill/>
                  <a:prstDash val="solid"/>
                </a:ln>
                <a:solidFill>
                  <a:schemeClr val="bg1"/>
                </a:solidFill>
                <a:latin typeface="微软雅黑" panose="020b0503020204020204" pitchFamily="34" charset="-122"/>
                <a:ea typeface="微软雅黑" panose="020b0503020204020204" pitchFamily="34" charset="-122"/>
                <a:cs typeface="华文黑体"/>
              </a:rPr>
              <a:t>添加相关标题文字</a:t>
            </a:r>
            <a:endParaRPr lang="en-SG" altLang="zh-CN" sz="2000">
              <a:ln w="12700" cmpd="sng">
                <a:noFill/>
                <a:prstDash val="solid"/>
              </a:ln>
              <a:solidFill>
                <a:schemeClr val="bg1"/>
              </a:solidFill>
              <a:latin typeface="微软雅黑" panose="020b0503020204020204" pitchFamily="34" charset="-122"/>
              <a:ea typeface="微软雅黑" panose="020b0503020204020204" pitchFamily="34" charset="-122"/>
              <a:cs typeface="华文黑体"/>
            </a:endParaRPr>
          </a:p>
        </p:txBody>
      </p:sp>
      <p:sp>
        <p:nvSpPr>
          <p:cNvPr id="46" name="TextBox 45"/>
          <p:cNvSpPr txBox="1"/>
          <p:nvPr/>
        </p:nvSpPr>
        <p:spPr>
          <a:xfrm>
            <a:off x="9179592" y="1905558"/>
            <a:ext cx="2647861" cy="261172"/>
          </a:xfrm>
          <a:prstGeom prst="rect">
            <a:avLst/>
          </a:prstGeom>
          <a:noFill/>
        </p:spPr>
        <p:txBody>
          <a:bodyPr wrap="square" lIns="45311" tIns="22656" rIns="45311" bIns="22656" rtlCol="0">
            <a:spAutoFit/>
          </a:bodyPr>
          <a:lstStyle/>
          <a:p>
            <a:r>
              <a:rPr lang="en-US" altLang="zh-CN" sz="140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632" y="3600657"/>
            <a:ext cx="1553702" cy="2230840"/>
          </a:xfrm>
          <a:prstGeom prst="rect">
            <a:avLst/>
          </a:prstGeom>
          <a:noFill/>
        </p:spPr>
        <p:txBody>
          <a:bodyPr wrap="none" lIns="45311" tIns="22656" rIns="45311" bIns="22656" rtlCol="0">
            <a:spAutoFit/>
          </a:bodyPr>
          <a:lstStyle/>
          <a:p>
            <a:r>
              <a:rPr lang="en-US" altLang="zh-CN" sz="14200" spc="-149">
                <a:solidFill>
                  <a:schemeClr val="bg1"/>
                </a:solidFill>
                <a:latin typeface="Agency FB" panose="020b0503020202020204" pitchFamily="34" charset="0"/>
                <a:ea typeface="微软雅黑" panose="020b0503020204020204" pitchFamily="34" charset="-122"/>
                <a:cs typeface="Raavi" pitchFamily="34" charset="0"/>
              </a:rPr>
              <a:t>02</a:t>
            </a:r>
            <a:endParaRPr lang="zh-CN" altLang="en-US" sz="14200" spc="-149">
              <a:solidFill>
                <a:schemeClr val="bg1"/>
              </a:solidFill>
              <a:latin typeface="Agency FB" panose="020b0503020202020204" pitchFamily="34" charset="0"/>
              <a:ea typeface="微软雅黑" panose="020b0503020204020204" pitchFamily="34" charset="-122"/>
              <a:cs typeface="Raavi" pitchFamily="34" charset="0"/>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5" grpId="0"/>
      <p:bldP spid="46" grpId="0"/>
      <p:bldP spid="7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ound Same Side Corner Rectangle 4"/>
          <p:cNvSpPr/>
          <p:nvPr/>
        </p:nvSpPr>
        <p:spPr>
          <a:xfrm rot="16200000">
            <a:off x="697395" y="3011602"/>
            <a:ext cx="3466596" cy="2803833"/>
          </a:xfrm>
          <a:custGeom>
            <a:gdLst>
              <a:gd name="connsiteX0" fmla="*/ 290314 w 2817606"/>
              <a:gd name="connsiteY0" fmla="*/ 0 h 1741847"/>
              <a:gd name="connsiteX1" fmla="*/ 2527292 w 2817606"/>
              <a:gd name="connsiteY1" fmla="*/ 0 h 1741847"/>
              <a:gd name="connsiteX2" fmla="*/ 2817606 w 2817606"/>
              <a:gd name="connsiteY2" fmla="*/ 290314 h 1741847"/>
              <a:gd name="connsiteX3" fmla="*/ 2817606 w 2817606"/>
              <a:gd name="connsiteY3" fmla="*/ 1741847 h 1741847"/>
              <a:gd name="connsiteX4" fmla="*/ 2817606 w 2817606"/>
              <a:gd name="connsiteY4" fmla="*/ 1741847 h 1741847"/>
              <a:gd name="connsiteX5" fmla="*/ 0 w 2817606"/>
              <a:gd name="connsiteY5" fmla="*/ 1741847 h 1741847"/>
              <a:gd name="connsiteX6" fmla="*/ 0 w 2817606"/>
              <a:gd name="connsiteY6" fmla="*/ 1741847 h 1741847"/>
              <a:gd name="connsiteX7" fmla="*/ 0 w 2817606"/>
              <a:gd name="connsiteY7" fmla="*/ 290314 h 1741847"/>
              <a:gd name="connsiteX8" fmla="*/ 290314 w 2817606"/>
              <a:gd name="connsiteY8" fmla="*/ 0 h 1741847"/>
              <a:gd name="connsiteX0-1" fmla="*/ 290314 w 2817606"/>
              <a:gd name="connsiteY0-2" fmla="*/ 436099 h 2177946"/>
              <a:gd name="connsiteX1-3" fmla="*/ 2344412 w 2817606"/>
              <a:gd name="connsiteY1-4" fmla="*/ 0 h 2177946"/>
              <a:gd name="connsiteX2-5" fmla="*/ 2817606 w 2817606"/>
              <a:gd name="connsiteY2-6" fmla="*/ 726413 h 2177946"/>
              <a:gd name="connsiteX3-7" fmla="*/ 2817606 w 2817606"/>
              <a:gd name="connsiteY3-8" fmla="*/ 2177946 h 2177946"/>
              <a:gd name="connsiteX4-9" fmla="*/ 2817606 w 2817606"/>
              <a:gd name="connsiteY4-10" fmla="*/ 2177946 h 2177946"/>
              <a:gd name="connsiteX5-11" fmla="*/ 0 w 2817606"/>
              <a:gd name="connsiteY5-12" fmla="*/ 2177946 h 2177946"/>
              <a:gd name="connsiteX6-13" fmla="*/ 0 w 2817606"/>
              <a:gd name="connsiteY6-14" fmla="*/ 2177946 h 2177946"/>
              <a:gd name="connsiteX7-15" fmla="*/ 0 w 2817606"/>
              <a:gd name="connsiteY7-16" fmla="*/ 726413 h 2177946"/>
              <a:gd name="connsiteX8-17" fmla="*/ 290314 w 2817606"/>
              <a:gd name="connsiteY8-18" fmla="*/ 436099 h 2177946"/>
              <a:gd name="connsiteX0-19" fmla="*/ 416923 w 2817606"/>
              <a:gd name="connsiteY0-20" fmla="*/ 84407 h 2177946"/>
              <a:gd name="connsiteX1-21" fmla="*/ 2344412 w 2817606"/>
              <a:gd name="connsiteY1-22" fmla="*/ 0 h 2177946"/>
              <a:gd name="connsiteX2-23" fmla="*/ 2817606 w 2817606"/>
              <a:gd name="connsiteY2-24" fmla="*/ 726413 h 2177946"/>
              <a:gd name="connsiteX3-25" fmla="*/ 2817606 w 2817606"/>
              <a:gd name="connsiteY3-26" fmla="*/ 2177946 h 2177946"/>
              <a:gd name="connsiteX4-27" fmla="*/ 2817606 w 2817606"/>
              <a:gd name="connsiteY4-28" fmla="*/ 2177946 h 2177946"/>
              <a:gd name="connsiteX5-29" fmla="*/ 0 w 2817606"/>
              <a:gd name="connsiteY5-30" fmla="*/ 2177946 h 2177946"/>
              <a:gd name="connsiteX6-31" fmla="*/ 0 w 2817606"/>
              <a:gd name="connsiteY6-32" fmla="*/ 2177946 h 2177946"/>
              <a:gd name="connsiteX7-33" fmla="*/ 0 w 2817606"/>
              <a:gd name="connsiteY7-34" fmla="*/ 726413 h 2177946"/>
              <a:gd name="connsiteX8-35" fmla="*/ 416923 w 2817606"/>
              <a:gd name="connsiteY8-36" fmla="*/ 84407 h 2177946"/>
              <a:gd name="connsiteX0-37" fmla="*/ 416923 w 2817606"/>
              <a:gd name="connsiteY0-38" fmla="*/ 84407 h 2177946"/>
              <a:gd name="connsiteX1-39" fmla="*/ 2344412 w 2817606"/>
              <a:gd name="connsiteY1-40" fmla="*/ 0 h 2177946"/>
              <a:gd name="connsiteX2-41" fmla="*/ 2817606 w 2817606"/>
              <a:gd name="connsiteY2-42" fmla="*/ 726413 h 2177946"/>
              <a:gd name="connsiteX3-43" fmla="*/ 2817606 w 2817606"/>
              <a:gd name="connsiteY3-44" fmla="*/ 2177946 h 2177946"/>
              <a:gd name="connsiteX4-45" fmla="*/ 2817606 w 2817606"/>
              <a:gd name="connsiteY4-46" fmla="*/ 2177946 h 2177946"/>
              <a:gd name="connsiteX5-47" fmla="*/ 0 w 2817606"/>
              <a:gd name="connsiteY5-48" fmla="*/ 2177946 h 2177946"/>
              <a:gd name="connsiteX6-49" fmla="*/ 0 w 2817606"/>
              <a:gd name="connsiteY6-50" fmla="*/ 2177946 h 2177946"/>
              <a:gd name="connsiteX7-51" fmla="*/ 0 w 2817606"/>
              <a:gd name="connsiteY7-52" fmla="*/ 726413 h 2177946"/>
              <a:gd name="connsiteX8-53" fmla="*/ 416923 w 2817606"/>
              <a:gd name="connsiteY8-54" fmla="*/ 84407 h 2177946"/>
              <a:gd name="connsiteX0-55" fmla="*/ 416923 w 2817606"/>
              <a:gd name="connsiteY0-56" fmla="*/ 196949 h 2290488"/>
              <a:gd name="connsiteX1-57" fmla="*/ 2147464 w 2817606"/>
              <a:gd name="connsiteY1-58" fmla="*/ 0 h 2290488"/>
              <a:gd name="connsiteX2-59" fmla="*/ 2817606 w 2817606"/>
              <a:gd name="connsiteY2-60" fmla="*/ 838955 h 2290488"/>
              <a:gd name="connsiteX3-61" fmla="*/ 2817606 w 2817606"/>
              <a:gd name="connsiteY3-62" fmla="*/ 2290488 h 2290488"/>
              <a:gd name="connsiteX4-63" fmla="*/ 2817606 w 2817606"/>
              <a:gd name="connsiteY4-64" fmla="*/ 2290488 h 2290488"/>
              <a:gd name="connsiteX5-65" fmla="*/ 0 w 2817606"/>
              <a:gd name="connsiteY5-66" fmla="*/ 2290488 h 2290488"/>
              <a:gd name="connsiteX6-67" fmla="*/ 0 w 2817606"/>
              <a:gd name="connsiteY6-68" fmla="*/ 2290488 h 2290488"/>
              <a:gd name="connsiteX7-69" fmla="*/ 0 w 2817606"/>
              <a:gd name="connsiteY7-70" fmla="*/ 838955 h 2290488"/>
              <a:gd name="connsiteX8-71" fmla="*/ 416923 w 2817606"/>
              <a:gd name="connsiteY8-72" fmla="*/ 196949 h 2290488"/>
              <a:gd name="connsiteX0-73" fmla="*/ 445058 w 2817606"/>
              <a:gd name="connsiteY0-74" fmla="*/ 267287 h 2290488"/>
              <a:gd name="connsiteX1-75" fmla="*/ 2147464 w 2817606"/>
              <a:gd name="connsiteY1-76" fmla="*/ 0 h 2290488"/>
              <a:gd name="connsiteX2-77" fmla="*/ 2817606 w 2817606"/>
              <a:gd name="connsiteY2-78" fmla="*/ 838955 h 2290488"/>
              <a:gd name="connsiteX3-79" fmla="*/ 2817606 w 2817606"/>
              <a:gd name="connsiteY3-80" fmla="*/ 2290488 h 2290488"/>
              <a:gd name="connsiteX4-81" fmla="*/ 2817606 w 2817606"/>
              <a:gd name="connsiteY4-82" fmla="*/ 2290488 h 2290488"/>
              <a:gd name="connsiteX5-83" fmla="*/ 0 w 2817606"/>
              <a:gd name="connsiteY5-84" fmla="*/ 2290488 h 2290488"/>
              <a:gd name="connsiteX6-85" fmla="*/ 0 w 2817606"/>
              <a:gd name="connsiteY6-86" fmla="*/ 2290488 h 2290488"/>
              <a:gd name="connsiteX7-87" fmla="*/ 0 w 2817606"/>
              <a:gd name="connsiteY7-88" fmla="*/ 838955 h 2290488"/>
              <a:gd name="connsiteX8-89" fmla="*/ 445058 w 2817606"/>
              <a:gd name="connsiteY8-90" fmla="*/ 267287 h 2290488"/>
              <a:gd name="connsiteX0-91" fmla="*/ 796750 w 2817606"/>
              <a:gd name="connsiteY0-92" fmla="*/ 337626 h 2290488"/>
              <a:gd name="connsiteX1-93" fmla="*/ 2147464 w 2817606"/>
              <a:gd name="connsiteY1-94" fmla="*/ 0 h 2290488"/>
              <a:gd name="connsiteX2-95" fmla="*/ 2817606 w 2817606"/>
              <a:gd name="connsiteY2-96" fmla="*/ 838955 h 2290488"/>
              <a:gd name="connsiteX3-97" fmla="*/ 2817606 w 2817606"/>
              <a:gd name="connsiteY3-98" fmla="*/ 2290488 h 2290488"/>
              <a:gd name="connsiteX4-99" fmla="*/ 2817606 w 2817606"/>
              <a:gd name="connsiteY4-100" fmla="*/ 2290488 h 2290488"/>
              <a:gd name="connsiteX5-101" fmla="*/ 0 w 2817606"/>
              <a:gd name="connsiteY5-102" fmla="*/ 2290488 h 2290488"/>
              <a:gd name="connsiteX6-103" fmla="*/ 0 w 2817606"/>
              <a:gd name="connsiteY6-104" fmla="*/ 2290488 h 2290488"/>
              <a:gd name="connsiteX7-105" fmla="*/ 0 w 2817606"/>
              <a:gd name="connsiteY7-106" fmla="*/ 838955 h 2290488"/>
              <a:gd name="connsiteX8-107" fmla="*/ 796750 w 2817606"/>
              <a:gd name="connsiteY8-108" fmla="*/ 337626 h 2290488"/>
              <a:gd name="connsiteX0-109" fmla="*/ 796750 w 2817606"/>
              <a:gd name="connsiteY0-110" fmla="*/ 338620 h 2291482"/>
              <a:gd name="connsiteX1-111" fmla="*/ 2147464 w 2817606"/>
              <a:gd name="connsiteY1-112" fmla="*/ 994 h 2291482"/>
              <a:gd name="connsiteX2-113" fmla="*/ 2817606 w 2817606"/>
              <a:gd name="connsiteY2-114" fmla="*/ 839949 h 2291482"/>
              <a:gd name="connsiteX3-115" fmla="*/ 2817606 w 2817606"/>
              <a:gd name="connsiteY3-116" fmla="*/ 2291482 h 2291482"/>
              <a:gd name="connsiteX4-117" fmla="*/ 2817606 w 2817606"/>
              <a:gd name="connsiteY4-118" fmla="*/ 2291482 h 2291482"/>
              <a:gd name="connsiteX5-119" fmla="*/ 0 w 2817606"/>
              <a:gd name="connsiteY5-120" fmla="*/ 2291482 h 2291482"/>
              <a:gd name="connsiteX6-121" fmla="*/ 0 w 2817606"/>
              <a:gd name="connsiteY6-122" fmla="*/ 2291482 h 2291482"/>
              <a:gd name="connsiteX7-123" fmla="*/ 0 w 2817606"/>
              <a:gd name="connsiteY7-124" fmla="*/ 839949 h 2291482"/>
              <a:gd name="connsiteX8-125" fmla="*/ 796750 w 2817606"/>
              <a:gd name="connsiteY8-126" fmla="*/ 338620 h 2291482"/>
              <a:gd name="connsiteX0-127" fmla="*/ 796750 w 2817606"/>
              <a:gd name="connsiteY0-128" fmla="*/ 338620 h 2291482"/>
              <a:gd name="connsiteX1-129" fmla="*/ 2100980 w 2817606"/>
              <a:gd name="connsiteY1-130" fmla="*/ 994 h 2291482"/>
              <a:gd name="connsiteX2-131" fmla="*/ 2817606 w 2817606"/>
              <a:gd name="connsiteY2-132" fmla="*/ 839949 h 2291482"/>
              <a:gd name="connsiteX3-133" fmla="*/ 2817606 w 2817606"/>
              <a:gd name="connsiteY3-134" fmla="*/ 2291482 h 2291482"/>
              <a:gd name="connsiteX4-135" fmla="*/ 2817606 w 2817606"/>
              <a:gd name="connsiteY4-136" fmla="*/ 2291482 h 2291482"/>
              <a:gd name="connsiteX5-137" fmla="*/ 0 w 2817606"/>
              <a:gd name="connsiteY5-138" fmla="*/ 2291482 h 2291482"/>
              <a:gd name="connsiteX6-139" fmla="*/ 0 w 2817606"/>
              <a:gd name="connsiteY6-140" fmla="*/ 2291482 h 2291482"/>
              <a:gd name="connsiteX7-141" fmla="*/ 0 w 2817606"/>
              <a:gd name="connsiteY7-142" fmla="*/ 839949 h 2291482"/>
              <a:gd name="connsiteX8-143" fmla="*/ 796750 w 2817606"/>
              <a:gd name="connsiteY8-144" fmla="*/ 338620 h 2291482"/>
              <a:gd name="connsiteX0-145" fmla="*/ 796750 w 2817606"/>
              <a:gd name="connsiteY0-146" fmla="*/ 339171 h 2292033"/>
              <a:gd name="connsiteX1-147" fmla="*/ 2100980 w 2817606"/>
              <a:gd name="connsiteY1-148" fmla="*/ 1545 h 2292033"/>
              <a:gd name="connsiteX2-149" fmla="*/ 2817606 w 2817606"/>
              <a:gd name="connsiteY2-150" fmla="*/ 840500 h 2292033"/>
              <a:gd name="connsiteX3-151" fmla="*/ 2817606 w 2817606"/>
              <a:gd name="connsiteY3-152" fmla="*/ 2292033 h 2292033"/>
              <a:gd name="connsiteX4-153" fmla="*/ 2817606 w 2817606"/>
              <a:gd name="connsiteY4-154" fmla="*/ 2292033 h 2292033"/>
              <a:gd name="connsiteX5-155" fmla="*/ 0 w 2817606"/>
              <a:gd name="connsiteY5-156" fmla="*/ 2292033 h 2292033"/>
              <a:gd name="connsiteX6-157" fmla="*/ 0 w 2817606"/>
              <a:gd name="connsiteY6-158" fmla="*/ 2292033 h 2292033"/>
              <a:gd name="connsiteX7-159" fmla="*/ 0 w 2817606"/>
              <a:gd name="connsiteY7-160" fmla="*/ 840500 h 2292033"/>
              <a:gd name="connsiteX8-161" fmla="*/ 796750 w 2817606"/>
              <a:gd name="connsiteY8-162" fmla="*/ 339171 h 2292033"/>
              <a:gd name="connsiteX0-163" fmla="*/ 796750 w 2817606"/>
              <a:gd name="connsiteY0-164" fmla="*/ 339171 h 2292033"/>
              <a:gd name="connsiteX1-165" fmla="*/ 2100980 w 2817606"/>
              <a:gd name="connsiteY1-166" fmla="*/ 1545 h 2292033"/>
              <a:gd name="connsiteX2-167" fmla="*/ 2817606 w 2817606"/>
              <a:gd name="connsiteY2-168" fmla="*/ 840500 h 2292033"/>
              <a:gd name="connsiteX3-169" fmla="*/ 2817606 w 2817606"/>
              <a:gd name="connsiteY3-170" fmla="*/ 2292033 h 2292033"/>
              <a:gd name="connsiteX4-171" fmla="*/ 2817606 w 2817606"/>
              <a:gd name="connsiteY4-172" fmla="*/ 2292033 h 2292033"/>
              <a:gd name="connsiteX5-173" fmla="*/ 0 w 2817606"/>
              <a:gd name="connsiteY5-174" fmla="*/ 2292033 h 2292033"/>
              <a:gd name="connsiteX6-175" fmla="*/ 0 w 2817606"/>
              <a:gd name="connsiteY6-176" fmla="*/ 2292033 h 2292033"/>
              <a:gd name="connsiteX7-177" fmla="*/ 0 w 2817606"/>
              <a:gd name="connsiteY7-178" fmla="*/ 840500 h 2292033"/>
              <a:gd name="connsiteX8-179" fmla="*/ 796750 w 2817606"/>
              <a:gd name="connsiteY8-180" fmla="*/ 339171 h 2292033"/>
              <a:gd name="connsiteX0-181" fmla="*/ 796750 w 2817606"/>
              <a:gd name="connsiteY0-182" fmla="*/ 339171 h 2292033"/>
              <a:gd name="connsiteX1-183" fmla="*/ 2100980 w 2817606"/>
              <a:gd name="connsiteY1-184" fmla="*/ 1545 h 2292033"/>
              <a:gd name="connsiteX2-185" fmla="*/ 2817606 w 2817606"/>
              <a:gd name="connsiteY2-186" fmla="*/ 840500 h 2292033"/>
              <a:gd name="connsiteX3-187" fmla="*/ 2817606 w 2817606"/>
              <a:gd name="connsiteY3-188" fmla="*/ 2292033 h 2292033"/>
              <a:gd name="connsiteX4-189" fmla="*/ 2817606 w 2817606"/>
              <a:gd name="connsiteY4-190" fmla="*/ 2292033 h 2292033"/>
              <a:gd name="connsiteX5-191" fmla="*/ 0 w 2817606"/>
              <a:gd name="connsiteY5-192" fmla="*/ 2292033 h 2292033"/>
              <a:gd name="connsiteX6-193" fmla="*/ 0 w 2817606"/>
              <a:gd name="connsiteY6-194" fmla="*/ 2292033 h 2292033"/>
              <a:gd name="connsiteX7-195" fmla="*/ 0 w 2817606"/>
              <a:gd name="connsiteY7-196" fmla="*/ 840500 h 2292033"/>
              <a:gd name="connsiteX8-197" fmla="*/ 796750 w 2817606"/>
              <a:gd name="connsiteY8-198" fmla="*/ 339171 h 2292033"/>
              <a:gd name="connsiteX0-199" fmla="*/ 796750 w 2817606"/>
              <a:gd name="connsiteY0-200" fmla="*/ 339171 h 2292033"/>
              <a:gd name="connsiteX1-201" fmla="*/ 2100980 w 2817606"/>
              <a:gd name="connsiteY1-202" fmla="*/ 1545 h 2292033"/>
              <a:gd name="connsiteX2-203" fmla="*/ 2817606 w 2817606"/>
              <a:gd name="connsiteY2-204" fmla="*/ 840500 h 2292033"/>
              <a:gd name="connsiteX3-205" fmla="*/ 2817606 w 2817606"/>
              <a:gd name="connsiteY3-206" fmla="*/ 2292033 h 2292033"/>
              <a:gd name="connsiteX4-207" fmla="*/ 2817606 w 2817606"/>
              <a:gd name="connsiteY4-208" fmla="*/ 2292033 h 2292033"/>
              <a:gd name="connsiteX5-209" fmla="*/ 0 w 2817606"/>
              <a:gd name="connsiteY5-210" fmla="*/ 2292033 h 2292033"/>
              <a:gd name="connsiteX6-211" fmla="*/ 0 w 2817606"/>
              <a:gd name="connsiteY6-212" fmla="*/ 2292033 h 2292033"/>
              <a:gd name="connsiteX7-213" fmla="*/ 0 w 2817606"/>
              <a:gd name="connsiteY7-214" fmla="*/ 840500 h 2292033"/>
              <a:gd name="connsiteX8-215" fmla="*/ 796750 w 2817606"/>
              <a:gd name="connsiteY8-216" fmla="*/ 339171 h 2292033"/>
              <a:gd name="connsiteX0-217" fmla="*/ 796750 w 2817606"/>
              <a:gd name="connsiteY0-218" fmla="*/ 339171 h 2292033"/>
              <a:gd name="connsiteX1-219" fmla="*/ 2100980 w 2817606"/>
              <a:gd name="connsiteY1-220" fmla="*/ 1545 h 2292033"/>
              <a:gd name="connsiteX2-221" fmla="*/ 2817606 w 2817606"/>
              <a:gd name="connsiteY2-222" fmla="*/ 840500 h 2292033"/>
              <a:gd name="connsiteX3-223" fmla="*/ 2817606 w 2817606"/>
              <a:gd name="connsiteY3-224" fmla="*/ 2292033 h 2292033"/>
              <a:gd name="connsiteX4-225" fmla="*/ 2817606 w 2817606"/>
              <a:gd name="connsiteY4-226" fmla="*/ 2292033 h 2292033"/>
              <a:gd name="connsiteX5-227" fmla="*/ 0 w 2817606"/>
              <a:gd name="connsiteY5-228" fmla="*/ 2292033 h 2292033"/>
              <a:gd name="connsiteX6-229" fmla="*/ 0 w 2817606"/>
              <a:gd name="connsiteY6-230" fmla="*/ 2292033 h 2292033"/>
              <a:gd name="connsiteX7-231" fmla="*/ 15494 w 2817606"/>
              <a:gd name="connsiteY7-232" fmla="*/ 996229 h 2292033"/>
              <a:gd name="connsiteX8-233" fmla="*/ 796750 w 2817606"/>
              <a:gd name="connsiteY8-234" fmla="*/ 339171 h 2292033"/>
              <a:gd name="connsiteX0-235" fmla="*/ 798775 w 2819631"/>
              <a:gd name="connsiteY0-236" fmla="*/ 339171 h 2292033"/>
              <a:gd name="connsiteX1-237" fmla="*/ 2103005 w 2819631"/>
              <a:gd name="connsiteY1-238" fmla="*/ 1545 h 2292033"/>
              <a:gd name="connsiteX2-239" fmla="*/ 2819631 w 2819631"/>
              <a:gd name="connsiteY2-240" fmla="*/ 840500 h 2292033"/>
              <a:gd name="connsiteX3-241" fmla="*/ 2819631 w 2819631"/>
              <a:gd name="connsiteY3-242" fmla="*/ 2292033 h 2292033"/>
              <a:gd name="connsiteX4-243" fmla="*/ 2819631 w 2819631"/>
              <a:gd name="connsiteY4-244" fmla="*/ 2292033 h 2292033"/>
              <a:gd name="connsiteX5-245" fmla="*/ 2025 w 2819631"/>
              <a:gd name="connsiteY5-246" fmla="*/ 2292033 h 2292033"/>
              <a:gd name="connsiteX6-247" fmla="*/ 2025 w 2819631"/>
              <a:gd name="connsiteY6-248" fmla="*/ 2292033 h 2292033"/>
              <a:gd name="connsiteX7-249" fmla="*/ 17519 w 2819631"/>
              <a:gd name="connsiteY7-250" fmla="*/ 996229 h 2292033"/>
              <a:gd name="connsiteX8-251" fmla="*/ 798775 w 2819631"/>
              <a:gd name="connsiteY8-252" fmla="*/ 339171 h 229203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819631" h="2292033">
                <a:moveTo>
                  <a:pt x="798775" y="339171"/>
                </a:moveTo>
                <a:cubicBezTo>
                  <a:pt x="1811720" y="636097"/>
                  <a:pt x="1632775" y="32691"/>
                  <a:pt x="2103005" y="1545"/>
                </a:cubicBezTo>
                <a:cubicBezTo>
                  <a:pt x="2573235" y="-29601"/>
                  <a:pt x="2819631" y="415428"/>
                  <a:pt x="2819631" y="840500"/>
                </a:cubicBezTo>
                <a:lnTo>
                  <a:pt x="2819631" y="2292033"/>
                </a:lnTo>
                <a:lnTo>
                  <a:pt x="2819631" y="2292033"/>
                </a:lnTo>
                <a:lnTo>
                  <a:pt x="2025" y="2292033"/>
                </a:lnTo>
                <a:lnTo>
                  <a:pt x="2025" y="2292033"/>
                </a:lnTo>
                <a:cubicBezTo>
                  <a:pt x="7190" y="1860098"/>
                  <a:pt x="-13470" y="1530308"/>
                  <a:pt x="17519" y="996229"/>
                </a:cubicBezTo>
                <a:cubicBezTo>
                  <a:pt x="48508" y="462150"/>
                  <a:pt x="545470" y="308027"/>
                  <a:pt x="798775" y="339171"/>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2200">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7" name="Diagram 16"/>
          <p:cNvGraphicFramePr/>
          <p:nvPr/>
        </p:nvGraphicFramePr>
        <p:xfrm>
          <a:off x="3935364" y="2687252"/>
          <a:ext cx="2818786" cy="3465650"/>
        </p:xfrm>
        <a:graphic>
          <a:graphicData uri="http://schemas.openxmlformats.org/drawingml/2006/diagram">
            <dgm:relIds xmlns:dgm="http://schemas.openxmlformats.org/drawingml/2006/diagram" r:dm="rId4" r:lo="rId5" r:qs="rId6" r:cs="rId7"/>
          </a:graphicData>
        </a:graphic>
      </p:graphicFrame>
      <p:sp>
        <p:nvSpPr>
          <p:cNvPr id="19" name="Freeform 6"/>
          <p:cNvSpPr>
            <a:spLocks noEditPoints="1"/>
          </p:cNvSpPr>
          <p:nvPr/>
        </p:nvSpPr>
        <p:spPr bwMode="auto">
          <a:xfrm>
            <a:off x="3982981" y="2884708"/>
            <a:ext cx="294787" cy="314019"/>
          </a:xfrm>
          <a:custGeom>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111859" tIns="55930" rIns="111859" bIns="55930" numCol="1" anchor="t" anchorCtr="0" compatLnSpc="1"/>
          <a:lstStyle/>
          <a:p>
            <a:pPr>
              <a:lnSpc>
                <a:spcPct val="120000"/>
              </a:lnSpc>
            </a:pPr>
            <a:endParaRPr lang="en-US" sz="220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1"/>
          <p:cNvSpPr>
            <a:spLocks noEditPoints="1"/>
          </p:cNvSpPr>
          <p:nvPr/>
        </p:nvSpPr>
        <p:spPr bwMode="auto">
          <a:xfrm>
            <a:off x="3940411" y="3771106"/>
            <a:ext cx="379927" cy="380332"/>
          </a:xfrm>
          <a:custGeom>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111859" tIns="55930" rIns="111859" bIns="55930" numCol="1" anchor="t" anchorCtr="0" compatLnSpc="1"/>
          <a:lstStyle/>
          <a:p>
            <a:pPr>
              <a:lnSpc>
                <a:spcPct val="120000"/>
              </a:lnSpc>
            </a:pPr>
            <a:endParaRPr lang="en-US" sz="220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1"/>
          <p:cNvSpPr>
            <a:spLocks noEditPoints="1"/>
          </p:cNvSpPr>
          <p:nvPr/>
        </p:nvSpPr>
        <p:spPr bwMode="auto">
          <a:xfrm>
            <a:off x="3968548" y="4723858"/>
            <a:ext cx="323652" cy="324672"/>
          </a:xfrm>
          <a:custGeom>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3">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vert="horz" wrap="square" lIns="111859" tIns="55930" rIns="111859" bIns="55930" numCol="1" anchor="t" anchorCtr="0" compatLnSpc="1"/>
          <a:lstStyle/>
          <a:p>
            <a:pPr>
              <a:lnSpc>
                <a:spcPct val="120000"/>
              </a:lnSpc>
            </a:pPr>
            <a:endParaRPr lang="en-US" sz="2200">
              <a:latin typeface="Arial" panose="020b0604020202020204" pitchFamily="34" charset="0"/>
              <a:ea typeface="微软雅黑" panose="020b0503020204020204" pitchFamily="34" charset="-122"/>
              <a:sym typeface="Arial" panose="020b0604020202020204" pitchFamily="34" charset="0"/>
            </a:endParaRPr>
          </a:p>
        </p:txBody>
      </p:sp>
      <p:sp>
        <p:nvSpPr>
          <p:cNvPr id="22" name="Content Placeholder 2"/>
          <p:cNvSpPr txBox="1"/>
          <p:nvPr/>
        </p:nvSpPr>
        <p:spPr>
          <a:xfrm>
            <a:off x="7036755" y="2826544"/>
            <a:ext cx="4608512" cy="590931"/>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ltLang="zh-CN" sz="800">
                <a:latin typeface="Arial" panose="020b0604020202020204" pitchFamily="34" charset="0"/>
                <a:ea typeface="微软雅黑" panose="020b0503020204020204" pitchFamily="34" charset="-122"/>
                <a:cs typeface="Calibri Light" panose="020f0302020204030204"/>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80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3" name="Freeform 26"/>
          <p:cNvSpPr/>
          <p:nvPr/>
        </p:nvSpPr>
        <p:spPr bwMode="auto">
          <a:xfrm>
            <a:off x="3997159" y="5620907"/>
            <a:ext cx="266431" cy="276316"/>
          </a:xfrm>
          <a:custGeom>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111859" tIns="55930" rIns="111859" bIns="55930" numCol="1" anchor="t" anchorCtr="0" compatLnSpc="1"/>
          <a:lstStyle/>
          <a:p>
            <a:pPr>
              <a:lnSpc>
                <a:spcPct val="120000"/>
              </a:lnSpc>
            </a:pPr>
            <a:endParaRPr lang="en-US" sz="2200">
              <a:latin typeface="Arial" panose="020b0604020202020204" pitchFamily="34" charset="0"/>
              <a:ea typeface="微软雅黑" panose="020b0503020204020204" pitchFamily="34" charset="-122"/>
              <a:sym typeface="Arial" panose="020b0604020202020204" pitchFamily="34" charset="0"/>
            </a:endParaRPr>
          </a:p>
        </p:txBody>
      </p:sp>
      <p:sp>
        <p:nvSpPr>
          <p:cNvPr id="24" name="Content Placeholder 2"/>
          <p:cNvSpPr txBox="1"/>
          <p:nvPr/>
        </p:nvSpPr>
        <p:spPr>
          <a:xfrm>
            <a:off x="7036755" y="3776237"/>
            <a:ext cx="4608512" cy="590931"/>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ltLang="zh-CN" sz="800">
                <a:latin typeface="Arial" panose="020b0604020202020204" pitchFamily="34" charset="0"/>
                <a:ea typeface="微软雅黑" panose="020b0503020204020204" pitchFamily="34" charset="-122"/>
                <a:cs typeface="Calibri Light" panose="020f0302020204030204"/>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80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5" name="Content Placeholder 2"/>
          <p:cNvSpPr txBox="1"/>
          <p:nvPr/>
        </p:nvSpPr>
        <p:spPr>
          <a:xfrm>
            <a:off x="7036755" y="4725930"/>
            <a:ext cx="4608512" cy="430502"/>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ltLang="zh-CN" sz="800">
                <a:latin typeface="Arial" panose="020b0604020202020204" pitchFamily="34" charset="0"/>
                <a:ea typeface="微软雅黑" panose="020b0503020204020204" pitchFamily="34" charset="-122"/>
                <a:cs typeface="Calibri Light" panose="020f0302020204030204"/>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a:t>
            </a:r>
            <a:r>
              <a:rPr lang="zh-CN" altLang="en-US" sz="800">
                <a:latin typeface="Arial" panose="020b0604020202020204" pitchFamily="34" charset="0"/>
                <a:ea typeface="微软雅黑" panose="020b0503020204020204" pitchFamily="34" charset="-122"/>
                <a:cs typeface="Calibri Light" panose="020f0302020204030204"/>
                <a:sym typeface="Arial" panose="020b0604020202020204" pitchFamily="34" charset="0"/>
              </a:rPr>
              <a:t>亮亮图文旗舰店</a:t>
            </a:r>
            <a:r>
              <a:rPr lang="en-US" altLang="zh-CN" sz="800">
                <a:latin typeface="Arial" panose="020b0604020202020204" pitchFamily="34" charset="0"/>
                <a:ea typeface="微软雅黑" panose="020b0503020204020204" pitchFamily="34" charset="-122"/>
                <a:cs typeface="Calibri Light" panose="020f0302020204030204"/>
                <a:sym typeface="Arial" panose="020b0604020202020204" pitchFamily="34" charset="0"/>
              </a:rPr>
              <a:t>https://liangliangtuwen.tmall.com</a:t>
            </a:r>
            <a:endParaRPr lang="en-US" altLang="zh-CN" sz="80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6" name="Content Placeholder 2"/>
          <p:cNvSpPr txBox="1"/>
          <p:nvPr/>
        </p:nvSpPr>
        <p:spPr>
          <a:xfrm>
            <a:off x="7036755" y="5675624"/>
            <a:ext cx="4608512" cy="590931"/>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ltLang="zh-CN" sz="800">
                <a:latin typeface="Arial" panose="020b0604020202020204" pitchFamily="34" charset="0"/>
                <a:ea typeface="微软雅黑" panose="020b0503020204020204" pitchFamily="34" charset="-122"/>
                <a:cs typeface="Calibri Light" panose="020f0302020204030204"/>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80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8" name="Rectangle 1436"/>
          <p:cNvSpPr>
            <a:spLocks noChangeArrowheads="1"/>
          </p:cNvSpPr>
          <p:nvPr/>
        </p:nvSpPr>
        <p:spPr bwMode="auto">
          <a:xfrm>
            <a:off x="4368908" y="3869169"/>
            <a:ext cx="71814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118235">
              <a:lnSpc>
                <a:spcPct val="120000"/>
              </a:lnSpc>
            </a:pPr>
            <a:r>
              <a:rPr lang="zh-CN" altLang="en-US" sz="14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4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Rectangle 1436"/>
          <p:cNvSpPr>
            <a:spLocks noChangeArrowheads="1"/>
          </p:cNvSpPr>
          <p:nvPr/>
        </p:nvSpPr>
        <p:spPr bwMode="auto">
          <a:xfrm>
            <a:off x="4368908" y="4746994"/>
            <a:ext cx="71814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118235">
              <a:lnSpc>
                <a:spcPct val="120000"/>
              </a:lnSpc>
            </a:pPr>
            <a:r>
              <a:rPr lang="zh-CN" altLang="en-US" sz="14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4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Rectangle 1436"/>
          <p:cNvSpPr>
            <a:spLocks noChangeArrowheads="1"/>
          </p:cNvSpPr>
          <p:nvPr/>
        </p:nvSpPr>
        <p:spPr bwMode="auto">
          <a:xfrm>
            <a:off x="4368908" y="5624818"/>
            <a:ext cx="71814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118235">
              <a:lnSpc>
                <a:spcPct val="120000"/>
              </a:lnSpc>
            </a:pPr>
            <a:r>
              <a:rPr lang="zh-CN" altLang="en-US" sz="14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4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Rectangle 1436"/>
          <p:cNvSpPr>
            <a:spLocks noChangeArrowheads="1"/>
          </p:cNvSpPr>
          <p:nvPr/>
        </p:nvSpPr>
        <p:spPr bwMode="auto">
          <a:xfrm>
            <a:off x="4368908" y="2991344"/>
            <a:ext cx="71814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118235">
              <a:lnSpc>
                <a:spcPct val="120000"/>
              </a:lnSpc>
            </a:pPr>
            <a:r>
              <a:rPr lang="zh-CN" altLang="en-US" sz="14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sz="14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Content Placeholder 2"/>
          <p:cNvSpPr txBox="1"/>
          <p:nvPr/>
        </p:nvSpPr>
        <p:spPr>
          <a:xfrm>
            <a:off x="362744" y="269590"/>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7">
                                            <p:graphicEl>
                                              <a:dgm id="{C3C5C488-2D82-48FA-94E1-E6ED648AE07E}"/>
                                            </p:graphicEl>
                                          </p:spTgt>
                                        </p:tgtEl>
                                        <p:attrNameLst>
                                          <p:attrName>style.visibility</p:attrName>
                                        </p:attrNameLst>
                                      </p:cBhvr>
                                      <p:to>
                                        <p:strVal val="visible"/>
                                      </p:to>
                                    </p:set>
                                    <p:animEffect transition="in" filter="wipe(left)">
                                      <p:cBhvr>
                                        <p:cTn id="10" dur="500"/>
                                        <p:tgtEl>
                                          <p:spTgt spid="17">
                                            <p:graphicEl>
                                              <a:dgm id="{C3C5C488-2D82-48FA-94E1-E6ED648AE07E}"/>
                                            </p:graphicEl>
                                          </p:spTgt>
                                        </p:tgtEl>
                                      </p:cBhvr>
                                    </p:animEffect>
                                  </p:childTnLst>
                                </p:cTn>
                              </p:par>
                              <p:par>
                                <p:cTn id="11" presetID="53" presetClass="entr" presetSubtype="16" fill="hold" grpId="0" nodeType="withEffect">
                                  <p:stCondLst>
                                    <p:cond delay="150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22" presetClass="entr" presetSubtype="8" fill="hold" grpId="0" nodeType="withEffect">
                                  <p:stCondLst>
                                    <p:cond delay="2500"/>
                                  </p:stCondLst>
                                  <p:childTnLst>
                                    <p:set>
                                      <p:cBhvr>
                                        <p:cTn id="20" dur="1" fill="hold">
                                          <p:stCondLst>
                                            <p:cond delay="0"/>
                                          </p:stCondLst>
                                        </p:cTn>
                                        <p:tgtEl>
                                          <p:spTgt spid="17">
                                            <p:graphicEl>
                                              <a:dgm id="{5F7C99BF-9C18-4701-B642-69C8B195B816}"/>
                                            </p:graphicEl>
                                          </p:spTgt>
                                        </p:tgtEl>
                                        <p:attrNameLst>
                                          <p:attrName>style.visibility</p:attrName>
                                        </p:attrNameLst>
                                      </p:cBhvr>
                                      <p:to>
                                        <p:strVal val="visible"/>
                                      </p:to>
                                    </p:set>
                                    <p:animEffect transition="in" filter="wipe(left)">
                                      <p:cBhvr>
                                        <p:cTn id="21" dur="500"/>
                                        <p:tgtEl>
                                          <p:spTgt spid="17">
                                            <p:graphicEl>
                                              <a:dgm id="{5F7C99BF-9C18-4701-B642-69C8B195B816}"/>
                                            </p:graphicEl>
                                          </p:spTgt>
                                        </p:tgtEl>
                                      </p:cBhvr>
                                    </p:animEffect>
                                  </p:childTnLst>
                                </p:cTn>
                              </p:par>
                              <p:par>
                                <p:cTn id="22" presetID="53" presetClass="entr" presetSubtype="16" fill="hold" grpId="0" nodeType="withEffect">
                                  <p:stCondLst>
                                    <p:cond delay="3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10" presetClass="entr" presetSubtype="0" fill="hold" grpId="0" nodeType="withEffect">
                                  <p:stCondLst>
                                    <p:cond delay="35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22" presetClass="entr" presetSubtype="8" fill="hold" grpId="0" nodeType="withEffect">
                                  <p:stCondLst>
                                    <p:cond delay="4000"/>
                                  </p:stCondLst>
                                  <p:childTnLst>
                                    <p:set>
                                      <p:cBhvr>
                                        <p:cTn id="31" dur="1" fill="hold">
                                          <p:stCondLst>
                                            <p:cond delay="0"/>
                                          </p:stCondLst>
                                        </p:cTn>
                                        <p:tgtEl>
                                          <p:spTgt spid="17">
                                            <p:graphicEl>
                                              <a:dgm id="{803580E4-39B5-44E5-A355-43EEFE242A45}"/>
                                            </p:graphicEl>
                                          </p:spTgt>
                                        </p:tgtEl>
                                        <p:attrNameLst>
                                          <p:attrName>style.visibility</p:attrName>
                                        </p:attrNameLst>
                                      </p:cBhvr>
                                      <p:to>
                                        <p:strVal val="visible"/>
                                      </p:to>
                                    </p:set>
                                    <p:animEffect transition="in" filter="wipe(left)">
                                      <p:cBhvr>
                                        <p:cTn id="32" dur="500"/>
                                        <p:tgtEl>
                                          <p:spTgt spid="17">
                                            <p:graphicEl>
                                              <a:dgm id="{803580E4-39B5-44E5-A355-43EEFE242A45}"/>
                                            </p:graphicEl>
                                          </p:spTgt>
                                        </p:tgtEl>
                                      </p:cBhvr>
                                    </p:animEffect>
                                  </p:childTnLst>
                                </p:cTn>
                              </p:par>
                              <p:par>
                                <p:cTn id="33" presetID="53" presetClass="entr" presetSubtype="16" fill="hold" grpId="0" nodeType="withEffect">
                                  <p:stCondLst>
                                    <p:cond delay="45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10" presetClass="entr" presetSubtype="0" fill="hold" grpId="0" nodeType="withEffect">
                                  <p:stCondLst>
                                    <p:cond delay="500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22" presetClass="entr" presetSubtype="8" fill="hold" grpId="0" nodeType="withEffect">
                                  <p:stCondLst>
                                    <p:cond delay="5500"/>
                                  </p:stCondLst>
                                  <p:childTnLst>
                                    <p:set>
                                      <p:cBhvr>
                                        <p:cTn id="42" dur="1" fill="hold">
                                          <p:stCondLst>
                                            <p:cond delay="0"/>
                                          </p:stCondLst>
                                        </p:cTn>
                                        <p:tgtEl>
                                          <p:spTgt spid="17">
                                            <p:graphicEl>
                                              <a:dgm id="{38B3533C-0604-42C2-B6E4-34D51AE7EEAA}"/>
                                            </p:graphicEl>
                                          </p:spTgt>
                                        </p:tgtEl>
                                        <p:attrNameLst>
                                          <p:attrName>style.visibility</p:attrName>
                                        </p:attrNameLst>
                                      </p:cBhvr>
                                      <p:to>
                                        <p:strVal val="visible"/>
                                      </p:to>
                                    </p:set>
                                    <p:animEffect transition="in" filter="wipe(left)">
                                      <p:cBhvr>
                                        <p:cTn id="43" dur="500"/>
                                        <p:tgtEl>
                                          <p:spTgt spid="17">
                                            <p:graphicEl>
                                              <a:dgm id="{38B3533C-0604-42C2-B6E4-34D51AE7EEAA}"/>
                                            </p:graphicEl>
                                          </p:spTgt>
                                        </p:tgtEl>
                                      </p:cBhvr>
                                    </p:animEffect>
                                  </p:childTnLst>
                                </p:cTn>
                              </p:par>
                            </p:childTnLst>
                          </p:cTn>
                        </p:par>
                        <p:par>
                          <p:cTn id="44" fill="hold" nodeType="afterGroup">
                            <p:stCondLst>
                              <p:cond delay="6000"/>
                            </p:stCondLst>
                            <p:childTnLst>
                              <p:par>
                                <p:cTn id="45" presetID="53" presetClass="entr" presetSubtype="16"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par>
                          <p:cTn id="50" fill="hold" nodeType="afterGroup">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4" presetClass="entr" presetSubtype="10" fill="hold" grpId="0" nodeType="withEffect">
                                  <p:stCondLst>
                                    <p:cond delay="500"/>
                                  </p:stCondLst>
                                  <p:childTnLst>
                                    <p:set>
                                      <p:cBhvr>
                                        <p:cTn id="55" dur="1" fill="hold">
                                          <p:stCondLst>
                                            <p:cond delay="0"/>
                                          </p:stCondLst>
                                        </p:cTn>
                                        <p:tgtEl>
                                          <p:spTgt spid="28"/>
                                        </p:tgtEl>
                                        <p:attrNameLst>
                                          <p:attrName>style.visibility</p:attrName>
                                        </p:attrNameLst>
                                      </p:cBhvr>
                                      <p:to>
                                        <p:strVal val="visible"/>
                                      </p:to>
                                    </p:set>
                                    <p:animEffect transition="in" filter="randombar(horizontal)">
                                      <p:cBhvr>
                                        <p:cTn id="56" dur="1000"/>
                                        <p:tgtEl>
                                          <p:spTgt spid="28"/>
                                        </p:tgtEl>
                                      </p:cBhvr>
                                    </p:animEffect>
                                  </p:childTnLst>
                                </p:cTn>
                              </p:par>
                              <p:par>
                                <p:cTn id="57" presetID="14" presetClass="entr" presetSubtype="10" fill="hold" grpId="0"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1000"/>
                                        <p:tgtEl>
                                          <p:spTgt spid="29"/>
                                        </p:tgtEl>
                                      </p:cBhvr>
                                    </p:animEffect>
                                  </p:childTnLst>
                                </p:cTn>
                              </p:par>
                              <p:par>
                                <p:cTn id="60" presetID="14" presetClass="entr" presetSubtype="10" fill="hold" grpId="0" nodeType="withEffect">
                                  <p:stCondLst>
                                    <p:cond delay="50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1000"/>
                                        <p:tgtEl>
                                          <p:spTgt spid="30"/>
                                        </p:tgtEl>
                                      </p:cBhvr>
                                    </p:animEffect>
                                  </p:childTnLst>
                                </p:cTn>
                              </p:par>
                              <p:par>
                                <p:cTn id="63" presetID="14" presetClass="entr" presetSubtype="10" fill="hold" grpId="0" nodeType="withEffect">
                                  <p:stCondLst>
                                    <p:cond delay="500"/>
                                  </p:stCondLst>
                                  <p:childTnLst>
                                    <p:set>
                                      <p:cBhvr>
                                        <p:cTn id="64" dur="1" fill="hold">
                                          <p:stCondLst>
                                            <p:cond delay="0"/>
                                          </p:stCondLst>
                                        </p:cTn>
                                        <p:tgtEl>
                                          <p:spTgt spid="31"/>
                                        </p:tgtEl>
                                        <p:attrNameLst>
                                          <p:attrName>style.visibility</p:attrName>
                                        </p:attrNameLst>
                                      </p:cBhvr>
                                      <p:to>
                                        <p:strVal val="visible"/>
                                      </p:to>
                                    </p:set>
                                    <p:animEffect transition="in" filter="randombar(horizontal)">
                                      <p:cBhvr>
                                        <p:cTn id="65" dur="1000"/>
                                        <p:tgtEl>
                                          <p:spTgt spid="31"/>
                                        </p:tgtEl>
                                      </p:cBhvr>
                                    </p:animEffect>
                                  </p:childTnLst>
                                </p:cTn>
                              </p:par>
                            </p:childTnLst>
                          </p:cTn>
                        </p:par>
                        <p:par>
                          <p:cTn id="66" fill="hold" nodeType="afterGroup">
                            <p:stCondLst>
                              <p:cond delay="8000"/>
                            </p:stCondLst>
                            <p:childTnLst>
                              <p:par>
                                <p:cTn id="67" presetID="22" presetClass="entr" presetSubtype="8"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21" grpId="0" animBg="1"/>
      <p:bldP spid="22" grpId="0"/>
      <p:bldP spid="23" grpId="0" animBg="1"/>
      <p:bldP spid="24" grpId="0"/>
      <p:bldP spid="25" grpId="0"/>
      <p:bldP spid="26" grpId="0"/>
      <p:bldP spid="28" grpId="0"/>
      <p:bldP spid="29" grpId="0"/>
      <p:bldP spid="30" grpId="0"/>
      <p:bldP spid="31" grpId="0"/>
      <p:bldP spid="16" grpId="0"/>
      <p:bldGraphic spid="17" grpId="0">
        <p:bldSub>
          <a:bldDgm bld="one"/>
        </p:bldSub>
      </p:bldGraphic>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bt809.pptx"/>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672D81C2-3376-4DF7-998B-BDF13720A836"/>
  <p:tag name="ISPRINGCLOUDFOLDERID" val="0"/>
  <p:tag name="ISPRINGCLOUDFOLDERPATH" val="Repository"/>
  <p:tag name="ISPRINGONLINEFOLDERID" val="0"/>
  <p:tag name="ISPRINGONLINEFOLDERPATH" val="Content Lis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1_自定义设计方案">
  <a:themeElements>
    <a:clrScheme name="自定义 288">
      <a:dk1>
        <a:sysClr val="windowText" lastClr="000000"/>
      </a:dk1>
      <a:lt1>
        <a:sysClr val="window" lastClr="FFFFFF"/>
      </a:lt1>
      <a:dk2>
        <a:srgbClr val="44546A"/>
      </a:dk2>
      <a:lt2>
        <a:srgbClr val="E7E6E6"/>
      </a:lt2>
      <a:accent1>
        <a:srgbClr val="7030A0"/>
      </a:accent1>
      <a:accent2>
        <a:srgbClr val="F9D3D4"/>
      </a:accent2>
      <a:accent3>
        <a:srgbClr val="7030A0"/>
      </a:accent3>
      <a:accent4>
        <a:srgbClr val="F9D3D4"/>
      </a:accent4>
      <a:accent5>
        <a:srgbClr val="7030A0"/>
      </a:accent5>
      <a:accent6>
        <a:srgbClr val="F9D3D4"/>
      </a:accent6>
      <a:hlink>
        <a:srgbClr val="7030A0"/>
      </a:hlink>
      <a:folHlink>
        <a:srgbClr val="F9D3D4"/>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231</Paragraphs>
  <Slides>24</Slides>
  <Notes>24</Notes>
  <TotalTime>0</TotalTime>
  <HiddenSlides>0</HiddenSlides>
  <MMClips>1</MMClips>
  <ScaleCrop>0</ScaleCrop>
  <HeadingPairs>
    <vt:vector baseType="variant" size="6">
      <vt:variant>
        <vt:lpstr>Fonts used</vt:lpstr>
      </vt:variant>
      <vt:variant>
        <vt:i4>26</vt:i4>
      </vt:variant>
      <vt:variant>
        <vt:lpstr>Theme</vt:lpstr>
      </vt:variant>
      <vt:variant>
        <vt:i4>1</vt:i4>
      </vt:variant>
      <vt:variant>
        <vt:lpstr>Slide Titles</vt:lpstr>
      </vt:variant>
      <vt:variant>
        <vt:i4>24</vt:i4>
      </vt:variant>
    </vt:vector>
  </HeadingPairs>
  <TitlesOfParts>
    <vt:vector baseType="lpstr" size="51">
      <vt:lpstr>Arial</vt:lpstr>
      <vt:lpstr>Calibri Light</vt:lpstr>
      <vt:lpstr>Calibri</vt:lpstr>
      <vt:lpstr>等线 Light</vt:lpstr>
      <vt:lpstr>等线</vt:lpstr>
      <vt:lpstr>微软雅黑</vt:lpstr>
      <vt:lpstr>方正粗谭黑简体</vt:lpstr>
      <vt:lpstr>Impact</vt:lpstr>
      <vt:lpstr>Franklin Gothic Book</vt:lpstr>
      <vt:lpstr>华文黑体</vt:lpstr>
      <vt:lpstr>Microsoft Himalaya</vt:lpstr>
      <vt:lpstr>Agency FB</vt:lpstr>
      <vt:lpstr>Raavi</vt:lpstr>
      <vt:lpstr>Verdana</vt:lpstr>
      <vt:lpstr>STIXGeneral-Bold</vt:lpstr>
      <vt:lpstr>Helvetica</vt:lpstr>
      <vt:lpstr>FontAwesome</vt:lpstr>
      <vt:lpstr>Roboto Light</vt:lpstr>
      <vt:lpstr>宋体</vt:lpstr>
      <vt:lpstr>STIXGeneral-Regular</vt:lpstr>
      <vt:lpstr>Simply City Light</vt:lpstr>
      <vt:lpstr>SimSun-ExtB</vt:lpstr>
      <vt:lpstr>Roboto</vt:lpstr>
      <vt:lpstr>Neris Thin</vt:lpstr>
      <vt:lpstr>Meiryo</vt:lpstr>
      <vt:lpstr>Wingdings</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2016-10-17T14:00:00Z</dcterms:created>
  <dcterms:modified xsi:type="dcterms:W3CDTF">2023-05-08T05:17:16Z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