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56" r:id="rId4"/>
    <p:sldId id="26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9" r:id="rId15"/>
  </p:sldIdLst>
  <p:sldSz cx="9144000" cy="5040312"/>
  <p:notesSz cx="6858000" cy="9144000"/>
  <p:custDataLst>
    <p:tags r:id="rId16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书体坊兰亭体" charset="-122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书体坊兰亭体" charset="-122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书体坊兰亭体" charset="-122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书体坊兰亭体" charset="-122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书体坊兰亭体" charset="-122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42" d="100"/>
          <a:sy n="142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6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20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/>
            <a:endParaRPr lang="zh-CN" altLang="zh-CN" sz="1200">
              <a:latin typeface="Arial" pitchFamily="34" charset="0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4294967295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/>
            <a:fld id="{528DB5C2-0452-4EAC-9041-6365522D9811}" type="datetime1">
              <a:rPr lang="zh-CN" altLang="en-US" sz="1800">
                <a:latin typeface="Arial" pitchFamily="34" charset="0"/>
              </a:rPr>
              <a:t>*</a:t>
            </a:fld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2052" name="幻灯片图像占位符 3" title="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anchor="ctr" anchorCtr="0"/>
          <a:lstStyle>
            <a:defPPr>
              <a:defRPr lang="zh-CN"/>
            </a:defPPr>
            <a:lvl1pPr marL="0" indent="0" algn="l" defTabSz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defTabSz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defTabSz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defTabSz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defTabSz="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lang="zh-CN" altLang="en-US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lvl="0" indent="0" defTabSz="0">
              <a:spcBef>
                <a:spcPct val="30000"/>
              </a:spcBef>
            </a:pPr>
            <a:r>
              <a:rPr lang="zh-CN" altLang="zh-CN" sz="1200">
                <a:latin typeface="Arial" pitchFamily="34" charset="0"/>
              </a:rPr>
              <a:t>单击此处编辑母版文本样式</a:t>
            </a:r>
            <a:endParaRPr lang="zh-CN" altLang="zh-CN" sz="1200">
              <a:latin typeface="Arial" pitchFamily="34" charset="0"/>
            </a:endParaRPr>
          </a:p>
          <a:p>
            <a:pPr marL="0" lvl="0" indent="0" defTabSz="0">
              <a:spcBef>
                <a:spcPct val="30000"/>
              </a:spcBef>
            </a:pPr>
            <a:r>
              <a:rPr lang="zh-CN" altLang="zh-CN" sz="1200">
                <a:latin typeface="Arial" pitchFamily="34" charset="0"/>
              </a:rPr>
              <a:t>第二级</a:t>
            </a:r>
            <a:endParaRPr lang="zh-CN" altLang="zh-CN" sz="1200">
              <a:latin typeface="Arial" pitchFamily="34" charset="0"/>
            </a:endParaRPr>
          </a:p>
          <a:p>
            <a:pPr marL="0" lvl="0" indent="0" defTabSz="0">
              <a:spcBef>
                <a:spcPct val="30000"/>
              </a:spcBef>
            </a:pPr>
            <a:r>
              <a:rPr lang="zh-CN" altLang="zh-CN" sz="1200">
                <a:latin typeface="Arial" pitchFamily="34" charset="0"/>
              </a:rPr>
              <a:t>第三级</a:t>
            </a:r>
            <a:endParaRPr lang="zh-CN" altLang="zh-CN" sz="1200">
              <a:latin typeface="Arial" pitchFamily="34" charset="0"/>
            </a:endParaRPr>
          </a:p>
          <a:p>
            <a:pPr marL="0" lvl="0" indent="0" defTabSz="0">
              <a:spcBef>
                <a:spcPct val="30000"/>
              </a:spcBef>
            </a:pPr>
            <a:r>
              <a:rPr lang="zh-CN" altLang="zh-CN" sz="1200">
                <a:latin typeface="Arial" pitchFamily="34" charset="0"/>
              </a:rPr>
              <a:t>第四级</a:t>
            </a:r>
            <a:endParaRPr lang="zh-CN" altLang="zh-CN" sz="1200">
              <a:latin typeface="Arial" pitchFamily="34" charset="0"/>
            </a:endParaRPr>
          </a:p>
          <a:p>
            <a:pPr marL="0" lvl="0" indent="0" defTabSz="0">
              <a:spcBef>
                <a:spcPct val="30000"/>
              </a:spcBef>
            </a:pPr>
            <a:r>
              <a:rPr lang="zh-CN" altLang="zh-CN" sz="1200">
                <a:latin typeface="Arial" pitchFamily="34" charset="0"/>
              </a:rPr>
              <a:t>第五级</a:t>
            </a:r>
            <a:endParaRPr lang="zh-CN" altLang="zh-CN" sz="1200">
              <a:latin typeface="Arial" panose="020b0604020202020204" pitchFamily="34" charset="0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2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endParaRPr lang="zh-CN" altLang="zh-CN" sz="1200">
              <a:latin typeface="Arial" pitchFamily="34" charset="0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/>
            <a:fld id="{067BEA5C-3D83-44AD-BF84-B854BA873713}" type="slidenum">
              <a:rPr lang="zh-CN" altLang="en-US" sz="1800">
                <a:latin typeface="Arial" pitchFamily="34" charset="0"/>
              </a:rPr>
              <a:t>‹#›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409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409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09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E2DCADD8-BA20-45BA-99B9-3006D45CBD50}" type="slidenum">
              <a:rPr lang="zh-CN" altLang="en-US">
                <a:latin typeface="Arial" pitchFamily="34" charset="0"/>
              </a:rPr>
              <a:t>1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252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2253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253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D00B199A-7B30-40A8-8B31-58D04288E287}" type="slidenum">
              <a:rPr lang="zh-CN" altLang="en-US">
                <a:latin typeface="Arial" pitchFamily="34" charset="0"/>
              </a:rPr>
              <a:t>10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457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4578" name="备注占位符 2" title=""/>
          <p:cNvSpPr>
            <a:spLocks noGrp="1"/>
          </p:cNvSpPr>
          <p:nvPr>
            <p:ph type="body" idx="4294967295"/>
          </p:nvPr>
        </p:nvSpPr>
        <p:spPr>
          <a:xfrm flipH="1">
            <a:off x="0" y="0"/>
            <a:ext cx="0" cy="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24579" name="灯片编号占位符 3" title="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/>
            <a:fld id="{BB252A9D-5742-4B4D-8B52-B6A4F5A61709}" type="slidenum">
              <a:rPr lang="zh-CN" altLang="en-US" sz="1200">
                <a:solidFill>
                  <a:srgbClr val="000000"/>
                </a:solidFill>
                <a:latin typeface="Calibri" charset="0"/>
              </a:rPr>
              <a:t>11</a:t>
            </a:fld>
            <a:endParaRPr lang="zh-CN" altLang="en-US" sz="120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 flipH="1">
            <a:off x="91723" y="0"/>
            <a:ext cx="0" cy="0"/>
          </a:xfrm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46733" y="6383230"/>
            <a:ext cx="2184135" cy="33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882">
                <a:solidFill>
                  <a:srgbClr val="000000"/>
                </a:solidFill>
                <a:latin typeface="Calibri" charset="0"/>
                <a:ea typeface="宋体" pitchFamily="2" charset="-122"/>
              </a:rPr>
              <a:t>12</a:t>
            </a:fld>
            <a:endParaRPr lang="zh-CN" altLang="en-US" sz="882">
              <a:solidFill>
                <a:srgbClr val="000000"/>
              </a:solidFill>
              <a:latin typeface="Calibri" charset="0"/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614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614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1B7F28B8-BD08-4DD4-B206-90D2FC622673}" type="slidenum">
              <a:rPr lang="zh-CN" altLang="en-US">
                <a:latin typeface="Arial" pitchFamily="34" charset="0"/>
              </a:rPr>
              <a:t>2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819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819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819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BF4E21BE-FD50-4D7C-A557-7738CAE966FF}" type="slidenum">
              <a:rPr lang="zh-CN" altLang="en-US">
                <a:latin typeface="Arial" pitchFamily="34" charset="0"/>
              </a:rPr>
              <a:t>3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024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1024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024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3C523817-1B97-464E-A311-DFADB4D908F0}" type="slidenum">
              <a:rPr lang="zh-CN" altLang="en-US">
                <a:latin typeface="Arial" pitchFamily="34" charset="0"/>
              </a:rPr>
              <a:t>4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2289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12290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2291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A1EBCE37-8A33-41FF-B1FC-B1C2C60E2D50}" type="slidenum">
              <a:rPr lang="zh-CN" altLang="en-US">
                <a:latin typeface="Arial" pitchFamily="34" charset="0"/>
              </a:rPr>
              <a:t>5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4337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14338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4339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3A496121-B5C4-4AED-A539-B46EEC6662B2}" type="slidenum">
              <a:rPr lang="zh-CN" altLang="en-US">
                <a:latin typeface="Arial" pitchFamily="34" charset="0"/>
              </a:rPr>
              <a:t>6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6385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16386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6387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D3FC9CB4-A3F5-4B82-8998-BBEC6699894A}" type="slidenum">
              <a:rPr lang="zh-CN" altLang="en-US">
                <a:latin typeface="Arial" pitchFamily="34" charset="0"/>
              </a:rPr>
              <a:t>7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18433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18434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18435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11C122FC-400D-4C90-B793-4159D3F6835E}" type="slidenum">
              <a:rPr lang="zh-CN" altLang="en-US">
                <a:latin typeface="Arial" pitchFamily="34" charset="0"/>
              </a:rPr>
              <a:t>8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0481" name="幻灯片图像占位符 1" title="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20482" name="备注占位符 2" title=""/>
          <p:cNvSpPr>
            <a:spLocks noGrp="1"/>
          </p:cNvSpPr>
          <p:nvPr>
            <p:ph type="body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4572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9144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3716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1828800" indent="0" algn="l" defTabSz="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0483" name="灯片编号占位符 3" title=""/>
          <p:cNvSpPr txBox="1"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b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Font typeface="Arial" pitchFamily="34" charset="0"/>
              <a:buChar char="•"/>
            </a:pPr>
            <a:fld id="{39CE048B-D1BA-4A23-8D4B-74442A7D59C1}" type="slidenum">
              <a:rPr lang="zh-CN" altLang="en-US">
                <a:latin typeface="Arial" pitchFamily="34" charset="0"/>
              </a:rPr>
              <a:t>9</a:t>
            </a:fld>
            <a:endParaRPr lang="zh-CN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275"/>
            <a:ext cx="7772400" cy="1081088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5913"/>
            <a:ext cx="6400800" cy="1289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43005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43005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839787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72042"/>
            <a:ext cx="7349400" cy="188912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16729"/>
            <a:ext cx="7349400" cy="108214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764" spc="147"/>
            </a:lvl1pPr>
            <a:lvl2pPr marL="336021" indent="0" algn="ctr">
              <a:buNone/>
              <a:defRPr sz="1470"/>
            </a:lvl2pPr>
            <a:lvl3pPr marL="672042" indent="0" algn="ctr">
              <a:buNone/>
              <a:defRPr sz="1323"/>
            </a:lvl3pPr>
            <a:lvl4pPr marL="1008062" indent="0" algn="ctr">
              <a:buNone/>
              <a:defRPr sz="1176"/>
            </a:lvl4pPr>
            <a:lvl5pPr marL="1344083" indent="0" algn="ctr">
              <a:buNone/>
              <a:defRPr sz="1176"/>
            </a:lvl5pPr>
            <a:lvl6pPr marL="1680104" indent="0" algn="ctr">
              <a:buNone/>
              <a:defRPr sz="1176"/>
            </a:lvl6pPr>
            <a:lvl7pPr marL="2016125" indent="0" algn="ctr">
              <a:buNone/>
              <a:defRPr sz="1176"/>
            </a:lvl7pPr>
            <a:lvl8pPr marL="2352146" indent="0" algn="ctr">
              <a:buNone/>
              <a:defRPr sz="1176"/>
            </a:lvl8pPr>
            <a:lvl9pPr marL="2688167" indent="0" algn="ctr">
              <a:buNone/>
              <a:defRPr sz="1176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46"/>
            <a:ext cx="8226900" cy="51858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095375"/>
            <a:ext cx="8226900" cy="349779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28396"/>
            <a:ext cx="5826600" cy="56356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34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391958"/>
            <a:ext cx="5826600" cy="6376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2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3602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67204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3pPr>
            <a:lvl4pPr marL="1008062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4083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8010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2146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816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46"/>
            <a:ext cx="8226900" cy="51858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03312"/>
            <a:ext cx="3882600" cy="348985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03312"/>
            <a:ext cx="3882600" cy="3489854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46"/>
            <a:ext cx="8226900" cy="51858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50396"/>
            <a:ext cx="4006800" cy="280458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70" b="1" spc="1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6021" indent="0">
              <a:buNone/>
              <a:defRPr sz="1470" b="1"/>
            </a:lvl2pPr>
            <a:lvl3pPr marL="672042" indent="0">
              <a:buNone/>
              <a:defRPr sz="1323" b="1"/>
            </a:lvl3pPr>
            <a:lvl4pPr marL="1008062" indent="0">
              <a:buNone/>
              <a:defRPr sz="1176" b="1"/>
            </a:lvl4pPr>
            <a:lvl5pPr marL="1344083" indent="0">
              <a:buNone/>
              <a:defRPr sz="1176" b="1"/>
            </a:lvl5pPr>
            <a:lvl6pPr marL="1680104" indent="0">
              <a:buNone/>
              <a:defRPr sz="1176" b="1"/>
            </a:lvl6pPr>
            <a:lvl7pPr marL="2016125" indent="0">
              <a:buNone/>
              <a:defRPr sz="1176" b="1"/>
            </a:lvl7pPr>
            <a:lvl8pPr marL="2352146" indent="0">
              <a:buNone/>
              <a:defRPr sz="1176" b="1"/>
            </a:lvl8pPr>
            <a:lvl9pPr marL="2688167" indent="0">
              <a:buNone/>
              <a:defRPr sz="1176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62604"/>
            <a:ext cx="4006800" cy="32305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44905"/>
            <a:ext cx="4006800" cy="280458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70" b="1" spc="1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6021" indent="0">
              <a:buNone/>
              <a:defRPr sz="1470" b="1"/>
            </a:lvl2pPr>
            <a:lvl3pPr marL="672042" indent="0">
              <a:buNone/>
              <a:defRPr sz="1323" b="1"/>
            </a:lvl3pPr>
            <a:lvl4pPr marL="1008062" indent="0">
              <a:buNone/>
              <a:defRPr sz="1176" b="1"/>
            </a:lvl4pPr>
            <a:lvl5pPr marL="1344083" indent="0">
              <a:buNone/>
              <a:defRPr sz="1176" b="1"/>
            </a:lvl5pPr>
            <a:lvl6pPr marL="1680104" indent="0">
              <a:buNone/>
              <a:defRPr sz="1176" b="1"/>
            </a:lvl6pPr>
            <a:lvl7pPr marL="2016125" indent="0">
              <a:buNone/>
              <a:defRPr sz="1176" b="1"/>
            </a:lvl7pPr>
            <a:lvl8pPr marL="2352146" indent="0">
              <a:buNone/>
              <a:defRPr sz="1176" b="1"/>
            </a:lvl8pPr>
            <a:lvl9pPr marL="2688167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62604"/>
            <a:ext cx="4006800" cy="32305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46"/>
            <a:ext cx="8226900" cy="51858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43000"/>
            <a:ext cx="3924808" cy="33866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76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43000"/>
            <a:ext cx="3920400" cy="3386667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76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47146"/>
            <a:ext cx="8226900" cy="51858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72042"/>
            <a:ext cx="783000" cy="369622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058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72042"/>
            <a:ext cx="6876900" cy="3696229"/>
          </a:xfrm>
        </p:spPr>
        <p:txBody>
          <a:bodyPr vert="eaVert" lIns="46800" tIns="46800" rIns="46800" bIns="46800"/>
          <a:lstStyle>
            <a:lvl1pPr marL="168010" indent="-168010">
              <a:spcAft>
                <a:spcPts val="735"/>
              </a:spcAft>
              <a:defRPr spc="220"/>
            </a:lvl1pPr>
            <a:lvl2pPr marL="504031" indent="-168010">
              <a:defRPr spc="220"/>
            </a:lvl2pPr>
            <a:lvl3pPr marL="840052" indent="-168010">
              <a:defRPr spc="220"/>
            </a:lvl3pPr>
            <a:lvl4pPr marL="1176073" indent="-168010">
              <a:defRPr spc="220"/>
            </a:lvl4pPr>
            <a:lvl5pPr marL="1512094" indent="-168010">
              <a:defRPr spc="22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68854"/>
            <a:ext cx="8229600" cy="40296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25625"/>
            <a:ext cx="7349400" cy="74877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41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16729"/>
            <a:ext cx="7349400" cy="34660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764" spc="147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500"/>
            <a:ext cx="7772400" cy="10017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775"/>
            <a:ext cx="7772400" cy="11017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332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332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713"/>
            <a:ext cx="4040188" cy="469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613"/>
            <a:ext cx="4040188" cy="2903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28713"/>
            <a:ext cx="4041775" cy="4699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598613"/>
            <a:ext cx="4041775" cy="29035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3008313" cy="85407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025"/>
            <a:ext cx="5111750" cy="4302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54100"/>
            <a:ext cx="3008313" cy="3448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9013"/>
            <a:ext cx="5486400" cy="415925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850"/>
            <a:ext cx="5486400" cy="302418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书体坊兰亭体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938"/>
            <a:ext cx="5486400" cy="5921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Ovr>
    <a:masterClrMapping/>
  </p:clrMapOvr>
  <p:transition spd="slow" advClick="0" advTm="10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839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914400" indent="-91440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>
                <a:solidFill>
                  <a:schemeClr val="tx1"/>
                </a:solidFill>
                <a:latin typeface="书体坊兰亭体" charset="-122"/>
                <a:ea typeface="宋体" pitchFamily="2" charset="-122"/>
                <a:cs typeface="+mj-cs"/>
                <a:sym typeface="书体坊兰亭体" charset="-122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4294967295"/>
          </p:nvPr>
        </p:nvSpPr>
        <p:spPr>
          <a:xfrm>
            <a:off x="457200" y="1176338"/>
            <a:ext cx="8229600" cy="33258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3200">
                <a:solidFill>
                  <a:schemeClr val="tx1"/>
                </a:solidFill>
                <a:latin typeface="+mn-lt"/>
                <a:ea typeface="+mn-ea"/>
                <a:cs typeface="+mn-cs"/>
                <a:sym typeface="书体坊兰亭体" charset="-122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28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24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lang="zh-CN" altLang="en-US" sz="20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lang="zh-CN" altLang="en-US" sz="2000">
                <a:solidFill>
                  <a:schemeClr val="tx1"/>
                </a:solidFill>
                <a:latin typeface="+mn-lt"/>
                <a:ea typeface="+mn-ea"/>
                <a:sym typeface="书体坊兰亭体" charset="-122"/>
              </a:defRPr>
            </a:lvl9pPr>
          </a:lstStyle>
          <a:p>
            <a:pPr marL="342900" lvl="0" indent="-342900"/>
            <a:r>
              <a:t>单击此处编辑母版文本样式</a:t>
            </a:r>
          </a:p>
          <a:p>
            <a:pPr marL="742950" lvl="1" indent="-285750"/>
            <a:r>
              <a:t>第二级</a:t>
            </a:r>
          </a:p>
          <a:p>
            <a:pPr marL="1143000" lvl="2" indent="-228600"/>
            <a:r>
              <a:t>第三级</a:t>
            </a:r>
          </a:p>
          <a:p>
            <a:pPr marL="1600200" lvl="3" indent="-228600"/>
            <a:r>
              <a:t>第四级</a:t>
            </a:r>
          </a:p>
          <a:p>
            <a:pPr marL="2057400" lvl="4" indent="-228600"/>
            <a: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buClrTx/>
              <a:buFont typeface="Arial" pitchFamily="34" charset="0"/>
              <a:buChar char="•"/>
            </a:pPr>
            <a:fld id="{39F9718B-7EE2-45FC-A826-AF495593CFE2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*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3124200" y="4672013"/>
            <a:ext cx="2895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ct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>
              <a:buClrTx/>
              <a:buFont typeface="Arial" pitchFamily="34" charset="0"/>
              <a:buChar char="•"/>
            </a:pPr>
            <a:endParaRPr lang="zh-CN" altLang="zh-CN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553200" y="4672013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/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lang="zh-CN" altLang="en-US" sz="1200" b="0" i="0" u="none" baseline="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>
              <a:buClrTx/>
              <a:buFont typeface="Arial" pitchFamily="34" charset="0"/>
              <a:buChar char="•"/>
            </a:pPr>
            <a:fld id="{8A127157-7599-43AB-9F66-A3EF21D81D69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‹#›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10"/>
  <p:timing/>
  <p:txStyles>
    <p:titleStyle>
      <a:lvl1pPr marL="914400" indent="-91440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>
          <a:solidFill>
            <a:schemeClr val="tx1"/>
          </a:solidFill>
          <a:latin typeface="书体坊兰亭体" charset="-122"/>
          <a:ea typeface="宋体" pitchFamily="2" charset="-122"/>
          <a:cs typeface="+mj-cs"/>
          <a:sym typeface="书体坊兰亭体" charset="-122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书体坊兰亭体" charset="-122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书体坊兰亭体" charset="-122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书体坊兰亭体" charset="-122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书体坊兰亭体" charset="-122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书体坊兰亭体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书体坊兰亭体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书体坊兰亭体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书体坊兰亭体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书体坊兰亭体" charset="-122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640791"/>
            <a:ext cx="2025000" cy="23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72042" rtl="0" eaLnBrk="1" latinLnBrk="0" hangingPunct="1">
              <a:defRPr sz="73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640791"/>
            <a:ext cx="2970000" cy="23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72042" rtl="0" eaLnBrk="1" latinLnBrk="0" hangingPunct="1">
              <a:defRPr sz="73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640791"/>
            <a:ext cx="2025000" cy="232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72042" rtl="0" eaLnBrk="1" latinLnBrk="0" hangingPunct="1">
              <a:defRPr sz="73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67"/>
            <a:ext cx="9144952" cy="50393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72042" rtl="0" eaLnBrk="1" fontAlgn="auto" latinLnBrk="0" hangingPunct="1">
        <a:lnSpc>
          <a:spcPct val="100000"/>
        </a:lnSpc>
        <a:spcBef>
          <a:spcPct val="0"/>
        </a:spcBef>
        <a:buNone/>
        <a:defRPr sz="2646" b="1" u="none" strike="noStrike" kern="1200" cap="none" spc="22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68010" indent="-168010" algn="l" defTabSz="672042" rtl="0" eaLnBrk="1" fontAlgn="auto" latinLnBrk="0" hangingPunct="1">
        <a:lnSpc>
          <a:spcPct val="130000"/>
        </a:lnSpc>
        <a:spcBef>
          <a:spcPct val="0"/>
        </a:spcBef>
        <a:spcAft>
          <a:spcPts val="735"/>
        </a:spcAft>
        <a:buFont typeface="Arial" pitchFamily="34" charset="0"/>
        <a:buChar char="●"/>
        <a:defRPr sz="1323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04031" indent="-168010" algn="l" defTabSz="672042" rtl="0" eaLnBrk="1" fontAlgn="auto" latinLnBrk="0" hangingPunct="1">
        <a:lnSpc>
          <a:spcPct val="120000"/>
        </a:lnSpc>
        <a:spcBef>
          <a:spcPct val="0"/>
        </a:spcBef>
        <a:spcAft>
          <a:spcPts val="441"/>
        </a:spcAft>
        <a:buFont typeface="Arial" pitchFamily="34" charset="0"/>
        <a:buChar char="●"/>
        <a:tabLst>
          <a:tab pos="1183073"/>
        </a:tabLst>
        <a:defRPr sz="1176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40052" indent="-168010" algn="l" defTabSz="672042" rtl="0" eaLnBrk="1" fontAlgn="auto" latinLnBrk="0" hangingPunct="1">
        <a:lnSpc>
          <a:spcPct val="120000"/>
        </a:lnSpc>
        <a:spcBef>
          <a:spcPct val="0"/>
        </a:spcBef>
        <a:spcAft>
          <a:spcPts val="441"/>
        </a:spcAft>
        <a:buFont typeface="Arial" pitchFamily="34" charset="0"/>
        <a:buChar char="●"/>
        <a:defRPr sz="1176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176073" indent="-168010" algn="l" defTabSz="672042" rtl="0" eaLnBrk="1" fontAlgn="auto" latinLnBrk="0" hangingPunct="1">
        <a:lnSpc>
          <a:spcPct val="120000"/>
        </a:lnSpc>
        <a:spcBef>
          <a:spcPct val="0"/>
        </a:spcBef>
        <a:spcAft>
          <a:spcPts val="220"/>
        </a:spcAft>
        <a:buFont typeface="Wingdings" panose="05000000000000000000" charset="0"/>
        <a:buChar char=""/>
        <a:defRPr sz="1029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12094" indent="-168010" algn="l" defTabSz="672042" rtl="0" eaLnBrk="1" fontAlgn="auto" latinLnBrk="0" hangingPunct="1">
        <a:lnSpc>
          <a:spcPct val="120000"/>
        </a:lnSpc>
        <a:spcBef>
          <a:spcPct val="0"/>
        </a:spcBef>
        <a:spcAft>
          <a:spcPts val="220"/>
        </a:spcAft>
        <a:buFont typeface="Arial" pitchFamily="34" charset="0"/>
        <a:buChar char="•"/>
        <a:defRPr sz="1029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48115" indent="-168010" algn="l" defTabSz="672042" rtl="0" eaLnBrk="1" latinLnBrk="0" hangingPunct="1">
        <a:lnSpc>
          <a:spcPct val="90000"/>
        </a:lnSpc>
        <a:spcBef>
          <a:spcPts val="367"/>
        </a:spcBef>
        <a:buFont typeface="Arial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4135" indent="-168010" algn="l" defTabSz="672042" rtl="0" eaLnBrk="1" latinLnBrk="0" hangingPunct="1">
        <a:lnSpc>
          <a:spcPct val="90000"/>
        </a:lnSpc>
        <a:spcBef>
          <a:spcPts val="367"/>
        </a:spcBef>
        <a:buFont typeface="Arial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20156" indent="-168010" algn="l" defTabSz="672042" rtl="0" eaLnBrk="1" latinLnBrk="0" hangingPunct="1">
        <a:lnSpc>
          <a:spcPct val="90000"/>
        </a:lnSpc>
        <a:spcBef>
          <a:spcPts val="367"/>
        </a:spcBef>
        <a:buFont typeface="Arial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6177" indent="-168010" algn="l" defTabSz="672042" rtl="0" eaLnBrk="1" latinLnBrk="0" hangingPunct="1">
        <a:lnSpc>
          <a:spcPct val="90000"/>
        </a:lnSpc>
        <a:spcBef>
          <a:spcPts val="367"/>
        </a:spcBef>
        <a:buFont typeface="Arial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21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2042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8062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4083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80104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2146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8167" algn="l" defTabSz="672042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8.jpeg" /><Relationship Id="rId11" Type="http://schemas.openxmlformats.org/officeDocument/2006/relationships/image" Target="../media/image9.jpeg" /><Relationship Id="rId12" Type="http://schemas.openxmlformats.org/officeDocument/2006/relationships/image" Target="../media/image10.jpeg" /><Relationship Id="rId13" Type="http://schemas.openxmlformats.org/officeDocument/2006/relationships/image" Target="../media/image11.jpeg" /><Relationship Id="rId14" Type="http://schemas.openxmlformats.org/officeDocument/2006/relationships/image" Target="../media/image12.png" /><Relationship Id="rId15" Type="http://schemas.openxmlformats.org/officeDocument/2006/relationships/audio" Target="NUL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jpeg" /><Relationship Id="rId9" Type="http://schemas.openxmlformats.org/officeDocument/2006/relationships/image" Target="../media/image7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.png" /><Relationship Id="rId4" Type="http://schemas.openxmlformats.org/officeDocument/2006/relationships/image" Target="../media/image51.png" /><Relationship Id="rId5" Type="http://schemas.openxmlformats.org/officeDocument/2006/relationships/image" Target="../media/image52.png" /><Relationship Id="rId6" Type="http://schemas.openxmlformats.org/officeDocument/2006/relationships/image" Target="../media/image53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5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54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png" /><Relationship Id="rId4" Type="http://schemas.openxmlformats.org/officeDocument/2006/relationships/image" Target="../media/image13.png" /><Relationship Id="rId5" Type="http://schemas.openxmlformats.org/officeDocument/2006/relationships/image" Target="../media/image1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21.png" /><Relationship Id="rId11" Type="http://schemas.openxmlformats.org/officeDocument/2006/relationships/image" Target="../media/image22.png" /><Relationship Id="rId12" Type="http://schemas.openxmlformats.org/officeDocument/2006/relationships/image" Target="../media/image23.png" /><Relationship Id="rId13" Type="http://schemas.openxmlformats.org/officeDocument/2006/relationships/image" Target="../media/image24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png" /><Relationship Id="rId4" Type="http://schemas.openxmlformats.org/officeDocument/2006/relationships/image" Target="../media/image15.png" /><Relationship Id="rId5" Type="http://schemas.openxmlformats.org/officeDocument/2006/relationships/image" Target="../media/image16.png" /><Relationship Id="rId6" Type="http://schemas.openxmlformats.org/officeDocument/2006/relationships/image" Target="../media/image17.png" /><Relationship Id="rId7" Type="http://schemas.openxmlformats.org/officeDocument/2006/relationships/image" Target="../media/image18.png" /><Relationship Id="rId8" Type="http://schemas.openxmlformats.org/officeDocument/2006/relationships/image" Target="../media/image19.png" /><Relationship Id="rId9" Type="http://schemas.openxmlformats.org/officeDocument/2006/relationships/image" Target="../media/image2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.pn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png" /><Relationship Id="rId7" Type="http://schemas.openxmlformats.org/officeDocument/2006/relationships/image" Target="../media/image28.jpeg" /><Relationship Id="rId8" Type="http://schemas.openxmlformats.org/officeDocument/2006/relationships/image" Target="../media/image29.jpeg" /><Relationship Id="rId9" Type="http://schemas.openxmlformats.org/officeDocument/2006/relationships/image" Target="../media/image3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.png" /><Relationship Id="rId4" Type="http://schemas.openxmlformats.org/officeDocument/2006/relationships/image" Target="../media/image31.jpeg" /><Relationship Id="rId5" Type="http://schemas.openxmlformats.org/officeDocument/2006/relationships/image" Target="../media/image7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Relationship Id="rId4" Type="http://schemas.openxmlformats.org/officeDocument/2006/relationships/image" Target="../media/image6.jpeg" /><Relationship Id="rId5" Type="http://schemas.openxmlformats.org/officeDocument/2006/relationships/image" Target="../media/image32.jpeg" /><Relationship Id="rId6" Type="http://schemas.openxmlformats.org/officeDocument/2006/relationships/image" Target="../media/image33.jpeg" /><Relationship Id="rId7" Type="http://schemas.openxmlformats.org/officeDocument/2006/relationships/image" Target="../media/image7.jpeg" /><Relationship Id="rId8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39.jpeg" /><Relationship Id="rId11" Type="http://schemas.openxmlformats.org/officeDocument/2006/relationships/image" Target="../media/image40.jpeg" /><Relationship Id="rId12" Type="http://schemas.openxmlformats.org/officeDocument/2006/relationships/image" Target="../media/image41.jpeg" /><Relationship Id="rId13" Type="http://schemas.openxmlformats.org/officeDocument/2006/relationships/image" Target="../media/image42.jpeg" /><Relationship Id="rId14" Type="http://schemas.openxmlformats.org/officeDocument/2006/relationships/image" Target="../media/image43.jpeg" /><Relationship Id="rId15" Type="http://schemas.openxmlformats.org/officeDocument/2006/relationships/image" Target="../media/image44.jpeg" /><Relationship Id="rId16" Type="http://schemas.openxmlformats.org/officeDocument/2006/relationships/image" Target="../media/image45.jpeg" /><Relationship Id="rId17" Type="http://schemas.openxmlformats.org/officeDocument/2006/relationships/image" Target="../media/image46.jpeg" /><Relationship Id="rId18" Type="http://schemas.openxmlformats.org/officeDocument/2006/relationships/image" Target="../media/image47.jpeg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.png" /><Relationship Id="rId4" Type="http://schemas.openxmlformats.org/officeDocument/2006/relationships/image" Target="../media/image28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Relationship Id="rId8" Type="http://schemas.openxmlformats.org/officeDocument/2006/relationships/image" Target="../media/image37.jpeg" /><Relationship Id="rId9" Type="http://schemas.openxmlformats.org/officeDocument/2006/relationships/image" Target="../media/image3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6.jpeg" /><Relationship Id="rId11" Type="http://schemas.openxmlformats.org/officeDocument/2006/relationships/image" Target="../media/image10.jpeg" /><Relationship Id="rId12" Type="http://schemas.openxmlformats.org/officeDocument/2006/relationships/image" Target="../media/image30.jpeg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.pn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25.jpeg" /><Relationship Id="rId7" Type="http://schemas.openxmlformats.org/officeDocument/2006/relationships/image" Target="../media/image33.jpeg" /><Relationship Id="rId8" Type="http://schemas.openxmlformats.org/officeDocument/2006/relationships/image" Target="../media/image7.jpeg" /><Relationship Id="rId9" Type="http://schemas.openxmlformats.org/officeDocument/2006/relationships/image" Target="../media/image4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.pn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49.jpeg" /><Relationship Id="rId7" Type="http://schemas.openxmlformats.org/officeDocument/2006/relationships/image" Target="../media/image5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3073" name="图片 4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-57150"/>
            <a:ext cx="9402763" cy="52562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4" name="您应该更换的照片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7" y="0"/>
            <a:ext cx="9351962" cy="5080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图片 7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295400"/>
            <a:ext cx="5848350" cy="30972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975" y="863600"/>
            <a:ext cx="4187825" cy="2520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7" name="图片 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00" y="504825"/>
            <a:ext cx="3200400" cy="1341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8" name="图片 9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637" y="2878138"/>
            <a:ext cx="9144000" cy="22526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9" name="图片 10" descr="C:\Users\Administrator\Desktop\1.jpg1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95263" y="3529013"/>
            <a:ext cx="1187450" cy="1006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80" name="图片 11" descr="C:\Users\Administrator\Desktop\2.jpg2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1717675" y="3529013"/>
            <a:ext cx="1190625" cy="10080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81" name="图片 12" descr="C:\Users\Administrator\Desktop\3.jpg3" title=""/>
          <p:cNvPicPr/>
          <p:nvPr/>
        </p:nvPicPr>
        <p:blipFill>
          <a:blip r:embed="rId10"/>
          <a:stretch>
            <a:fillRect/>
          </a:stretch>
        </p:blipFill>
        <p:spPr>
          <a:xfrm>
            <a:off x="3270250" y="3455988"/>
            <a:ext cx="1190625" cy="9731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82" name="图片 13" descr="C:\Users\Administrator\Desktop\4.jpg4" title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03775" y="3455988"/>
            <a:ext cx="1190625" cy="9731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83" name="图片 15" descr="C:\Users\Administrator\Desktop\5.jpg5" title=""/>
          <p:cNvPicPr/>
          <p:nvPr/>
        </p:nvPicPr>
        <p:blipFill>
          <a:blip r:embed="rId12"/>
          <a:stretch>
            <a:fillRect/>
          </a:stretch>
        </p:blipFill>
        <p:spPr>
          <a:xfrm>
            <a:off x="6292850" y="3455988"/>
            <a:ext cx="1190625" cy="9731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84" name="图片 16" descr="C:\Users\Administrator\Desktop\6.jpg6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7793038" y="3455988"/>
            <a:ext cx="1190625" cy="973137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85" name="椭圆 17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86" name="椭圆 18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87" name="椭圆 19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088" name="椭圆 20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89" name="椭圆 21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34117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090" name="椭圆 22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091" name="椭圆 23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092" name="椭圆 24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93" name="椭圆 25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94" name="椭圆 26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54117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095" name="椭圆 27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096" name="椭圆 28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97" name="椭圆 29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98" name="椭圆 31" title=""/>
          <p:cNvSpPr/>
          <p:nvPr/>
        </p:nvSpPr>
        <p:spPr>
          <a:xfrm>
            <a:off x="-1195387" y="39481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099" name="椭圆 32" title=""/>
          <p:cNvSpPr/>
          <p:nvPr/>
        </p:nvSpPr>
        <p:spPr>
          <a:xfrm>
            <a:off x="-560387" y="3328988"/>
            <a:ext cx="285750" cy="261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100" name="椭圆 33" title=""/>
          <p:cNvSpPr/>
          <p:nvPr/>
        </p:nvSpPr>
        <p:spPr>
          <a:xfrm>
            <a:off x="-1312862" y="3833813"/>
            <a:ext cx="500062" cy="4572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101" name="椭圆 34" title=""/>
          <p:cNvSpPr/>
          <p:nvPr/>
        </p:nvSpPr>
        <p:spPr>
          <a:xfrm>
            <a:off x="-525462" y="3868738"/>
            <a:ext cx="325437" cy="2968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102" name="椭圆 35" title=""/>
          <p:cNvSpPr/>
          <p:nvPr/>
        </p:nvSpPr>
        <p:spPr>
          <a:xfrm>
            <a:off x="-928687" y="3397250"/>
            <a:ext cx="477837" cy="436563"/>
          </a:xfrm>
          <a:prstGeom prst="ellipse">
            <a:avLst/>
          </a:prstGeom>
          <a:solidFill>
            <a:srgbClr val="FFFFFF">
              <a:alpha val="34117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103" name="椭圆 36" title=""/>
          <p:cNvSpPr/>
          <p:nvPr/>
        </p:nvSpPr>
        <p:spPr>
          <a:xfrm>
            <a:off x="-1247775" y="31797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104" name="椭圆 37" title=""/>
          <p:cNvSpPr/>
          <p:nvPr/>
        </p:nvSpPr>
        <p:spPr>
          <a:xfrm>
            <a:off x="-520700" y="41783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105" name="椭圆 38" title=""/>
          <p:cNvSpPr/>
          <p:nvPr/>
        </p:nvSpPr>
        <p:spPr>
          <a:xfrm>
            <a:off x="-768350" y="44513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106" name="椭圆 39" title=""/>
          <p:cNvSpPr/>
          <p:nvPr/>
        </p:nvSpPr>
        <p:spPr>
          <a:xfrm>
            <a:off x="-1444625" y="46545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107" name="椭圆 40" title=""/>
          <p:cNvSpPr/>
          <p:nvPr/>
        </p:nvSpPr>
        <p:spPr>
          <a:xfrm>
            <a:off x="-977900" y="5041900"/>
            <a:ext cx="485775" cy="444500"/>
          </a:xfrm>
          <a:prstGeom prst="ellipse">
            <a:avLst/>
          </a:prstGeom>
          <a:solidFill>
            <a:srgbClr val="FFFFFF">
              <a:alpha val="54117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108" name="椭圆 41" title=""/>
          <p:cNvSpPr/>
          <p:nvPr/>
        </p:nvSpPr>
        <p:spPr>
          <a:xfrm>
            <a:off x="-1444625" y="42687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3109" name="椭圆 42" title=""/>
          <p:cNvSpPr/>
          <p:nvPr/>
        </p:nvSpPr>
        <p:spPr>
          <a:xfrm>
            <a:off x="-285750" y="54864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3110" name="椭圆 43" title=""/>
          <p:cNvSpPr/>
          <p:nvPr/>
        </p:nvSpPr>
        <p:spPr>
          <a:xfrm>
            <a:off x="-1104900" y="26733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pic>
        <p:nvPicPr>
          <p:cNvPr id="3111" name="罗大佑 - 光阴的故事 - 1989重制版.mp3" title="">
            <a:hlinkClick action="ppaction://media"/>
          </p:cNvPr>
          <p:cNvPicPr>
            <a:picLocks noRot="1" noChangeAspect="1"/>
          </p:cNvPicPr>
          <p:nvPr>
            <a:audioFile r:link="rId15"/>
            <p:extLst/>
          </p:nvPr>
        </p:nvPicPr>
        <p:blipFill>
          <a:blip r:embed="rId14"/>
          <a:stretch>
            <a:fillRect/>
          </a:stretch>
        </p:blipFill>
        <p:spPr>
          <a:xfrm>
            <a:off x="-1285875" y="3189288"/>
            <a:ext cx="487363" cy="4889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0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animEffect filter="fade">
                                      <p:cBhvr>
                                        <p:cTn id="16" dur="34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19" dur="10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06 3.17482E-06 C 0.05401 -0.04503 0.17378 -0.22077 0.32381 -0.27016 C 0.53719 -0.38227 0.68891 -0.1831 0.90017 -0.29704 C 1.11128 -0.41098 1.11651 -0.64576 1.17336 -0.73743" ptsTypes="">
                                      <p:cBhvr>
                                        <p:cTn id="21" dur="10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84 0.0023 C 0.05274 -0.04893 0.18496 -0.24811 0.32424 -0.30554 C 0.52432 -0.39766 0.63462 -0.2759 0.83371 -0.34275 C 1.03281 -0.40915 1.06151 -0.64737 1.12147 -0.72755" ptsTypes="">
                                      <p:cBhvr>
                                        <p:cTn id="23" dur="10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" ptsTypes="">
                                      <p:cBhvr>
                                        <p:cTn id="25" dur="10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27" dur="10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29" dur="10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" ptsTypes="">
                                      <p:cBhvr>
                                        <p:cTn id="31" dur="10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33" dur="10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35" dur="10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06 -1.54836E-06 C 0.05458 -0.05123 0.16813 -0.25362 0.32621 -0.30829 C 0.52644 -0.40041 0.76329 -0.2465 0.94895 -0.3269 C 1.13447 -0.4073 1.1752 -0.53273 1.23459 -0.58672" ptsTypes="">
                                      <p:cBhvr>
                                        <p:cTn id="37" dur="10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06 4.65196E-06 C 0.05458 -0.05123 0.16799 -0.25339 0.32608 -0.30784 C 0.52616 -0.39996 0.76301 -0.24627 0.94853 -0.32645 C 1.13405 -0.40685 1.17463 -0.53205 1.23402 -0.58604" ptsTypes="">
                                      <p:cBhvr>
                                        <p:cTn id="39" dur="10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41" dur="10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43" dur="10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1" dur="17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>
                                      <p:cBhvr>
                                        <p:cTn id="54" dur="12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6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4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7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4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8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91" dur="10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84615E-06 3.17482E-06 C 0.05401 -0.04503 0.17378 -0.22077 0.32381 -0.27016 C 0.53719 -0.38227 0.68891 -0.1831 0.90017 -0.29704 C 1.11128 -0.41098 1.11651 -0.64576 1.17336 -0.73743" ptsTypes="">
                                      <p:cBhvr>
                                        <p:cTn id="93" dur="10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84 0.0023 C 0.05274 -0.04893 0.18496 -0.24811 0.32424 -0.30554 C 0.52432 -0.39766 0.63462 -0.2759 0.83371 -0.34275 C 1.03281 -0.40915 1.06151 -0.64737 1.12147 -0.72755" ptsTypes="">
                                      <p:cBhvr>
                                        <p:cTn id="95" dur="10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0.00184 0.00229 C 0.06618 -0.00253 0.20489 0.06547 0.40512 -0.02665 C 0.60521 -0.11877 0.75014 -0.31243 0.93566 -0.39261 C 1.12118 -0.47301 1.1711 -0.42661 1.23303 -0.43557" ptsTypes="">
                                      <p:cBhvr>
                                        <p:cTn id="97" dur="10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99" dur="10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101" dur="10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Motion origin="layout" path="M -0.00269 -0.00551 C 0.0659 -0.00367 0.27149 0.04687 0.40866 0.00437 C 0.60874 -0.08775 0.66629 -0.19481 0.82 -0.26028 C 0.9737 -0.32575 1.12132 -0.23799 1.20051 -0.23225" ptsTypes="">
                                      <p:cBhvr>
                                        <p:cTn id="103" dur="10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105" dur="10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107" dur="10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49321E-06 -1.54836E-06 C 0.05458 -0.05123 0.16813 -0.25362 0.32621 -0.30829 C 0.52644 -0.40041 0.76329 -0.2465 0.94895 -0.3269 C 1.13447 -0.4073 1.1752 -0.53273 1.23459 -0.58672" ptsTypes="">
                                      <p:cBhvr>
                                        <p:cTn id="109" dur="10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44344E-06 4.65196E-06 C 0.05458 -0.05123 0.16799 -0.25339 0.32608 -0.30784 C 0.52616 -0.39996 0.76301 -0.24627 0.94853 -0.32645 C 1.13405 -0.40685 1.17463 -0.53205 1.23402 -0.58604" ptsTypes="">
                                      <p:cBhvr>
                                        <p:cTn id="111" dur="10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113" dur="10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115" dur="10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-1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1"/>
                </p:tgtEl>
              </p:cMediaNode>
            </p:audio>
          </p:childTnLst>
        </p:cTn>
      </p:par>
    </p:tnLst>
    <p:bldLst>
      <p:bldP spid="3087" grpId="0" animBg="1"/>
      <p:bldP spid="3089" grpId="0" animBg="1"/>
      <p:bldP spid="3090" grpId="0" animBg="1"/>
      <p:bldP spid="3091" grpId="0" animBg="1"/>
      <p:bldP spid="3094" grpId="0" animBg="1"/>
      <p:bldP spid="3095" grpId="0" animBg="1"/>
      <p:bldP spid="3100" grpId="0" animBg="1"/>
      <p:bldP spid="3102" grpId="0" animBg="1"/>
      <p:bldP spid="3103" grpId="0" animBg="1"/>
      <p:bldP spid="3104" grpId="0" animBg="1"/>
      <p:bldP spid="3107" grpId="0" animBg="1"/>
      <p:bldP spid="3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21505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403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6" name="您应该更换的照片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7" y="0"/>
            <a:ext cx="9351962" cy="5080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07" name="矩形 5" title=""/>
          <p:cNvSpPr/>
          <p:nvPr/>
        </p:nvSpPr>
        <p:spPr>
          <a:xfrm>
            <a:off x="1243013" y="2503488"/>
            <a:ext cx="7367587" cy="16144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000">
                <a:solidFill>
                  <a:schemeClr val="bg1"/>
                </a:solidFill>
                <a:latin typeface="中山行书百年纪念版" charset="-122"/>
                <a:ea typeface="中山行书百年纪念版" charset="-122"/>
                <a:sym typeface="书体坊兰亭体" charset="-122"/>
              </a:rPr>
              <a:t>     多少年前，我们怀揣着同一个梦想，齐聚大学，多少年后的今天，我们回来了，带着祝福与思念而</a:t>
            </a:r>
            <a:r>
              <a:rPr lang="zh-CN" altLang="en-US" sz="2000">
                <a:solidFill>
                  <a:schemeClr val="bg1"/>
                </a:solidFill>
                <a:latin typeface="中山行书百年纪念版" charset="-122"/>
                <a:ea typeface="中山行书百年纪念版" charset="-122"/>
                <a:sym typeface="宋体" pitchFamily="2" charset="-122"/>
              </a:rPr>
              <a:t>只有经历了春天，才能领略到百花的芳香，只有体验过同窗的情谊，才能懂得生活的美妙。我们欢聚一堂，抚今追昔，我们举杯同庆，放歌舒怀。为同学之情地久天长，我们无悔！</a:t>
            </a:r>
            <a:endParaRPr lang="zh-CN" altLang="en-US" sz="2000">
              <a:solidFill>
                <a:schemeClr val="bg1"/>
              </a:solidFill>
              <a:latin typeface="中山行书百年纪念版" charset="-122"/>
              <a:ea typeface="中山行书百年纪念版" charset="-122"/>
              <a:sym typeface="宋体" pitchFamily="2" charset="-122"/>
            </a:endParaRPr>
          </a:p>
        </p:txBody>
      </p:sp>
      <p:pic>
        <p:nvPicPr>
          <p:cNvPr id="21508" name="图片 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1850" y="3008313"/>
            <a:ext cx="3054350" cy="21351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1509" name="图片 1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25" y="304800"/>
            <a:ext cx="3598863" cy="21653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10" name="TextBox 8" title=""/>
          <p:cNvSpPr/>
          <p:nvPr/>
        </p:nvSpPr>
        <p:spPr>
          <a:xfrm>
            <a:off x="3090863" y="1751013"/>
            <a:ext cx="3382962" cy="6397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  <a:latin typeface="微软简中圆" charset="0"/>
                <a:sym typeface="微软简中圆" charset="0"/>
              </a:rPr>
              <a:t>青春毕业纪念册</a:t>
            </a:r>
            <a:endParaRPr lang="zh-CN" altLang="en-US" sz="3600">
              <a:solidFill>
                <a:srgbClr val="C00000"/>
              </a:solidFill>
              <a:latin typeface="微软简中圆" charset="0"/>
              <a:sym typeface="微软简中圆" charset="0"/>
            </a:endParaRPr>
          </a:p>
        </p:txBody>
      </p:sp>
      <p:pic>
        <p:nvPicPr>
          <p:cNvPr id="21511" name="图片 11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7163" y="96838"/>
            <a:ext cx="2689225" cy="1127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12" name="椭圆 12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21513" name="椭圆 13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21514" name="椭圆 14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15" name="椭圆 15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16" name="椭圆 16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17" name="椭圆 17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18" name="椭圆 18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19" name="椭圆 19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21520" name="椭圆 20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21521" name="椭圆 21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22" name="椭圆 22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21523" name="椭圆 23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21524" name="椭圆 24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21525" name="椭圆 25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04 -0.0088 L 0.41041 -0.00849" ptsTypes="">
                                      <p:cBhvr>
                                        <p:cTn id="6" dur="1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1" dur="14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1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6" dur="21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9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13200"/>
                                  </p:stCondLst>
                                  <p:childTnLst>
                                    <p:animEffect filter="fade">
                                      <p:cBhvr>
                                        <p:cTn id="25" dur="34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3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1" dur="2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Motion origin="layout" path="M 0.41042 -0.00849 L 1.37188 -0.00849" ptsTypes="">
                                      <p:cBhvr>
                                        <p:cTn id="33" dur="1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6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40" dur="10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42" dur="10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44" dur="10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46" dur="10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48" dur="10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50" dur="10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52" dur="10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54" dur="10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56" dur="10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58" dur="10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60" dur="10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62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64" dur="10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66" dur="10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23553" name="任意多边形 2"/>
          <p:cNvSpPr/>
          <p:nvPr/>
        </p:nvSpPr>
        <p:spPr>
          <a:xfrm>
            <a:off x="1740452" y="2165642"/>
            <a:ext cx="438674" cy="483008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98" tIns="44798" rIns="89598" bIns="44798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书体坊兰亭体" charset="-122"/>
              <a:ea typeface="宋体" pitchFamily="2" charset="-122"/>
            </a:endParaRPr>
          </a:p>
        </p:txBody>
      </p:sp>
      <p:sp>
        <p:nvSpPr>
          <p:cNvPr id="23554" name="矩形 3"/>
          <p:cNvSpPr/>
          <p:nvPr/>
        </p:nvSpPr>
        <p:spPr>
          <a:xfrm>
            <a:off x="2173292" y="2167975"/>
            <a:ext cx="6878783" cy="4830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281" tIns="0" rIns="132281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en-US" altLang="zh-CN" sz="272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272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汇    </a:t>
            </a:r>
            <a:r>
              <a:rPr lang="en-US" altLang="zh-CN" sz="2720" b="1" spc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www.ppthui.com</a:t>
            </a:r>
            <a:endParaRPr lang="zh-CN" altLang="en-US" sz="27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23555" name="矩形 6"/>
          <p:cNvSpPr/>
          <p:nvPr/>
        </p:nvSpPr>
        <p:spPr>
          <a:xfrm>
            <a:off x="91924" y="1604467"/>
            <a:ext cx="6843783" cy="5693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marL="0" lvl="0" indent="0" algn="ctr" hangingPunct="0"/>
            <a:r>
              <a:rPr lang="zh-CN" altLang="en-US" sz="272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上万精品</a:t>
            </a:r>
            <a:r>
              <a:rPr lang="en-US" altLang="zh-CN" sz="272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272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模板</a:t>
            </a:r>
            <a:r>
              <a:rPr lang="zh-CN" altLang="en-US" sz="3160" b="1" spc="20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全部免费</a:t>
            </a:r>
            <a:r>
              <a:rPr lang="zh-CN" altLang="en-US" sz="2720" b="1" spc="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/>
              </a:rPr>
              <a:t>下载</a:t>
            </a:r>
            <a:endParaRPr lang="zh-CN" altLang="en-US" sz="27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/>
            </a:endParaRPr>
          </a:p>
        </p:txBody>
      </p:sp>
      <p:sp>
        <p:nvSpPr>
          <p:cNvPr id="23556" name="直角三角形 5" title=""/>
          <p:cNvSpPr/>
          <p:nvPr/>
        </p:nvSpPr>
        <p:spPr>
          <a:xfrm>
            <a:off x="6935788" y="1600200"/>
            <a:ext cx="627062" cy="573088"/>
          </a:xfrm>
          <a:prstGeom prst="rtTriangle">
            <a:avLst/>
          </a:prstGeom>
          <a:solidFill>
            <a:schemeClr val="accent1"/>
          </a:solidFill>
          <a:ln w="25400">
            <a:noFill/>
            <a:miter lim="800000"/>
          </a:ln>
        </p:spPr>
        <p:txBody>
          <a:bodyPr lIns="89598" tIns="44798" rIns="89598" bIns="44798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hangingPunct="0"/>
            <a:endParaRPr lang="zh-CN" altLang="en-US" sz="100">
              <a:solidFill>
                <a:srgbClr val="FFFFFF"/>
              </a:solidFill>
              <a:latin typeface="书体坊兰亭体" charset="-122"/>
              <a:ea typeface="宋体" pitchFamily="2" charset="-122"/>
            </a:endParaRPr>
          </a:p>
        </p:txBody>
      </p:sp>
      <p:sp>
        <p:nvSpPr>
          <p:cNvPr id="23557" name="矩形 11"/>
          <p:cNvSpPr/>
          <p:nvPr/>
        </p:nvSpPr>
        <p:spPr>
          <a:xfrm>
            <a:off x="1454614" y="2881988"/>
            <a:ext cx="6144938" cy="1243688"/>
          </a:xfrm>
          <a:prstGeom prst="rect">
            <a:avLst/>
          </a:prstGeom>
          <a:noFill/>
          <a:ln w="25400">
            <a:noFill/>
          </a:ln>
        </p:spPr>
        <p:txBody>
          <a:bodyPr lIns="89598" tIns="44798" rIns="89598" bIns="44798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marL="0" lvl="0" indent="0" hangingPunct="0">
              <a:lnSpc>
                <a:spcPts val="2400"/>
              </a:lnSpc>
            </a:pP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30" b="1" spc="0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30" b="1" spc="0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00" b="1">
              <a:solidFill>
                <a:srgbClr val="4A452A"/>
              </a:solidFill>
              <a:latin typeface="微软雅黑" charset="-122"/>
              <a:ea typeface="微软雅黑" panose="020b050302020402020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00" b="1">
              <a:solidFill>
                <a:srgbClr val="4A452A"/>
              </a:solidFill>
              <a:latin typeface="微软雅黑" charset="-122"/>
              <a:ea typeface="微软雅黑" panose="020b0503020204020204" charset="-122"/>
            </a:endParaRPr>
          </a:p>
          <a:p>
            <a:pPr marL="0" lvl="0" indent="0" hangingPunct="0">
              <a:lnSpc>
                <a:spcPts val="2400"/>
              </a:lnSpc>
            </a:pP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30" b="1" spc="0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</a:rPr>
              <a:t> 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30" b="1" spc="0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0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3558" name="Picture 2" descr="C:\Users\20999\Desktop\PPT宣传页背景.png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7375" y="114300"/>
            <a:ext cx="2800350" cy="14001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8256" y="-10267"/>
            <a:ext cx="8953554" cy="5066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189" y="1187273"/>
            <a:ext cx="8960088" cy="9095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720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2058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043" b="1" i="0" u="none" strike="noStrike" kern="1200" cap="none" spc="147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下载</a:t>
            </a:r>
            <a:endParaRPr kumimoji="0" lang="zh-CN" altLang="en-US" sz="2039" b="1" i="0" u="none" strike="noStrike" kern="1200" cap="none" spc="147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+mn-cs"/>
            </a:endParaRPr>
          </a:p>
          <a:p>
            <a:pPr marL="0" marR="0" indent="0" algn="ctr" defTabSz="67204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-122"/>
                <a:ea typeface="微软雅黑" panose="020b0503020204020204" charset="-122"/>
                <a:cs typeface="+mn-cs"/>
              </a:rPr>
              <a:t>www.ppthui.com</a:t>
            </a:r>
            <a:endParaRPr kumimoji="0" lang="en-US" altLang="zh-CN" sz="2039" b="1" i="0" u="none" strike="noStrike" kern="1200" cap="none" spc="147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45183" y="2289142"/>
            <a:ext cx="4851300" cy="1443956"/>
          </a:xfrm>
          <a:prstGeom prst="rect">
            <a:avLst/>
          </a:prstGeom>
          <a:noFill/>
          <a:ln w="25400">
            <a:noFill/>
          </a:ln>
        </p:spPr>
        <p:txBody>
          <a:bodyPr wrap="none" lIns="67164" tIns="33581" rIns="67164" bIns="33581" anchor="ctr">
            <a:noAutofit/>
          </a:bodyPr>
          <a:lstStyle>
            <a:defPPr>
              <a:defRPr lang="zh-CN"/>
            </a:defPPr>
            <a:lvl1pPr marL="0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764"/>
              </a:lnSpc>
            </a:pPr>
            <a:r>
              <a:rPr lang="en-US" altLang="zh-CN" sz="2058" b="1">
                <a:solidFill>
                  <a:schemeClr val="accent4">
                    <a:lumMod val="75000"/>
                  </a:schemeClr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764" b="1" spc="147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764"/>
              </a:lnSpc>
            </a:pPr>
            <a:endParaRPr lang="en-US" altLang="zh-CN" sz="1764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764"/>
              </a:lnSpc>
            </a:pP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PPT模板下载：</a:t>
            </a:r>
            <a:r>
              <a:rPr lang="en-US" altLang="zh-CN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882" b="1">
                <a:solidFill>
                  <a:srgbClr val="FFC000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行业PPT模板：</a:t>
            </a:r>
            <a:r>
              <a:rPr lang="en-US" altLang="zh-CN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882" b="1">
              <a:solidFill>
                <a:srgbClr val="4A452A"/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eaLnBrk="0" hangingPunct="0">
              <a:lnSpc>
                <a:spcPts val="1764"/>
              </a:lnSpc>
            </a:pP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工作PPT模板：</a:t>
            </a:r>
            <a:r>
              <a:rPr lang="en-US" altLang="zh-CN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882" b="1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节日PPT模板：</a:t>
            </a:r>
            <a:r>
              <a:rPr lang="en-US" altLang="zh-CN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882" b="1">
              <a:solidFill>
                <a:srgbClr val="4A452A"/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764"/>
              </a:lnSpc>
            </a:pP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党政军事PPT：</a:t>
            </a:r>
            <a:r>
              <a:rPr lang="en-US" altLang="zh-CN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882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882" b="1">
                <a:solidFill>
                  <a:srgbClr val="4A452A"/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教育说课课件：</a:t>
            </a:r>
            <a:r>
              <a:rPr lang="en-US" altLang="zh-CN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882"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432" y="71264"/>
            <a:ext cx="2099072" cy="1049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78275" y="3733098"/>
            <a:ext cx="6188850" cy="1005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021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204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62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083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80104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125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2146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8167" algn="l" defTabSz="672042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模板：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882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882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882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882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工作</a:t>
            </a:r>
            <a:r>
              <a:rPr lang="en-US" altLang="zh-CN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PPT</a:t>
            </a:r>
            <a:r>
              <a:rPr lang="zh-CN" altLang="en-US" sz="882" b="1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35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661">
              <a:latin typeface="微软雅黑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1029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panose="020b0503020204020204" charset="-122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29" b="1">
              <a:solidFill>
                <a:schemeClr val="tx1">
                  <a:lumMod val="75000"/>
                  <a:lumOff val="25000"/>
                </a:schemeClr>
              </a:solidFill>
              <a:latin typeface="微软雅黑" charset="-122"/>
              <a:ea typeface="微软雅黑" panose="020b0503020204020204" charset="-122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5121" name="日期占位符 2" title=""/>
          <p:cNvSpPr>
            <a:spLocks noGrp="1"/>
          </p:cNvSpPr>
          <p:nvPr>
            <p:ph type="dt" idx="10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fld id="{55E600D9-9317-450C-BE5A-B5B9170DAF3C}" type="datetime1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2023/5/8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sp>
        <p:nvSpPr>
          <p:cNvPr id="5122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/>
            <a:fld id="{34382B0C-AFCE-4A35-9CA3-88493EEAF00A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2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pic>
        <p:nvPicPr>
          <p:cNvPr id="5123" name="图片 12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037" y="-58737"/>
            <a:ext cx="9374187" cy="5276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4" name="椭圆 5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pic>
        <p:nvPicPr>
          <p:cNvPr id="5125" name="图片 6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425" y="-179387"/>
            <a:ext cx="1931988" cy="19748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6" name="矩形 7" title=""/>
          <p:cNvSpPr/>
          <p:nvPr/>
        </p:nvSpPr>
        <p:spPr>
          <a:xfrm>
            <a:off x="2154238" y="1231900"/>
            <a:ext cx="4572000" cy="2652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400">
                <a:latin typeface="方正康体简体" pitchFamily="2" charset="-122"/>
                <a:ea typeface="汉仪书魂体简" charset="-122"/>
                <a:sym typeface="书体坊兰亭体" charset="-122"/>
              </a:rPr>
              <a:t>多少年前，我们怀揣着同一个梦想，</a:t>
            </a:r>
            <a:endParaRPr lang="en-US" altLang="zh-CN" sz="2400">
              <a:latin typeface="方正康体简体" pitchFamily="2" charset="-122"/>
              <a:ea typeface="汉仪书魂体简" charset="-122"/>
              <a:sym typeface="书体坊兰亭体" charset="-122"/>
            </a:endParaRPr>
          </a:p>
          <a:p>
            <a:pPr lvl="0" algn="ctr" eaLnBrk="1" hangingPunct="1"/>
            <a:r>
              <a:rPr lang="zh-CN" altLang="en-US" sz="2400">
                <a:latin typeface="方正康体简体" pitchFamily="2" charset="-122"/>
                <a:ea typeface="汉仪书魂体简" charset="-122"/>
                <a:sym typeface="书体坊兰亭体" charset="-122"/>
              </a:rPr>
              <a:t>齐聚大学，</a:t>
            </a:r>
            <a:endParaRPr lang="en-US" altLang="zh-CN" sz="2400">
              <a:latin typeface="方正康体简体" pitchFamily="2" charset="-122"/>
              <a:ea typeface="汉仪书魂体简" charset="-122"/>
              <a:sym typeface="书体坊兰亭体" charset="-122"/>
            </a:endParaRPr>
          </a:p>
          <a:p>
            <a:pPr lvl="0" algn="ctr" eaLnBrk="1" hangingPunct="1"/>
            <a:r>
              <a:rPr lang="zh-CN" altLang="en-US" sz="2400">
                <a:latin typeface="方正康体简体" pitchFamily="2" charset="-122"/>
                <a:ea typeface="汉仪书魂体简" charset="-122"/>
                <a:sym typeface="书体坊兰亭体" charset="-122"/>
              </a:rPr>
              <a:t>多少年后的今天，</a:t>
            </a:r>
            <a:endParaRPr lang="zh-CN" altLang="en-US" sz="2400">
              <a:latin typeface="方正康体简体" pitchFamily="2" charset="-122"/>
              <a:ea typeface="汉仪书魂体简" charset="-122"/>
              <a:sym typeface="书体坊兰亭体" charset="-122"/>
            </a:endParaRPr>
          </a:p>
          <a:p>
            <a:pPr lvl="0" algn="ctr" eaLnBrk="1" hangingPunct="1"/>
            <a:r>
              <a:rPr lang="zh-CN" altLang="en-US" sz="2400">
                <a:latin typeface="方正康体简体" pitchFamily="2" charset="-122"/>
                <a:ea typeface="汉仪书魂体简" charset="-122"/>
                <a:sym typeface="书体坊兰亭体" charset="-122"/>
              </a:rPr>
              <a:t>我们回来了，带着祝福与思念而来，</a:t>
            </a:r>
            <a:endParaRPr lang="en-US" altLang="zh-CN" sz="2400">
              <a:latin typeface="方正康体简体" pitchFamily="2" charset="-122"/>
              <a:ea typeface="汉仪书魂体简" charset="-122"/>
              <a:sym typeface="书体坊兰亭体" charset="-122"/>
            </a:endParaRPr>
          </a:p>
          <a:p>
            <a:pPr lvl="0" algn="ctr" eaLnBrk="1" hangingPunct="1"/>
            <a:r>
              <a:rPr lang="zh-CN" altLang="en-US" sz="2400">
                <a:latin typeface="方正康体简体" pitchFamily="2" charset="-122"/>
                <a:ea typeface="汉仪书魂体简" charset="-122"/>
                <a:sym typeface="书体坊兰亭体" charset="-122"/>
              </a:rPr>
              <a:t>圆一个心中最无瑕的梦想</a:t>
            </a:r>
            <a:endParaRPr lang="zh-CN" altLang="en-US" sz="2400">
              <a:latin typeface="方正康体简体" pitchFamily="2" charset="-122"/>
              <a:ea typeface="汉仪书魂体简" charset="-122"/>
              <a:sym typeface="书体坊兰亭体" charset="-122"/>
            </a:endParaRPr>
          </a:p>
        </p:txBody>
      </p:sp>
      <p:pic>
        <p:nvPicPr>
          <p:cNvPr id="5127" name="您应该更换的照片" descr="C:\Users\Administrator\Desktop\收拾收拾\5f5af3d3572c11df327bc5d4622762d0f603c226.jpg5f5af3d3572c11df327bc5d4622762d0f603c226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925" y="-69850"/>
            <a:ext cx="9217025" cy="52578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8" name="TextBox 9" title=""/>
          <p:cNvSpPr/>
          <p:nvPr/>
        </p:nvSpPr>
        <p:spPr>
          <a:xfrm>
            <a:off x="3355975" y="1651000"/>
            <a:ext cx="28241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某某大学</a:t>
            </a:r>
            <a:r>
              <a:rPr lang="en-US" altLang="zh-CN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XX</a:t>
            </a:r>
            <a:r>
              <a:rPr lang="zh-CN" altLang="en-US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系</a:t>
            </a:r>
            <a:r>
              <a:rPr lang="en-US" altLang="zh-CN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XX</a:t>
            </a:r>
            <a:r>
              <a:rPr lang="zh-CN" altLang="en-US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级</a:t>
            </a:r>
            <a:endParaRPr lang="zh-CN" altLang="en-US" sz="2400">
              <a:solidFill>
                <a:srgbClr val="000000"/>
              </a:solidFill>
              <a:latin typeface="微软简中圆" charset="0"/>
              <a:sym typeface="微软简中圆" charset="0"/>
            </a:endParaRPr>
          </a:p>
        </p:txBody>
      </p:sp>
      <p:sp>
        <p:nvSpPr>
          <p:cNvPr id="5129" name="TextBox 10" title=""/>
          <p:cNvSpPr/>
          <p:nvPr/>
        </p:nvSpPr>
        <p:spPr>
          <a:xfrm>
            <a:off x="3005138" y="2105025"/>
            <a:ext cx="3382962" cy="6397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3600">
                <a:solidFill>
                  <a:srgbClr val="C00000"/>
                </a:solidFill>
                <a:latin typeface="微软简中圆" charset="0"/>
                <a:sym typeface="微软简中圆" charset="0"/>
              </a:rPr>
              <a:t>青春毕业纪念册</a:t>
            </a:r>
            <a:endParaRPr lang="zh-CN" altLang="en-US" sz="3600">
              <a:solidFill>
                <a:srgbClr val="C00000"/>
              </a:solidFill>
              <a:latin typeface="微软简中圆" charset="0"/>
              <a:sym typeface="微软简中圆" charset="0"/>
            </a:endParaRPr>
          </a:p>
        </p:txBody>
      </p:sp>
      <p:sp>
        <p:nvSpPr>
          <p:cNvPr id="5130" name="TextBox 11" title=""/>
          <p:cNvSpPr/>
          <p:nvPr/>
        </p:nvSpPr>
        <p:spPr>
          <a:xfrm>
            <a:off x="3441700" y="2830513"/>
            <a:ext cx="22494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20XX</a:t>
            </a:r>
            <a:r>
              <a:rPr lang="zh-CN" altLang="en-US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年</a:t>
            </a:r>
            <a:r>
              <a:rPr lang="en-US" altLang="zh-CN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X</a:t>
            </a:r>
            <a:r>
              <a:rPr lang="zh-CN" altLang="en-US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月</a:t>
            </a:r>
            <a:r>
              <a:rPr lang="en-US" altLang="zh-CN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X</a:t>
            </a:r>
            <a:r>
              <a:rPr lang="zh-CN" altLang="en-US" sz="2400">
                <a:solidFill>
                  <a:srgbClr val="000000"/>
                </a:solidFill>
                <a:latin typeface="微软简中圆" charset="0"/>
                <a:sym typeface="微软简中圆" charset="0"/>
              </a:rPr>
              <a:t>日</a:t>
            </a:r>
            <a:endParaRPr lang="zh-CN" altLang="en-US" sz="2400">
              <a:solidFill>
                <a:srgbClr val="000000"/>
              </a:solidFill>
              <a:latin typeface="微软简中圆" charset="0"/>
              <a:sym typeface="微软简中圆" charset="0"/>
            </a:endParaRPr>
          </a:p>
        </p:txBody>
      </p:sp>
      <p:sp>
        <p:nvSpPr>
          <p:cNvPr id="5131" name="椭圆 13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5132" name="椭圆 14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5133" name="椭圆 15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34" name="椭圆 16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35" name="椭圆 17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36" name="椭圆 18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37" name="椭圆 19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38" name="椭圆 20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5139" name="椭圆 21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5140" name="椭圆 22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41" name="椭圆 23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5142" name="椭圆 24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5143" name="椭圆 25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5144" name="椭圆 26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11" dur="1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6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4" dur="5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filter="fade">
                                      <p:cBhvr>
                                        <p:cTn id="30" dur="34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4600"/>
                                  </p:stCondLst>
                                  <p:iterate type="lt">
                                    <p:tmPct val="88889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3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6" dur="13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8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1" dur="2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79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48" dur="10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50" dur="10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52" dur="1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54" dur="1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56" dur="1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58" dur="1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60" dur="10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62" dur="10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64" dur="10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66" dur="10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68" dur="10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70" dur="1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72" dur="10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74" dur="10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6" grpId="1"/>
      <p:bldP spid="5128" grpId="0"/>
      <p:bldP spid="5129" grpId="0"/>
      <p:bldP spid="5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sp>
        <p:nvSpPr>
          <p:cNvPr id="7169" name="灯片编号占位符 4" title=""/>
          <p:cNvSpPr>
            <a:spLocks noGrp="1"/>
          </p:cNvSpPr>
          <p:nvPr>
            <p:ph type="sldNum" idx="12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lIns="91440" tIns="45720" rIns="91440" bIns="4572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r" eaLnBrk="1" hangingPunct="1"/>
            <a:fld id="{5FBFD8DC-0DE6-4E0C-8A85-21B405151857}" type="slidenum">
              <a:rPr lang="zh-CN" altLang="en-US" sz="1200">
                <a:solidFill>
                  <a:srgbClr val="898989"/>
                </a:solidFill>
                <a:latin typeface="书体坊米芾体" pitchFamily="2" charset="-122"/>
                <a:ea typeface="书体坊米芾体" pitchFamily="2" charset="-122"/>
              </a:rPr>
              <a:t>3</a:t>
            </a:fld>
            <a:endParaRPr lang="zh-CN" altLang="en-US" sz="1200">
              <a:solidFill>
                <a:srgbClr val="898989"/>
              </a:solidFill>
              <a:latin typeface="书体坊米芾体" pitchFamily="2" charset="-122"/>
              <a:ea typeface="书体坊米芾体" pitchFamily="2" charset="-122"/>
            </a:endParaRPr>
          </a:p>
        </p:txBody>
      </p:sp>
      <p:pic>
        <p:nvPicPr>
          <p:cNvPr id="7170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0"/>
            <a:ext cx="9274175" cy="51117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1" name="TextBox 6" title=""/>
          <p:cNvSpPr/>
          <p:nvPr/>
        </p:nvSpPr>
        <p:spPr>
          <a:xfrm>
            <a:off x="2227263" y="1655763"/>
            <a:ext cx="4689475" cy="6873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7986" tIns="53993" rIns="107986" bIns="53993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en-US" altLang="zh-CN" sz="3800">
                <a:solidFill>
                  <a:schemeClr val="bg1"/>
                </a:solidFill>
                <a:latin typeface="华康勘亭流W9" charset="-122"/>
                <a:ea typeface="华康勘亭流W9" charset="-122"/>
                <a:sym typeface="书体坊兰亭体" charset="-122"/>
              </a:rPr>
              <a:t>10</a:t>
            </a:r>
            <a:r>
              <a:rPr lang="zh-CN" altLang="en-US" sz="3800">
                <a:solidFill>
                  <a:schemeClr val="bg1"/>
                </a:solidFill>
                <a:latin typeface="华康勘亭流W9" charset="-122"/>
                <a:ea typeface="华康勘亭流W9" charset="-122"/>
                <a:sym typeface="书体坊兰亭体" charset="-122"/>
              </a:rPr>
              <a:t>年，弹指一挥间</a:t>
            </a:r>
            <a:endParaRPr lang="zh-CN" altLang="en-US" sz="1800">
              <a:solidFill>
                <a:schemeClr val="bg1"/>
              </a:solidFill>
              <a:latin typeface="华康勘亭流W9" charset="-122"/>
              <a:ea typeface="华康勘亭流W9" charset="-122"/>
              <a:sym typeface="书体坊兰亭体" charset="-122"/>
            </a:endParaRPr>
          </a:p>
        </p:txBody>
      </p:sp>
      <p:sp>
        <p:nvSpPr>
          <p:cNvPr id="7172" name="椭圆 8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7173" name="椭圆 9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7174" name="椭圆 10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75" name="椭圆 11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76" name="椭圆 12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77" name="椭圆 13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78" name="椭圆 14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79" name="椭圆 15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7180" name="椭圆 16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7181" name="椭圆 17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82" name="椭圆 18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7183" name="椭圆 19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7184" name="椭圆 20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grpSp>
        <p:nvGrpSpPr>
          <p:cNvPr id="7185" name="Group 17" title=""/>
          <p:cNvGrpSpPr/>
          <p:nvPr/>
        </p:nvGrpSpPr>
        <p:grpSpPr>
          <a:xfrm>
            <a:off x="0" y="360363"/>
            <a:ext cx="19475450" cy="3111500"/>
            <a:chExt cx="30670" cy="4900"/>
          </a:xfrm>
        </p:grpSpPr>
        <p:grpSp>
          <p:nvGrpSpPr>
            <p:cNvPr id="7186" name="Group 18" title=""/>
            <p:cNvGrpSpPr>
              <a:grpSpLocks noChangeAspect="1"/>
            </p:cNvGrpSpPr>
            <p:nvPr/>
          </p:nvGrpSpPr>
          <p:grpSpPr>
            <a:xfrm>
              <a:off x="0" y="0"/>
              <a:ext cx="30670" cy="4900"/>
              <a:chExt cx="30671" cy="4900"/>
            </a:xfrm>
          </p:grpSpPr>
          <p:grpSp>
            <p:nvGrpSpPr>
              <p:cNvPr id="7187" name="Group 19" title=""/>
              <p:cNvGrpSpPr>
                <a:grpSpLocks noChangeAspect="1"/>
              </p:cNvGrpSpPr>
              <p:nvPr/>
            </p:nvGrpSpPr>
            <p:grpSpPr>
              <a:xfrm>
                <a:off x="0" y="302"/>
                <a:ext cx="30565" cy="4598"/>
                <a:chExt cx="30566" cy="4598"/>
              </a:xfrm>
            </p:grpSpPr>
            <p:pic>
              <p:nvPicPr>
                <p:cNvPr id="7188" name="Picture 20" descr="是" title="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30567" cy="4598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89" name="Picture 21" descr="111-01" title="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09" y="730"/>
                  <a:ext cx="2979" cy="284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0" name="Picture 22" descr="111-02" title="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69" y="790"/>
                  <a:ext cx="2872" cy="266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1" name="Picture 23" descr="111-03" title="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00" y="676"/>
                  <a:ext cx="3030" cy="283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2" name="Picture 24" descr="111-04" title="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397" y="623"/>
                  <a:ext cx="3520" cy="3400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3" name="Picture 25" descr="111-05" title="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900" y="894"/>
                  <a:ext cx="2779" cy="258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4" name="Picture 26" descr="111-06" title="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499" y="833"/>
                  <a:ext cx="2835" cy="2657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5" name="Picture 27" descr="111-07" title="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924" y="466"/>
                  <a:ext cx="3265" cy="310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  <p:pic>
              <p:nvPicPr>
                <p:cNvPr id="7196" name="Picture 28" descr="111-08" title="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0" y="156"/>
                  <a:ext cx="3705" cy="366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</p:grpSp>
          <p:pic>
            <p:nvPicPr>
              <p:cNvPr id="7197" name="Picture 29" descr="啊" title="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5" y="0"/>
                <a:ext cx="29937" cy="1516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grpSp>
          <p:nvGrpSpPr>
            <p:cNvPr id="7198" name="Group 30" title=""/>
            <p:cNvGrpSpPr/>
            <p:nvPr/>
          </p:nvGrpSpPr>
          <p:grpSpPr>
            <a:xfrm>
              <a:off x="1408" y="1790"/>
              <a:ext cx="28011" cy="1170"/>
              <a:chExt cx="28011" cy="1170"/>
            </a:xfrm>
          </p:grpSpPr>
          <p:sp>
            <p:nvSpPr>
              <p:cNvPr id="7199" name="Text Box 31" title=""/>
              <p:cNvSpPr txBox="1"/>
              <p:nvPr/>
            </p:nvSpPr>
            <p:spPr>
              <a:xfrm rot="20100000">
                <a:off x="14905" y="258"/>
                <a:ext cx="1568" cy="9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5pPr>
              </a:lstStyle>
              <a:p>
                <a:pPr lvl="0" eaLnBrk="1" hangingPunct="1"/>
                <a:r>
                  <a:rPr lang="zh-CN" altLang="en-US" sz="3200">
                    <a:solidFill>
                      <a:schemeClr val="bg1"/>
                    </a:solidFill>
                    <a:latin typeface="Arial" pitchFamily="34" charset="0"/>
                    <a:ea typeface="汉仪书魂体简" charset="-122"/>
                    <a:sym typeface="书体坊兰亭体" charset="-122"/>
                  </a:rPr>
                  <a:t>图片</a:t>
                </a:r>
                <a:endParaRPr lang="zh-CN" altLang="en-US" sz="3200">
                  <a:solidFill>
                    <a:schemeClr val="bg1"/>
                  </a:solidFill>
                  <a:latin typeface="Arial" panose="020b0604020202020204" pitchFamily="34" charset="0"/>
                  <a:ea typeface="汉仪书魂体简" charset="-122"/>
                  <a:sym typeface="书体坊兰亭体" charset="-122"/>
                </a:endParaRPr>
              </a:p>
            </p:txBody>
          </p:sp>
          <p:sp>
            <p:nvSpPr>
              <p:cNvPr id="7200" name="Text Box 32" title=""/>
              <p:cNvSpPr txBox="1"/>
              <p:nvPr/>
            </p:nvSpPr>
            <p:spPr>
              <a:xfrm rot="21240000">
                <a:off x="10436" y="32"/>
                <a:ext cx="1568" cy="9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5pPr>
              </a:lstStyle>
              <a:p>
                <a:pPr lvl="0" eaLnBrk="1" hangingPunct="1"/>
                <a:r>
                  <a:rPr lang="zh-CN" altLang="en-US" sz="3200">
                    <a:solidFill>
                      <a:schemeClr val="bg1"/>
                    </a:solidFill>
                    <a:latin typeface="Arial" pitchFamily="34" charset="0"/>
                    <a:ea typeface="汉仪书魂体简" charset="-122"/>
                    <a:sym typeface="书体坊兰亭体" charset="-122"/>
                  </a:rPr>
                  <a:t>图片</a:t>
                </a:r>
                <a:endParaRPr lang="zh-CN" altLang="en-US" sz="3200">
                  <a:solidFill>
                    <a:schemeClr val="bg1"/>
                  </a:solidFill>
                  <a:latin typeface="Arial" panose="020b0604020202020204" pitchFamily="34" charset="0"/>
                  <a:ea typeface="汉仪书魂体简" charset="-122"/>
                  <a:sym typeface="书体坊兰亭体" charset="-122"/>
                </a:endParaRPr>
              </a:p>
            </p:txBody>
          </p:sp>
          <p:sp>
            <p:nvSpPr>
              <p:cNvPr id="7201" name="Text Box 33" title=""/>
              <p:cNvSpPr txBox="1"/>
              <p:nvPr/>
            </p:nvSpPr>
            <p:spPr>
              <a:xfrm rot="21480000">
                <a:off x="7358" y="159"/>
                <a:ext cx="1568" cy="9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5pPr>
              </a:lstStyle>
              <a:p>
                <a:pPr lvl="0" eaLnBrk="1" hangingPunct="1"/>
                <a:r>
                  <a:rPr lang="zh-CN" altLang="en-US" sz="3200">
                    <a:solidFill>
                      <a:schemeClr val="bg1"/>
                    </a:solidFill>
                    <a:latin typeface="Arial" pitchFamily="34" charset="0"/>
                    <a:ea typeface="汉仪书魂体简" charset="-122"/>
                    <a:sym typeface="书体坊兰亭体" charset="-122"/>
                  </a:rPr>
                  <a:t>图片</a:t>
                </a:r>
                <a:endParaRPr lang="zh-CN" altLang="en-US" sz="3200">
                  <a:solidFill>
                    <a:schemeClr val="bg1"/>
                  </a:solidFill>
                  <a:latin typeface="Arial" panose="020b0604020202020204" pitchFamily="34" charset="0"/>
                  <a:ea typeface="汉仪书魂体简" charset="-122"/>
                  <a:sym typeface="书体坊兰亭体" charset="-122"/>
                </a:endParaRPr>
              </a:p>
            </p:txBody>
          </p:sp>
          <p:sp>
            <p:nvSpPr>
              <p:cNvPr id="7202" name="Text Box 34" title=""/>
              <p:cNvSpPr txBox="1"/>
              <p:nvPr/>
            </p:nvSpPr>
            <p:spPr>
              <a:xfrm rot="360000">
                <a:off x="3656" y="95"/>
                <a:ext cx="1568" cy="9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5pPr>
              </a:lstStyle>
              <a:p>
                <a:pPr lvl="0" eaLnBrk="1" hangingPunct="1"/>
                <a:r>
                  <a:rPr lang="zh-CN" altLang="en-US" sz="3200">
                    <a:solidFill>
                      <a:schemeClr val="bg1"/>
                    </a:solidFill>
                    <a:latin typeface="Arial" pitchFamily="34" charset="0"/>
                    <a:ea typeface="汉仪书魂体简" charset="-122"/>
                    <a:sym typeface="书体坊兰亭体" charset="-122"/>
                  </a:rPr>
                  <a:t>图片</a:t>
                </a:r>
                <a:endParaRPr lang="zh-CN" altLang="en-US" sz="3200">
                  <a:solidFill>
                    <a:schemeClr val="bg1"/>
                  </a:solidFill>
                  <a:latin typeface="Arial" panose="020b0604020202020204" pitchFamily="34" charset="0"/>
                  <a:ea typeface="汉仪书魂体简" charset="-122"/>
                  <a:sym typeface="书体坊兰亭体" charset="-122"/>
                </a:endParaRPr>
              </a:p>
            </p:txBody>
          </p:sp>
          <p:sp>
            <p:nvSpPr>
              <p:cNvPr id="7203" name="Text Box 35" title=""/>
              <p:cNvSpPr txBox="1"/>
              <p:nvPr/>
            </p:nvSpPr>
            <p:spPr>
              <a:xfrm rot="2160000">
                <a:off x="0" y="0"/>
                <a:ext cx="1568" cy="9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  <p:txBody>
              <a:bodyPr anchor="t" anchorCtr="0">
                <a:spAutoFit/>
              </a:bodyPr>
              <a:lstStyle>
                <a:defPPr>
                  <a:defRPr lang="zh-CN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lang="zh-CN" altLang="en-US" sz="1800" b="0" i="0" u="none" baseline="0">
                    <a:solidFill>
                      <a:schemeClr val="tx1"/>
                    </a:solidFill>
                    <a:latin typeface="书体坊兰亭体" charset="-122"/>
                    <a:ea typeface="宋体" pitchFamily="2" charset="-122"/>
                  </a:defRPr>
                </a:lvl5pPr>
              </a:lstStyle>
              <a:p>
                <a:pPr lvl="0" eaLnBrk="1" hangingPunct="1"/>
                <a:r>
                  <a:rPr lang="zh-CN" altLang="en-US" sz="3200">
                    <a:solidFill>
                      <a:schemeClr val="bg1"/>
                    </a:solidFill>
                    <a:latin typeface="Arial" pitchFamily="34" charset="0"/>
                    <a:ea typeface="汉仪书魂体简" charset="-122"/>
                    <a:sym typeface="书体坊兰亭体" charset="-122"/>
                  </a:rPr>
                  <a:t>图片</a:t>
                </a:r>
                <a:endParaRPr lang="zh-CN" altLang="en-US" sz="3200">
                  <a:solidFill>
                    <a:schemeClr val="bg1"/>
                  </a:solidFill>
                  <a:latin typeface="Arial" panose="020b0604020202020204" pitchFamily="34" charset="0"/>
                  <a:ea typeface="汉仪书魂体简" charset="-122"/>
                  <a:sym typeface="书体坊兰亭体" charset="-122"/>
                </a:endParaRPr>
              </a:p>
            </p:txBody>
          </p:sp>
          <p:grpSp>
            <p:nvGrpSpPr>
              <p:cNvPr id="7204" name="Group 36" title=""/>
              <p:cNvGrpSpPr/>
              <p:nvPr/>
            </p:nvGrpSpPr>
            <p:grpSpPr>
              <a:xfrm>
                <a:off x="19135" y="2"/>
                <a:ext cx="8877" cy="1072"/>
                <a:chExt cx="8877" cy="1072"/>
              </a:xfrm>
            </p:grpSpPr>
            <p:sp>
              <p:nvSpPr>
                <p:cNvPr id="7205" name="Text Box 37" title=""/>
                <p:cNvSpPr txBox="1"/>
                <p:nvPr/>
              </p:nvSpPr>
              <p:spPr>
                <a:xfrm>
                  <a:off x="0" y="128"/>
                  <a:ext cx="1568" cy="91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5pPr>
                </a:lstStyle>
                <a:p>
                  <a:pPr lvl="0" eaLnBrk="1" hangingPunct="1"/>
                  <a:r>
                    <a:rPr lang="zh-CN" altLang="en-US" sz="3200">
                      <a:solidFill>
                        <a:schemeClr val="bg1"/>
                      </a:solidFill>
                      <a:latin typeface="Arial" pitchFamily="34" charset="0"/>
                      <a:ea typeface="汉仪书魂体简" charset="-122"/>
                      <a:sym typeface="书体坊兰亭体" charset="-122"/>
                    </a:rPr>
                    <a:t>图片</a:t>
                  </a:r>
                  <a:endParaRPr lang="zh-CN" altLang="en-US" sz="3200">
                    <a:solidFill>
                      <a:schemeClr val="bg1"/>
                    </a:solidFill>
                    <a:latin typeface="Arial" panose="020b0604020202020204" pitchFamily="34" charset="0"/>
                    <a:ea typeface="汉仪书魂体简" charset="-122"/>
                    <a:sym typeface="书体坊兰亭体" charset="-122"/>
                  </a:endParaRPr>
                </a:p>
              </p:txBody>
            </p:sp>
            <p:sp>
              <p:nvSpPr>
                <p:cNvPr id="7206" name="Text Box 38" title=""/>
                <p:cNvSpPr txBox="1"/>
                <p:nvPr/>
              </p:nvSpPr>
              <p:spPr>
                <a:xfrm>
                  <a:off x="3575" y="160"/>
                  <a:ext cx="1568" cy="91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5pPr>
                </a:lstStyle>
                <a:p>
                  <a:pPr lvl="0" eaLnBrk="1" hangingPunct="1"/>
                  <a:r>
                    <a:rPr lang="zh-CN" altLang="en-US" sz="3200">
                      <a:solidFill>
                        <a:schemeClr val="bg1"/>
                      </a:solidFill>
                      <a:latin typeface="Arial" pitchFamily="34" charset="0"/>
                      <a:ea typeface="汉仪书魂体简" charset="-122"/>
                      <a:sym typeface="书体坊兰亭体" charset="-122"/>
                    </a:rPr>
                    <a:t>图片</a:t>
                  </a:r>
                  <a:endParaRPr lang="zh-CN" altLang="en-US" sz="3200">
                    <a:solidFill>
                      <a:schemeClr val="bg1"/>
                    </a:solidFill>
                    <a:latin typeface="Arial" panose="020b0604020202020204" pitchFamily="34" charset="0"/>
                    <a:ea typeface="汉仪书魂体简" charset="-122"/>
                    <a:sym typeface="书体坊兰亭体" charset="-122"/>
                  </a:endParaRPr>
                </a:p>
              </p:txBody>
            </p:sp>
            <p:sp>
              <p:nvSpPr>
                <p:cNvPr id="7207" name="Text Box 39" title=""/>
                <p:cNvSpPr txBox="1"/>
                <p:nvPr/>
              </p:nvSpPr>
              <p:spPr>
                <a:xfrm rot="20820000">
                  <a:off x="7309" y="0"/>
                  <a:ext cx="1568" cy="91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  <p:txBody>
                <a:bodyPr anchor="t" anchorCtr="0">
                  <a:spAutoFit/>
                </a:bodyPr>
                <a:lstStyle>
                  <a:defPPr>
                    <a:defRPr lang="zh-CN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lang="zh-CN" altLang="en-US" sz="1800" b="0" i="0" u="none" baseline="0">
                      <a:solidFill>
                        <a:schemeClr val="tx1"/>
                      </a:solidFill>
                      <a:latin typeface="书体坊兰亭体" charset="-122"/>
                      <a:ea typeface="宋体" pitchFamily="2" charset="-122"/>
                    </a:defRPr>
                  </a:lvl5pPr>
                </a:lstStyle>
                <a:p>
                  <a:pPr lvl="0" eaLnBrk="1" hangingPunct="1"/>
                  <a:r>
                    <a:rPr lang="zh-CN" altLang="en-US" sz="3200">
                      <a:solidFill>
                        <a:schemeClr val="bg1"/>
                      </a:solidFill>
                      <a:latin typeface="Arial" pitchFamily="34" charset="0"/>
                      <a:ea typeface="汉仪书魂体简" charset="-122"/>
                      <a:sym typeface="书体坊兰亭体" charset="-122"/>
                    </a:rPr>
                    <a:t>图片</a:t>
                  </a:r>
                  <a:endParaRPr lang="zh-CN" altLang="en-US" sz="3200">
                    <a:solidFill>
                      <a:schemeClr val="bg1"/>
                    </a:solidFill>
                    <a:latin typeface="Arial" panose="020b0604020202020204" pitchFamily="34" charset="0"/>
                    <a:ea typeface="汉仪书魂体简" charset="-122"/>
                    <a:sym typeface="书体坊兰亭体" charset="-122"/>
                  </a:endParaRPr>
                </a:p>
              </p:txBody>
            </p:sp>
          </p:grpSp>
        </p:grpSp>
      </p:grpSp>
      <p:sp>
        <p:nvSpPr>
          <p:cNvPr id="7208" name="椭圆 21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grpId="0" nodeType="withEffect">
                                  <p:stCondLst>
                                    <p:cond delay="7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>
                                        <p:cTn id="12" dur="1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1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 from="0" to="0">
                                      <p:cBhvr>
                                        <p:cTn id="1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8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>
                                      <p:cBhvr>
                                        <p:cTn id="18" dur="3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125 0 L -1.068958 0" ptsTypes="">
                                      <p:cBhvr>
                                        <p:cTn id="29" dur="5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31" dur="10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33" dur="10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35" dur="1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37" dur="10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39" dur="10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41" dur="1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43" dur="1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45" dur="1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47" dur="10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49" dur="1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51" dur="1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53" dur="1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55" dur="10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57" dur="10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/>
      <p:bldP spid="717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9217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403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8" name="图片 9" descr="C:\Users\Administrator\Desktop\12.jpg1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8" y="2305050"/>
            <a:ext cx="1944687" cy="1322388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pic>
        <p:nvPicPr>
          <p:cNvPr id="9219" name="图片 8" descr="C:\Users\Administrator\Desktop\10.jpg10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00000">
            <a:off x="4489450" y="2193925"/>
            <a:ext cx="1454150" cy="118745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pic>
        <p:nvPicPr>
          <p:cNvPr id="9220" name="图片 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0"/>
            <a:ext cx="2057400" cy="4060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1" name="图片 5" descr="C:\Users\Administrator\Desktop\9.jpg9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625" y="576263"/>
            <a:ext cx="2554288" cy="1717675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pic>
        <p:nvPicPr>
          <p:cNvPr id="9222" name="图片 7" descr="C:\Users\Administrator\Desktop\8.jpg8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400000">
            <a:off x="3155950" y="2232025"/>
            <a:ext cx="1374775" cy="112395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pic>
        <p:nvPicPr>
          <p:cNvPr id="9223" name="图片 6" descr="C:\Users\Administrator\Desktop\7.jpg7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00000">
            <a:off x="1585913" y="2281238"/>
            <a:ext cx="1595437" cy="130175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sp>
        <p:nvSpPr>
          <p:cNvPr id="9224" name="TextBox 10" title=""/>
          <p:cNvSpPr/>
          <p:nvPr/>
        </p:nvSpPr>
        <p:spPr>
          <a:xfrm>
            <a:off x="4968875" y="3848100"/>
            <a:ext cx="4337050" cy="958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7986" tIns="53993" rIns="107986" bIns="53993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40000"/>
              </a:lnSpc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回忆起那段激情燃烧的岁月！</a:t>
            </a:r>
            <a:endParaRPr lang="zh-CN" altLang="en-US" sz="2000">
              <a:solidFill>
                <a:schemeClr val="bg1"/>
              </a:solidFill>
              <a:latin typeface="Arial" pitchFamily="34" charset="0"/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40000"/>
              </a:lnSpc>
            </a:pPr>
            <a:r>
              <a:rPr lang="zh-CN" altLang="en-US" sz="20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历久弥新，永不褪色！</a:t>
            </a:r>
            <a:endParaRPr lang="zh-CN" altLang="en-US" sz="1800">
              <a:latin typeface="Arial" panose="020b0604020202020204" pitchFamily="34" charset="0"/>
              <a:ea typeface="书体坊兰亭体" charset="-122"/>
              <a:sym typeface="书体坊兰亭体" charset="-122"/>
            </a:endParaRPr>
          </a:p>
        </p:txBody>
      </p:sp>
      <p:sp>
        <p:nvSpPr>
          <p:cNvPr id="9225" name="椭圆 12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9226" name="椭圆 13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9227" name="椭圆 14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28" name="椭圆 15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29" name="椭圆 16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30" name="椭圆 17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31" name="椭圆 18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32" name="椭圆 19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9233" name="椭圆 20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9234" name="椭圆 21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35" name="椭圆 22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9236" name="椭圆 23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9237" name="椭圆 24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9238" name="椭圆 25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200" fill="hold"/>
                                        <p:tgtEl>
                                          <p:spTgt spid="9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9" dur="29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9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4" dur="1120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12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2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0" decel="100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80" accel="10000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filter="fade">
                                      <p:cBhvr>
                                        <p:cTn id="21" dur="800" tmFilter="0, 0; .2, .5; .8, .5; 1, 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400" autoRev="1" fill="hold"/>
                                        <p:tgtEl>
                                          <p:spTgt spid="9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5" dur="14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4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4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filter="fade">
                                      <p:cBhvr>
                                        <p:cTn id="29" dur="700" tmFilter="0, 0; .2, .5; .8, .5; 1, 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50" autoRev="1" fill="hold"/>
                                        <p:tgtEl>
                                          <p:spTgt spid="9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filter="fade">
                                      <p:cBhvr>
                                        <p:cTn id="37" dur="500" tmFilter="0, 0; .2, .5; .8, .5; 1, 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1" dur="12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filter="fade">
                                      <p:cBhvr>
                                        <p:cTn id="45" dur="7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5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filter="fade">
                                      <p:cBhvr>
                                        <p:cTn id="53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7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2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66" dur="10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68" dur="1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70" dur="1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72" dur="1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74" dur="1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76" dur="1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78" dur="1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80" dur="10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82" dur="10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84" dur="1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86" dur="10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88" dur="1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90" dur="10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92" dur="10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1265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275" y="-171450"/>
            <a:ext cx="9445625" cy="52117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266" name="矩形 5" title=""/>
          <p:cNvSpPr/>
          <p:nvPr/>
        </p:nvSpPr>
        <p:spPr>
          <a:xfrm>
            <a:off x="2522538" y="504825"/>
            <a:ext cx="4572000" cy="15541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600">
                <a:solidFill>
                  <a:srgbClr val="000000"/>
                </a:solidFill>
                <a:latin typeface="Arial" pitchFamily="34" charset="0"/>
                <a:ea typeface="书体坊兰亭体" charset="-122"/>
                <a:sym typeface="书体坊兰亭体" charset="-122"/>
              </a:rPr>
              <a:t>朋友</a:t>
            </a:r>
            <a:endParaRPr lang="zh-CN" altLang="en-US" sz="1600">
              <a:solidFill>
                <a:srgbClr val="000000"/>
              </a:solidFill>
              <a:latin typeface="Arial" pitchFamily="34" charset="0"/>
              <a:ea typeface="书体坊兰亭体" charset="-122"/>
              <a:sym typeface="书体坊兰亭体" charset="-122"/>
            </a:endParaRPr>
          </a:p>
          <a:p>
            <a:pPr lvl="0" eaLnBrk="1" hangingPunct="1"/>
            <a:r>
              <a:rPr lang="zh-CN" altLang="en-US" sz="1600">
                <a:solidFill>
                  <a:srgbClr val="000000"/>
                </a:solidFill>
                <a:latin typeface="Arial" pitchFamily="34" charset="0"/>
                <a:ea typeface="书体坊兰亭体" charset="-122"/>
                <a:sym typeface="书体坊兰亭体" charset="-122"/>
              </a:rPr>
              <a:t>有了朋友，才会有相互关切</a:t>
            </a:r>
            <a:endParaRPr lang="zh-CN" altLang="en-US" sz="1600">
              <a:solidFill>
                <a:srgbClr val="000000"/>
              </a:solidFill>
              <a:latin typeface="Arial" pitchFamily="34" charset="0"/>
              <a:ea typeface="书体坊兰亭体" charset="-122"/>
              <a:sym typeface="书体坊兰亭体" charset="-122"/>
            </a:endParaRPr>
          </a:p>
          <a:p>
            <a:pPr lvl="0" eaLnBrk="1" hangingPunct="1"/>
            <a:r>
              <a:rPr lang="zh-CN" altLang="en-US" sz="1600">
                <a:solidFill>
                  <a:srgbClr val="000000"/>
                </a:solidFill>
                <a:latin typeface="Arial" pitchFamily="34" charset="0"/>
                <a:ea typeface="书体坊兰亭体" charset="-122"/>
                <a:sym typeface="书体坊兰亭体" charset="-122"/>
              </a:rPr>
              <a:t>有了相互关切，才会有心心相通；</a:t>
            </a:r>
            <a:endParaRPr lang="zh-CN" altLang="en-US" sz="1600">
              <a:solidFill>
                <a:srgbClr val="000000"/>
              </a:solidFill>
              <a:latin typeface="Arial" pitchFamily="34" charset="0"/>
              <a:ea typeface="书体坊兰亭体" charset="-122"/>
              <a:sym typeface="书体坊兰亭体" charset="-122"/>
            </a:endParaRPr>
          </a:p>
          <a:p>
            <a:pPr lvl="0" eaLnBrk="1" hangingPunct="1"/>
            <a:r>
              <a:rPr lang="zh-CN" altLang="en-US" sz="1600">
                <a:solidFill>
                  <a:srgbClr val="000000"/>
                </a:solidFill>
                <a:latin typeface="Arial" pitchFamily="34" charset="0"/>
                <a:ea typeface="书体坊兰亭体" charset="-122"/>
                <a:sym typeface="书体坊兰亭体" charset="-122"/>
              </a:rPr>
              <a:t>有了心心相通，才会有披此了解；</a:t>
            </a:r>
            <a:endParaRPr lang="zh-CN" altLang="en-US" sz="1600">
              <a:solidFill>
                <a:srgbClr val="000000"/>
              </a:solidFill>
              <a:latin typeface="Arial" pitchFamily="34" charset="0"/>
              <a:ea typeface="书体坊兰亭体" charset="-122"/>
              <a:sym typeface="书体坊兰亭体" charset="-122"/>
            </a:endParaRPr>
          </a:p>
          <a:p>
            <a:pPr lvl="0" eaLnBrk="1" hangingPunct="1"/>
            <a:r>
              <a:rPr lang="zh-CN" altLang="en-US" sz="1600">
                <a:solidFill>
                  <a:srgbClr val="000000"/>
                </a:solidFill>
                <a:latin typeface="Arial" pitchFamily="34" charset="0"/>
                <a:ea typeface="书体坊兰亭体" charset="-122"/>
                <a:sym typeface="书体坊兰亭体" charset="-122"/>
              </a:rPr>
              <a:t>有了了解，友谊才能天长地久；</a:t>
            </a:r>
            <a:endParaRPr lang="zh-CN" altLang="en-US" sz="1600">
              <a:solidFill>
                <a:srgbClr val="000000"/>
              </a:solidFill>
              <a:latin typeface="Arial" pitchFamily="34" charset="0"/>
              <a:ea typeface="书体坊兰亭体" charset="-122"/>
              <a:sym typeface="书体坊兰亭体" charset="-122"/>
            </a:endParaRPr>
          </a:p>
          <a:p>
            <a:pPr lvl="0" eaLnBrk="1" hangingPunct="1"/>
            <a:r>
              <a:rPr lang="zh-CN" altLang="en-US" sz="1600">
                <a:solidFill>
                  <a:srgbClr val="000000"/>
                </a:solidFill>
                <a:latin typeface="Arial" pitchFamily="34" charset="0"/>
                <a:ea typeface="书体坊兰亭体" charset="-122"/>
                <a:sym typeface="书体坊兰亭体" charset="-122"/>
              </a:rPr>
              <a:t>有了天长地久的友谊，生命才有意义。 </a:t>
            </a:r>
            <a:endParaRPr lang="zh-CN" altLang="en-US" sz="1600">
              <a:solidFill>
                <a:srgbClr val="000000"/>
              </a:solidFill>
              <a:latin typeface="Arial" panose="020b0604020202020204" pitchFamily="34" charset="0"/>
              <a:ea typeface="书体坊兰亭体" charset="-122"/>
              <a:sym typeface="书体坊兰亭体" charset="-122"/>
            </a:endParaRPr>
          </a:p>
        </p:txBody>
      </p:sp>
      <p:sp>
        <p:nvSpPr>
          <p:cNvPr id="11267" name="矩形 6" title=""/>
          <p:cNvSpPr/>
          <p:nvPr/>
        </p:nvSpPr>
        <p:spPr>
          <a:xfrm rot="900000">
            <a:off x="7094538" y="2517775"/>
            <a:ext cx="214312" cy="22352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68" name="矩形 8" title=""/>
          <p:cNvSpPr/>
          <p:nvPr/>
        </p:nvSpPr>
        <p:spPr>
          <a:xfrm rot="20700000">
            <a:off x="8220075" y="2503488"/>
            <a:ext cx="214313" cy="22352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69" name="矩形 9" title=""/>
          <p:cNvSpPr/>
          <p:nvPr/>
        </p:nvSpPr>
        <p:spPr>
          <a:xfrm>
            <a:off x="7721600" y="2559050"/>
            <a:ext cx="214313" cy="2235200"/>
          </a:xfrm>
          <a:prstGeom prst="rect">
            <a:avLst/>
          </a:prstGeom>
          <a:solidFill>
            <a:schemeClr val="tx1"/>
          </a:solidFill>
          <a:ln w="25400"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8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11270" name="图片 7" descr="C:\Users\Administrator\Desktop\11.jpg1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713" y="1225550"/>
            <a:ext cx="2303462" cy="1546225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pic>
        <p:nvPicPr>
          <p:cNvPr id="11271" name="图片 10" descr="C:\Users\Administrator\Desktop\2.jpg2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00000">
            <a:off x="1825625" y="2514600"/>
            <a:ext cx="1955800" cy="1598613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pic>
        <p:nvPicPr>
          <p:cNvPr id="11272" name="图片 12" descr="C:\Users\Administrator\Desktop\4.jpg4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0000">
            <a:off x="3346450" y="2514600"/>
            <a:ext cx="1860550" cy="151765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pic>
        <p:nvPicPr>
          <p:cNvPr id="11273" name="图片 13" descr="C:\Users\Administrator\Desktop\5.jpg5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00000">
            <a:off x="4986338" y="2509838"/>
            <a:ext cx="1858962" cy="1517650"/>
          </a:xfrm>
          <a:prstGeom prst="rect">
            <a:avLst/>
          </a:prstGeom>
          <a:solidFill>
            <a:srgbClr val="EDEDED"/>
          </a:solidFill>
          <a:ln w="88900" cap="sq">
            <a:solidFill>
              <a:srgbClr val="FFFFFF"/>
            </a:solidFill>
            <a:miter lim="800000"/>
          </a:ln>
        </p:spPr>
      </p:pic>
      <p:sp>
        <p:nvSpPr>
          <p:cNvPr id="11274" name="椭圆 14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1275" name="椭圆 15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1276" name="椭圆 16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77" name="椭圆 17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78" name="椭圆 18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79" name="椭圆 19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80" name="椭圆 20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81" name="椭圆 21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1282" name="椭圆 22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1283" name="椭圆 23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84" name="椭圆 24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1285" name="椭圆 25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1286" name="椭圆 26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1287" name="椭圆 27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7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9" dur="11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46" dur="10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48" dur="10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50" dur="10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52" dur="10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54" dur="10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56" dur="10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58" dur="10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60" dur="10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62" dur="10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64" dur="10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66" dur="10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68" dur="10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70" dur="10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72" dur="10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animBg="1"/>
      <p:bldP spid="11268" grpId="0" animBg="1"/>
      <p:bldP spid="11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3313" name="您应该更换的照片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7" y="0"/>
            <a:ext cx="9351962" cy="53276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314" name="图片 4" descr="C:\Users\Administrator\Desktop\1.jpg1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1062038" y="1119187"/>
            <a:ext cx="3263900" cy="2663825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pic>
        <p:nvPicPr>
          <p:cNvPr id="13315" name="图片 5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613" y="1536700"/>
            <a:ext cx="2741612" cy="1828800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sp>
        <p:nvSpPr>
          <p:cNvPr id="13316" name="TextBox 6" title=""/>
          <p:cNvSpPr/>
          <p:nvPr/>
        </p:nvSpPr>
        <p:spPr>
          <a:xfrm>
            <a:off x="4648200" y="3613150"/>
            <a:ext cx="4337050" cy="1571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7986" tIns="53993" rIns="107986" bIns="53993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往事如烟，温馨如昨，</a:t>
            </a:r>
            <a:endParaRPr lang="en-US" altLang="zh-CN" sz="1600">
              <a:solidFill>
                <a:schemeClr val="bg1"/>
              </a:solidFill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相聚使我们重温起那一同走过的日子，</a:t>
            </a:r>
            <a:endParaRPr lang="en-US" altLang="zh-CN" sz="1600">
              <a:solidFill>
                <a:schemeClr val="bg1"/>
              </a:solidFill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回忆起那段激情燃烧的岁月！</a:t>
            </a:r>
            <a:endParaRPr lang="en-US" altLang="zh-CN" sz="1600">
              <a:solidFill>
                <a:schemeClr val="bg1"/>
              </a:solidFill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历久弥新，永不褪色！</a:t>
            </a:r>
            <a:endParaRPr lang="zh-CN" altLang="en-US" sz="1600">
              <a:latin typeface="Arial" panose="020b0604020202020204" pitchFamily="34" charset="0"/>
              <a:ea typeface="书体坊兰亭体" charset="-122"/>
              <a:sym typeface="书体坊兰亭体" charset="-122"/>
            </a:endParaRPr>
          </a:p>
        </p:txBody>
      </p:sp>
      <p:pic>
        <p:nvPicPr>
          <p:cNvPr id="13317" name="图片 7" descr="C:\Users\Administrator\Desktop\13.jpg13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00000">
            <a:off x="6278563" y="1443038"/>
            <a:ext cx="2376487" cy="1939925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pic>
        <p:nvPicPr>
          <p:cNvPr id="13318" name="图片 8" descr="C:\Users\Administrator\Desktop\2.jpg2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00000">
            <a:off x="4270375" y="1292225"/>
            <a:ext cx="2530475" cy="2063750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pic>
        <p:nvPicPr>
          <p:cNvPr id="13319" name="图片 9" descr="C:\Users\Administrator\Desktop\4.jpg4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700" y="1431925"/>
            <a:ext cx="2497138" cy="2038350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sp>
        <p:nvSpPr>
          <p:cNvPr id="13320" name="椭圆 10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3321" name="椭圆 11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3322" name="椭圆 12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23" name="椭圆 13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24" name="椭圆 14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25" name="椭圆 15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26" name="椭圆 16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27" name="椭圆 17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3328" name="椭圆 18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3329" name="椭圆 19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30" name="椭圆 20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3331" name="椭圆 21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3332" name="椭圆 22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3333" name="椭圆 23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8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3" dur="224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4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4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4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60" accel="10000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60" accel="10000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2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accel="1000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272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72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2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2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0" accel="10000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80" accel="100000" fill="hold">
                                          <p:stCondLst>
                                            <p:cond delay="272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0" dur="208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8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8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20" accel="10000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20" accel="100000" fill="hold">
                                          <p:stCondLst>
                                            <p:cond delay="208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8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3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8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3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67" dur="10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69" dur="1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71" dur="1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73" dur="1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75" dur="10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77" dur="10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79" dur="10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81" dur="10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83" dur="10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85" dur="10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87" dur="10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89" dur="10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91" dur="1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93" dur="1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5361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5"/>
            <a:ext cx="9144000" cy="50371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362" name="图片 4" descr="C:\Users\Administrator\Desktop\9.jpg9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009650"/>
            <a:ext cx="3009900" cy="2879725"/>
          </a:xfrm>
          <a:prstGeom prst="rect">
            <a:avLst/>
          </a:prstGeom>
          <a:solidFill>
            <a:srgbClr val="EDEDED"/>
          </a:solidFill>
          <a:ln w="190500" cap="rnd">
            <a:solidFill>
              <a:srgbClr val="FFFFFF"/>
            </a:solidFill>
            <a:bevel/>
          </a:ln>
        </p:spPr>
      </p:pic>
      <p:pic>
        <p:nvPicPr>
          <p:cNvPr id="15363" name="图片 7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775" y="1382713"/>
            <a:ext cx="1936750" cy="1089025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64" name="图片 8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8000" y="3987800"/>
            <a:ext cx="965200" cy="608013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65" name="图片 9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513" y="2235200"/>
            <a:ext cx="1200150" cy="679450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66" name="图片 10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075" y="249238"/>
            <a:ext cx="673100" cy="966787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67" name="图片 11" title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3638" y="2205038"/>
            <a:ext cx="1201737" cy="738187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68" name="图片 12" title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7688" y="3987800"/>
            <a:ext cx="1020762" cy="620713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69" name="图片 14" descr="C:\Users\Administrator\Desktop\1.jpg1" title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5475" y="558800"/>
            <a:ext cx="908050" cy="584200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0" name="图片 15" title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2513" y="1382713"/>
            <a:ext cx="1141412" cy="671512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1" name="图片 17" title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71900" y="1382713"/>
            <a:ext cx="1133475" cy="671512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2" name="图片 18" title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3175" y="3082925"/>
            <a:ext cx="1092200" cy="692150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3" name="图片 19" title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4850" y="569913"/>
            <a:ext cx="933450" cy="573087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4" name="图片 20" title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2513" y="3082925"/>
            <a:ext cx="1141412" cy="660400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5" name="图片 21" title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84775" y="2622550"/>
            <a:ext cx="1936750" cy="1144588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pic>
        <p:nvPicPr>
          <p:cNvPr id="15376" name="Picture 2" descr="E:\working\出售图设计\PPT模板\同学聚会\照片\IMAG0459.jpg" title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92938" y="3987800"/>
            <a:ext cx="1055687" cy="608013"/>
          </a:xfrm>
          <a:prstGeom prst="rect">
            <a:avLst/>
          </a:prstGeom>
          <a:solidFill>
            <a:srgbClr val="EDEDED"/>
          </a:solidFill>
          <a:ln w="38100" cap="sq">
            <a:solidFill>
              <a:srgbClr val="FFFFFF"/>
            </a:solidFill>
            <a:miter lim="800000"/>
          </a:ln>
        </p:spPr>
      </p:pic>
      <p:sp>
        <p:nvSpPr>
          <p:cNvPr id="15377" name="椭圆 23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5378" name="椭圆 24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5379" name="椭圆 25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0" name="椭圆 26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1" name="椭圆 27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2" name="椭圆 28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3" name="椭圆 29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4" name="椭圆 30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5385" name="椭圆 31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5386" name="椭圆 32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7" name="椭圆 33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5388" name="椭圆 34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5389" name="椭圆 35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5390" name="椭圆 36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2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7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83" dur="500" tmFilter="0, 0; .2, .5; .8, .5; 1, 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5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86" dur="500" tmFilter="0, 0; .2, .5; .8, .5; 1, 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5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89" dur="500" tmFilter="0, 0; .2, .5; .8, .5; 1, 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2" dur="500" tmFilter="0, 0; .2, .5; .8, .5; 1, 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5" dur="500" tmFilter="0, 0; .2, .5; .8, .5; 1, 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5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98" dur="500" tmFilter="0, 0; .2, .5; .8, .5; 1, 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5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02" dur="500" tmFilter="0, 0; .2, .5; .8, .5; 1, 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5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05" dur="500" tmFilter="0, 0; .2, .5; .8, .5; 1, 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08" dur="500" tmFilter="0, 0; .2, .5; .8, .5; 1, 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5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11" dur="500" tmFilter="0, 0; .2, .5; .8, .5; 1, 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5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15" dur="500" tmFilter="0, 0; .2, .5; .8, .5; 1, 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5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18" dur="500" tmFilter="0, 0; .2, .5; .8, .5; 1, 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53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21" dur="500" tmFilter="0, 0; .2, .5; .8, .5; 1, 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5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filter="fade">
                                      <p:cBhvr>
                                        <p:cTn id="124" dur="500" tmFilter="0, 0; .2, .5; .8, .5; 1, 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127" dur="1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129" dur="10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131" dur="10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133" dur="1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135" dur="1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137" dur="1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139" dur="1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141" dur="10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143" dur="1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145" dur="10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147" dur="10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149" dur="10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151" dur="10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153" dur="10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7409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275" y="-173037"/>
            <a:ext cx="9458325" cy="521335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17410" name="Group 3" title=""/>
          <p:cNvGrpSpPr/>
          <p:nvPr/>
        </p:nvGrpSpPr>
        <p:grpSpPr>
          <a:xfrm>
            <a:off x="-180975" y="615950"/>
            <a:ext cx="18468975" cy="3133725"/>
            <a:chExt cx="29084" cy="4936"/>
          </a:xfrm>
        </p:grpSpPr>
        <p:grpSp>
          <p:nvGrpSpPr>
            <p:cNvPr id="17411" name="Group 4" title=""/>
            <p:cNvGrpSpPr/>
            <p:nvPr/>
          </p:nvGrpSpPr>
          <p:grpSpPr>
            <a:xfrm>
              <a:off x="0" y="0"/>
              <a:ext cx="29085" cy="4936"/>
              <a:chExt cx="29086" cy="4935"/>
            </a:xfrm>
          </p:grpSpPr>
          <p:grpSp>
            <p:nvGrpSpPr>
              <p:cNvPr id="17412" name="Group 5" title=""/>
              <p:cNvGrpSpPr/>
              <p:nvPr/>
            </p:nvGrpSpPr>
            <p:grpSpPr>
              <a:xfrm>
                <a:off x="0" y="51"/>
                <a:ext cx="14679" cy="4884"/>
                <a:chExt cx="14680" cy="4884"/>
              </a:xfrm>
            </p:grpSpPr>
            <p:grpSp>
              <p:nvGrpSpPr>
                <p:cNvPr id="17413" name="Group 6" title=""/>
                <p:cNvGrpSpPr/>
                <p:nvPr/>
              </p:nvGrpSpPr>
              <p:grpSpPr>
                <a:xfrm>
                  <a:off x="408" y="1444"/>
                  <a:ext cx="14070" cy="1814"/>
                  <a:chExt cx="14070" cy="1814"/>
                </a:xfrm>
              </p:grpSpPr>
              <p:pic>
                <p:nvPicPr>
                  <p:cNvPr id="17414" name="图片 5" descr="C:\Users\Administrator\Desktop\3.jpg3" title="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0" y="0"/>
                    <a:ext cx="2551" cy="181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17415" name="图片 6" descr="C:\Users\Administrator\Desktop\4.jpg4" title="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880" y="0"/>
                    <a:ext cx="2551" cy="181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17416" name="图片 7" descr="C:\Users\Administrator\Desktop\12.jpg12" title="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760" y="0"/>
                    <a:ext cx="2551" cy="1814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17417" name="图片 8" descr="C:\Users\Administrator\Desktop\13.jpg13" title="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8640" y="0"/>
                    <a:ext cx="2551" cy="1814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  <p:pic>
                <p:nvPicPr>
                  <p:cNvPr id="17418" name="图片 9" descr="C:\Users\Administrator\Desktop\2.jpg2" title="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1520" y="0"/>
                    <a:ext cx="2551" cy="1814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</p:spPr>
              </p:pic>
            </p:grpSp>
            <p:pic>
              <p:nvPicPr>
                <p:cNvPr id="17419" name="图片 4" title="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0" y="0"/>
                  <a:ext cx="14681" cy="488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</p:spPr>
            </p:pic>
          </p:grpSp>
          <p:pic>
            <p:nvPicPr>
              <p:cNvPr id="17420" name="图片 10" title="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320" y="0"/>
                <a:ext cx="14766" cy="4912"/>
              </a:xfrm>
              <a:prstGeom prst="rect">
                <a:avLst/>
              </a:prstGeom>
              <a:noFill/>
              <a:ln>
                <a:noFill/>
                <a:miter lim="800000"/>
              </a:ln>
            </p:spPr>
          </p:pic>
        </p:grpSp>
        <p:pic>
          <p:nvPicPr>
            <p:cNvPr id="17421" name="图片 11" descr="C:\Users\Administrator\Desktop\1.jpg1" title="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4758" y="1487"/>
              <a:ext cx="2551" cy="1815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7422" name="图片 12" descr="C:\Users\Administrator\Desktop\2.jpg2" title="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7653" y="1487"/>
              <a:ext cx="2551" cy="181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7423" name="图片 13" descr="C:\Users\Administrator\Desktop\4.jpg4" title="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548" y="1487"/>
              <a:ext cx="2551" cy="181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7424" name="图片 14" descr="C:\Users\Administrator\Desktop\5.jpg5" title="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3443" y="1487"/>
              <a:ext cx="2551" cy="181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pic>
          <p:nvPicPr>
            <p:cNvPr id="17425" name="图片 15" descr="C:\Users\Administrator\Desktop\7.jpg7" title="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26338" y="1487"/>
              <a:ext cx="2551" cy="181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17426" name="TextBox 23" title=""/>
          <p:cNvSpPr/>
          <p:nvPr/>
        </p:nvSpPr>
        <p:spPr>
          <a:xfrm>
            <a:off x="4816475" y="3455988"/>
            <a:ext cx="4337050" cy="1389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07986" tIns="53993" rIns="107986" bIns="53993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只有经历了春天，</a:t>
            </a:r>
            <a:endParaRPr lang="en-US" altLang="zh-CN" sz="1400">
              <a:solidFill>
                <a:schemeClr val="bg1"/>
              </a:solidFill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才能领略百花的芳香，</a:t>
            </a:r>
            <a:endParaRPr lang="en-US" altLang="zh-CN" sz="1400">
              <a:solidFill>
                <a:schemeClr val="bg1"/>
              </a:solidFill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只有体验过同窗的情谊！</a:t>
            </a:r>
            <a:endParaRPr lang="en-US" altLang="zh-CN" sz="1400">
              <a:solidFill>
                <a:schemeClr val="bg1"/>
              </a:solidFill>
              <a:ea typeface="书体坊兰亭体" charset="-122"/>
              <a:sym typeface="方正仿郭简体" charset="0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itchFamily="34" charset="0"/>
                <a:ea typeface="书体坊兰亭体" charset="-122"/>
                <a:sym typeface="方正仿郭简体" charset="0"/>
              </a:rPr>
              <a:t>才能懂得生活的美妙！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书体坊兰亭体" charset="-122"/>
              <a:sym typeface="方正仿郭简体" charset="0"/>
            </a:endParaRPr>
          </a:p>
        </p:txBody>
      </p:sp>
      <p:sp>
        <p:nvSpPr>
          <p:cNvPr id="17427" name="椭圆 26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7428" name="椭圆 27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7429" name="椭圆 28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0" name="椭圆 29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1" name="椭圆 30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2" name="椭圆 31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3" name="椭圆 32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4" name="椭圆 33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7435" name="椭圆 34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7436" name="椭圆 35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7" name="椭圆 36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7438" name="椭圆 37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7439" name="椭圆 38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7440" name="椭圆 39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3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3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3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3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 0 L -0.994028 0" ptsTypes="">
                                      <p:cBhvr>
                                        <p:cTn id="26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28" dur="10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30" dur="10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32" dur="10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34" dur="10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36" dur="10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38" dur="10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40" dur="10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42" dur="10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44" dur="10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46" dur="10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48" dur="100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50" dur="10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52" dur="10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54" dur="10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/>
      <p:pic>
        <p:nvPicPr>
          <p:cNvPr id="19457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87" y="0"/>
            <a:ext cx="9274175" cy="51117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9458" name="图片 9" descr="C:\Users\Administrator\Desktop\2.jpg2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3" y="1008063"/>
            <a:ext cx="1612900" cy="1223962"/>
          </a:xfrm>
          <a:prstGeom prst="rect">
            <a:avLst/>
          </a:prstGeom>
          <a:noFill/>
          <a:ln w="228600" cap="sq" cmpd="thickThin">
            <a:solidFill>
              <a:prstClr val="black"/>
            </a:solidFill>
            <a:miter lim="800000"/>
          </a:ln>
        </p:spPr>
      </p:pic>
      <p:grpSp>
        <p:nvGrpSpPr>
          <p:cNvPr id="19459" name="组合 11" title=""/>
          <p:cNvGrpSpPr/>
          <p:nvPr/>
        </p:nvGrpSpPr>
        <p:grpSpPr>
          <a:xfrm>
            <a:off x="755650" y="-107950"/>
            <a:ext cx="144463" cy="1008063"/>
            <a:chExt cx="144016" cy="1007988"/>
          </a:xfrm>
        </p:grpSpPr>
        <p:cxnSp>
          <p:nvCxnSpPr>
            <p:cNvPr id="19460" name="直接连接符 5" title=""/>
            <p:cNvCxnSpPr/>
            <p:nvPr/>
          </p:nvCxnSpPr>
          <p:spPr>
            <a:xfrm>
              <a:off x="72008" y="0"/>
              <a:ext cx="1" cy="1007988"/>
            </a:xfrm>
            <a:prstGeom prst="line">
              <a:avLst/>
            </a:prstGeom>
            <a:noFill/>
            <a:ln w="76200">
              <a:solidFill>
                <a:srgbClr val="3F3F3F"/>
              </a:solidFill>
              <a:bevel/>
            </a:ln>
          </p:spPr>
        </p:cxnSp>
        <p:sp>
          <p:nvSpPr>
            <p:cNvPr id="19461" name="椭圆 10" title=""/>
            <p:cNvSpPr/>
            <p:nvPr/>
          </p:nvSpPr>
          <p:spPr>
            <a:xfrm>
              <a:off x="0" y="899976"/>
              <a:ext cx="144016" cy="108012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9462" name="图片 12" descr="C:\Users\Administrator\Desktop\3.jpg3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2524919" y="1408907"/>
            <a:ext cx="1677987" cy="1104900"/>
          </a:xfrm>
          <a:prstGeom prst="rect">
            <a:avLst/>
          </a:prstGeom>
          <a:noFill/>
          <a:ln w="228600" cap="sq" cmpd="thickThin">
            <a:solidFill>
              <a:prstClr val="black"/>
            </a:solidFill>
            <a:miter lim="800000"/>
          </a:ln>
        </p:spPr>
      </p:pic>
      <p:grpSp>
        <p:nvGrpSpPr>
          <p:cNvPr id="19463" name="组合 13" title=""/>
          <p:cNvGrpSpPr/>
          <p:nvPr/>
        </p:nvGrpSpPr>
        <p:grpSpPr>
          <a:xfrm>
            <a:off x="3241675" y="-107950"/>
            <a:ext cx="144463" cy="1008063"/>
            <a:chExt cx="144016" cy="1007988"/>
          </a:xfrm>
        </p:grpSpPr>
        <p:cxnSp>
          <p:nvCxnSpPr>
            <p:cNvPr id="19464" name="直接连接符 14" title=""/>
            <p:cNvCxnSpPr/>
            <p:nvPr/>
          </p:nvCxnSpPr>
          <p:spPr>
            <a:xfrm>
              <a:off x="72008" y="0"/>
              <a:ext cx="1" cy="1007988"/>
            </a:xfrm>
            <a:prstGeom prst="line">
              <a:avLst/>
            </a:prstGeom>
            <a:noFill/>
            <a:ln w="76200">
              <a:solidFill>
                <a:srgbClr val="3F3F3F"/>
              </a:solidFill>
              <a:bevel/>
            </a:ln>
          </p:spPr>
        </p:cxnSp>
        <p:sp>
          <p:nvSpPr>
            <p:cNvPr id="19465" name="椭圆 15" title=""/>
            <p:cNvSpPr/>
            <p:nvPr/>
          </p:nvSpPr>
          <p:spPr>
            <a:xfrm>
              <a:off x="0" y="899976"/>
              <a:ext cx="144016" cy="108012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9466" name="图片 16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0000">
            <a:off x="5229226" y="1871662"/>
            <a:ext cx="1657350" cy="1050925"/>
          </a:xfrm>
          <a:prstGeom prst="rect">
            <a:avLst/>
          </a:prstGeom>
          <a:noFill/>
          <a:ln w="228600" cap="sq" cmpd="thickThin">
            <a:solidFill>
              <a:prstClr val="black"/>
            </a:solidFill>
            <a:miter lim="800000"/>
          </a:ln>
        </p:spPr>
      </p:pic>
      <p:grpSp>
        <p:nvGrpSpPr>
          <p:cNvPr id="19467" name="组合 17" title=""/>
          <p:cNvGrpSpPr/>
          <p:nvPr/>
        </p:nvGrpSpPr>
        <p:grpSpPr>
          <a:xfrm>
            <a:off x="5711825" y="0"/>
            <a:ext cx="239713" cy="1343025"/>
            <a:chExt cx="144016" cy="1007988"/>
          </a:xfrm>
        </p:grpSpPr>
        <p:cxnSp>
          <p:nvCxnSpPr>
            <p:cNvPr id="19468" name="直接连接符 18" title=""/>
            <p:cNvCxnSpPr/>
            <p:nvPr/>
          </p:nvCxnSpPr>
          <p:spPr>
            <a:xfrm>
              <a:off x="72008" y="0"/>
              <a:ext cx="1" cy="1007988"/>
            </a:xfrm>
            <a:prstGeom prst="line">
              <a:avLst/>
            </a:prstGeom>
            <a:noFill/>
            <a:ln w="76200">
              <a:solidFill>
                <a:srgbClr val="3F3F3F"/>
              </a:solidFill>
              <a:bevel/>
            </a:ln>
          </p:spPr>
        </p:cxnSp>
        <p:sp>
          <p:nvSpPr>
            <p:cNvPr id="19469" name="椭圆 19" title=""/>
            <p:cNvSpPr/>
            <p:nvPr/>
          </p:nvSpPr>
          <p:spPr>
            <a:xfrm>
              <a:off x="0" y="899976"/>
              <a:ext cx="144016" cy="108012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txBody>
            <a:bodyPr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1800" b="0" i="0" u="none" baseline="0">
                  <a:solidFill>
                    <a:schemeClr val="tx1"/>
                  </a:solidFill>
                  <a:latin typeface="书体坊兰亭体" charset="-122"/>
                  <a:ea typeface="宋体" pitchFamily="2" charset="-122"/>
                </a:defRPr>
              </a:lvl5pPr>
            </a:lstStyle>
            <a:p>
              <a:pPr lvl="0" algn="ctr" eaLnBrk="1" hangingPunct="1"/>
              <a:endParaRPr lang="zh-CN" altLang="zh-CN" sz="18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19470" name="图片 21" title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688" y="219075"/>
            <a:ext cx="2928937" cy="176371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9471" name="文字2" title=""/>
          <p:cNvSpPr/>
          <p:nvPr/>
        </p:nvSpPr>
        <p:spPr>
          <a:xfrm>
            <a:off x="3938588" y="3671888"/>
            <a:ext cx="33829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800">
                <a:solidFill>
                  <a:schemeClr val="bg1"/>
                </a:solidFill>
                <a:latin typeface="书体坊米芾体" pitchFamily="2" charset="-122"/>
                <a:ea typeface="书体坊米芾体" pitchFamily="2" charset="-122"/>
                <a:sym typeface="书体坊米芾体" pitchFamily="2" charset="-122"/>
              </a:rPr>
              <a:t>都珍藏着我们的友情</a:t>
            </a:r>
            <a:endParaRPr lang="zh-CN" altLang="en-US" sz="2800">
              <a:solidFill>
                <a:schemeClr val="bg1"/>
              </a:solidFill>
              <a:latin typeface="书体坊米芾体" pitchFamily="2" charset="-122"/>
              <a:ea typeface="书体坊米芾体" pitchFamily="2" charset="-122"/>
              <a:sym typeface="书体坊米芾体" pitchFamily="2" charset="-122"/>
            </a:endParaRPr>
          </a:p>
        </p:txBody>
      </p:sp>
      <p:sp>
        <p:nvSpPr>
          <p:cNvPr id="19472" name="文字3" title=""/>
          <p:cNvSpPr/>
          <p:nvPr/>
        </p:nvSpPr>
        <p:spPr>
          <a:xfrm>
            <a:off x="5878513" y="4243388"/>
            <a:ext cx="30273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sz="2800">
                <a:solidFill>
                  <a:schemeClr val="bg1"/>
                </a:solidFill>
                <a:latin typeface="书体坊米芾体" pitchFamily="2" charset="-122"/>
                <a:ea typeface="书体坊米芾体" pitchFamily="2" charset="-122"/>
                <a:sym typeface="书体坊米芾体" pitchFamily="2" charset="-122"/>
              </a:rPr>
              <a:t>弥漫着我们的幻想</a:t>
            </a:r>
            <a:endParaRPr lang="zh-CN" altLang="en-US" sz="2800">
              <a:solidFill>
                <a:schemeClr val="bg1"/>
              </a:solidFill>
              <a:latin typeface="书体坊米芾体" pitchFamily="2" charset="-122"/>
              <a:ea typeface="书体坊米芾体" pitchFamily="2" charset="-122"/>
              <a:sym typeface="书体坊米芾体" pitchFamily="2" charset="-122"/>
            </a:endParaRPr>
          </a:p>
        </p:txBody>
      </p:sp>
      <p:sp>
        <p:nvSpPr>
          <p:cNvPr id="19473" name="椭圆 24" title=""/>
          <p:cNvSpPr/>
          <p:nvPr/>
        </p:nvSpPr>
        <p:spPr>
          <a:xfrm>
            <a:off x="-1347787" y="3795713"/>
            <a:ext cx="703262" cy="642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9474" name="椭圆 25" title=""/>
          <p:cNvSpPr/>
          <p:nvPr/>
        </p:nvSpPr>
        <p:spPr>
          <a:xfrm>
            <a:off x="-712787" y="3178175"/>
            <a:ext cx="285750" cy="2603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9475" name="椭圆 26" title=""/>
          <p:cNvSpPr/>
          <p:nvPr/>
        </p:nvSpPr>
        <p:spPr>
          <a:xfrm>
            <a:off x="-1465262" y="3681413"/>
            <a:ext cx="500062" cy="457200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76" name="椭圆 27" title=""/>
          <p:cNvSpPr/>
          <p:nvPr/>
        </p:nvSpPr>
        <p:spPr>
          <a:xfrm>
            <a:off x="-677862" y="3716338"/>
            <a:ext cx="325437" cy="296862"/>
          </a:xfrm>
          <a:prstGeom prst="ellipse">
            <a:avLst/>
          </a:prstGeom>
          <a:solidFill>
            <a:srgbClr val="FFFFFF">
              <a:alpha val="20000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77" name="椭圆 28" title=""/>
          <p:cNvSpPr/>
          <p:nvPr/>
        </p:nvSpPr>
        <p:spPr>
          <a:xfrm>
            <a:off x="-1081087" y="3244850"/>
            <a:ext cx="477837" cy="436563"/>
          </a:xfrm>
          <a:prstGeom prst="ellipse">
            <a:avLst/>
          </a:prstGeom>
          <a:solidFill>
            <a:srgbClr val="FFFFFF">
              <a:alpha val="25098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78" name="椭圆 29" title=""/>
          <p:cNvSpPr/>
          <p:nvPr/>
        </p:nvSpPr>
        <p:spPr>
          <a:xfrm>
            <a:off x="-1400175" y="3027363"/>
            <a:ext cx="165100" cy="150812"/>
          </a:xfrm>
          <a:prstGeom prst="ellipse">
            <a:avLst/>
          </a:prstGeom>
          <a:solidFill>
            <a:srgbClr val="FFFFFF">
              <a:alpha val="29803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79" name="椭圆 30" title=""/>
          <p:cNvSpPr/>
          <p:nvPr/>
        </p:nvSpPr>
        <p:spPr>
          <a:xfrm>
            <a:off x="-673100" y="4025900"/>
            <a:ext cx="141288" cy="130175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80" name="椭圆 31" title=""/>
          <p:cNvSpPr/>
          <p:nvPr/>
        </p:nvSpPr>
        <p:spPr>
          <a:xfrm>
            <a:off x="-920750" y="4298950"/>
            <a:ext cx="703263" cy="644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4999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9481" name="椭圆 32" title=""/>
          <p:cNvSpPr/>
          <p:nvPr/>
        </p:nvSpPr>
        <p:spPr>
          <a:xfrm>
            <a:off x="-1597025" y="4502150"/>
            <a:ext cx="466725" cy="42545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9482" name="椭圆 33" title=""/>
          <p:cNvSpPr/>
          <p:nvPr/>
        </p:nvSpPr>
        <p:spPr>
          <a:xfrm>
            <a:off x="-1130300" y="4889500"/>
            <a:ext cx="485775" cy="444500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83" name="椭圆 34" title=""/>
          <p:cNvSpPr/>
          <p:nvPr/>
        </p:nvSpPr>
        <p:spPr>
          <a:xfrm>
            <a:off x="-1597025" y="4116388"/>
            <a:ext cx="279400" cy="255587"/>
          </a:xfrm>
          <a:prstGeom prst="ellipse">
            <a:avLst/>
          </a:prstGeom>
          <a:solidFill>
            <a:srgbClr val="FFFFFF">
              <a:alpha val="38039"/>
            </a:srgbClr>
          </a:soli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Century Gothic" pitchFamily="34" charset="0"/>
              <a:ea typeface="幼圆" pitchFamily="49" charset="-122"/>
              <a:sym typeface="Century Gothic" pitchFamily="34" charset="0"/>
            </a:endParaRPr>
          </a:p>
        </p:txBody>
      </p:sp>
      <p:sp>
        <p:nvSpPr>
          <p:cNvPr id="19484" name="椭圆 35" title=""/>
          <p:cNvSpPr/>
          <p:nvPr/>
        </p:nvSpPr>
        <p:spPr>
          <a:xfrm>
            <a:off x="-438150" y="5334000"/>
            <a:ext cx="142875" cy="1301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9485" name="椭圆 36" title=""/>
          <p:cNvSpPr/>
          <p:nvPr/>
        </p:nvSpPr>
        <p:spPr>
          <a:xfrm>
            <a:off x="-1257300" y="2520950"/>
            <a:ext cx="466725" cy="4270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  <p:sp>
        <p:nvSpPr>
          <p:cNvPr id="19486" name="椭圆 37" title=""/>
          <p:cNvSpPr/>
          <p:nvPr/>
        </p:nvSpPr>
        <p:spPr>
          <a:xfrm>
            <a:off x="-514350" y="4116388"/>
            <a:ext cx="314325" cy="2873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FFFFFF"/>
              </a:gs>
              <a:gs pos="70000">
                <a:srgbClr val="FFFF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>
            <a:noFill/>
            <a:miter lim="800000"/>
          </a:ln>
        </p:spPr>
        <p:txBody>
          <a:bodyPr wrap="none" lIns="72000" tIns="36000" rIns="72000" bIns="36000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书体坊兰亭体" charset="-122"/>
                <a:ea typeface="宋体" pitchFamily="2" charset="-122"/>
              </a:defRPr>
            </a:lvl5pPr>
          </a:lstStyle>
          <a:p>
            <a:pPr lvl="0" algn="ctr" eaLnBrk="1" hangingPunct="1"/>
            <a:endParaRPr lang="zh-CN" altLang="zh-CN" sz="1300">
              <a:solidFill>
                <a:srgbClr val="000000"/>
              </a:solidFill>
              <a:latin typeface="Arial" pitchFamily="34" charset="0"/>
              <a:sym typeface="宋体" pitchFamily="2" charset="-122"/>
            </a:endParaRPr>
          </a:p>
        </p:txBody>
      </p:sp>
    </p:spTree>
  </p:cSld>
  <p:clrMapOvr>
    <a:masterClrMapping/>
  </p:clrMapOvr>
  <p:transition spd="slow" advClick="0" advTm="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8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4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6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0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56" dur="3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98274E-06 C 0.05451 -0.05117 0.16788 -0.25339 0.32604 -0.30795 C 0.52604 -0.39981 0.76302 -0.2463 0.94843 -0.32644 C 1.13402 -0.4069 1.17465 -0.53206 1.23402 -0.586" ptsTypes="">
                                      <p:cBhvr>
                                        <p:cTn id="58" dur="10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0169 0.00253 C 0.0489 -0.04153 0.14219 -0.25149 0.2848 -0.26135 C 0.48495 -0.35337 0.66742 -0.04314 0.85738 -0.05644 C 1.04735 -0.06975 1.06035 -0.20995 1.11378 -0.25034" ptsTypes="">
                                      <p:cBhvr>
                                        <p:cTn id="60" dur="10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548E-06 -4.81413E-06 C 0.05216 -0.06103 0.15237 -0.30518 0.31166 -0.36645 C 0.5118 -0.45846 0.76947 -0.28751 0.9552 -0.3676 C 1.14064 -0.44791 1.13767 -0.49678 1.18601 -0.53074" ptsTypes="">
                                      <p:cBhvr>
                                        <p:cTn id="62" dur="10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00227 0.00184 C 0.05624 -0.0432 0.17604 -0.21898 0.32609 -0.26861 C 0.53942 -0.38074 0.69116 -0.18129 0.90238 -0.29572 C 1.1136 -0.40946 1.11882 -0.6443 1.17562 -0.73621" ptsTypes="">
                                      <p:cBhvr>
                                        <p:cTn id="64" dur="10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2084 -0.01761 C 0.07535 -0.0689 0.20764 -0.26815 0.34688 -0.32561 C 0.54705 -0.41798 0.65729 -0.29596 0.85643 -0.3633 C 1.05538 -0.42941 1.0842 -0.66729 1.1441 -0.74792" ptsTypes="">
                                      <p:cBhvr>
                                        <p:cTn id="66" dur="10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77778E-06 -3.63299E-06 C 0.06806 -0.00463 0.20677 0.06333 0.40695 -0.02873 C 0.60712 -0.12079 0.75209 -0.31449 0.9375 -0.39481 C 1.12309 -0.47513 1.17309 -0.42879 1.2349 -0.43775" ptsTypes="">
                                      <p:cBhvr>
                                        <p:cTn id="68" dur="10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84 0.00229 C 0.07989 -0.01057 0.35803 -0.0324 0.48841 -0.0749 C 0.68849 -0.16702 0.5946 -0.1723 0.78012 -0.25247 C 0.96564 -0.33288 1.07721 -0.24834 1.1554 -0.24742" ptsTypes="">
                                      <p:cBhvr>
                                        <p:cTn id="70" dur="10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7 0.00253 C 0.05628 -0.0487 0.16968 -0.25086 0.32777 -0.30531 C 0.52786 -0.39743 0.76471 -0.24374 0.95023 -0.32392 C 1.13575 -0.40432 1.17633 -0.52952 1.23572 -0.58351" ptsTypes="">
                                      <p:cBhvr>
                                        <p:cTn id="72" dur="10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2.5E-06 -2.41677E-06 C 0.06858 0.00185 0.27413 0.05241 0.41129 0.00987 C 0.61129 -0.0823 0.66893 -0.18927 0.82257 -0.25462 C 0.97639 -0.32028 1.12396 -0.23243 1.20313 -0.22657" ptsTypes="">
                                      <p:cBhvr>
                                        <p:cTn id="74" dur="10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2.41311E-06 1.47059E-06 C 0.04591 -0.06319 0.14396 -0.31181 0.27606 -0.37891 C 0.47612 -0.47105 0.60723 -0.32215 0.79274 -0.40235 C 0.97796 -0.48277 1.07516 -0.7778 1.14947 -0.87661" ptsTypes="">
                                      <p:cBhvr>
                                        <p:cTn id="76" dur="10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0184 0.00229 C 0.05274 -0.04893 0.16515 -0.26074 0.32423 -0.30554 C 0.52418 -0.39766 0.76626 -0.18654 0.95164 -0.26672 C 1.1373 -0.34712 1.2285 -0.544 1.30133 -0.61682" ptsTypes="">
                                      <p:cBhvr>
                                        <p:cTn id="78" dur="10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0243 0.00587 C 0.05694 -0.04541 0.17031 -0.24807 0.32864 -0.30244 C 0.52882 -0.3945 0.76579 -0.24096 0.95121 -0.32098 C 1.13698 -0.4013 1.17743 -0.52672 1.23698 -0.58078" ptsTypes="">
                                      <p:cBhvr>
                                        <p:cTn id="80" dur="10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098 0.00046 C 0.05355 -0.05078 0.167 -0.25322 0.3251 -0.30768 C 0.52515 -0.39982 0.76208 -0.2461 0.94759 -0.32629 C 1.13309 -0.40671 1.17364 -0.53194 1.23298 -0.58594" ptsTypes="">
                                      <p:cBhvr>
                                        <p:cTn id="82" dur="10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6516E-06 -3.30347E-06 C 0.04595 -0.06317 0.14394 -0.31151 0.27601 -0.37859 C 0.4761 -0.47071 0.60718 -0.32184 0.7927 -0.40202 C 0.97794 -0.48242 1.07522 -0.77716 1.14946 -0.87594" ptsTypes="">
                                      <p:cBhvr>
                                        <p:cTn id="84" dur="10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19471" grpId="1"/>
      <p:bldP spid="1947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书体坊兰亭体" charset="-122"/>
        <a:ea typeface="宋体"/>
        <a:cs typeface="Arial"/>
      </a:majorFont>
      <a:minorFont>
        <a:latin typeface="书体坊兰亭体" charset="-122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 panose="020b0503020204020204" charset="-122"/>
        <a:cs typeface="Arial"/>
      </a:majorFont>
      <a:minorFont>
        <a:latin typeface="Arial"/>
        <a:ea typeface="微软雅黑" panose="020b0503020204020204" charset="-122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charset="0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55</Paragraphs>
  <Slides>12</Slides>
  <Notes>12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32">
      <vt:lpstr>Arial</vt:lpstr>
      <vt:lpstr>宋体</vt:lpstr>
      <vt:lpstr>Wingdings</vt:lpstr>
      <vt:lpstr>书体坊兰亭体</vt:lpstr>
      <vt:lpstr>书体坊米芾体</vt:lpstr>
      <vt:lpstr>Century Gothic</vt:lpstr>
      <vt:lpstr>幼圆</vt:lpstr>
      <vt:lpstr>方正康体简体</vt:lpstr>
      <vt:lpstr>汉仪书魂体简</vt:lpstr>
      <vt:lpstr>微软简中圆</vt:lpstr>
      <vt:lpstr>Segoe Print</vt:lpstr>
      <vt:lpstr>华康勘亭流W9</vt:lpstr>
      <vt:lpstr>方正仿郭简体</vt:lpstr>
      <vt:lpstr>中山行书百年纪念版</vt:lpstr>
      <vt:lpstr>微软雅黑</vt:lpstr>
      <vt:lpstr>Arial Unicode MS</vt:lpstr>
      <vt:lpstr>Meiryo</vt:lpstr>
      <vt:lpstr>Yu Gothic UI</vt:lpstr>
      <vt:lpstr>Calibri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17</cp:revision>
  <dcterms:created xsi:type="dcterms:W3CDTF">2016-05-21T06:19:09Z</dcterms:created>
  <dcterms:modified xsi:type="dcterms:W3CDTF">2023-05-08T06:07:31Z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