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sldIdLst>
    <p:sldId id="257" r:id="rId4"/>
    <p:sldId id="258" r:id="rId5"/>
    <p:sldId id="259" r:id="rId6"/>
    <p:sldId id="285" r:id="rId7"/>
    <p:sldId id="261" r:id="rId8"/>
    <p:sldId id="286" r:id="rId9"/>
    <p:sldId id="297" r:id="rId10"/>
    <p:sldId id="272" r:id="rId11"/>
    <p:sldId id="265" r:id="rId12"/>
    <p:sldId id="288" r:id="rId13"/>
    <p:sldId id="277" r:id="rId14"/>
    <p:sldId id="292" r:id="rId15"/>
    <p:sldId id="283" r:id="rId16"/>
    <p:sldId id="281" r:id="rId17"/>
    <p:sldId id="270" r:id="rId18"/>
    <p:sldId id="278" r:id="rId19"/>
    <p:sldId id="294" r:id="rId20"/>
    <p:sldId id="296" r:id="rId21"/>
    <p:sldId id="273" r:id="rId22"/>
    <p:sldId id="284" r:id="rId23"/>
    <p:sldId id="274" r:id="rId24"/>
    <p:sldId id="287" r:id="rId25"/>
    <p:sldId id="293" r:id="rId26"/>
    <p:sldId id="260" r:id="rId27"/>
    <p:sldId id="289" r:id="rId28"/>
    <p:sldId id="290" r:id="rId29"/>
    <p:sldId id="280" r:id="rId30"/>
    <p:sldId id="318" r:id="rId31"/>
    <p:sldId id="342" r:id="rId32"/>
  </p:sldIdLst>
  <p:sldSz cx="12192000" cy="6858000"/>
  <p:notesSz cx="6858000" cy="9144000"/>
  <p:custDataLst>
    <p:tags r:id="rId33"/>
  </p:custDataLst>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tags" Target="tags/tag147.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ct val="0"/>
              </a:spcBef>
              <a:spcAft>
                <a:spcPct val="0"/>
              </a:spcAft>
              <a:defRPr/>
            </a:pPr>
            <a:endParaRPr lang="zh-CN" altLang="en-US" sz="1865"/>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28</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29</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标题幻灯片">
    <p:spTree>
      <p:nvGrpSpPr>
        <p:cNvPr id="1" name=""/>
        <p:cNvGrpSpPr/>
        <p:nvPr/>
      </p:nvGrpSpPr>
      <p:grpSpPr>
        <a:xfrm>
          <a:off x="0" y="0"/>
          <a:ext cx="0" cy="0"/>
        </a:xfrm>
      </p:grpSpPr>
      <p:sp>
        <p:nvSpPr>
          <p:cNvPr id="8" name="矩形 7"/>
          <p:cNvSpPr/>
          <p:nvPr userDrawn="1"/>
        </p:nvSpPr>
        <p:spPr>
          <a:xfrm>
            <a:off x="0" y="0"/>
            <a:ext cx="12192000" cy="6858000"/>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3051315" y="4070545"/>
            <a:ext cx="6160851" cy="518571"/>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
        <p:nvSpPr>
          <p:cNvPr id="2" name="Title 1"/>
          <p:cNvSpPr>
            <a:spLocks noGrp="1"/>
          </p:cNvSpPr>
          <p:nvPr>
            <p:ph type="ctrTitle"/>
          </p:nvPr>
        </p:nvSpPr>
        <p:spPr>
          <a:xfrm>
            <a:off x="2337953" y="1163783"/>
            <a:ext cx="7516095" cy="2768212"/>
          </a:xfrm>
          <a:noFill/>
        </p:spPr>
        <p:txBody>
          <a:bodyPr anchor="ctr">
            <a:normAutofit/>
          </a:bodyPr>
          <a:lstStyle>
            <a:lvl1pPr algn="ctr">
              <a:lnSpc>
                <a:spcPct val="150000"/>
              </a:lnSpc>
              <a:defRPr sz="4400" b="1" i="0">
                <a:ln>
                  <a:noFill/>
                </a:ln>
                <a:solidFill>
                  <a:schemeClr val="accent1"/>
                </a:solidFill>
                <a:effectLst/>
              </a:defRPr>
            </a:lvl1pPr>
          </a:lstStyle>
          <a:p>
            <a:r>
              <a:rPr lang="zh-CN" altLang="en-US"/>
              <a:t>单击此处编辑母版标题样式</a:t>
            </a:r>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secHead" preserve="1">
  <p:cSld name="节标题">
    <p:spTree>
      <p:nvGrpSpPr>
        <p:cNvPr id="1" name=""/>
        <p:cNvGrpSpPr/>
        <p:nvPr/>
      </p:nvGrpSpPr>
      <p:grpSpPr>
        <a:xfrm>
          <a:off x="0" y="0"/>
          <a:ext cx="0" cy="0"/>
        </a:xfrm>
      </p:grpSpPr>
      <p:sp>
        <p:nvSpPr>
          <p:cNvPr id="9" name="矩形 8"/>
          <p:cNvSpPr/>
          <p:nvPr userDrawn="1"/>
        </p:nvSpPr>
        <p:spPr>
          <a:xfrm>
            <a:off x="0" y="0"/>
            <a:ext cx="12192000" cy="6858000"/>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p:ph type="title"/>
          </p:nvPr>
        </p:nvSpPr>
        <p:spPr>
          <a:xfrm>
            <a:off x="2964868" y="1454727"/>
            <a:ext cx="6165276" cy="2186915"/>
          </a:xfrm>
        </p:spPr>
        <p:txBody>
          <a:bodyPr anchor="ctr"/>
          <a:lstStyle>
            <a:lvl1pPr algn="ctr">
              <a:lnSpc>
                <a:spcPct val="150000"/>
              </a:lnSpc>
              <a:defRPr sz="4800" b="0">
                <a:ln>
                  <a:noFill/>
                </a:ln>
                <a:solidFill>
                  <a:schemeClr val="accent1"/>
                </a:solidFill>
              </a:defRPr>
            </a:lvl1pPr>
          </a:lstStyle>
          <a:p>
            <a:r>
              <a:rPr lang="zh-CN" altLang="en-US"/>
              <a:t>单击此处编辑母版标题样式</a:t>
            </a:r>
            <a:endParaRPr lang="en-US"/>
          </a:p>
        </p:txBody>
      </p:sp>
      <p:sp>
        <p:nvSpPr>
          <p:cNvPr id="3" name="Text Placeholder 2"/>
          <p:cNvSpPr>
            <a:spLocks noGrp="1"/>
          </p:cNvSpPr>
          <p:nvPr>
            <p:ph type="body" idx="1" hasCustomPrompt="1"/>
          </p:nvPr>
        </p:nvSpPr>
        <p:spPr>
          <a:xfrm>
            <a:off x="2935922" y="3778168"/>
            <a:ext cx="6243338" cy="576895"/>
          </a:xfrm>
        </p:spPr>
        <p:txBody>
          <a:bodyPr/>
          <a:lstStyle>
            <a:lvl1pPr marL="0" indent="0" algn="ctr">
              <a:lnSpc>
                <a:spcPct val="150000"/>
              </a:lnSpc>
              <a:buNone/>
              <a:defRPr sz="20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xfrm>
      </p:grpSpPr>
      <p:sp>
        <p:nvSpPr>
          <p:cNvPr id="2" name="矩形 1"/>
          <p:cNvSpPr/>
          <p:nvPr/>
        </p:nvSpPr>
        <p:spPr>
          <a:xfrm>
            <a:off x="0" y="0"/>
            <a:ext cx="12192000" cy="6858000"/>
          </a:xfrm>
          <a:prstGeom prst="rect">
            <a:avLst/>
          </a:prstGeom>
          <a:solidFill>
            <a:srgbClr val="FFFD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overrideClrMapping bg1="lt1" tx1="dk1" bg2="lt2" tx2="dk2" accent1="accent1" accent2="accent2" accent3="accent3" accent4="accent4" accent5="accent5" accent6="accent6" hlink="hlink" folHlink="folHlink"/>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1" name="矩形 10"/>
          <p:cNvSpPr/>
          <p:nvPr userDrawn="1"/>
        </p:nvSpPr>
        <p:spPr>
          <a:xfrm>
            <a:off x="0" y="0"/>
            <a:ext cx="12192000" cy="6858000"/>
          </a:xfrm>
          <a:prstGeom prst="rect">
            <a:avLst/>
          </a:prstGeom>
          <a:solidFill>
            <a:srgbClr val="FFFD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ct val="0"/>
              </a:spcBef>
              <a:spcAft>
                <a:spcPct val="0"/>
              </a:spcAft>
              <a:defRPr sz="1200">
                <a:solidFill>
                  <a:schemeClr val="bg1">
                    <a:lumMod val="65000"/>
                  </a:schemeClr>
                </a:solidFill>
                <a:latin typeface="+mn-lt"/>
                <a:ea typeface="+mn-ea"/>
              </a:defRPr>
            </a:lvl1pPr>
          </a:lstStyle>
          <a:p>
            <a:fld id="{73B25E68-99F1-4046-B09B-134B52642AC8}" type="datetimeFigureOut">
              <a:rPr lang="zh-CN" altLang="en-US" smtClean="0"/>
              <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ct val="0"/>
              </a:spcBef>
              <a:spcAft>
                <a:spcPct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ct val="0"/>
              </a:spcBef>
              <a:spcAft>
                <a:spcPct val="0"/>
              </a:spcAft>
              <a:defRPr sz="1200">
                <a:solidFill>
                  <a:schemeClr val="bg1">
                    <a:lumMod val="65000"/>
                  </a:schemeClr>
                </a:solidFill>
                <a:latin typeface="+mn-lt"/>
                <a:ea typeface="+mn-ea"/>
              </a:defRPr>
            </a:lvl1pPr>
          </a:lstStyle>
          <a:p>
            <a:fld id="{3E3CA578-6D8C-4084-809D-66D25A20E1A2}" type="slidenum">
              <a:rPr lang="zh-CN" altLang="en-US" smtClean="0"/>
              <a:t/>
            </a:fld>
            <a:endParaRPr lang="zh-CN" altLang="en-US"/>
          </a:p>
        </p:txBody>
      </p:sp>
      <p:sp>
        <p:nvSpPr>
          <p:cNvPr id="1031" name="Title Placeholder 1"/>
          <p:cNvSpPr>
            <a:spLocks noGrp="1"/>
          </p:cNvSpPr>
          <p:nvPr>
            <p:ph type="title"/>
          </p:nvPr>
        </p:nvSpPr>
        <p:spPr bwMode="auto">
          <a:xfrm>
            <a:off x="754063" y="229753"/>
            <a:ext cx="10341767"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93.xml" /><Relationship Id="rId3" Type="http://schemas.openxmlformats.org/officeDocument/2006/relationships/tags" Target="../tags/tag94.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95.xml" /><Relationship Id="rId3" Type="http://schemas.openxmlformats.org/officeDocument/2006/relationships/tags" Target="../tags/tag96.xml" /><Relationship Id="rId4" Type="http://schemas.openxmlformats.org/officeDocument/2006/relationships/tags" Target="../tags/tag97.xml" /><Relationship Id="rId5" Type="http://schemas.openxmlformats.org/officeDocument/2006/relationships/tags" Target="../tags/tag98.xml" /><Relationship Id="rId6" Type="http://schemas.openxmlformats.org/officeDocument/2006/relationships/tags" Target="../tags/tag99.xml" /><Relationship Id="rId7" Type="http://schemas.openxmlformats.org/officeDocument/2006/relationships/tags" Target="../tags/tag100.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101.xml" /><Relationship Id="rId3" Type="http://schemas.openxmlformats.org/officeDocument/2006/relationships/tags" Target="../tags/tag102.xml" /><Relationship Id="rId4" Type="http://schemas.openxmlformats.org/officeDocument/2006/relationships/tags" Target="../tags/tag10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104.xml" /><Relationship Id="rId3" Type="http://schemas.openxmlformats.org/officeDocument/2006/relationships/tags" Target="../tags/tag105.xml" /><Relationship Id="rId4" Type="http://schemas.openxmlformats.org/officeDocument/2006/relationships/tags" Target="../tags/tag106.xml" /><Relationship Id="rId5" Type="http://schemas.openxmlformats.org/officeDocument/2006/relationships/tags" Target="../tags/tag107.xml" /><Relationship Id="rId6" Type="http://schemas.openxmlformats.org/officeDocument/2006/relationships/tags" Target="../tags/tag108.xml" /><Relationship Id="rId7" Type="http://schemas.openxmlformats.org/officeDocument/2006/relationships/tags" Target="../tags/tag109.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tags" Target="../tags/tag118.xml" /><Relationship Id="rId11" Type="http://schemas.openxmlformats.org/officeDocument/2006/relationships/tags" Target="../tags/tag119.xml" /><Relationship Id="rId2" Type="http://schemas.openxmlformats.org/officeDocument/2006/relationships/tags" Target="../tags/tag110.xml" /><Relationship Id="rId3" Type="http://schemas.openxmlformats.org/officeDocument/2006/relationships/tags" Target="../tags/tag111.xml" /><Relationship Id="rId4" Type="http://schemas.openxmlformats.org/officeDocument/2006/relationships/tags" Target="../tags/tag112.xml" /><Relationship Id="rId5" Type="http://schemas.openxmlformats.org/officeDocument/2006/relationships/tags" Target="../tags/tag113.xml" /><Relationship Id="rId6" Type="http://schemas.openxmlformats.org/officeDocument/2006/relationships/tags" Target="../tags/tag114.xml" /><Relationship Id="rId7" Type="http://schemas.openxmlformats.org/officeDocument/2006/relationships/tags" Target="../tags/tag115.xml" /><Relationship Id="rId8" Type="http://schemas.openxmlformats.org/officeDocument/2006/relationships/tags" Target="../tags/tag116.xml" /><Relationship Id="rId9" Type="http://schemas.openxmlformats.org/officeDocument/2006/relationships/tags" Target="../tags/tag117.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120.xml" /><Relationship Id="rId3" Type="http://schemas.openxmlformats.org/officeDocument/2006/relationships/tags" Target="../tags/tag121.xml" /><Relationship Id="rId4" Type="http://schemas.openxmlformats.org/officeDocument/2006/relationships/tags" Target="../tags/tag122.xml" /><Relationship Id="rId5" Type="http://schemas.openxmlformats.org/officeDocument/2006/relationships/tags" Target="../tags/tag123.xml" /><Relationship Id="rId6" Type="http://schemas.openxmlformats.org/officeDocument/2006/relationships/tags" Target="../tags/tag124.xml" /><Relationship Id="rId7" Type="http://schemas.openxmlformats.org/officeDocument/2006/relationships/tags" Target="../tags/tag125.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68.xml" /><Relationship Id="rId11" Type="http://schemas.openxmlformats.org/officeDocument/2006/relationships/tags" Target="../tags/tag69.xml" /><Relationship Id="rId12" Type="http://schemas.openxmlformats.org/officeDocument/2006/relationships/tags" Target="../tags/tag70.xml" /><Relationship Id="rId13" Type="http://schemas.openxmlformats.org/officeDocument/2006/relationships/tags" Target="../tags/tag71.xml" /><Relationship Id="rId14" Type="http://schemas.openxmlformats.org/officeDocument/2006/relationships/tags" Target="../tags/tag72.xml" /><Relationship Id="rId15" Type="http://schemas.openxmlformats.org/officeDocument/2006/relationships/tags" Target="../tags/tag73.xml" /><Relationship Id="rId16" Type="http://schemas.openxmlformats.org/officeDocument/2006/relationships/tags" Target="../tags/tag74.xml" /><Relationship Id="rId17" Type="http://schemas.openxmlformats.org/officeDocument/2006/relationships/tags" Target="../tags/tag75.xml" /><Relationship Id="rId18" Type="http://schemas.openxmlformats.org/officeDocument/2006/relationships/tags" Target="../tags/tag76.xml" /><Relationship Id="rId19" Type="http://schemas.openxmlformats.org/officeDocument/2006/relationships/tags" Target="../tags/tag77.xml" /><Relationship Id="rId2" Type="http://schemas.openxmlformats.org/officeDocument/2006/relationships/tags" Target="../tags/tag61.xml" /><Relationship Id="rId20" Type="http://schemas.openxmlformats.org/officeDocument/2006/relationships/tags" Target="../tags/tag78.xml" /><Relationship Id="rId21" Type="http://schemas.openxmlformats.org/officeDocument/2006/relationships/tags" Target="../tags/tag79.xml" /><Relationship Id="rId22" Type="http://schemas.openxmlformats.org/officeDocument/2006/relationships/tags" Target="../tags/tag80.xml" /><Relationship Id="rId23" Type="http://schemas.openxmlformats.org/officeDocument/2006/relationships/tags" Target="../tags/tag81.xml" /><Relationship Id="rId24" Type="http://schemas.openxmlformats.org/officeDocument/2006/relationships/tags" Target="../tags/tag82.xml" /><Relationship Id="rId25" Type="http://schemas.openxmlformats.org/officeDocument/2006/relationships/tags" Target="../tags/tag83.xml" /><Relationship Id="rId26" Type="http://schemas.openxmlformats.org/officeDocument/2006/relationships/tags" Target="../tags/tag84.xml" /><Relationship Id="rId3" Type="http://schemas.openxmlformats.org/officeDocument/2006/relationships/tags" Target="../tags/tag62.xml" /><Relationship Id="rId4" Type="http://schemas.openxmlformats.org/officeDocument/2006/relationships/slide" Target="slide3.xml" TargetMode="Internal" /><Relationship Id="rId5" Type="http://schemas.openxmlformats.org/officeDocument/2006/relationships/tags" Target="../tags/tag63.xml" /><Relationship Id="rId6" Type="http://schemas.openxmlformats.org/officeDocument/2006/relationships/tags" Target="../tags/tag64.xml" /><Relationship Id="rId7" Type="http://schemas.openxmlformats.org/officeDocument/2006/relationships/tags" Target="../tags/tag65.xml" /><Relationship Id="rId8" Type="http://schemas.openxmlformats.org/officeDocument/2006/relationships/tags" Target="../tags/tag66.xml" /><Relationship Id="rId9" Type="http://schemas.openxmlformats.org/officeDocument/2006/relationships/tags" Target="../tags/tag6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126.xml" /><Relationship Id="rId3" Type="http://schemas.openxmlformats.org/officeDocument/2006/relationships/tags" Target="../tags/tag127.xml" /><Relationship Id="rId4" Type="http://schemas.openxmlformats.org/officeDocument/2006/relationships/tags" Target="../tags/tag128.xml" /><Relationship Id="rId5" Type="http://schemas.openxmlformats.org/officeDocument/2006/relationships/tags" Target="../tags/tag129.xml" /><Relationship Id="rId6" Type="http://schemas.openxmlformats.org/officeDocument/2006/relationships/tags" Target="../tags/tag130.xml" /><Relationship Id="rId7" Type="http://schemas.openxmlformats.org/officeDocument/2006/relationships/tags" Target="../tags/tag13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tags" Target="../tags/tag140.xml" /><Relationship Id="rId11" Type="http://schemas.openxmlformats.org/officeDocument/2006/relationships/tags" Target="../tags/tag141.xml" /><Relationship Id="rId12" Type="http://schemas.openxmlformats.org/officeDocument/2006/relationships/tags" Target="../tags/tag142.xml" /><Relationship Id="rId13" Type="http://schemas.openxmlformats.org/officeDocument/2006/relationships/tags" Target="../tags/tag143.xml" /><Relationship Id="rId14" Type="http://schemas.openxmlformats.org/officeDocument/2006/relationships/tags" Target="../tags/tag144.xml" /><Relationship Id="rId15" Type="http://schemas.openxmlformats.org/officeDocument/2006/relationships/tags" Target="../tags/tag145.xml" /><Relationship Id="rId16" Type="http://schemas.openxmlformats.org/officeDocument/2006/relationships/tags" Target="../tags/tag146.xml" /><Relationship Id="rId2" Type="http://schemas.openxmlformats.org/officeDocument/2006/relationships/tags" Target="../tags/tag132.xml" /><Relationship Id="rId3" Type="http://schemas.openxmlformats.org/officeDocument/2006/relationships/tags" Target="../tags/tag133.xml" /><Relationship Id="rId4" Type="http://schemas.openxmlformats.org/officeDocument/2006/relationships/tags" Target="../tags/tag134.xml" /><Relationship Id="rId5" Type="http://schemas.openxmlformats.org/officeDocument/2006/relationships/tags" Target="../tags/tag135.xml" /><Relationship Id="rId6" Type="http://schemas.openxmlformats.org/officeDocument/2006/relationships/tags" Target="../tags/tag136.xml" /><Relationship Id="rId7" Type="http://schemas.openxmlformats.org/officeDocument/2006/relationships/tags" Target="../tags/tag137.xml" /><Relationship Id="rId8" Type="http://schemas.openxmlformats.org/officeDocument/2006/relationships/tags" Target="../tags/tag138.xml" /><Relationship Id="rId9" Type="http://schemas.openxmlformats.org/officeDocument/2006/relationships/tags" Target="../tags/tag139.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2.pn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2.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3.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85.xml" /><Relationship Id="rId3" Type="http://schemas.openxmlformats.org/officeDocument/2006/relationships/tags" Target="../tags/tag86.xml" /><Relationship Id="rId4" Type="http://schemas.openxmlformats.org/officeDocument/2006/relationships/tags" Target="../tags/tag87.xml" /><Relationship Id="rId5" Type="http://schemas.openxmlformats.org/officeDocument/2006/relationships/tags" Target="../tags/tag88.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89.xml" /><Relationship Id="rId3" Type="http://schemas.openxmlformats.org/officeDocument/2006/relationships/tags" Target="../tags/tag90.xml" /><Relationship Id="rId4" Type="http://schemas.openxmlformats.org/officeDocument/2006/relationships/tags" Target="../tags/tag91.xml" /><Relationship Id="rId5" Type="http://schemas.openxmlformats.org/officeDocument/2006/relationships/tags" Target="../tags/tag9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 name="副标题 6" descr="#clear#"/>
          <p:cNvSpPr>
            <a:spLocks noGrp="1"/>
          </p:cNvSpPr>
          <p:nvPr>
            <p:ph type="subTitle" idx="1"/>
          </p:nvPr>
        </p:nvSpPr>
        <p:spPr/>
        <p:txBody>
          <a:bodyPr>
            <a:normAutofit lnSpcReduction="10000"/>
          </a:bodyPr>
          <a:lstStyle/>
          <a:p>
            <a:r>
              <a:rPr lang="zh-CN" altLang="en-US"/>
              <a:t>讲师：</a:t>
            </a:r>
            <a:r>
              <a:rPr lang="en-US" altLang="zh-CN"/>
              <a:t>PPT</a:t>
            </a:r>
            <a:r>
              <a:rPr lang="zh-CN" altLang="en-US"/>
              <a:t>汇          班级：</a:t>
            </a:r>
            <a:r>
              <a:rPr lang="en-US"/>
              <a:t>XXX</a:t>
            </a:r>
            <a:endParaRPr lang="en-US"/>
          </a:p>
        </p:txBody>
      </p:sp>
      <p:sp>
        <p:nvSpPr>
          <p:cNvPr id="6146" name="标题 5" descr="#clear#"/>
          <p:cNvSpPr>
            <a:spLocks noGrp="1"/>
          </p:cNvSpPr>
          <p:nvPr>
            <p:ph type="ctrTitle"/>
          </p:nvPr>
        </p:nvSpPr>
        <p:spPr/>
        <p:txBody>
          <a:bodyPr>
            <a:noAutofit/>
          </a:bodyPr>
          <a:lstStyle/>
          <a:p>
            <a:r>
              <a:rPr lang="zh-CN" altLang="en-US" sz="6000"/>
              <a:t>老师课件</a:t>
            </a:r>
            <a:br>
              <a:rPr lang="en-US" altLang="zh-CN"/>
            </a:br>
            <a:r>
              <a:rPr lang="zh-CN" altLang="en-US"/>
              <a:t>期末教学总结小清新模板</a:t>
            </a:r>
            <a:endParaRPr lang="zh-CN" altLang="en-US"/>
          </a:p>
        </p:txBody>
      </p:sp>
    </p:spTree>
  </p:cSld>
  <p:clrMapOvr>
    <a:masterClrMapping/>
  </p:clrMapOvr>
  <p:transition spd="slow"/>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24" name="任意多边形 25"/>
          <p:cNvSpPr/>
          <p:nvPr/>
        </p:nvSpPr>
        <p:spPr bwMode="auto">
          <a:xfrm rot="16200000" flipH="1">
            <a:off x="4990245" y="2076386"/>
            <a:ext cx="2211510" cy="4002228"/>
          </a:xfrm>
          <a:custGeom>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a:solidFill>
                <a:srgbClr val="FFFFFF"/>
              </a:solidFill>
              <a:latin typeface="+mn-ea"/>
              <a:ea typeface="+mn-ea"/>
            </a:endParaRPr>
          </a:p>
        </p:txBody>
      </p:sp>
      <p:sp>
        <p:nvSpPr>
          <p:cNvPr id="25" name="KSO_Shape"/>
          <p:cNvSpPr/>
          <p:nvPr/>
        </p:nvSpPr>
        <p:spPr bwMode="auto">
          <a:xfrm>
            <a:off x="5143500" y="3291687"/>
            <a:ext cx="1905000" cy="1571625"/>
          </a:xfrm>
          <a:custGeom>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6">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descr="#clear#"/>
          <p:cNvSpPr/>
          <p:nvPr/>
        </p:nvSpPr>
        <p:spPr>
          <a:xfrm>
            <a:off x="502506"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请输入文本请输入文本请输入文本请输入文本请输入文本请输入文本请输入文本请输入文本请输入文本请输入文本</a:t>
            </a:r>
            <a:endParaRPr lang="zh-CN" altLang="zh-CN" sz="1800">
              <a:solidFill>
                <a:schemeClr val="tx1"/>
              </a:solidFill>
              <a:latin typeface="+mn-ea"/>
            </a:endParaRPr>
          </a:p>
        </p:txBody>
      </p:sp>
      <p:sp>
        <p:nvSpPr>
          <p:cNvPr id="27" name="矩形 26" descr="#clear#"/>
          <p:cNvSpPr/>
          <p:nvPr/>
        </p:nvSpPr>
        <p:spPr>
          <a:xfrm>
            <a:off x="8321860"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请输入文本请输入文本请输入文本请输入文本请输入文本请输入文本请输入文本请输入文本请输入文本请输入文本</a:t>
            </a:r>
            <a:endParaRPr lang="zh-CN" altLang="zh-CN" sz="1800">
              <a:solidFill>
                <a:schemeClr val="tx1"/>
              </a:solidFill>
              <a:latin typeface="+mn-ea"/>
            </a:endParaRPr>
          </a:p>
        </p:txBody>
      </p:sp>
      <p:sp>
        <p:nvSpPr>
          <p:cNvPr id="28" name="矩形 27" descr="#clear#"/>
          <p:cNvSpPr/>
          <p:nvPr>
            <p:custDataLst>
              <p:tags r:id="rId2"/>
            </p:custDataLst>
          </p:nvPr>
        </p:nvSpPr>
        <p:spPr>
          <a:xfrm>
            <a:off x="4673766" y="244376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a:solidFill>
                  <a:schemeClr val="accent1"/>
                </a:solidFill>
              </a:rPr>
              <a:t>请输入您的小标题</a:t>
            </a:r>
            <a:endParaRPr lang="zh-CN" altLang="en-US" sz="1800" spc="51">
              <a:solidFill>
                <a:schemeClr val="accent1"/>
              </a:solidFill>
            </a:endParaRPr>
          </a:p>
        </p:txBody>
      </p:sp>
      <p:sp>
        <p:nvSpPr>
          <p:cNvPr id="29" name="矩形 28" descr="#clear#"/>
          <p:cNvSpPr/>
          <p:nvPr>
            <p:custDataLst>
              <p:tags r:id="rId3"/>
            </p:custDataLst>
          </p:nvPr>
        </p:nvSpPr>
        <p:spPr>
          <a:xfrm>
            <a:off x="4673766" y="536911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a:solidFill>
                  <a:schemeClr val="accent1"/>
                </a:solidFill>
              </a:rPr>
              <a:t>请输入您的小标题</a:t>
            </a:r>
            <a:endParaRPr lang="zh-CN" altLang="en-US" sz="1800" spc="51">
              <a:solidFill>
                <a:schemeClr val="accent1"/>
              </a:solidFill>
            </a:endParaRPr>
          </a:p>
        </p:txBody>
      </p:sp>
    </p:spTree>
  </p:cSld>
  <p:clrMapOvr>
    <a:masterClrMapping/>
  </p:clrMapOvr>
  <p:transition spd="slow"/>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0" name="MH_Other_7" descr="#clear#"/>
          <p:cNvSpPr/>
          <p:nvPr>
            <p:custDataLst>
              <p:tags r:id="rId2"/>
            </p:custDataLst>
          </p:nvPr>
        </p:nvSpPr>
        <p:spPr bwMode="auto">
          <a:xfrm>
            <a:off x="1114425" y="2112964"/>
            <a:ext cx="3467776" cy="677861"/>
          </a:xfrm>
          <a:custGeom>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pPr>
              <a:defRPr/>
            </a:pPr>
            <a:r>
              <a:rPr lang="zh-CN" altLang="en-US" kern="0">
                <a:solidFill>
                  <a:srgbClr val="FFFFFF"/>
                </a:solidFill>
              </a:rPr>
              <a:t>一月</a:t>
            </a:r>
            <a:endParaRPr lang="zh-CN" altLang="en-US" kern="0">
              <a:solidFill>
                <a:srgbClr val="FFFFFF"/>
              </a:solidFill>
            </a:endParaRPr>
          </a:p>
        </p:txBody>
      </p:sp>
      <p:sp>
        <p:nvSpPr>
          <p:cNvPr id="11" name="MH_Other_7" descr="#clear#"/>
          <p:cNvSpPr/>
          <p:nvPr>
            <p:custDataLst>
              <p:tags r:id="rId3"/>
            </p:custDataLst>
          </p:nvPr>
        </p:nvSpPr>
        <p:spPr bwMode="auto">
          <a:xfrm>
            <a:off x="1114425" y="2722564"/>
            <a:ext cx="3467776" cy="677861"/>
          </a:xfrm>
          <a:custGeom>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a:solidFill>
                  <a:srgbClr val="FFFFFF"/>
                </a:solidFill>
              </a:rPr>
              <a:t>二月</a:t>
            </a:r>
            <a:endParaRPr lang="en-US" altLang="zh-CN" kern="0">
              <a:solidFill>
                <a:srgbClr val="FFFFFF"/>
              </a:solidFill>
            </a:endParaRPr>
          </a:p>
        </p:txBody>
      </p:sp>
      <p:sp>
        <p:nvSpPr>
          <p:cNvPr id="12" name="MH_Other_7" descr="#clear#"/>
          <p:cNvSpPr/>
          <p:nvPr>
            <p:custDataLst>
              <p:tags r:id="rId4"/>
            </p:custDataLst>
          </p:nvPr>
        </p:nvSpPr>
        <p:spPr bwMode="auto">
          <a:xfrm>
            <a:off x="1114425" y="3332164"/>
            <a:ext cx="3467776" cy="677861"/>
          </a:xfrm>
          <a:custGeom>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a:solidFill>
                  <a:srgbClr val="FFFFFF"/>
                </a:solidFill>
              </a:rPr>
              <a:t>三月</a:t>
            </a:r>
            <a:endParaRPr lang="zh-CN" altLang="en-US" kern="0">
              <a:solidFill>
                <a:srgbClr val="FFFFFF"/>
              </a:solidFill>
            </a:endParaRPr>
          </a:p>
        </p:txBody>
      </p:sp>
      <p:sp>
        <p:nvSpPr>
          <p:cNvPr id="13" name="MH_Other_7" descr="#clear#"/>
          <p:cNvSpPr/>
          <p:nvPr>
            <p:custDataLst>
              <p:tags r:id="rId5"/>
            </p:custDataLst>
          </p:nvPr>
        </p:nvSpPr>
        <p:spPr bwMode="auto">
          <a:xfrm>
            <a:off x="1114425" y="3941764"/>
            <a:ext cx="3467776" cy="677861"/>
          </a:xfrm>
          <a:custGeom>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a:solidFill>
                  <a:srgbClr val="FFFFFF"/>
                </a:solidFill>
              </a:rPr>
              <a:t>四月</a:t>
            </a:r>
            <a:endParaRPr lang="zh-CN" altLang="en-US" kern="0">
              <a:solidFill>
                <a:srgbClr val="FFFFFF"/>
              </a:solidFill>
            </a:endParaRPr>
          </a:p>
        </p:txBody>
      </p:sp>
      <p:sp>
        <p:nvSpPr>
          <p:cNvPr id="14" name="MH_Other_7" descr="#clear#"/>
          <p:cNvSpPr/>
          <p:nvPr>
            <p:custDataLst>
              <p:tags r:id="rId6"/>
            </p:custDataLst>
          </p:nvPr>
        </p:nvSpPr>
        <p:spPr bwMode="auto">
          <a:xfrm>
            <a:off x="1114425" y="4551364"/>
            <a:ext cx="3467776" cy="677861"/>
          </a:xfrm>
          <a:custGeom>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a:solidFill>
                  <a:srgbClr val="FFFFFF"/>
                </a:solidFill>
              </a:rPr>
              <a:t>五月</a:t>
            </a:r>
            <a:endParaRPr lang="zh-CN" altLang="en-US" kern="0">
              <a:solidFill>
                <a:srgbClr val="FFFFFF"/>
              </a:solidFill>
            </a:endParaRPr>
          </a:p>
        </p:txBody>
      </p:sp>
      <p:sp>
        <p:nvSpPr>
          <p:cNvPr id="19" name="MH_Other_7" descr="#clear#"/>
          <p:cNvSpPr/>
          <p:nvPr>
            <p:custDataLst>
              <p:tags r:id="rId7"/>
            </p:custDataLst>
          </p:nvPr>
        </p:nvSpPr>
        <p:spPr bwMode="auto">
          <a:xfrm>
            <a:off x="1114425" y="5160964"/>
            <a:ext cx="3467776" cy="677861"/>
          </a:xfrm>
          <a:custGeom>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a:solidFill>
                  <a:srgbClr val="FFFFFF"/>
                </a:solidFill>
              </a:rPr>
              <a:t>六月</a:t>
            </a:r>
            <a:endParaRPr lang="zh-CN" altLang="en-US" kern="0">
              <a:solidFill>
                <a:srgbClr val="FFFFFF"/>
              </a:solidFill>
            </a:endParaRPr>
          </a:p>
        </p:txBody>
      </p:sp>
      <p:sp>
        <p:nvSpPr>
          <p:cNvPr id="20" name="文本框 19" descr="#clear#"/>
          <p:cNvSpPr txBox="1"/>
          <p:nvPr/>
        </p:nvSpPr>
        <p:spPr>
          <a:xfrm>
            <a:off x="1998607" y="2140803"/>
            <a:ext cx="1699413" cy="523220"/>
          </a:xfrm>
          <a:prstGeom prst="rect">
            <a:avLst/>
          </a:prstGeom>
          <a:noFill/>
        </p:spPr>
        <p:txBody>
          <a:bodyPr wrap="square" rtlCol="0">
            <a:spAutoFit/>
          </a:bodyPr>
          <a:lstStyle/>
          <a:p>
            <a:pPr algn="ctr"/>
            <a:r>
              <a:rPr lang="en-US" altLang="zh-CN" sz="2800">
                <a:latin typeface="+mj-ea"/>
                <a:ea typeface="+mj-ea"/>
              </a:rPr>
              <a:t>12%</a:t>
            </a:r>
            <a:endParaRPr lang="zh-CN" altLang="en-US" sz="2800">
              <a:latin typeface="+mj-ea"/>
              <a:ea typeface="+mj-ea"/>
            </a:endParaRPr>
          </a:p>
        </p:txBody>
      </p:sp>
      <p:sp>
        <p:nvSpPr>
          <p:cNvPr id="21" name="KSO_Shape"/>
          <p:cNvSpPr/>
          <p:nvPr/>
        </p:nvSpPr>
        <p:spPr>
          <a:xfrm rot="5400000">
            <a:off x="4078702" y="2373201"/>
            <a:ext cx="418272" cy="320675"/>
          </a:xfrm>
          <a:custGeom>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22" name="文本框 21" descr="#clear#"/>
          <p:cNvSpPr txBox="1"/>
          <p:nvPr/>
        </p:nvSpPr>
        <p:spPr>
          <a:xfrm>
            <a:off x="1998607" y="2745533"/>
            <a:ext cx="1699413" cy="523220"/>
          </a:xfrm>
          <a:prstGeom prst="rect">
            <a:avLst/>
          </a:prstGeom>
          <a:noFill/>
        </p:spPr>
        <p:txBody>
          <a:bodyPr wrap="square" rtlCol="0">
            <a:spAutoFit/>
          </a:bodyPr>
          <a:lstStyle/>
          <a:p>
            <a:pPr algn="ctr"/>
            <a:r>
              <a:rPr lang="en-US" altLang="zh-CN" sz="2800">
                <a:latin typeface="+mj-ea"/>
                <a:ea typeface="+mj-ea"/>
              </a:rPr>
              <a:t>6%</a:t>
            </a:r>
            <a:endParaRPr lang="zh-CN" altLang="en-US" sz="2800">
              <a:latin typeface="+mj-ea"/>
              <a:ea typeface="+mj-ea"/>
            </a:endParaRPr>
          </a:p>
        </p:txBody>
      </p:sp>
      <p:sp>
        <p:nvSpPr>
          <p:cNvPr id="23" name="KSO_Shape"/>
          <p:cNvSpPr/>
          <p:nvPr/>
        </p:nvSpPr>
        <p:spPr>
          <a:xfrm rot="16200000" flipV="1">
            <a:off x="4078702" y="2981741"/>
            <a:ext cx="418272" cy="320675"/>
          </a:xfrm>
          <a:custGeom>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24" name="文本框 23" descr="#clear#"/>
          <p:cNvSpPr txBox="1"/>
          <p:nvPr/>
        </p:nvSpPr>
        <p:spPr>
          <a:xfrm>
            <a:off x="1998607" y="3350263"/>
            <a:ext cx="1699413" cy="523220"/>
          </a:xfrm>
          <a:prstGeom prst="rect">
            <a:avLst/>
          </a:prstGeom>
          <a:noFill/>
        </p:spPr>
        <p:txBody>
          <a:bodyPr wrap="square" rtlCol="0">
            <a:spAutoFit/>
          </a:bodyPr>
          <a:lstStyle/>
          <a:p>
            <a:pPr algn="ctr"/>
            <a:r>
              <a:rPr lang="en-US" altLang="zh-CN" sz="2800">
                <a:latin typeface="+mj-ea"/>
                <a:ea typeface="+mj-ea"/>
              </a:rPr>
              <a:t>23%</a:t>
            </a:r>
            <a:endParaRPr lang="zh-CN" altLang="en-US" sz="2800">
              <a:latin typeface="+mj-ea"/>
              <a:ea typeface="+mj-ea"/>
            </a:endParaRPr>
          </a:p>
        </p:txBody>
      </p:sp>
      <p:sp>
        <p:nvSpPr>
          <p:cNvPr id="25" name="KSO_Shape"/>
          <p:cNvSpPr/>
          <p:nvPr/>
        </p:nvSpPr>
        <p:spPr>
          <a:xfrm rot="16200000" flipV="1">
            <a:off x="4078702" y="3590281"/>
            <a:ext cx="418272" cy="320675"/>
          </a:xfrm>
          <a:custGeom>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26" name="文本框 25" descr="#clear#"/>
          <p:cNvSpPr txBox="1"/>
          <p:nvPr/>
        </p:nvSpPr>
        <p:spPr>
          <a:xfrm>
            <a:off x="1998607" y="3954993"/>
            <a:ext cx="1699413" cy="523220"/>
          </a:xfrm>
          <a:prstGeom prst="rect">
            <a:avLst/>
          </a:prstGeom>
          <a:noFill/>
        </p:spPr>
        <p:txBody>
          <a:bodyPr wrap="square" rtlCol="0">
            <a:spAutoFit/>
          </a:bodyPr>
          <a:lstStyle/>
          <a:p>
            <a:pPr algn="ctr"/>
            <a:r>
              <a:rPr lang="en-US" altLang="zh-CN" sz="2800">
                <a:latin typeface="+mj-ea"/>
                <a:ea typeface="+mj-ea"/>
              </a:rPr>
              <a:t>18%</a:t>
            </a:r>
            <a:endParaRPr lang="zh-CN" altLang="en-US" sz="2800">
              <a:latin typeface="+mj-ea"/>
              <a:ea typeface="+mj-ea"/>
            </a:endParaRPr>
          </a:p>
        </p:txBody>
      </p:sp>
      <p:sp>
        <p:nvSpPr>
          <p:cNvPr id="29" name="KSO_Shape"/>
          <p:cNvSpPr/>
          <p:nvPr/>
        </p:nvSpPr>
        <p:spPr>
          <a:xfrm rot="5400000">
            <a:off x="4078702" y="4198821"/>
            <a:ext cx="418272" cy="320675"/>
          </a:xfrm>
          <a:custGeom>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30" name="文本框 29" descr="#clear#"/>
          <p:cNvSpPr txBox="1"/>
          <p:nvPr/>
        </p:nvSpPr>
        <p:spPr>
          <a:xfrm>
            <a:off x="1998607" y="4559723"/>
            <a:ext cx="1699413" cy="523220"/>
          </a:xfrm>
          <a:prstGeom prst="rect">
            <a:avLst/>
          </a:prstGeom>
          <a:noFill/>
        </p:spPr>
        <p:txBody>
          <a:bodyPr wrap="square" rtlCol="0">
            <a:spAutoFit/>
          </a:bodyPr>
          <a:lstStyle/>
          <a:p>
            <a:pPr algn="ctr"/>
            <a:r>
              <a:rPr lang="en-US" altLang="zh-CN" sz="2800">
                <a:latin typeface="+mj-ea"/>
                <a:ea typeface="+mj-ea"/>
              </a:rPr>
              <a:t>5%</a:t>
            </a:r>
            <a:endParaRPr lang="zh-CN" altLang="en-US" sz="2800">
              <a:latin typeface="+mj-ea"/>
              <a:ea typeface="+mj-ea"/>
            </a:endParaRPr>
          </a:p>
        </p:txBody>
      </p:sp>
      <p:sp>
        <p:nvSpPr>
          <p:cNvPr id="31" name="KSO_Shape"/>
          <p:cNvSpPr/>
          <p:nvPr/>
        </p:nvSpPr>
        <p:spPr>
          <a:xfrm rot="5400000">
            <a:off x="4078702" y="4807361"/>
            <a:ext cx="418272" cy="320675"/>
          </a:xfrm>
          <a:custGeom>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32" name="文本框 31" descr="#clear#"/>
          <p:cNvSpPr txBox="1"/>
          <p:nvPr/>
        </p:nvSpPr>
        <p:spPr>
          <a:xfrm>
            <a:off x="1998607" y="5164453"/>
            <a:ext cx="1699413" cy="523220"/>
          </a:xfrm>
          <a:prstGeom prst="rect">
            <a:avLst/>
          </a:prstGeom>
          <a:noFill/>
        </p:spPr>
        <p:txBody>
          <a:bodyPr wrap="square" rtlCol="0">
            <a:spAutoFit/>
          </a:bodyPr>
          <a:lstStyle/>
          <a:p>
            <a:pPr algn="ctr"/>
            <a:r>
              <a:rPr lang="en-US" altLang="zh-CN" sz="2800">
                <a:latin typeface="+mj-ea"/>
                <a:ea typeface="+mj-ea"/>
              </a:rPr>
              <a:t>0.8%</a:t>
            </a:r>
            <a:endParaRPr lang="zh-CN" altLang="en-US" sz="2800">
              <a:latin typeface="+mj-ea"/>
              <a:ea typeface="+mj-ea"/>
            </a:endParaRPr>
          </a:p>
        </p:txBody>
      </p:sp>
      <p:sp>
        <p:nvSpPr>
          <p:cNvPr id="33" name="KSO_Shape"/>
          <p:cNvSpPr/>
          <p:nvPr/>
        </p:nvSpPr>
        <p:spPr>
          <a:xfrm rot="16200000" flipV="1">
            <a:off x="4078702" y="5415901"/>
            <a:ext cx="418272" cy="320675"/>
          </a:xfrm>
          <a:custGeom>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34" name="矩形 33" descr="#clear#"/>
          <p:cNvSpPr/>
          <p:nvPr/>
        </p:nvSpPr>
        <p:spPr>
          <a:xfrm>
            <a:off x="5810250" y="1348469"/>
            <a:ext cx="5895975" cy="53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ea"/>
              <a:buAutoNum type="circleNumDbPlain"/>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1" name="MH_SubTitle_1"/>
          <p:cNvSpPr/>
          <p:nvPr>
            <p:custDataLst>
              <p:tags r:id="rId2"/>
            </p:custDataLst>
          </p:nvPr>
        </p:nvSpPr>
        <p:spPr>
          <a:xfrm rot="5400000">
            <a:off x="6865719" y="3360773"/>
            <a:ext cx="1223963" cy="3673116"/>
          </a:xfrm>
          <a:custGeom>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ct val="0"/>
              </a:spcBef>
              <a:spcAft>
                <a:spcPct val="0"/>
              </a:spcAft>
              <a:defRPr/>
            </a:pPr>
            <a:endParaRPr lang="zh-CN" altLang="en-US" sz="2000">
              <a:solidFill>
                <a:srgbClr val="FFFFFF"/>
              </a:solidFill>
            </a:endParaRPr>
          </a:p>
        </p:txBody>
      </p:sp>
      <p:sp>
        <p:nvSpPr>
          <p:cNvPr id="12" name="MH_SubTitle_2"/>
          <p:cNvSpPr/>
          <p:nvPr>
            <p:custDataLst>
              <p:tags r:id="rId3"/>
            </p:custDataLst>
          </p:nvPr>
        </p:nvSpPr>
        <p:spPr>
          <a:xfrm rot="5400000">
            <a:off x="4102317" y="3770349"/>
            <a:ext cx="1223963" cy="3673114"/>
          </a:xfrm>
          <a:custGeom>
            <a:gdLst>
              <a:gd name="connsiteX0" fmla="*/ 0 w 1224000"/>
              <a:gd name="connsiteY0" fmla="*/ 0 h 1872209"/>
              <a:gd name="connsiteX1" fmla="*/ 1224000 w 1224000"/>
              <a:gd name="connsiteY1" fmla="*/ 0 h 1872209"/>
              <a:gd name="connsiteX2" fmla="*/ 1224000 w 1224000"/>
              <a:gd name="connsiteY2" fmla="*/ 1466588 h 1872209"/>
              <a:gd name="connsiteX3" fmla="*/ 612000 w 1224000"/>
              <a:gd name="connsiteY3" fmla="*/ 1872209 h 1872209"/>
              <a:gd name="connsiteX4" fmla="*/ 0 w 1224000"/>
              <a:gd name="connsiteY4" fmla="*/ 1466588 h 1872209"/>
            </a:gd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08">
                <a:moveTo>
                  <a:pt x="0" y="0"/>
                </a:moveTo>
                <a:lnTo>
                  <a:pt x="1224000" y="0"/>
                </a:lnTo>
                <a:lnTo>
                  <a:pt x="1224000" y="1466588"/>
                </a:lnTo>
                <a:lnTo>
                  <a:pt x="612000" y="1872209"/>
                </a:lnTo>
                <a:lnTo>
                  <a:pt x="0" y="146658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normAutofit/>
          </a:bodyPr>
          <a:lstStyle/>
          <a:p>
            <a:pPr algn="ctr" eaLnBrk="1" fontAlgn="auto" hangingPunct="1">
              <a:lnSpc>
                <a:spcPct val="110000"/>
              </a:lnSpc>
              <a:spcBef>
                <a:spcPct val="0"/>
              </a:spcBef>
              <a:spcAft>
                <a:spcPct val="0"/>
              </a:spcAft>
              <a:defRPr/>
            </a:pPr>
            <a:endParaRPr lang="zh-CN" altLang="en-US" sz="2000">
              <a:solidFill>
                <a:srgbClr val="FFFFFF"/>
              </a:solidFill>
            </a:endParaRPr>
          </a:p>
        </p:txBody>
      </p:sp>
      <p:sp>
        <p:nvSpPr>
          <p:cNvPr id="13" name="MH_Other_1"/>
          <p:cNvSpPr/>
          <p:nvPr>
            <p:custDataLst>
              <p:tags r:id="rId4"/>
            </p:custDataLst>
          </p:nvPr>
        </p:nvSpPr>
        <p:spPr>
          <a:xfrm rot="5400000" flipH="1">
            <a:off x="5891213" y="4335281"/>
            <a:ext cx="409575" cy="9097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rgbClr val="FFFFFF"/>
              </a:solidFill>
              <a:latin typeface="微软雅黑" panose="020b0503020204020204" charset="-122"/>
              <a:ea typeface="微软雅黑"/>
            </a:endParaRPr>
          </a:p>
        </p:txBody>
      </p:sp>
      <p:sp>
        <p:nvSpPr>
          <p:cNvPr id="14" name="KSO_Shape"/>
          <p:cNvSpPr/>
          <p:nvPr/>
        </p:nvSpPr>
        <p:spPr>
          <a:xfrm>
            <a:off x="8350933" y="4948510"/>
            <a:ext cx="497642" cy="497642"/>
          </a:xfrm>
          <a:custGeom>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15" name="KSO_Shape"/>
          <p:cNvSpPr/>
          <p:nvPr/>
        </p:nvSpPr>
        <p:spPr>
          <a:xfrm flipH="1">
            <a:off x="3395293" y="5358085"/>
            <a:ext cx="497642" cy="497642"/>
          </a:xfrm>
          <a:custGeom>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22" name="矩形 21" descr="#clear#"/>
          <p:cNvSpPr/>
          <p:nvPr/>
        </p:nvSpPr>
        <p:spPr>
          <a:xfrm>
            <a:off x="336111" y="49485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3" name="矩形 22" descr="#clear#"/>
          <p:cNvSpPr/>
          <p:nvPr/>
        </p:nvSpPr>
        <p:spPr>
          <a:xfrm>
            <a:off x="9329443" y="450049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4" name="矩形 23" descr="#clear#"/>
          <p:cNvSpPr/>
          <p:nvPr/>
        </p:nvSpPr>
        <p:spPr>
          <a:xfrm>
            <a:off x="3926305" y="5199712"/>
            <a:ext cx="2526444"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a:solidFill>
                  <a:srgbClr val="FFFFFF"/>
                </a:solidFill>
                <a:latin typeface="+mn-ea"/>
              </a:rPr>
              <a:t>下半年</a:t>
            </a:r>
            <a:endParaRPr lang="zh-CN" altLang="zh-CN">
              <a:solidFill>
                <a:srgbClr val="FFFFFF"/>
              </a:solidFill>
              <a:latin typeface="+mn-ea"/>
            </a:endParaRPr>
          </a:p>
        </p:txBody>
      </p:sp>
      <p:sp>
        <p:nvSpPr>
          <p:cNvPr id="25" name="矩形 24" descr="#clear#"/>
          <p:cNvSpPr/>
          <p:nvPr/>
        </p:nvSpPr>
        <p:spPr>
          <a:xfrm>
            <a:off x="6550855" y="4769254"/>
            <a:ext cx="1800077"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a:solidFill>
                  <a:srgbClr val="FFFFFF"/>
                </a:solidFill>
                <a:latin typeface="+mn-ea"/>
              </a:rPr>
              <a:t>上半年</a:t>
            </a:r>
            <a:endParaRPr lang="zh-CN" altLang="zh-CN">
              <a:solidFill>
                <a:srgbClr val="FFFFFF"/>
              </a:solidFill>
              <a:latin typeface="+mn-ea"/>
            </a:endParaRPr>
          </a:p>
        </p:txBody>
      </p:sp>
      <p:sp>
        <p:nvSpPr>
          <p:cNvPr id="26" name="矩形 25" descr="#clear#"/>
          <p:cNvSpPr/>
          <p:nvPr/>
        </p:nvSpPr>
        <p:spPr>
          <a:xfrm>
            <a:off x="1368880" y="2653529"/>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1162050" y="4008445"/>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矩形 27" descr="#clear#"/>
          <p:cNvSpPr/>
          <p:nvPr/>
        </p:nvSpPr>
        <p:spPr>
          <a:xfrm>
            <a:off x="1368880" y="1521132"/>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2" name="Freeform 66"/>
          <p:cNvSpPr>
            <a:spLocks noEditPoints="1"/>
          </p:cNvSpPr>
          <p:nvPr/>
        </p:nvSpPr>
        <p:spPr bwMode="auto">
          <a:xfrm rot="218059">
            <a:off x="1193454"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3" name="Freeform 66"/>
          <p:cNvSpPr>
            <a:spLocks noEditPoints="1"/>
          </p:cNvSpPr>
          <p:nvPr/>
        </p:nvSpPr>
        <p:spPr bwMode="auto">
          <a:xfrm rot="218059">
            <a:off x="1617609"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4" name="Freeform 66"/>
          <p:cNvSpPr>
            <a:spLocks noEditPoints="1"/>
          </p:cNvSpPr>
          <p:nvPr/>
        </p:nvSpPr>
        <p:spPr bwMode="auto">
          <a:xfrm rot="218059">
            <a:off x="2041764"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5" name="Freeform 66"/>
          <p:cNvSpPr>
            <a:spLocks noEditPoints="1"/>
          </p:cNvSpPr>
          <p:nvPr/>
        </p:nvSpPr>
        <p:spPr bwMode="auto">
          <a:xfrm rot="218059">
            <a:off x="2465919"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6" name="Freeform 66"/>
          <p:cNvSpPr>
            <a:spLocks noEditPoints="1"/>
          </p:cNvSpPr>
          <p:nvPr/>
        </p:nvSpPr>
        <p:spPr bwMode="auto">
          <a:xfrm rot="218059">
            <a:off x="2890074"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0" name="椭圆 19"/>
          <p:cNvSpPr/>
          <p:nvPr/>
        </p:nvSpPr>
        <p:spPr>
          <a:xfrm>
            <a:off x="1823070" y="222949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21" name="KSO_Shape"/>
          <p:cNvSpPr/>
          <p:nvPr/>
        </p:nvSpPr>
        <p:spPr bwMode="auto">
          <a:xfrm>
            <a:off x="2083280" y="2489705"/>
            <a:ext cx="316346" cy="316346"/>
          </a:xfrm>
          <a:custGeom>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 name="矩形 21" descr="#clear#"/>
          <p:cNvSpPr/>
          <p:nvPr/>
        </p:nvSpPr>
        <p:spPr>
          <a:xfrm>
            <a:off x="483547" y="4152867"/>
            <a:ext cx="3515812" cy="2149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4" name="Freeform 66"/>
          <p:cNvSpPr>
            <a:spLocks noEditPoints="1"/>
          </p:cNvSpPr>
          <p:nvPr/>
        </p:nvSpPr>
        <p:spPr bwMode="auto">
          <a:xfrm rot="218059">
            <a:off x="5048001"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66"/>
          <p:cNvSpPr>
            <a:spLocks noEditPoints="1"/>
          </p:cNvSpPr>
          <p:nvPr/>
        </p:nvSpPr>
        <p:spPr bwMode="auto">
          <a:xfrm rot="218059">
            <a:off x="5472156"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5896311"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66"/>
          <p:cNvSpPr>
            <a:spLocks noEditPoints="1"/>
          </p:cNvSpPr>
          <p:nvPr/>
        </p:nvSpPr>
        <p:spPr bwMode="auto">
          <a:xfrm rot="218059">
            <a:off x="6320466"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3" name="Freeform 66"/>
          <p:cNvSpPr>
            <a:spLocks noEditPoints="1"/>
          </p:cNvSpPr>
          <p:nvPr/>
        </p:nvSpPr>
        <p:spPr bwMode="auto">
          <a:xfrm rot="218059">
            <a:off x="6744621"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4" name="椭圆 33"/>
          <p:cNvSpPr/>
          <p:nvPr/>
        </p:nvSpPr>
        <p:spPr>
          <a:xfrm>
            <a:off x="5677617" y="222949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35" name="矩形 34" descr="#clear#"/>
          <p:cNvSpPr/>
          <p:nvPr/>
        </p:nvSpPr>
        <p:spPr>
          <a:xfrm>
            <a:off x="4338094" y="4152867"/>
            <a:ext cx="3515812" cy="2149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7" name="Freeform 66"/>
          <p:cNvSpPr>
            <a:spLocks noEditPoints="1"/>
          </p:cNvSpPr>
          <p:nvPr/>
        </p:nvSpPr>
        <p:spPr bwMode="auto">
          <a:xfrm rot="218059">
            <a:off x="8902548"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8" name="Freeform 66"/>
          <p:cNvSpPr>
            <a:spLocks noEditPoints="1"/>
          </p:cNvSpPr>
          <p:nvPr/>
        </p:nvSpPr>
        <p:spPr bwMode="auto">
          <a:xfrm rot="218059">
            <a:off x="9326703"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9" name="Freeform 66"/>
          <p:cNvSpPr>
            <a:spLocks noEditPoints="1"/>
          </p:cNvSpPr>
          <p:nvPr/>
        </p:nvSpPr>
        <p:spPr bwMode="auto">
          <a:xfrm rot="218059">
            <a:off x="9750858"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0175013"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1" name="Freeform 66"/>
          <p:cNvSpPr>
            <a:spLocks noEditPoints="1"/>
          </p:cNvSpPr>
          <p:nvPr/>
        </p:nvSpPr>
        <p:spPr bwMode="auto">
          <a:xfrm rot="218059">
            <a:off x="10599168" y="352580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椭圆 41"/>
          <p:cNvSpPr/>
          <p:nvPr/>
        </p:nvSpPr>
        <p:spPr>
          <a:xfrm>
            <a:off x="9532164" y="222949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43" name="矩形 42" descr="#clear#"/>
          <p:cNvSpPr/>
          <p:nvPr/>
        </p:nvSpPr>
        <p:spPr>
          <a:xfrm>
            <a:off x="8192641" y="4152867"/>
            <a:ext cx="3515812" cy="2149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4" name="KSO_Shape"/>
          <p:cNvSpPr/>
          <p:nvPr/>
        </p:nvSpPr>
        <p:spPr bwMode="auto">
          <a:xfrm>
            <a:off x="5910875" y="2504406"/>
            <a:ext cx="370250" cy="286944"/>
          </a:xfrm>
          <a:custGeom>
            <a:gdLst>
              <a:gd name="T0" fmla="*/ 525261 w 5393"/>
              <a:gd name="T1" fmla="*/ 1467150 h 4185"/>
              <a:gd name="T2" fmla="*/ 1362430 w 5393"/>
              <a:gd name="T3" fmla="*/ 1472800 h 4185"/>
              <a:gd name="T4" fmla="*/ 1404112 w 5393"/>
              <a:gd name="T5" fmla="*/ 1416656 h 4185"/>
              <a:gd name="T6" fmla="*/ 1246922 w 5393"/>
              <a:gd name="T7" fmla="*/ 1134525 h 4185"/>
              <a:gd name="T8" fmla="*/ 663023 w 5393"/>
              <a:gd name="T9" fmla="*/ 1158536 h 4185"/>
              <a:gd name="T10" fmla="*/ 652780 w 5393"/>
              <a:gd name="T11" fmla="*/ 1134525 h 4185"/>
              <a:gd name="T12" fmla="*/ 1240917 w 5393"/>
              <a:gd name="T13" fmla="*/ 1194200 h 4185"/>
              <a:gd name="T14" fmla="*/ 1242683 w 5393"/>
              <a:gd name="T15" fmla="*/ 1224920 h 4185"/>
              <a:gd name="T16" fmla="*/ 652073 w 5393"/>
              <a:gd name="T17" fmla="*/ 1213974 h 4185"/>
              <a:gd name="T18" fmla="*/ 663023 w 5393"/>
              <a:gd name="T19" fmla="*/ 1255287 h 4185"/>
              <a:gd name="T20" fmla="*/ 1247628 w 5393"/>
              <a:gd name="T21" fmla="*/ 1276120 h 4185"/>
              <a:gd name="T22" fmla="*/ 656665 w 5393"/>
              <a:gd name="T23" fmla="*/ 1287066 h 4185"/>
              <a:gd name="T24" fmla="*/ 658431 w 5393"/>
              <a:gd name="T25" fmla="*/ 1256699 h 4185"/>
              <a:gd name="T26" fmla="*/ 1246922 w 5393"/>
              <a:gd name="T27" fmla="*/ 1335089 h 4185"/>
              <a:gd name="T28" fmla="*/ 663023 w 5393"/>
              <a:gd name="T29" fmla="*/ 1359100 h 4185"/>
              <a:gd name="T30" fmla="*/ 652780 w 5393"/>
              <a:gd name="T31" fmla="*/ 1335089 h 4185"/>
              <a:gd name="T32" fmla="*/ 1240917 w 5393"/>
              <a:gd name="T33" fmla="*/ 1394763 h 4185"/>
              <a:gd name="T34" fmla="*/ 1242683 w 5393"/>
              <a:gd name="T35" fmla="*/ 1425484 h 4185"/>
              <a:gd name="T36" fmla="*/ 652073 w 5393"/>
              <a:gd name="T37" fmla="*/ 1414184 h 4185"/>
              <a:gd name="T38" fmla="*/ 1404112 w 5393"/>
              <a:gd name="T39" fmla="*/ 61087 h 4185"/>
              <a:gd name="T40" fmla="*/ 1368082 w 5393"/>
              <a:gd name="T41" fmla="*/ 7415 h 4185"/>
              <a:gd name="T42" fmla="*/ 531266 w 5393"/>
              <a:gd name="T43" fmla="*/ 7415 h 4185"/>
              <a:gd name="T44" fmla="*/ 495236 w 5393"/>
              <a:gd name="T45" fmla="*/ 397596 h 4185"/>
              <a:gd name="T46" fmla="*/ 1392455 w 5393"/>
              <a:gd name="T47" fmla="*/ 676195 h 4185"/>
              <a:gd name="T48" fmla="*/ 563764 w 5393"/>
              <a:gd name="T49" fmla="*/ 703384 h 4185"/>
              <a:gd name="T50" fmla="*/ 500535 w 5393"/>
              <a:gd name="T51" fmla="*/ 665955 h 4185"/>
              <a:gd name="T52" fmla="*/ 109856 w 5393"/>
              <a:gd name="T53" fmla="*/ 406070 h 4185"/>
              <a:gd name="T54" fmla="*/ 46274 w 5393"/>
              <a:gd name="T55" fmla="*/ 501762 h 4185"/>
              <a:gd name="T56" fmla="*/ 2473 w 5393"/>
              <a:gd name="T57" fmla="*/ 712212 h 4185"/>
              <a:gd name="T58" fmla="*/ 15189 w 5393"/>
              <a:gd name="T59" fmla="*/ 960445 h 4185"/>
              <a:gd name="T60" fmla="*/ 72767 w 5393"/>
              <a:gd name="T61" fmla="*/ 1129229 h 4185"/>
              <a:gd name="T62" fmla="*/ 131050 w 5393"/>
              <a:gd name="T63" fmla="*/ 1184666 h 4185"/>
              <a:gd name="T64" fmla="*/ 333101 w 5393"/>
              <a:gd name="T65" fmla="*/ 1004230 h 4185"/>
              <a:gd name="T66" fmla="*/ 1528451 w 5393"/>
              <a:gd name="T67" fmla="*/ 988693 h 4185"/>
              <a:gd name="T68" fmla="*/ 1579317 w 5393"/>
              <a:gd name="T69" fmla="*/ 1020472 h 4185"/>
              <a:gd name="T70" fmla="*/ 1790552 w 5393"/>
              <a:gd name="T71" fmla="*/ 1179370 h 4185"/>
              <a:gd name="T72" fmla="*/ 1854134 w 5393"/>
              <a:gd name="T73" fmla="*/ 1092859 h 4185"/>
              <a:gd name="T74" fmla="*/ 1901114 w 5393"/>
              <a:gd name="T75" fmla="*/ 892295 h 4185"/>
              <a:gd name="T76" fmla="*/ 1892990 w 5393"/>
              <a:gd name="T77" fmla="*/ 641238 h 4185"/>
              <a:gd name="T78" fmla="*/ 1834353 w 5393"/>
              <a:gd name="T79" fmla="*/ 462920 h 4185"/>
              <a:gd name="T80" fmla="*/ 1772183 w 5393"/>
              <a:gd name="T81" fmla="*/ 397949 h 4185"/>
              <a:gd name="T82" fmla="*/ 196399 w 5393"/>
              <a:gd name="T83" fmla="*/ 502468 h 4185"/>
              <a:gd name="T84" fmla="*/ 180503 w 5393"/>
              <a:gd name="T85" fmla="*/ 479163 h 4185"/>
              <a:gd name="T86" fmla="*/ 236315 w 5393"/>
              <a:gd name="T87" fmla="*/ 463273 h 4185"/>
              <a:gd name="T88" fmla="*/ 297778 w 5393"/>
              <a:gd name="T89" fmla="*/ 473513 h 4185"/>
              <a:gd name="T90" fmla="*/ 300957 w 5393"/>
              <a:gd name="T91" fmla="*/ 497171 h 4185"/>
              <a:gd name="T92" fmla="*/ 243026 w 5393"/>
              <a:gd name="T93" fmla="*/ 509177 h 4185"/>
              <a:gd name="T94" fmla="*/ 1521739 w 5393"/>
              <a:gd name="T95" fmla="*/ 503527 h 4185"/>
              <a:gd name="T96" fmla="*/ 1519620 w 5393"/>
              <a:gd name="T97" fmla="*/ 466451 h 4185"/>
              <a:gd name="T98" fmla="*/ 1554943 w 5393"/>
              <a:gd name="T99" fmla="*/ 447737 h 4185"/>
              <a:gd name="T100" fmla="*/ 1592033 w 5393"/>
              <a:gd name="T101" fmla="*/ 469982 h 4185"/>
              <a:gd name="T102" fmla="*/ 1586028 w 5393"/>
              <a:gd name="T103" fmla="*/ 506352 h 4185"/>
              <a:gd name="T104" fmla="*/ 1669392 w 5393"/>
              <a:gd name="T105" fmla="*/ 519417 h 4185"/>
              <a:gd name="T106" fmla="*/ 1632302 w 5393"/>
              <a:gd name="T107" fmla="*/ 497524 h 4185"/>
              <a:gd name="T108" fmla="*/ 1638307 w 5393"/>
              <a:gd name="T109" fmla="*/ 460802 h 4185"/>
              <a:gd name="T110" fmla="*/ 1677163 w 5393"/>
              <a:gd name="T111" fmla="*/ 448443 h 4185"/>
              <a:gd name="T112" fmla="*/ 1708248 w 5393"/>
              <a:gd name="T113" fmla="*/ 476691 h 4185"/>
              <a:gd name="T114" fmla="*/ 1694472 w 5393"/>
              <a:gd name="T115" fmla="*/ 511296 h 418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393" h="4185">
                <a:moveTo>
                  <a:pt x="1402" y="4012"/>
                </a:moveTo>
                <a:lnTo>
                  <a:pt x="1402" y="4012"/>
                </a:lnTo>
                <a:lnTo>
                  <a:pt x="1403" y="4030"/>
                </a:lnTo>
                <a:lnTo>
                  <a:pt x="1406" y="4047"/>
                </a:lnTo>
                <a:lnTo>
                  <a:pt x="1411" y="4063"/>
                </a:lnTo>
                <a:lnTo>
                  <a:pt x="1417" y="4080"/>
                </a:lnTo>
                <a:lnTo>
                  <a:pt x="1425" y="4095"/>
                </a:lnTo>
                <a:lnTo>
                  <a:pt x="1436" y="4109"/>
                </a:lnTo>
                <a:lnTo>
                  <a:pt x="1447" y="4122"/>
                </a:lnTo>
                <a:lnTo>
                  <a:pt x="1459" y="4135"/>
                </a:lnTo>
                <a:lnTo>
                  <a:pt x="1473" y="4146"/>
                </a:lnTo>
                <a:lnTo>
                  <a:pt x="1487" y="4155"/>
                </a:lnTo>
                <a:lnTo>
                  <a:pt x="1504" y="4164"/>
                </a:lnTo>
                <a:lnTo>
                  <a:pt x="1521" y="4171"/>
                </a:lnTo>
                <a:lnTo>
                  <a:pt x="1538" y="4177"/>
                </a:lnTo>
                <a:lnTo>
                  <a:pt x="1557" y="4182"/>
                </a:lnTo>
                <a:lnTo>
                  <a:pt x="1576" y="4185"/>
                </a:lnTo>
                <a:lnTo>
                  <a:pt x="1596" y="4185"/>
                </a:lnTo>
                <a:lnTo>
                  <a:pt x="3782" y="4185"/>
                </a:lnTo>
                <a:lnTo>
                  <a:pt x="3801" y="4185"/>
                </a:lnTo>
                <a:lnTo>
                  <a:pt x="3820" y="4182"/>
                </a:lnTo>
                <a:lnTo>
                  <a:pt x="3839" y="4177"/>
                </a:lnTo>
                <a:lnTo>
                  <a:pt x="3857" y="4171"/>
                </a:lnTo>
                <a:lnTo>
                  <a:pt x="3873" y="4164"/>
                </a:lnTo>
                <a:lnTo>
                  <a:pt x="3890" y="4155"/>
                </a:lnTo>
                <a:lnTo>
                  <a:pt x="3905" y="4146"/>
                </a:lnTo>
                <a:lnTo>
                  <a:pt x="3918" y="4135"/>
                </a:lnTo>
                <a:lnTo>
                  <a:pt x="3930" y="4122"/>
                </a:lnTo>
                <a:lnTo>
                  <a:pt x="3942" y="4109"/>
                </a:lnTo>
                <a:lnTo>
                  <a:pt x="3952" y="4095"/>
                </a:lnTo>
                <a:lnTo>
                  <a:pt x="3960" y="4080"/>
                </a:lnTo>
                <a:lnTo>
                  <a:pt x="3966" y="4063"/>
                </a:lnTo>
                <a:lnTo>
                  <a:pt x="3971" y="4047"/>
                </a:lnTo>
                <a:lnTo>
                  <a:pt x="3974" y="4030"/>
                </a:lnTo>
                <a:lnTo>
                  <a:pt x="3975" y="4012"/>
                </a:lnTo>
                <a:lnTo>
                  <a:pt x="3975" y="3060"/>
                </a:lnTo>
                <a:lnTo>
                  <a:pt x="1402" y="3060"/>
                </a:lnTo>
                <a:lnTo>
                  <a:pt x="1402" y="4012"/>
                </a:lnTo>
                <a:close/>
                <a:moveTo>
                  <a:pt x="1877" y="3183"/>
                </a:moveTo>
                <a:lnTo>
                  <a:pt x="3500" y="3183"/>
                </a:lnTo>
                <a:lnTo>
                  <a:pt x="3507" y="3184"/>
                </a:lnTo>
                <a:lnTo>
                  <a:pt x="3513" y="3187"/>
                </a:lnTo>
                <a:lnTo>
                  <a:pt x="3518" y="3191"/>
                </a:lnTo>
                <a:lnTo>
                  <a:pt x="3523" y="3198"/>
                </a:lnTo>
                <a:lnTo>
                  <a:pt x="3527" y="3205"/>
                </a:lnTo>
                <a:lnTo>
                  <a:pt x="3530" y="3213"/>
                </a:lnTo>
                <a:lnTo>
                  <a:pt x="3532" y="3222"/>
                </a:lnTo>
                <a:lnTo>
                  <a:pt x="3532" y="3232"/>
                </a:lnTo>
                <a:lnTo>
                  <a:pt x="3532" y="3241"/>
                </a:lnTo>
                <a:lnTo>
                  <a:pt x="3530" y="3251"/>
                </a:lnTo>
                <a:lnTo>
                  <a:pt x="3527" y="3260"/>
                </a:lnTo>
                <a:lnTo>
                  <a:pt x="3523" y="3267"/>
                </a:lnTo>
                <a:lnTo>
                  <a:pt x="3518" y="3273"/>
                </a:lnTo>
                <a:lnTo>
                  <a:pt x="3513" y="3277"/>
                </a:lnTo>
                <a:lnTo>
                  <a:pt x="3507" y="3280"/>
                </a:lnTo>
                <a:lnTo>
                  <a:pt x="3500" y="3281"/>
                </a:lnTo>
                <a:lnTo>
                  <a:pt x="1877" y="3281"/>
                </a:lnTo>
                <a:lnTo>
                  <a:pt x="1871" y="3280"/>
                </a:lnTo>
                <a:lnTo>
                  <a:pt x="1864" y="3277"/>
                </a:lnTo>
                <a:lnTo>
                  <a:pt x="1859" y="3273"/>
                </a:lnTo>
                <a:lnTo>
                  <a:pt x="1854" y="3267"/>
                </a:lnTo>
                <a:lnTo>
                  <a:pt x="1851" y="3260"/>
                </a:lnTo>
                <a:lnTo>
                  <a:pt x="1848" y="3251"/>
                </a:lnTo>
                <a:lnTo>
                  <a:pt x="1846" y="3241"/>
                </a:lnTo>
                <a:lnTo>
                  <a:pt x="1845" y="3232"/>
                </a:lnTo>
                <a:lnTo>
                  <a:pt x="1846" y="3222"/>
                </a:lnTo>
                <a:lnTo>
                  <a:pt x="1848" y="3213"/>
                </a:lnTo>
                <a:lnTo>
                  <a:pt x="1851" y="3205"/>
                </a:lnTo>
                <a:lnTo>
                  <a:pt x="1854" y="3198"/>
                </a:lnTo>
                <a:lnTo>
                  <a:pt x="1859" y="3191"/>
                </a:lnTo>
                <a:lnTo>
                  <a:pt x="1864" y="3187"/>
                </a:lnTo>
                <a:lnTo>
                  <a:pt x="1871" y="3184"/>
                </a:lnTo>
                <a:lnTo>
                  <a:pt x="1877" y="3183"/>
                </a:lnTo>
                <a:close/>
                <a:moveTo>
                  <a:pt x="1877" y="3379"/>
                </a:moveTo>
                <a:lnTo>
                  <a:pt x="3500" y="3379"/>
                </a:lnTo>
                <a:lnTo>
                  <a:pt x="3507" y="3380"/>
                </a:lnTo>
                <a:lnTo>
                  <a:pt x="3513" y="3382"/>
                </a:lnTo>
                <a:lnTo>
                  <a:pt x="3518" y="3387"/>
                </a:lnTo>
                <a:lnTo>
                  <a:pt x="3523" y="3393"/>
                </a:lnTo>
                <a:lnTo>
                  <a:pt x="3527" y="3400"/>
                </a:lnTo>
                <a:lnTo>
                  <a:pt x="3530" y="3408"/>
                </a:lnTo>
                <a:lnTo>
                  <a:pt x="3532" y="3418"/>
                </a:lnTo>
                <a:lnTo>
                  <a:pt x="3532" y="3428"/>
                </a:lnTo>
                <a:lnTo>
                  <a:pt x="3532" y="3438"/>
                </a:lnTo>
                <a:lnTo>
                  <a:pt x="3530" y="3447"/>
                </a:lnTo>
                <a:lnTo>
                  <a:pt x="3527" y="3455"/>
                </a:lnTo>
                <a:lnTo>
                  <a:pt x="3523" y="3462"/>
                </a:lnTo>
                <a:lnTo>
                  <a:pt x="3518" y="3469"/>
                </a:lnTo>
                <a:lnTo>
                  <a:pt x="3513" y="3473"/>
                </a:lnTo>
                <a:lnTo>
                  <a:pt x="3507" y="3476"/>
                </a:lnTo>
                <a:lnTo>
                  <a:pt x="3500" y="3477"/>
                </a:lnTo>
                <a:lnTo>
                  <a:pt x="1877" y="3477"/>
                </a:lnTo>
                <a:lnTo>
                  <a:pt x="1871" y="3476"/>
                </a:lnTo>
                <a:lnTo>
                  <a:pt x="1864" y="3473"/>
                </a:lnTo>
                <a:lnTo>
                  <a:pt x="1859" y="3469"/>
                </a:lnTo>
                <a:lnTo>
                  <a:pt x="1854" y="3462"/>
                </a:lnTo>
                <a:lnTo>
                  <a:pt x="1851" y="3455"/>
                </a:lnTo>
                <a:lnTo>
                  <a:pt x="1848" y="3447"/>
                </a:lnTo>
                <a:lnTo>
                  <a:pt x="1846" y="3438"/>
                </a:lnTo>
                <a:lnTo>
                  <a:pt x="1845" y="3428"/>
                </a:lnTo>
                <a:lnTo>
                  <a:pt x="1846" y="3418"/>
                </a:lnTo>
                <a:lnTo>
                  <a:pt x="1848" y="3408"/>
                </a:lnTo>
                <a:lnTo>
                  <a:pt x="1851" y="3400"/>
                </a:lnTo>
                <a:lnTo>
                  <a:pt x="1854" y="3393"/>
                </a:lnTo>
                <a:lnTo>
                  <a:pt x="1859" y="3387"/>
                </a:lnTo>
                <a:lnTo>
                  <a:pt x="1864" y="3382"/>
                </a:lnTo>
                <a:lnTo>
                  <a:pt x="1871" y="3380"/>
                </a:lnTo>
                <a:lnTo>
                  <a:pt x="1877" y="3379"/>
                </a:lnTo>
                <a:close/>
                <a:moveTo>
                  <a:pt x="1877" y="3555"/>
                </a:moveTo>
                <a:lnTo>
                  <a:pt x="3500" y="3555"/>
                </a:lnTo>
                <a:lnTo>
                  <a:pt x="3507" y="3556"/>
                </a:lnTo>
                <a:lnTo>
                  <a:pt x="3513" y="3559"/>
                </a:lnTo>
                <a:lnTo>
                  <a:pt x="3518" y="3563"/>
                </a:lnTo>
                <a:lnTo>
                  <a:pt x="3523" y="3569"/>
                </a:lnTo>
                <a:lnTo>
                  <a:pt x="3527" y="3576"/>
                </a:lnTo>
                <a:lnTo>
                  <a:pt x="3530" y="3586"/>
                </a:lnTo>
                <a:lnTo>
                  <a:pt x="3532" y="3595"/>
                </a:lnTo>
                <a:lnTo>
                  <a:pt x="3532" y="3604"/>
                </a:lnTo>
                <a:lnTo>
                  <a:pt x="3532" y="3614"/>
                </a:lnTo>
                <a:lnTo>
                  <a:pt x="3530" y="3623"/>
                </a:lnTo>
                <a:lnTo>
                  <a:pt x="3527" y="3631"/>
                </a:lnTo>
                <a:lnTo>
                  <a:pt x="3523" y="3639"/>
                </a:lnTo>
                <a:lnTo>
                  <a:pt x="3518" y="3645"/>
                </a:lnTo>
                <a:lnTo>
                  <a:pt x="3513" y="3650"/>
                </a:lnTo>
                <a:lnTo>
                  <a:pt x="3507" y="3652"/>
                </a:lnTo>
                <a:lnTo>
                  <a:pt x="3500" y="3653"/>
                </a:lnTo>
                <a:lnTo>
                  <a:pt x="1877" y="3653"/>
                </a:lnTo>
                <a:lnTo>
                  <a:pt x="1871" y="3652"/>
                </a:lnTo>
                <a:lnTo>
                  <a:pt x="1864" y="3650"/>
                </a:lnTo>
                <a:lnTo>
                  <a:pt x="1859" y="3645"/>
                </a:lnTo>
                <a:lnTo>
                  <a:pt x="1854" y="3639"/>
                </a:lnTo>
                <a:lnTo>
                  <a:pt x="1851" y="3631"/>
                </a:lnTo>
                <a:lnTo>
                  <a:pt x="1848" y="3623"/>
                </a:lnTo>
                <a:lnTo>
                  <a:pt x="1846" y="3614"/>
                </a:lnTo>
                <a:lnTo>
                  <a:pt x="1845" y="3604"/>
                </a:lnTo>
                <a:lnTo>
                  <a:pt x="1846" y="3595"/>
                </a:lnTo>
                <a:lnTo>
                  <a:pt x="1848" y="3586"/>
                </a:lnTo>
                <a:lnTo>
                  <a:pt x="1851" y="3576"/>
                </a:lnTo>
                <a:lnTo>
                  <a:pt x="1854" y="3569"/>
                </a:lnTo>
                <a:lnTo>
                  <a:pt x="1859" y="3563"/>
                </a:lnTo>
                <a:lnTo>
                  <a:pt x="1864" y="3559"/>
                </a:lnTo>
                <a:lnTo>
                  <a:pt x="1871" y="3556"/>
                </a:lnTo>
                <a:lnTo>
                  <a:pt x="1877" y="3555"/>
                </a:lnTo>
                <a:close/>
                <a:moveTo>
                  <a:pt x="1877" y="3752"/>
                </a:moveTo>
                <a:lnTo>
                  <a:pt x="3500" y="3752"/>
                </a:lnTo>
                <a:lnTo>
                  <a:pt x="3507" y="3753"/>
                </a:lnTo>
                <a:lnTo>
                  <a:pt x="3513" y="3755"/>
                </a:lnTo>
                <a:lnTo>
                  <a:pt x="3518" y="3760"/>
                </a:lnTo>
                <a:lnTo>
                  <a:pt x="3523" y="3766"/>
                </a:lnTo>
                <a:lnTo>
                  <a:pt x="3527" y="3773"/>
                </a:lnTo>
                <a:lnTo>
                  <a:pt x="3530" y="3781"/>
                </a:lnTo>
                <a:lnTo>
                  <a:pt x="3532" y="3790"/>
                </a:lnTo>
                <a:lnTo>
                  <a:pt x="3532" y="3800"/>
                </a:lnTo>
                <a:lnTo>
                  <a:pt x="3532" y="3810"/>
                </a:lnTo>
                <a:lnTo>
                  <a:pt x="3530" y="3819"/>
                </a:lnTo>
                <a:lnTo>
                  <a:pt x="3527" y="3827"/>
                </a:lnTo>
                <a:lnTo>
                  <a:pt x="3523" y="3835"/>
                </a:lnTo>
                <a:lnTo>
                  <a:pt x="3518" y="3840"/>
                </a:lnTo>
                <a:lnTo>
                  <a:pt x="3513" y="3845"/>
                </a:lnTo>
                <a:lnTo>
                  <a:pt x="3507" y="3848"/>
                </a:lnTo>
                <a:lnTo>
                  <a:pt x="3500" y="3849"/>
                </a:lnTo>
                <a:lnTo>
                  <a:pt x="1877" y="3849"/>
                </a:lnTo>
                <a:lnTo>
                  <a:pt x="1871" y="3848"/>
                </a:lnTo>
                <a:lnTo>
                  <a:pt x="1864" y="3845"/>
                </a:lnTo>
                <a:lnTo>
                  <a:pt x="1859" y="3840"/>
                </a:lnTo>
                <a:lnTo>
                  <a:pt x="1854" y="3835"/>
                </a:lnTo>
                <a:lnTo>
                  <a:pt x="1851" y="3827"/>
                </a:lnTo>
                <a:lnTo>
                  <a:pt x="1848" y="3819"/>
                </a:lnTo>
                <a:lnTo>
                  <a:pt x="1846" y="3810"/>
                </a:lnTo>
                <a:lnTo>
                  <a:pt x="1845" y="3800"/>
                </a:lnTo>
                <a:lnTo>
                  <a:pt x="1846" y="3790"/>
                </a:lnTo>
                <a:lnTo>
                  <a:pt x="1848" y="3781"/>
                </a:lnTo>
                <a:lnTo>
                  <a:pt x="1851" y="3773"/>
                </a:lnTo>
                <a:lnTo>
                  <a:pt x="1854" y="3766"/>
                </a:lnTo>
                <a:lnTo>
                  <a:pt x="1859" y="3760"/>
                </a:lnTo>
                <a:lnTo>
                  <a:pt x="1864" y="3755"/>
                </a:lnTo>
                <a:lnTo>
                  <a:pt x="1871" y="3753"/>
                </a:lnTo>
                <a:lnTo>
                  <a:pt x="1877" y="3752"/>
                </a:lnTo>
                <a:close/>
                <a:moveTo>
                  <a:pt x="1877" y="3947"/>
                </a:moveTo>
                <a:lnTo>
                  <a:pt x="3500" y="3947"/>
                </a:lnTo>
                <a:lnTo>
                  <a:pt x="3507" y="3948"/>
                </a:lnTo>
                <a:lnTo>
                  <a:pt x="3513" y="3950"/>
                </a:lnTo>
                <a:lnTo>
                  <a:pt x="3518" y="3955"/>
                </a:lnTo>
                <a:lnTo>
                  <a:pt x="3523" y="3961"/>
                </a:lnTo>
                <a:lnTo>
                  <a:pt x="3527" y="3969"/>
                </a:lnTo>
                <a:lnTo>
                  <a:pt x="3530" y="3977"/>
                </a:lnTo>
                <a:lnTo>
                  <a:pt x="3532" y="3986"/>
                </a:lnTo>
                <a:lnTo>
                  <a:pt x="3532" y="3996"/>
                </a:lnTo>
                <a:lnTo>
                  <a:pt x="3532" y="4005"/>
                </a:lnTo>
                <a:lnTo>
                  <a:pt x="3530" y="4014"/>
                </a:lnTo>
                <a:lnTo>
                  <a:pt x="3527" y="4024"/>
                </a:lnTo>
                <a:lnTo>
                  <a:pt x="3523" y="4031"/>
                </a:lnTo>
                <a:lnTo>
                  <a:pt x="3518" y="4037"/>
                </a:lnTo>
                <a:lnTo>
                  <a:pt x="3513" y="4041"/>
                </a:lnTo>
                <a:lnTo>
                  <a:pt x="3507" y="4044"/>
                </a:lnTo>
                <a:lnTo>
                  <a:pt x="3500" y="4045"/>
                </a:lnTo>
                <a:lnTo>
                  <a:pt x="1877" y="4045"/>
                </a:lnTo>
                <a:lnTo>
                  <a:pt x="1871" y="4044"/>
                </a:lnTo>
                <a:lnTo>
                  <a:pt x="1864" y="4041"/>
                </a:lnTo>
                <a:lnTo>
                  <a:pt x="1859" y="4037"/>
                </a:lnTo>
                <a:lnTo>
                  <a:pt x="1854" y="4031"/>
                </a:lnTo>
                <a:lnTo>
                  <a:pt x="1851" y="4024"/>
                </a:lnTo>
                <a:lnTo>
                  <a:pt x="1848" y="4014"/>
                </a:lnTo>
                <a:lnTo>
                  <a:pt x="1846" y="4005"/>
                </a:lnTo>
                <a:lnTo>
                  <a:pt x="1845" y="3996"/>
                </a:lnTo>
                <a:lnTo>
                  <a:pt x="1846" y="3986"/>
                </a:lnTo>
                <a:lnTo>
                  <a:pt x="1848" y="3977"/>
                </a:lnTo>
                <a:lnTo>
                  <a:pt x="1851" y="3969"/>
                </a:lnTo>
                <a:lnTo>
                  <a:pt x="1854" y="3961"/>
                </a:lnTo>
                <a:lnTo>
                  <a:pt x="1859" y="3955"/>
                </a:lnTo>
                <a:lnTo>
                  <a:pt x="1864" y="3950"/>
                </a:lnTo>
                <a:lnTo>
                  <a:pt x="1871" y="3948"/>
                </a:lnTo>
                <a:lnTo>
                  <a:pt x="1877" y="3947"/>
                </a:lnTo>
                <a:close/>
                <a:moveTo>
                  <a:pt x="3975" y="173"/>
                </a:moveTo>
                <a:lnTo>
                  <a:pt x="3975" y="173"/>
                </a:lnTo>
                <a:lnTo>
                  <a:pt x="3974" y="155"/>
                </a:lnTo>
                <a:lnTo>
                  <a:pt x="3971" y="139"/>
                </a:lnTo>
                <a:lnTo>
                  <a:pt x="3966" y="121"/>
                </a:lnTo>
                <a:lnTo>
                  <a:pt x="3960" y="106"/>
                </a:lnTo>
                <a:lnTo>
                  <a:pt x="3952" y="91"/>
                </a:lnTo>
                <a:lnTo>
                  <a:pt x="3942" y="77"/>
                </a:lnTo>
                <a:lnTo>
                  <a:pt x="3930" y="63"/>
                </a:lnTo>
                <a:lnTo>
                  <a:pt x="3918" y="51"/>
                </a:lnTo>
                <a:lnTo>
                  <a:pt x="3905" y="40"/>
                </a:lnTo>
                <a:lnTo>
                  <a:pt x="3890" y="30"/>
                </a:lnTo>
                <a:lnTo>
                  <a:pt x="3873" y="21"/>
                </a:lnTo>
                <a:lnTo>
                  <a:pt x="3857" y="13"/>
                </a:lnTo>
                <a:lnTo>
                  <a:pt x="3839" y="7"/>
                </a:lnTo>
                <a:lnTo>
                  <a:pt x="3820" y="3"/>
                </a:lnTo>
                <a:lnTo>
                  <a:pt x="3801" y="1"/>
                </a:lnTo>
                <a:lnTo>
                  <a:pt x="3782" y="0"/>
                </a:lnTo>
                <a:lnTo>
                  <a:pt x="1596" y="0"/>
                </a:lnTo>
                <a:lnTo>
                  <a:pt x="1576" y="1"/>
                </a:lnTo>
                <a:lnTo>
                  <a:pt x="1557" y="3"/>
                </a:lnTo>
                <a:lnTo>
                  <a:pt x="1538" y="7"/>
                </a:lnTo>
                <a:lnTo>
                  <a:pt x="1521" y="13"/>
                </a:lnTo>
                <a:lnTo>
                  <a:pt x="1504" y="21"/>
                </a:lnTo>
                <a:lnTo>
                  <a:pt x="1487" y="30"/>
                </a:lnTo>
                <a:lnTo>
                  <a:pt x="1473" y="40"/>
                </a:lnTo>
                <a:lnTo>
                  <a:pt x="1459" y="51"/>
                </a:lnTo>
                <a:lnTo>
                  <a:pt x="1447" y="63"/>
                </a:lnTo>
                <a:lnTo>
                  <a:pt x="1436" y="77"/>
                </a:lnTo>
                <a:lnTo>
                  <a:pt x="1425" y="91"/>
                </a:lnTo>
                <a:lnTo>
                  <a:pt x="1417" y="106"/>
                </a:lnTo>
                <a:lnTo>
                  <a:pt x="1411" y="121"/>
                </a:lnTo>
                <a:lnTo>
                  <a:pt x="1406" y="139"/>
                </a:lnTo>
                <a:lnTo>
                  <a:pt x="1403" y="155"/>
                </a:lnTo>
                <a:lnTo>
                  <a:pt x="1402" y="173"/>
                </a:lnTo>
                <a:lnTo>
                  <a:pt x="1402" y="1126"/>
                </a:lnTo>
                <a:lnTo>
                  <a:pt x="3975" y="1126"/>
                </a:lnTo>
                <a:lnTo>
                  <a:pt x="3975" y="173"/>
                </a:lnTo>
                <a:close/>
                <a:moveTo>
                  <a:pt x="5006" y="1126"/>
                </a:moveTo>
                <a:lnTo>
                  <a:pt x="3975" y="1126"/>
                </a:lnTo>
                <a:lnTo>
                  <a:pt x="3975" y="1818"/>
                </a:lnTo>
                <a:lnTo>
                  <a:pt x="3974" y="1836"/>
                </a:lnTo>
                <a:lnTo>
                  <a:pt x="3971" y="1853"/>
                </a:lnTo>
                <a:lnTo>
                  <a:pt x="3966" y="1870"/>
                </a:lnTo>
                <a:lnTo>
                  <a:pt x="3960" y="1886"/>
                </a:lnTo>
                <a:lnTo>
                  <a:pt x="3952" y="1901"/>
                </a:lnTo>
                <a:lnTo>
                  <a:pt x="3942" y="1915"/>
                </a:lnTo>
                <a:lnTo>
                  <a:pt x="3930" y="1928"/>
                </a:lnTo>
                <a:lnTo>
                  <a:pt x="3918" y="1941"/>
                </a:lnTo>
                <a:lnTo>
                  <a:pt x="3905" y="1952"/>
                </a:lnTo>
                <a:lnTo>
                  <a:pt x="3890" y="1962"/>
                </a:lnTo>
                <a:lnTo>
                  <a:pt x="3873" y="1970"/>
                </a:lnTo>
                <a:lnTo>
                  <a:pt x="3857" y="1978"/>
                </a:lnTo>
                <a:lnTo>
                  <a:pt x="3839" y="1983"/>
                </a:lnTo>
                <a:lnTo>
                  <a:pt x="3820" y="1987"/>
                </a:lnTo>
                <a:lnTo>
                  <a:pt x="3801" y="1991"/>
                </a:lnTo>
                <a:lnTo>
                  <a:pt x="3782" y="1992"/>
                </a:lnTo>
                <a:lnTo>
                  <a:pt x="1596" y="1992"/>
                </a:lnTo>
                <a:lnTo>
                  <a:pt x="1576" y="1991"/>
                </a:lnTo>
                <a:lnTo>
                  <a:pt x="1557" y="1987"/>
                </a:lnTo>
                <a:lnTo>
                  <a:pt x="1538" y="1983"/>
                </a:lnTo>
                <a:lnTo>
                  <a:pt x="1521" y="1978"/>
                </a:lnTo>
                <a:lnTo>
                  <a:pt x="1504" y="1970"/>
                </a:lnTo>
                <a:lnTo>
                  <a:pt x="1487" y="1962"/>
                </a:lnTo>
                <a:lnTo>
                  <a:pt x="1473" y="1952"/>
                </a:lnTo>
                <a:lnTo>
                  <a:pt x="1459" y="1941"/>
                </a:lnTo>
                <a:lnTo>
                  <a:pt x="1447" y="1928"/>
                </a:lnTo>
                <a:lnTo>
                  <a:pt x="1436" y="1915"/>
                </a:lnTo>
                <a:lnTo>
                  <a:pt x="1425" y="1901"/>
                </a:lnTo>
                <a:lnTo>
                  <a:pt x="1417" y="1886"/>
                </a:lnTo>
                <a:lnTo>
                  <a:pt x="1411" y="1870"/>
                </a:lnTo>
                <a:lnTo>
                  <a:pt x="1406" y="1853"/>
                </a:lnTo>
                <a:lnTo>
                  <a:pt x="1403" y="1836"/>
                </a:lnTo>
                <a:lnTo>
                  <a:pt x="1402" y="1818"/>
                </a:lnTo>
                <a:lnTo>
                  <a:pt x="1402" y="1126"/>
                </a:lnTo>
                <a:lnTo>
                  <a:pt x="371" y="1126"/>
                </a:lnTo>
                <a:lnTo>
                  <a:pt x="360" y="1127"/>
                </a:lnTo>
                <a:lnTo>
                  <a:pt x="349" y="1130"/>
                </a:lnTo>
                <a:lnTo>
                  <a:pt x="336" y="1135"/>
                </a:lnTo>
                <a:lnTo>
                  <a:pt x="324" y="1142"/>
                </a:lnTo>
                <a:lnTo>
                  <a:pt x="311" y="1150"/>
                </a:lnTo>
                <a:lnTo>
                  <a:pt x="297" y="1161"/>
                </a:lnTo>
                <a:lnTo>
                  <a:pt x="282" y="1175"/>
                </a:lnTo>
                <a:lnTo>
                  <a:pt x="267" y="1190"/>
                </a:lnTo>
                <a:lnTo>
                  <a:pt x="253" y="1206"/>
                </a:lnTo>
                <a:lnTo>
                  <a:pt x="238" y="1226"/>
                </a:lnTo>
                <a:lnTo>
                  <a:pt x="222" y="1247"/>
                </a:lnTo>
                <a:lnTo>
                  <a:pt x="206" y="1270"/>
                </a:lnTo>
                <a:lnTo>
                  <a:pt x="191" y="1297"/>
                </a:lnTo>
                <a:lnTo>
                  <a:pt x="175" y="1324"/>
                </a:lnTo>
                <a:lnTo>
                  <a:pt x="160" y="1355"/>
                </a:lnTo>
                <a:lnTo>
                  <a:pt x="145" y="1387"/>
                </a:lnTo>
                <a:lnTo>
                  <a:pt x="131" y="1421"/>
                </a:lnTo>
                <a:lnTo>
                  <a:pt x="116" y="1458"/>
                </a:lnTo>
                <a:lnTo>
                  <a:pt x="102" y="1498"/>
                </a:lnTo>
                <a:lnTo>
                  <a:pt x="89" y="1538"/>
                </a:lnTo>
                <a:lnTo>
                  <a:pt x="77" y="1582"/>
                </a:lnTo>
                <a:lnTo>
                  <a:pt x="64" y="1628"/>
                </a:lnTo>
                <a:lnTo>
                  <a:pt x="53" y="1677"/>
                </a:lnTo>
                <a:lnTo>
                  <a:pt x="43" y="1728"/>
                </a:lnTo>
                <a:lnTo>
                  <a:pt x="34" y="1781"/>
                </a:lnTo>
                <a:lnTo>
                  <a:pt x="26" y="1836"/>
                </a:lnTo>
                <a:lnTo>
                  <a:pt x="19" y="1894"/>
                </a:lnTo>
                <a:lnTo>
                  <a:pt x="11" y="1954"/>
                </a:lnTo>
                <a:lnTo>
                  <a:pt x="7" y="2017"/>
                </a:lnTo>
                <a:lnTo>
                  <a:pt x="3" y="2082"/>
                </a:lnTo>
                <a:lnTo>
                  <a:pt x="1" y="2150"/>
                </a:lnTo>
                <a:lnTo>
                  <a:pt x="0" y="2221"/>
                </a:lnTo>
                <a:lnTo>
                  <a:pt x="1" y="2291"/>
                </a:lnTo>
                <a:lnTo>
                  <a:pt x="3" y="2358"/>
                </a:lnTo>
                <a:lnTo>
                  <a:pt x="7" y="2424"/>
                </a:lnTo>
                <a:lnTo>
                  <a:pt x="11" y="2488"/>
                </a:lnTo>
                <a:lnTo>
                  <a:pt x="19" y="2550"/>
                </a:lnTo>
                <a:lnTo>
                  <a:pt x="26" y="2609"/>
                </a:lnTo>
                <a:lnTo>
                  <a:pt x="34" y="2665"/>
                </a:lnTo>
                <a:lnTo>
                  <a:pt x="43" y="2720"/>
                </a:lnTo>
                <a:lnTo>
                  <a:pt x="53" y="2772"/>
                </a:lnTo>
                <a:lnTo>
                  <a:pt x="64" y="2822"/>
                </a:lnTo>
                <a:lnTo>
                  <a:pt x="77" y="2870"/>
                </a:lnTo>
                <a:lnTo>
                  <a:pt x="89" y="2914"/>
                </a:lnTo>
                <a:lnTo>
                  <a:pt x="102" y="2958"/>
                </a:lnTo>
                <a:lnTo>
                  <a:pt x="116" y="2999"/>
                </a:lnTo>
                <a:lnTo>
                  <a:pt x="131" y="3038"/>
                </a:lnTo>
                <a:lnTo>
                  <a:pt x="145" y="3074"/>
                </a:lnTo>
                <a:lnTo>
                  <a:pt x="160" y="3108"/>
                </a:lnTo>
                <a:lnTo>
                  <a:pt x="175" y="3141"/>
                </a:lnTo>
                <a:lnTo>
                  <a:pt x="191" y="3170"/>
                </a:lnTo>
                <a:lnTo>
                  <a:pt x="206" y="3198"/>
                </a:lnTo>
                <a:lnTo>
                  <a:pt x="222" y="3223"/>
                </a:lnTo>
                <a:lnTo>
                  <a:pt x="238" y="3245"/>
                </a:lnTo>
                <a:lnTo>
                  <a:pt x="253" y="3267"/>
                </a:lnTo>
                <a:lnTo>
                  <a:pt x="267" y="3285"/>
                </a:lnTo>
                <a:lnTo>
                  <a:pt x="282" y="3301"/>
                </a:lnTo>
                <a:lnTo>
                  <a:pt x="297" y="3316"/>
                </a:lnTo>
                <a:lnTo>
                  <a:pt x="311" y="3328"/>
                </a:lnTo>
                <a:lnTo>
                  <a:pt x="324" y="3338"/>
                </a:lnTo>
                <a:lnTo>
                  <a:pt x="336" y="3345"/>
                </a:lnTo>
                <a:lnTo>
                  <a:pt x="349" y="3351"/>
                </a:lnTo>
                <a:lnTo>
                  <a:pt x="360" y="3354"/>
                </a:lnTo>
                <a:lnTo>
                  <a:pt x="371" y="3355"/>
                </a:lnTo>
                <a:lnTo>
                  <a:pt x="901" y="3355"/>
                </a:lnTo>
                <a:lnTo>
                  <a:pt x="901" y="2939"/>
                </a:lnTo>
                <a:lnTo>
                  <a:pt x="901" y="2927"/>
                </a:lnTo>
                <a:lnTo>
                  <a:pt x="903" y="2913"/>
                </a:lnTo>
                <a:lnTo>
                  <a:pt x="907" y="2901"/>
                </a:lnTo>
                <a:lnTo>
                  <a:pt x="911" y="2888"/>
                </a:lnTo>
                <a:lnTo>
                  <a:pt x="917" y="2877"/>
                </a:lnTo>
                <a:lnTo>
                  <a:pt x="925" y="2864"/>
                </a:lnTo>
                <a:lnTo>
                  <a:pt x="933" y="2854"/>
                </a:lnTo>
                <a:lnTo>
                  <a:pt x="943" y="2844"/>
                </a:lnTo>
                <a:lnTo>
                  <a:pt x="954" y="2834"/>
                </a:lnTo>
                <a:lnTo>
                  <a:pt x="966" y="2826"/>
                </a:lnTo>
                <a:lnTo>
                  <a:pt x="980" y="2819"/>
                </a:lnTo>
                <a:lnTo>
                  <a:pt x="994" y="2812"/>
                </a:lnTo>
                <a:lnTo>
                  <a:pt x="1010" y="2806"/>
                </a:lnTo>
                <a:lnTo>
                  <a:pt x="1027" y="2803"/>
                </a:lnTo>
                <a:lnTo>
                  <a:pt x="1044" y="2800"/>
                </a:lnTo>
                <a:lnTo>
                  <a:pt x="1064" y="2800"/>
                </a:lnTo>
                <a:lnTo>
                  <a:pt x="4303" y="2800"/>
                </a:lnTo>
                <a:lnTo>
                  <a:pt x="4327" y="2800"/>
                </a:lnTo>
                <a:lnTo>
                  <a:pt x="4347" y="2801"/>
                </a:lnTo>
                <a:lnTo>
                  <a:pt x="4366" y="2804"/>
                </a:lnTo>
                <a:lnTo>
                  <a:pt x="4384" y="2807"/>
                </a:lnTo>
                <a:lnTo>
                  <a:pt x="4400" y="2813"/>
                </a:lnTo>
                <a:lnTo>
                  <a:pt x="4414" y="2819"/>
                </a:lnTo>
                <a:lnTo>
                  <a:pt x="4426" y="2825"/>
                </a:lnTo>
                <a:lnTo>
                  <a:pt x="4438" y="2833"/>
                </a:lnTo>
                <a:lnTo>
                  <a:pt x="4447" y="2842"/>
                </a:lnTo>
                <a:lnTo>
                  <a:pt x="4455" y="2852"/>
                </a:lnTo>
                <a:lnTo>
                  <a:pt x="4462" y="2863"/>
                </a:lnTo>
                <a:lnTo>
                  <a:pt x="4467" y="2877"/>
                </a:lnTo>
                <a:lnTo>
                  <a:pt x="4471" y="2890"/>
                </a:lnTo>
                <a:lnTo>
                  <a:pt x="4474" y="2905"/>
                </a:lnTo>
                <a:lnTo>
                  <a:pt x="4476" y="2922"/>
                </a:lnTo>
                <a:lnTo>
                  <a:pt x="4476" y="2939"/>
                </a:lnTo>
                <a:lnTo>
                  <a:pt x="4477" y="3186"/>
                </a:lnTo>
                <a:lnTo>
                  <a:pt x="4476" y="3355"/>
                </a:lnTo>
                <a:lnTo>
                  <a:pt x="5023" y="3355"/>
                </a:lnTo>
                <a:lnTo>
                  <a:pt x="5034" y="3354"/>
                </a:lnTo>
                <a:lnTo>
                  <a:pt x="5045" y="3351"/>
                </a:lnTo>
                <a:lnTo>
                  <a:pt x="5057" y="3346"/>
                </a:lnTo>
                <a:lnTo>
                  <a:pt x="5069" y="3340"/>
                </a:lnTo>
                <a:lnTo>
                  <a:pt x="5084" y="3331"/>
                </a:lnTo>
                <a:lnTo>
                  <a:pt x="5097" y="3320"/>
                </a:lnTo>
                <a:lnTo>
                  <a:pt x="5111" y="3307"/>
                </a:lnTo>
                <a:lnTo>
                  <a:pt x="5126" y="3291"/>
                </a:lnTo>
                <a:lnTo>
                  <a:pt x="5142" y="3275"/>
                </a:lnTo>
                <a:lnTo>
                  <a:pt x="5157" y="3256"/>
                </a:lnTo>
                <a:lnTo>
                  <a:pt x="5172" y="3234"/>
                </a:lnTo>
                <a:lnTo>
                  <a:pt x="5187" y="3211"/>
                </a:lnTo>
                <a:lnTo>
                  <a:pt x="5203" y="3184"/>
                </a:lnTo>
                <a:lnTo>
                  <a:pt x="5218" y="3157"/>
                </a:lnTo>
                <a:lnTo>
                  <a:pt x="5233" y="3126"/>
                </a:lnTo>
                <a:lnTo>
                  <a:pt x="5249" y="3095"/>
                </a:lnTo>
                <a:lnTo>
                  <a:pt x="5263" y="3060"/>
                </a:lnTo>
                <a:lnTo>
                  <a:pt x="5277" y="3023"/>
                </a:lnTo>
                <a:lnTo>
                  <a:pt x="5291" y="2984"/>
                </a:lnTo>
                <a:lnTo>
                  <a:pt x="5305" y="2943"/>
                </a:lnTo>
                <a:lnTo>
                  <a:pt x="5317" y="2899"/>
                </a:lnTo>
                <a:lnTo>
                  <a:pt x="5329" y="2853"/>
                </a:lnTo>
                <a:lnTo>
                  <a:pt x="5340" y="2804"/>
                </a:lnTo>
                <a:lnTo>
                  <a:pt x="5350" y="2753"/>
                </a:lnTo>
                <a:lnTo>
                  <a:pt x="5361" y="2700"/>
                </a:lnTo>
                <a:lnTo>
                  <a:pt x="5369" y="2645"/>
                </a:lnTo>
                <a:lnTo>
                  <a:pt x="5376" y="2587"/>
                </a:lnTo>
                <a:lnTo>
                  <a:pt x="5382" y="2527"/>
                </a:lnTo>
                <a:lnTo>
                  <a:pt x="5387" y="2464"/>
                </a:lnTo>
                <a:lnTo>
                  <a:pt x="5390" y="2399"/>
                </a:lnTo>
                <a:lnTo>
                  <a:pt x="5393" y="2331"/>
                </a:lnTo>
                <a:lnTo>
                  <a:pt x="5393" y="2260"/>
                </a:lnTo>
                <a:lnTo>
                  <a:pt x="5392" y="2190"/>
                </a:lnTo>
                <a:lnTo>
                  <a:pt x="5390" y="2122"/>
                </a:lnTo>
                <a:lnTo>
                  <a:pt x="5386" y="2057"/>
                </a:lnTo>
                <a:lnTo>
                  <a:pt x="5381" y="1993"/>
                </a:lnTo>
                <a:lnTo>
                  <a:pt x="5375" y="1931"/>
                </a:lnTo>
                <a:lnTo>
                  <a:pt x="5367" y="1872"/>
                </a:lnTo>
                <a:lnTo>
                  <a:pt x="5359" y="1816"/>
                </a:lnTo>
                <a:lnTo>
                  <a:pt x="5348" y="1761"/>
                </a:lnTo>
                <a:lnTo>
                  <a:pt x="5337" y="1709"/>
                </a:lnTo>
                <a:lnTo>
                  <a:pt x="5325" y="1660"/>
                </a:lnTo>
                <a:lnTo>
                  <a:pt x="5313" y="1612"/>
                </a:lnTo>
                <a:lnTo>
                  <a:pt x="5299" y="1567"/>
                </a:lnTo>
                <a:lnTo>
                  <a:pt x="5285" y="1523"/>
                </a:lnTo>
                <a:lnTo>
                  <a:pt x="5271" y="1482"/>
                </a:lnTo>
                <a:lnTo>
                  <a:pt x="5256" y="1444"/>
                </a:lnTo>
                <a:lnTo>
                  <a:pt x="5240" y="1407"/>
                </a:lnTo>
                <a:lnTo>
                  <a:pt x="5224" y="1373"/>
                </a:lnTo>
                <a:lnTo>
                  <a:pt x="5209" y="1341"/>
                </a:lnTo>
                <a:lnTo>
                  <a:pt x="5193" y="1311"/>
                </a:lnTo>
                <a:lnTo>
                  <a:pt x="5176" y="1284"/>
                </a:lnTo>
                <a:lnTo>
                  <a:pt x="5160" y="1258"/>
                </a:lnTo>
                <a:lnTo>
                  <a:pt x="5144" y="1236"/>
                </a:lnTo>
                <a:lnTo>
                  <a:pt x="5128" y="1214"/>
                </a:lnTo>
                <a:lnTo>
                  <a:pt x="5112" y="1196"/>
                </a:lnTo>
                <a:lnTo>
                  <a:pt x="5097" y="1180"/>
                </a:lnTo>
                <a:lnTo>
                  <a:pt x="5082" y="1165"/>
                </a:lnTo>
                <a:lnTo>
                  <a:pt x="5068" y="1153"/>
                </a:lnTo>
                <a:lnTo>
                  <a:pt x="5054" y="1143"/>
                </a:lnTo>
                <a:lnTo>
                  <a:pt x="5041" y="1136"/>
                </a:lnTo>
                <a:lnTo>
                  <a:pt x="5028" y="1130"/>
                </a:lnTo>
                <a:lnTo>
                  <a:pt x="5017" y="1127"/>
                </a:lnTo>
                <a:lnTo>
                  <a:pt x="5006" y="1126"/>
                </a:lnTo>
                <a:close/>
                <a:moveTo>
                  <a:pt x="688" y="1442"/>
                </a:moveTo>
                <a:lnTo>
                  <a:pt x="688" y="1442"/>
                </a:lnTo>
                <a:lnTo>
                  <a:pt x="669" y="1442"/>
                </a:lnTo>
                <a:lnTo>
                  <a:pt x="650" y="1441"/>
                </a:lnTo>
                <a:lnTo>
                  <a:pt x="633" y="1438"/>
                </a:lnTo>
                <a:lnTo>
                  <a:pt x="615" y="1436"/>
                </a:lnTo>
                <a:lnTo>
                  <a:pt x="599" y="1434"/>
                </a:lnTo>
                <a:lnTo>
                  <a:pt x="584" y="1430"/>
                </a:lnTo>
                <a:lnTo>
                  <a:pt x="570" y="1427"/>
                </a:lnTo>
                <a:lnTo>
                  <a:pt x="556" y="1423"/>
                </a:lnTo>
                <a:lnTo>
                  <a:pt x="544" y="1418"/>
                </a:lnTo>
                <a:lnTo>
                  <a:pt x="534" y="1413"/>
                </a:lnTo>
                <a:lnTo>
                  <a:pt x="525" y="1408"/>
                </a:lnTo>
                <a:lnTo>
                  <a:pt x="517" y="1402"/>
                </a:lnTo>
                <a:lnTo>
                  <a:pt x="511" y="1396"/>
                </a:lnTo>
                <a:lnTo>
                  <a:pt x="505" y="1390"/>
                </a:lnTo>
                <a:lnTo>
                  <a:pt x="503" y="1383"/>
                </a:lnTo>
                <a:lnTo>
                  <a:pt x="502" y="1376"/>
                </a:lnTo>
                <a:lnTo>
                  <a:pt x="503" y="1370"/>
                </a:lnTo>
                <a:lnTo>
                  <a:pt x="505" y="1364"/>
                </a:lnTo>
                <a:lnTo>
                  <a:pt x="511" y="1357"/>
                </a:lnTo>
                <a:lnTo>
                  <a:pt x="517" y="1352"/>
                </a:lnTo>
                <a:lnTo>
                  <a:pt x="525" y="1346"/>
                </a:lnTo>
                <a:lnTo>
                  <a:pt x="534" y="1341"/>
                </a:lnTo>
                <a:lnTo>
                  <a:pt x="544" y="1336"/>
                </a:lnTo>
                <a:lnTo>
                  <a:pt x="556" y="1331"/>
                </a:lnTo>
                <a:lnTo>
                  <a:pt x="570" y="1326"/>
                </a:lnTo>
                <a:lnTo>
                  <a:pt x="584" y="1322"/>
                </a:lnTo>
                <a:lnTo>
                  <a:pt x="599" y="1319"/>
                </a:lnTo>
                <a:lnTo>
                  <a:pt x="615" y="1317"/>
                </a:lnTo>
                <a:lnTo>
                  <a:pt x="633" y="1314"/>
                </a:lnTo>
                <a:lnTo>
                  <a:pt x="650" y="1313"/>
                </a:lnTo>
                <a:lnTo>
                  <a:pt x="669" y="1312"/>
                </a:lnTo>
                <a:lnTo>
                  <a:pt x="688" y="1312"/>
                </a:lnTo>
                <a:lnTo>
                  <a:pt x="707" y="1312"/>
                </a:lnTo>
                <a:lnTo>
                  <a:pt x="725" y="1313"/>
                </a:lnTo>
                <a:lnTo>
                  <a:pt x="744" y="1314"/>
                </a:lnTo>
                <a:lnTo>
                  <a:pt x="760" y="1317"/>
                </a:lnTo>
                <a:lnTo>
                  <a:pt x="776" y="1319"/>
                </a:lnTo>
                <a:lnTo>
                  <a:pt x="792" y="1322"/>
                </a:lnTo>
                <a:lnTo>
                  <a:pt x="807" y="1326"/>
                </a:lnTo>
                <a:lnTo>
                  <a:pt x="820" y="1331"/>
                </a:lnTo>
                <a:lnTo>
                  <a:pt x="831" y="1336"/>
                </a:lnTo>
                <a:lnTo>
                  <a:pt x="843" y="1341"/>
                </a:lnTo>
                <a:lnTo>
                  <a:pt x="852" y="1346"/>
                </a:lnTo>
                <a:lnTo>
                  <a:pt x="860" y="1352"/>
                </a:lnTo>
                <a:lnTo>
                  <a:pt x="866" y="1357"/>
                </a:lnTo>
                <a:lnTo>
                  <a:pt x="870" y="1364"/>
                </a:lnTo>
                <a:lnTo>
                  <a:pt x="873" y="1370"/>
                </a:lnTo>
                <a:lnTo>
                  <a:pt x="874" y="1376"/>
                </a:lnTo>
                <a:lnTo>
                  <a:pt x="873" y="1383"/>
                </a:lnTo>
                <a:lnTo>
                  <a:pt x="870" y="1390"/>
                </a:lnTo>
                <a:lnTo>
                  <a:pt x="866" y="1396"/>
                </a:lnTo>
                <a:lnTo>
                  <a:pt x="860" y="1402"/>
                </a:lnTo>
                <a:lnTo>
                  <a:pt x="852" y="1408"/>
                </a:lnTo>
                <a:lnTo>
                  <a:pt x="843" y="1413"/>
                </a:lnTo>
                <a:lnTo>
                  <a:pt x="831" y="1418"/>
                </a:lnTo>
                <a:lnTo>
                  <a:pt x="820" y="1423"/>
                </a:lnTo>
                <a:lnTo>
                  <a:pt x="807" y="1427"/>
                </a:lnTo>
                <a:lnTo>
                  <a:pt x="792" y="1430"/>
                </a:lnTo>
                <a:lnTo>
                  <a:pt x="776" y="1434"/>
                </a:lnTo>
                <a:lnTo>
                  <a:pt x="760" y="1436"/>
                </a:lnTo>
                <a:lnTo>
                  <a:pt x="744" y="1438"/>
                </a:lnTo>
                <a:lnTo>
                  <a:pt x="725" y="1441"/>
                </a:lnTo>
                <a:lnTo>
                  <a:pt x="707" y="1442"/>
                </a:lnTo>
                <a:lnTo>
                  <a:pt x="688" y="1442"/>
                </a:lnTo>
                <a:close/>
                <a:moveTo>
                  <a:pt x="4402" y="1471"/>
                </a:moveTo>
                <a:lnTo>
                  <a:pt x="4402" y="1471"/>
                </a:lnTo>
                <a:lnTo>
                  <a:pt x="4391" y="1470"/>
                </a:lnTo>
                <a:lnTo>
                  <a:pt x="4380" y="1469"/>
                </a:lnTo>
                <a:lnTo>
                  <a:pt x="4368" y="1466"/>
                </a:lnTo>
                <a:lnTo>
                  <a:pt x="4358" y="1463"/>
                </a:lnTo>
                <a:lnTo>
                  <a:pt x="4348" y="1459"/>
                </a:lnTo>
                <a:lnTo>
                  <a:pt x="4339" y="1454"/>
                </a:lnTo>
                <a:lnTo>
                  <a:pt x="4330" y="1448"/>
                </a:lnTo>
                <a:lnTo>
                  <a:pt x="4322" y="1442"/>
                </a:lnTo>
                <a:lnTo>
                  <a:pt x="4314" y="1434"/>
                </a:lnTo>
                <a:lnTo>
                  <a:pt x="4308" y="1426"/>
                </a:lnTo>
                <a:lnTo>
                  <a:pt x="4302" y="1418"/>
                </a:lnTo>
                <a:lnTo>
                  <a:pt x="4297" y="1409"/>
                </a:lnTo>
                <a:lnTo>
                  <a:pt x="4294" y="1400"/>
                </a:lnTo>
                <a:lnTo>
                  <a:pt x="4291" y="1391"/>
                </a:lnTo>
                <a:lnTo>
                  <a:pt x="4289" y="1380"/>
                </a:lnTo>
                <a:lnTo>
                  <a:pt x="4289" y="1370"/>
                </a:lnTo>
                <a:lnTo>
                  <a:pt x="4289" y="1359"/>
                </a:lnTo>
                <a:lnTo>
                  <a:pt x="4291" y="1350"/>
                </a:lnTo>
                <a:lnTo>
                  <a:pt x="4294" y="1340"/>
                </a:lnTo>
                <a:lnTo>
                  <a:pt x="4297" y="1331"/>
                </a:lnTo>
                <a:lnTo>
                  <a:pt x="4302" y="1321"/>
                </a:lnTo>
                <a:lnTo>
                  <a:pt x="4308" y="1313"/>
                </a:lnTo>
                <a:lnTo>
                  <a:pt x="4314" y="1305"/>
                </a:lnTo>
                <a:lnTo>
                  <a:pt x="4322" y="1298"/>
                </a:lnTo>
                <a:lnTo>
                  <a:pt x="4330" y="1292"/>
                </a:lnTo>
                <a:lnTo>
                  <a:pt x="4339" y="1286"/>
                </a:lnTo>
                <a:lnTo>
                  <a:pt x="4348" y="1281"/>
                </a:lnTo>
                <a:lnTo>
                  <a:pt x="4358" y="1277"/>
                </a:lnTo>
                <a:lnTo>
                  <a:pt x="4368" y="1273"/>
                </a:lnTo>
                <a:lnTo>
                  <a:pt x="4380" y="1270"/>
                </a:lnTo>
                <a:lnTo>
                  <a:pt x="4391" y="1269"/>
                </a:lnTo>
                <a:lnTo>
                  <a:pt x="4402" y="1268"/>
                </a:lnTo>
                <a:lnTo>
                  <a:pt x="4413" y="1269"/>
                </a:lnTo>
                <a:lnTo>
                  <a:pt x="4424" y="1270"/>
                </a:lnTo>
                <a:lnTo>
                  <a:pt x="4436" y="1273"/>
                </a:lnTo>
                <a:lnTo>
                  <a:pt x="4446" y="1277"/>
                </a:lnTo>
                <a:lnTo>
                  <a:pt x="4456" y="1281"/>
                </a:lnTo>
                <a:lnTo>
                  <a:pt x="4465" y="1286"/>
                </a:lnTo>
                <a:lnTo>
                  <a:pt x="4474" y="1292"/>
                </a:lnTo>
                <a:lnTo>
                  <a:pt x="4482" y="1298"/>
                </a:lnTo>
                <a:lnTo>
                  <a:pt x="4490" y="1305"/>
                </a:lnTo>
                <a:lnTo>
                  <a:pt x="4496" y="1313"/>
                </a:lnTo>
                <a:lnTo>
                  <a:pt x="4502" y="1321"/>
                </a:lnTo>
                <a:lnTo>
                  <a:pt x="4507" y="1331"/>
                </a:lnTo>
                <a:lnTo>
                  <a:pt x="4510" y="1340"/>
                </a:lnTo>
                <a:lnTo>
                  <a:pt x="4513" y="1350"/>
                </a:lnTo>
                <a:lnTo>
                  <a:pt x="4515" y="1359"/>
                </a:lnTo>
                <a:lnTo>
                  <a:pt x="4515" y="1370"/>
                </a:lnTo>
                <a:lnTo>
                  <a:pt x="4515" y="1380"/>
                </a:lnTo>
                <a:lnTo>
                  <a:pt x="4513" y="1391"/>
                </a:lnTo>
                <a:lnTo>
                  <a:pt x="4510" y="1400"/>
                </a:lnTo>
                <a:lnTo>
                  <a:pt x="4507" y="1409"/>
                </a:lnTo>
                <a:lnTo>
                  <a:pt x="4502" y="1418"/>
                </a:lnTo>
                <a:lnTo>
                  <a:pt x="4496" y="1426"/>
                </a:lnTo>
                <a:lnTo>
                  <a:pt x="4490" y="1434"/>
                </a:lnTo>
                <a:lnTo>
                  <a:pt x="4482" y="1442"/>
                </a:lnTo>
                <a:lnTo>
                  <a:pt x="4474" y="1448"/>
                </a:lnTo>
                <a:lnTo>
                  <a:pt x="4465" y="1454"/>
                </a:lnTo>
                <a:lnTo>
                  <a:pt x="4456" y="1459"/>
                </a:lnTo>
                <a:lnTo>
                  <a:pt x="4446" y="1463"/>
                </a:lnTo>
                <a:lnTo>
                  <a:pt x="4436" y="1466"/>
                </a:lnTo>
                <a:lnTo>
                  <a:pt x="4424" y="1469"/>
                </a:lnTo>
                <a:lnTo>
                  <a:pt x="4413" y="1470"/>
                </a:lnTo>
                <a:lnTo>
                  <a:pt x="4402" y="1471"/>
                </a:lnTo>
                <a:close/>
                <a:moveTo>
                  <a:pt x="4726" y="1471"/>
                </a:moveTo>
                <a:lnTo>
                  <a:pt x="4726" y="1471"/>
                </a:lnTo>
                <a:lnTo>
                  <a:pt x="4714" y="1470"/>
                </a:lnTo>
                <a:lnTo>
                  <a:pt x="4703" y="1469"/>
                </a:lnTo>
                <a:lnTo>
                  <a:pt x="4692" y="1466"/>
                </a:lnTo>
                <a:lnTo>
                  <a:pt x="4681" y="1463"/>
                </a:lnTo>
                <a:lnTo>
                  <a:pt x="4672" y="1459"/>
                </a:lnTo>
                <a:lnTo>
                  <a:pt x="4662" y="1454"/>
                </a:lnTo>
                <a:lnTo>
                  <a:pt x="4654" y="1448"/>
                </a:lnTo>
                <a:lnTo>
                  <a:pt x="4645" y="1442"/>
                </a:lnTo>
                <a:lnTo>
                  <a:pt x="4638" y="1434"/>
                </a:lnTo>
                <a:lnTo>
                  <a:pt x="4631" y="1426"/>
                </a:lnTo>
                <a:lnTo>
                  <a:pt x="4626" y="1418"/>
                </a:lnTo>
                <a:lnTo>
                  <a:pt x="4621" y="1409"/>
                </a:lnTo>
                <a:lnTo>
                  <a:pt x="4617" y="1400"/>
                </a:lnTo>
                <a:lnTo>
                  <a:pt x="4615" y="1391"/>
                </a:lnTo>
                <a:lnTo>
                  <a:pt x="4613" y="1380"/>
                </a:lnTo>
                <a:lnTo>
                  <a:pt x="4612" y="1370"/>
                </a:lnTo>
                <a:lnTo>
                  <a:pt x="4613" y="1359"/>
                </a:lnTo>
                <a:lnTo>
                  <a:pt x="4615" y="1350"/>
                </a:lnTo>
                <a:lnTo>
                  <a:pt x="4617" y="1340"/>
                </a:lnTo>
                <a:lnTo>
                  <a:pt x="4621" y="1331"/>
                </a:lnTo>
                <a:lnTo>
                  <a:pt x="4626" y="1321"/>
                </a:lnTo>
                <a:lnTo>
                  <a:pt x="4631" y="1313"/>
                </a:lnTo>
                <a:lnTo>
                  <a:pt x="4638" y="1305"/>
                </a:lnTo>
                <a:lnTo>
                  <a:pt x="4645" y="1298"/>
                </a:lnTo>
                <a:lnTo>
                  <a:pt x="4654" y="1292"/>
                </a:lnTo>
                <a:lnTo>
                  <a:pt x="4662" y="1286"/>
                </a:lnTo>
                <a:lnTo>
                  <a:pt x="4672" y="1281"/>
                </a:lnTo>
                <a:lnTo>
                  <a:pt x="4681" y="1277"/>
                </a:lnTo>
                <a:lnTo>
                  <a:pt x="4692" y="1273"/>
                </a:lnTo>
                <a:lnTo>
                  <a:pt x="4703" y="1270"/>
                </a:lnTo>
                <a:lnTo>
                  <a:pt x="4714" y="1269"/>
                </a:lnTo>
                <a:lnTo>
                  <a:pt x="4726" y="1268"/>
                </a:lnTo>
                <a:lnTo>
                  <a:pt x="4737" y="1269"/>
                </a:lnTo>
                <a:lnTo>
                  <a:pt x="4748" y="1270"/>
                </a:lnTo>
                <a:lnTo>
                  <a:pt x="4760" y="1273"/>
                </a:lnTo>
                <a:lnTo>
                  <a:pt x="4770" y="1277"/>
                </a:lnTo>
                <a:lnTo>
                  <a:pt x="4780" y="1281"/>
                </a:lnTo>
                <a:lnTo>
                  <a:pt x="4789" y="1286"/>
                </a:lnTo>
                <a:lnTo>
                  <a:pt x="4797" y="1292"/>
                </a:lnTo>
                <a:lnTo>
                  <a:pt x="4805" y="1298"/>
                </a:lnTo>
                <a:lnTo>
                  <a:pt x="4813" y="1305"/>
                </a:lnTo>
                <a:lnTo>
                  <a:pt x="4820" y="1313"/>
                </a:lnTo>
                <a:lnTo>
                  <a:pt x="4825" y="1321"/>
                </a:lnTo>
                <a:lnTo>
                  <a:pt x="4830" y="1331"/>
                </a:lnTo>
                <a:lnTo>
                  <a:pt x="4834" y="1340"/>
                </a:lnTo>
                <a:lnTo>
                  <a:pt x="4836" y="1350"/>
                </a:lnTo>
                <a:lnTo>
                  <a:pt x="4838" y="1359"/>
                </a:lnTo>
                <a:lnTo>
                  <a:pt x="4839" y="1370"/>
                </a:lnTo>
                <a:lnTo>
                  <a:pt x="4838" y="1380"/>
                </a:lnTo>
                <a:lnTo>
                  <a:pt x="4836" y="1391"/>
                </a:lnTo>
                <a:lnTo>
                  <a:pt x="4834" y="1400"/>
                </a:lnTo>
                <a:lnTo>
                  <a:pt x="4830" y="1409"/>
                </a:lnTo>
                <a:lnTo>
                  <a:pt x="4825" y="1418"/>
                </a:lnTo>
                <a:lnTo>
                  <a:pt x="4820" y="1426"/>
                </a:lnTo>
                <a:lnTo>
                  <a:pt x="4813" y="1434"/>
                </a:lnTo>
                <a:lnTo>
                  <a:pt x="4805" y="1442"/>
                </a:lnTo>
                <a:lnTo>
                  <a:pt x="4797" y="1448"/>
                </a:lnTo>
                <a:lnTo>
                  <a:pt x="4789" y="1454"/>
                </a:lnTo>
                <a:lnTo>
                  <a:pt x="4780" y="1459"/>
                </a:lnTo>
                <a:lnTo>
                  <a:pt x="4770" y="1463"/>
                </a:lnTo>
                <a:lnTo>
                  <a:pt x="4760" y="1466"/>
                </a:lnTo>
                <a:lnTo>
                  <a:pt x="4748" y="1469"/>
                </a:lnTo>
                <a:lnTo>
                  <a:pt x="4737" y="1470"/>
                </a:lnTo>
                <a:lnTo>
                  <a:pt x="4726" y="1471"/>
                </a:lnTo>
                <a:close/>
              </a:path>
            </a:pathLst>
          </a:custGeom>
          <a:solidFill>
            <a:schemeClr val="accent1"/>
          </a:solidFill>
          <a:ln>
            <a:noFill/>
          </a:ln>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5" name="KSO_Shape"/>
          <p:cNvSpPr/>
          <p:nvPr/>
        </p:nvSpPr>
        <p:spPr bwMode="auto">
          <a:xfrm>
            <a:off x="9765422" y="2509343"/>
            <a:ext cx="370250" cy="277070"/>
          </a:xfrm>
          <a:custGeom>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0" name="矩形 9" descr="#clear#"/>
          <p:cNvSpPr/>
          <p:nvPr/>
        </p:nvSpPr>
        <p:spPr>
          <a:xfrm>
            <a:off x="1136129" y="145963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1" name="文本框 10" descr="#clear#"/>
          <p:cNvSpPr txBox="1"/>
          <p:nvPr/>
        </p:nvSpPr>
        <p:spPr>
          <a:xfrm>
            <a:off x="471748" y="1653439"/>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
        <p:nvSpPr>
          <p:cNvPr id="12" name="MH_Other_8"/>
          <p:cNvSpPr>
            <a:spLocks noChangeAspect="1"/>
          </p:cNvSpPr>
          <p:nvPr>
            <p:custDataLst>
              <p:tags r:id="rId2"/>
            </p:custDataLst>
          </p:nvPr>
        </p:nvSpPr>
        <p:spPr bwMode="auto">
          <a:xfrm rot="5400000">
            <a:off x="3649604"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a:solidFill>
                <a:prstClr val="black"/>
              </a:solidFill>
              <a:sym typeface="Arial" panose="020b0604020202020204" pitchFamily="34" charset="0"/>
            </a:endParaRPr>
          </a:p>
        </p:txBody>
      </p:sp>
      <p:sp>
        <p:nvSpPr>
          <p:cNvPr id="13" name="MH_Other_9"/>
          <p:cNvSpPr>
            <a:spLocks noChangeAspect="1"/>
          </p:cNvSpPr>
          <p:nvPr>
            <p:custDataLst>
              <p:tags r:id="rId3"/>
            </p:custDataLst>
          </p:nvPr>
        </p:nvSpPr>
        <p:spPr bwMode="auto">
          <a:xfrm rot="5400000">
            <a:off x="3836846"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a:solidFill>
                <a:prstClr val="black"/>
              </a:solidFill>
              <a:sym typeface="Arial" panose="020b0604020202020204" pitchFamily="34" charset="0"/>
            </a:endParaRPr>
          </a:p>
        </p:txBody>
      </p:sp>
      <p:sp>
        <p:nvSpPr>
          <p:cNvPr id="21" name="矩形 20" descr="#clear#"/>
          <p:cNvSpPr/>
          <p:nvPr/>
        </p:nvSpPr>
        <p:spPr>
          <a:xfrm>
            <a:off x="2160814"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22" name="矩形 21" descr="#clear#"/>
          <p:cNvSpPr/>
          <p:nvPr>
            <p:custDataLst>
              <p:tags r:id="rId4"/>
            </p:custDataLst>
          </p:nvPr>
        </p:nvSpPr>
        <p:spPr>
          <a:xfrm>
            <a:off x="1837578"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a:solidFill>
                  <a:srgbClr val="FFFFFF"/>
                </a:solidFill>
              </a:rPr>
              <a:t>请输入您的小标题</a:t>
            </a:r>
            <a:endParaRPr lang="zh-CN" altLang="en-US" sz="1800" spc="51">
              <a:solidFill>
                <a:srgbClr val="FFFFFF"/>
              </a:solidFill>
            </a:endParaRPr>
          </a:p>
        </p:txBody>
      </p:sp>
      <p:sp>
        <p:nvSpPr>
          <p:cNvPr id="23" name="MH_Other_8"/>
          <p:cNvSpPr>
            <a:spLocks noChangeAspect="1"/>
          </p:cNvSpPr>
          <p:nvPr>
            <p:custDataLst>
              <p:tags r:id="rId5"/>
            </p:custDataLst>
          </p:nvPr>
        </p:nvSpPr>
        <p:spPr bwMode="auto">
          <a:xfrm rot="5400000">
            <a:off x="8305530"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a:solidFill>
                <a:prstClr val="black"/>
              </a:solidFill>
              <a:sym typeface="Arial" panose="020b0604020202020204" pitchFamily="34" charset="0"/>
            </a:endParaRPr>
          </a:p>
        </p:txBody>
      </p:sp>
      <p:sp>
        <p:nvSpPr>
          <p:cNvPr id="24" name="MH_Other_9"/>
          <p:cNvSpPr>
            <a:spLocks noChangeAspect="1"/>
          </p:cNvSpPr>
          <p:nvPr>
            <p:custDataLst>
              <p:tags r:id="rId6"/>
            </p:custDataLst>
          </p:nvPr>
        </p:nvSpPr>
        <p:spPr bwMode="auto">
          <a:xfrm rot="5400000">
            <a:off x="8492772"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a:solidFill>
                <a:prstClr val="black"/>
              </a:solidFill>
              <a:sym typeface="Arial" panose="020b0604020202020204" pitchFamily="34" charset="0"/>
            </a:endParaRPr>
          </a:p>
        </p:txBody>
      </p:sp>
      <p:sp>
        <p:nvSpPr>
          <p:cNvPr id="25" name="矩形 24" descr="#clear#"/>
          <p:cNvSpPr/>
          <p:nvPr/>
        </p:nvSpPr>
        <p:spPr>
          <a:xfrm>
            <a:off x="6816740"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26" name="矩形 25" descr="#clear#"/>
          <p:cNvSpPr/>
          <p:nvPr>
            <p:custDataLst>
              <p:tags r:id="rId7"/>
            </p:custDataLst>
          </p:nvPr>
        </p:nvSpPr>
        <p:spPr>
          <a:xfrm>
            <a:off x="6493504"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a:solidFill>
                  <a:srgbClr val="FFFFFF"/>
                </a:solidFill>
              </a:rPr>
              <a:t>请输入您的小标题</a:t>
            </a:r>
            <a:endParaRPr lang="zh-CN" altLang="en-US" sz="1800" spc="51">
              <a:solidFill>
                <a:srgbClr val="FFFFFF"/>
              </a:solidFill>
            </a:endParaRPr>
          </a:p>
        </p:txBody>
      </p:sp>
    </p:spTree>
  </p:cSld>
  <p:clrMapOvr>
    <a:masterClrMapping/>
  </p:clrMapOvr>
  <p:transition spd="slow"/>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descr="#clear#"/>
          <p:cNvSpPr>
            <a:spLocks noGrp="1"/>
          </p:cNvSpPr>
          <p:nvPr>
            <p:ph type="title"/>
          </p:nvPr>
        </p:nvSpPr>
        <p:spPr/>
        <p:txBody>
          <a:bodyPr/>
          <a:lstStyle/>
          <a:p>
            <a:r>
              <a:rPr lang="zh-CN" altLang="en-US"/>
              <a:t>请输入第三章大标题</a:t>
            </a:r>
            <a:endParaRPr lang="zh-CN" altLang="en-US"/>
          </a:p>
        </p:txBody>
      </p:sp>
      <p:sp>
        <p:nvSpPr>
          <p:cNvPr id="9219" name="文本占位符 2" descr="#clear#"/>
          <p:cNvSpPr>
            <a:spLocks noGrp="1"/>
          </p:cNvSpPr>
          <p:nvPr>
            <p:ph type="body" idx="1"/>
          </p:nvPr>
        </p:nvSpPr>
        <p:spPr/>
        <p:txBody>
          <a:bodyPr/>
          <a:lstStyle/>
          <a:p>
            <a:r>
              <a:rPr lang="zh-CN" altLang="en-US"/>
              <a:t>请输入第三章说明小标题</a:t>
            </a:r>
            <a:endParaRPr lang="zh-CN" altLang="en-US"/>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35" name="任意多边形 17"/>
          <p:cNvSpPr/>
          <p:nvPr>
            <p:custDataLst>
              <p:tags r:id="rId2"/>
            </p:custDataLst>
          </p:nvPr>
        </p:nvSpPr>
        <p:spPr>
          <a:xfrm>
            <a:off x="1283928" y="3942424"/>
            <a:ext cx="1764825" cy="2212315"/>
          </a:xfrm>
          <a:custGeom>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36" name="任意多边形 16" descr="#clear#"/>
          <p:cNvSpPr/>
          <p:nvPr>
            <p:custDataLst>
              <p:tags r:id="rId3"/>
            </p:custDataLst>
          </p:nvPr>
        </p:nvSpPr>
        <p:spPr>
          <a:xfrm>
            <a:off x="1283928" y="3866223"/>
            <a:ext cx="1764805" cy="2132941"/>
          </a:xfrm>
          <a:custGeom>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a:solidFill>
                  <a:srgbClr val="FFFFFF"/>
                </a:solidFill>
                <a:latin typeface="+mn-ea"/>
              </a:rPr>
              <a:t>请输入文本请输入文本请输入文本请输入文本请输入文本</a:t>
            </a:r>
            <a:endParaRPr lang="zh-CN" altLang="zh-CN" sz="1800">
              <a:solidFill>
                <a:srgbClr val="FFFFFF"/>
              </a:solidFill>
              <a:latin typeface="+mn-ea"/>
            </a:endParaRPr>
          </a:p>
        </p:txBody>
      </p:sp>
      <p:sp>
        <p:nvSpPr>
          <p:cNvPr id="37" name="椭圆 36"/>
          <p:cNvSpPr/>
          <p:nvPr/>
        </p:nvSpPr>
        <p:spPr>
          <a:xfrm>
            <a:off x="179961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KSO_Shape"/>
          <p:cNvSpPr/>
          <p:nvPr/>
        </p:nvSpPr>
        <p:spPr>
          <a:xfrm>
            <a:off x="1999642" y="3389536"/>
            <a:ext cx="333375" cy="296148"/>
          </a:xfrm>
          <a:custGeom>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39" name="任意多边形 21"/>
          <p:cNvSpPr/>
          <p:nvPr>
            <p:custDataLst>
              <p:tags r:id="rId4"/>
            </p:custDataLst>
          </p:nvPr>
        </p:nvSpPr>
        <p:spPr>
          <a:xfrm>
            <a:off x="3248758" y="3942424"/>
            <a:ext cx="1764825" cy="2212315"/>
          </a:xfrm>
          <a:custGeom>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40" name="任意多边形 22" descr="#clear#"/>
          <p:cNvSpPr/>
          <p:nvPr>
            <p:custDataLst>
              <p:tags r:id="rId5"/>
            </p:custDataLst>
          </p:nvPr>
        </p:nvSpPr>
        <p:spPr>
          <a:xfrm>
            <a:off x="3248758" y="3866223"/>
            <a:ext cx="1764805" cy="2132941"/>
          </a:xfrm>
          <a:custGeom>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a:solidFill>
                  <a:srgbClr val="FFFFFF"/>
                </a:solidFill>
                <a:latin typeface="+mn-ea"/>
              </a:rPr>
              <a:t>请输入文本请输入文本请输入文本请输入文本请输入文本</a:t>
            </a:r>
            <a:endParaRPr lang="zh-CN" altLang="zh-CN" sz="1800">
              <a:solidFill>
                <a:srgbClr val="FFFFFF"/>
              </a:solidFill>
              <a:latin typeface="+mn-ea"/>
            </a:endParaRPr>
          </a:p>
        </p:txBody>
      </p:sp>
      <p:sp>
        <p:nvSpPr>
          <p:cNvPr id="41" name="椭圆 40"/>
          <p:cNvSpPr/>
          <p:nvPr/>
        </p:nvSpPr>
        <p:spPr>
          <a:xfrm>
            <a:off x="376444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25"/>
          <p:cNvSpPr/>
          <p:nvPr>
            <p:custDataLst>
              <p:tags r:id="rId6"/>
            </p:custDataLst>
          </p:nvPr>
        </p:nvSpPr>
        <p:spPr>
          <a:xfrm>
            <a:off x="5213588" y="3942424"/>
            <a:ext cx="1764825" cy="2212315"/>
          </a:xfrm>
          <a:custGeom>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43" name="任意多边形 26" descr="#clear#"/>
          <p:cNvSpPr/>
          <p:nvPr>
            <p:custDataLst>
              <p:tags r:id="rId7"/>
            </p:custDataLst>
          </p:nvPr>
        </p:nvSpPr>
        <p:spPr>
          <a:xfrm>
            <a:off x="5213588" y="3866223"/>
            <a:ext cx="1764805" cy="2132941"/>
          </a:xfrm>
          <a:custGeom>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a:solidFill>
                  <a:srgbClr val="FFFFFF"/>
                </a:solidFill>
                <a:latin typeface="+mn-ea"/>
              </a:rPr>
              <a:t>请输入文本请输入文本请输入文本请输入文本请输入文本</a:t>
            </a:r>
            <a:endParaRPr lang="zh-CN" altLang="zh-CN" sz="1800">
              <a:solidFill>
                <a:srgbClr val="FFFFFF"/>
              </a:solidFill>
              <a:latin typeface="+mn-ea"/>
            </a:endParaRPr>
          </a:p>
        </p:txBody>
      </p:sp>
      <p:sp>
        <p:nvSpPr>
          <p:cNvPr id="44" name="椭圆 43"/>
          <p:cNvSpPr/>
          <p:nvPr/>
        </p:nvSpPr>
        <p:spPr>
          <a:xfrm>
            <a:off x="572927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任意多边形 29"/>
          <p:cNvSpPr/>
          <p:nvPr>
            <p:custDataLst>
              <p:tags r:id="rId8"/>
            </p:custDataLst>
          </p:nvPr>
        </p:nvSpPr>
        <p:spPr>
          <a:xfrm>
            <a:off x="7178418" y="3942424"/>
            <a:ext cx="1764825" cy="2212315"/>
          </a:xfrm>
          <a:custGeom>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46" name="任意多边形 30" descr="#clear#"/>
          <p:cNvSpPr/>
          <p:nvPr>
            <p:custDataLst>
              <p:tags r:id="rId9"/>
            </p:custDataLst>
          </p:nvPr>
        </p:nvSpPr>
        <p:spPr>
          <a:xfrm>
            <a:off x="7178418" y="3866223"/>
            <a:ext cx="1764805" cy="2132941"/>
          </a:xfrm>
          <a:custGeom>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a:solidFill>
                  <a:srgbClr val="FFFFFF"/>
                </a:solidFill>
                <a:latin typeface="+mn-ea"/>
              </a:rPr>
              <a:t>请输入文本请输入文本请输入文本请输入文本请输入文本</a:t>
            </a:r>
            <a:endParaRPr lang="zh-CN" altLang="zh-CN" sz="1800">
              <a:solidFill>
                <a:srgbClr val="FFFFFF"/>
              </a:solidFill>
              <a:latin typeface="+mn-ea"/>
            </a:endParaRPr>
          </a:p>
        </p:txBody>
      </p:sp>
      <p:sp>
        <p:nvSpPr>
          <p:cNvPr id="47" name="椭圆 46"/>
          <p:cNvSpPr/>
          <p:nvPr/>
        </p:nvSpPr>
        <p:spPr>
          <a:xfrm>
            <a:off x="769410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任意多边形 33"/>
          <p:cNvSpPr/>
          <p:nvPr>
            <p:custDataLst>
              <p:tags r:id="rId10"/>
            </p:custDataLst>
          </p:nvPr>
        </p:nvSpPr>
        <p:spPr>
          <a:xfrm>
            <a:off x="9143248" y="3942424"/>
            <a:ext cx="1764825" cy="2212315"/>
          </a:xfrm>
          <a:custGeom>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49" name="任意多边形 34" descr="#clear#"/>
          <p:cNvSpPr/>
          <p:nvPr>
            <p:custDataLst>
              <p:tags r:id="rId11"/>
            </p:custDataLst>
          </p:nvPr>
        </p:nvSpPr>
        <p:spPr>
          <a:xfrm>
            <a:off x="9143248" y="3866223"/>
            <a:ext cx="1764805" cy="2132941"/>
          </a:xfrm>
          <a:custGeom>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a:solidFill>
                  <a:srgbClr val="FFFFFF"/>
                </a:solidFill>
                <a:latin typeface="+mn-ea"/>
              </a:rPr>
              <a:t>请输入文本请输入文本请输入文本请输入文本请输入文本</a:t>
            </a:r>
            <a:endParaRPr lang="zh-CN" altLang="zh-CN" sz="1800">
              <a:solidFill>
                <a:srgbClr val="FFFFFF"/>
              </a:solidFill>
              <a:latin typeface="+mn-ea"/>
            </a:endParaRPr>
          </a:p>
        </p:txBody>
      </p:sp>
      <p:sp>
        <p:nvSpPr>
          <p:cNvPr id="50" name="椭圆 49"/>
          <p:cNvSpPr/>
          <p:nvPr/>
        </p:nvSpPr>
        <p:spPr>
          <a:xfrm>
            <a:off x="965893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KSO_Shape"/>
          <p:cNvSpPr/>
          <p:nvPr/>
        </p:nvSpPr>
        <p:spPr>
          <a:xfrm>
            <a:off x="3964472" y="3409539"/>
            <a:ext cx="333375" cy="256143"/>
          </a:xfrm>
          <a:custGeom>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endParaRPr>
          </a:p>
        </p:txBody>
      </p:sp>
      <p:sp>
        <p:nvSpPr>
          <p:cNvPr id="52" name="KSO_Shape"/>
          <p:cNvSpPr/>
          <p:nvPr/>
        </p:nvSpPr>
        <p:spPr>
          <a:xfrm>
            <a:off x="5929302" y="3431764"/>
            <a:ext cx="333375" cy="211693"/>
          </a:xfrm>
          <a:custGeom>
            <a:rect l="l" t="t" r="r" b="b"/>
            <a:pathLst>
              <a:path w="3694176" h="2348650">
                <a:moveTo>
                  <a:pt x="2671928" y="762368"/>
                </a:moveTo>
                <a:cubicBezTo>
                  <a:pt x="2393546" y="762368"/>
                  <a:pt x="2167872" y="988042"/>
                  <a:pt x="2167872" y="1266424"/>
                </a:cubicBezTo>
                <a:cubicBezTo>
                  <a:pt x="2167872" y="1544806"/>
                  <a:pt x="2393546" y="1770480"/>
                  <a:pt x="2671928" y="1770480"/>
                </a:cubicBezTo>
                <a:cubicBezTo>
                  <a:pt x="2950310" y="1770480"/>
                  <a:pt x="3175984" y="1544806"/>
                  <a:pt x="3175984" y="1266424"/>
                </a:cubicBezTo>
                <a:cubicBezTo>
                  <a:pt x="3175984" y="988042"/>
                  <a:pt x="2950310" y="762368"/>
                  <a:pt x="2671928" y="762368"/>
                </a:cubicBezTo>
                <a:close/>
                <a:moveTo>
                  <a:pt x="2671928" y="650924"/>
                </a:moveTo>
                <a:cubicBezTo>
                  <a:pt x="3011859" y="650924"/>
                  <a:pt x="3287428" y="926493"/>
                  <a:pt x="3287428" y="1266424"/>
                </a:cubicBezTo>
                <a:cubicBezTo>
                  <a:pt x="3287428" y="1606355"/>
                  <a:pt x="3011859" y="1881924"/>
                  <a:pt x="2671928" y="1881924"/>
                </a:cubicBezTo>
                <a:cubicBezTo>
                  <a:pt x="2331997" y="1881924"/>
                  <a:pt x="2056428" y="1606355"/>
                  <a:pt x="2056428" y="1266424"/>
                </a:cubicBezTo>
                <a:cubicBezTo>
                  <a:pt x="2056428" y="926493"/>
                  <a:pt x="2331997" y="650924"/>
                  <a:pt x="2671928" y="650924"/>
                </a:cubicBezTo>
                <a:close/>
                <a:moveTo>
                  <a:pt x="2671928" y="474336"/>
                </a:moveTo>
                <a:cubicBezTo>
                  <a:pt x="2234470" y="474336"/>
                  <a:pt x="1879840" y="828966"/>
                  <a:pt x="1879840" y="1266424"/>
                </a:cubicBezTo>
                <a:cubicBezTo>
                  <a:pt x="1879840" y="1703882"/>
                  <a:pt x="2234470" y="2058512"/>
                  <a:pt x="2671928" y="2058512"/>
                </a:cubicBezTo>
                <a:cubicBezTo>
                  <a:pt x="3109386" y="2058512"/>
                  <a:pt x="3464016" y="1703882"/>
                  <a:pt x="3464016" y="1266424"/>
                </a:cubicBezTo>
                <a:cubicBezTo>
                  <a:pt x="3464016" y="828966"/>
                  <a:pt x="3109386" y="474336"/>
                  <a:pt x="2671928" y="474336"/>
                </a:cubicBezTo>
                <a:close/>
                <a:moveTo>
                  <a:pt x="379071" y="446698"/>
                </a:moveTo>
                <a:cubicBezTo>
                  <a:pt x="336590" y="446698"/>
                  <a:pt x="302152" y="481136"/>
                  <a:pt x="302152" y="523617"/>
                </a:cubicBezTo>
                <a:lnTo>
                  <a:pt x="302152" y="747739"/>
                </a:lnTo>
                <a:cubicBezTo>
                  <a:pt x="302152" y="790220"/>
                  <a:pt x="336590" y="824658"/>
                  <a:pt x="379071" y="824658"/>
                </a:cubicBezTo>
                <a:lnTo>
                  <a:pt x="1305353" y="824658"/>
                </a:lnTo>
                <a:cubicBezTo>
                  <a:pt x="1347834" y="824658"/>
                  <a:pt x="1382272" y="790220"/>
                  <a:pt x="1382272" y="747739"/>
                </a:cubicBezTo>
                <a:lnTo>
                  <a:pt x="1382272" y="523617"/>
                </a:lnTo>
                <a:cubicBezTo>
                  <a:pt x="1382272" y="481136"/>
                  <a:pt x="1347834" y="446698"/>
                  <a:pt x="1305353" y="446698"/>
                </a:cubicBezTo>
                <a:close/>
                <a:moveTo>
                  <a:pt x="305760" y="0"/>
                </a:moveTo>
                <a:lnTo>
                  <a:pt x="946616" y="0"/>
                </a:lnTo>
                <a:cubicBezTo>
                  <a:pt x="1028146" y="0"/>
                  <a:pt x="1094240" y="66094"/>
                  <a:pt x="1094240" y="147624"/>
                </a:cubicBezTo>
                <a:lnTo>
                  <a:pt x="1094240" y="184198"/>
                </a:lnTo>
                <a:lnTo>
                  <a:pt x="3519440" y="184198"/>
                </a:lnTo>
                <a:cubicBezTo>
                  <a:pt x="3615944" y="184198"/>
                  <a:pt x="3694176" y="262430"/>
                  <a:pt x="3694176" y="358934"/>
                </a:cubicBezTo>
                <a:lnTo>
                  <a:pt x="3694176" y="2173914"/>
                </a:lnTo>
                <a:cubicBezTo>
                  <a:pt x="3694176" y="2270418"/>
                  <a:pt x="3615944" y="2348650"/>
                  <a:pt x="3519440" y="2348650"/>
                </a:cubicBezTo>
                <a:lnTo>
                  <a:pt x="174736" y="2348650"/>
                </a:lnTo>
                <a:cubicBezTo>
                  <a:pt x="78232" y="2348650"/>
                  <a:pt x="0" y="2270418"/>
                  <a:pt x="0" y="2173914"/>
                </a:cubicBezTo>
                <a:lnTo>
                  <a:pt x="0" y="358934"/>
                </a:lnTo>
                <a:cubicBezTo>
                  <a:pt x="0" y="268112"/>
                  <a:pt x="69291" y="193474"/>
                  <a:pt x="158136" y="187550"/>
                </a:cubicBezTo>
                <a:lnTo>
                  <a:pt x="158136" y="147624"/>
                </a:lnTo>
                <a:cubicBezTo>
                  <a:pt x="158136" y="66094"/>
                  <a:pt x="224230" y="0"/>
                  <a:pt x="30576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endParaRPr>
          </a:p>
        </p:txBody>
      </p:sp>
      <p:sp>
        <p:nvSpPr>
          <p:cNvPr id="53" name="KSO_Shape"/>
          <p:cNvSpPr/>
          <p:nvPr/>
        </p:nvSpPr>
        <p:spPr bwMode="auto">
          <a:xfrm>
            <a:off x="7921877" y="3389536"/>
            <a:ext cx="277886" cy="296148"/>
          </a:xfrm>
          <a:custGeom>
            <a:gdLst>
              <a:gd name="T0" fmla="*/ 13718478 w 1009137"/>
              <a:gd name="T1" fmla="*/ 12346397 h 1076333"/>
              <a:gd name="T2" fmla="*/ 17310019 w 1009137"/>
              <a:gd name="T3" fmla="*/ 14837812 h 1076333"/>
              <a:gd name="T4" fmla="*/ 16595708 w 1009137"/>
              <a:gd name="T5" fmla="*/ 15254306 h 1076333"/>
              <a:gd name="T6" fmla="*/ 11285969 w 1009137"/>
              <a:gd name="T7" fmla="*/ 14027450 h 1076333"/>
              <a:gd name="T8" fmla="*/ 7737046 w 1009137"/>
              <a:gd name="T9" fmla="*/ 16261649 h 1076333"/>
              <a:gd name="T10" fmla="*/ 3428381 w 1009137"/>
              <a:gd name="T11" fmla="*/ 18608830 h 1076333"/>
              <a:gd name="T12" fmla="*/ 2190050 w 1009137"/>
              <a:gd name="T13" fmla="*/ 18637888 h 1076333"/>
              <a:gd name="T14" fmla="*/ 1035508 w 1009137"/>
              <a:gd name="T15" fmla="*/ 18189129 h 1076333"/>
              <a:gd name="T16" fmla="*/ 1243001 w 1009137"/>
              <a:gd name="T17" fmla="*/ 13349474 h 1076333"/>
              <a:gd name="T18" fmla="*/ 1964386 w 1009137"/>
              <a:gd name="T19" fmla="*/ 14017791 h 1076333"/>
              <a:gd name="T20" fmla="*/ 1552461 w 1009137"/>
              <a:gd name="T21" fmla="*/ 17491753 h 1076333"/>
              <a:gd name="T22" fmla="*/ 2228394 w 1009137"/>
              <a:gd name="T23" fmla="*/ 17856595 h 1076333"/>
              <a:gd name="T24" fmla="*/ 7317017 w 1009137"/>
              <a:gd name="T25" fmla="*/ 15531162 h 1076333"/>
              <a:gd name="T26" fmla="*/ 10868471 w 1009137"/>
              <a:gd name="T27" fmla="*/ 13313942 h 1076333"/>
              <a:gd name="T28" fmla="*/ 13718478 w 1009137"/>
              <a:gd name="T29" fmla="*/ 12346397 h 1076333"/>
              <a:gd name="T30" fmla="*/ 9705097 w 1009137"/>
              <a:gd name="T31" fmla="*/ 3502870 h 1076333"/>
              <a:gd name="T32" fmla="*/ 13232255 w 1009137"/>
              <a:gd name="T33" fmla="*/ 7700983 h 1076333"/>
              <a:gd name="T34" fmla="*/ 3871723 w 1009137"/>
              <a:gd name="T35" fmla="*/ 13388755 h 1076333"/>
              <a:gd name="T36" fmla="*/ 3363570 w 1009137"/>
              <a:gd name="T37" fmla="*/ 12953978 h 1076333"/>
              <a:gd name="T38" fmla="*/ 2374822 w 1009137"/>
              <a:gd name="T39" fmla="*/ 13646507 h 1076333"/>
              <a:gd name="T40" fmla="*/ 1805377 w 1009137"/>
              <a:gd name="T41" fmla="*/ 12955585 h 1076333"/>
              <a:gd name="T42" fmla="*/ 2672820 w 1009137"/>
              <a:gd name="T43" fmla="*/ 12078524 h 1076333"/>
              <a:gd name="T44" fmla="*/ 2608403 w 1009137"/>
              <a:gd name="T45" fmla="*/ 11949899 h 1076333"/>
              <a:gd name="T46" fmla="*/ 2379466 w 1009137"/>
              <a:gd name="T47" fmla="*/ 11492826 h 1076333"/>
              <a:gd name="T48" fmla="*/ 9705097 w 1009137"/>
              <a:gd name="T49" fmla="*/ 3502870 h 1076333"/>
              <a:gd name="T50" fmla="*/ 11197368 w 1009137"/>
              <a:gd name="T51" fmla="*/ 1200662 h 1076333"/>
              <a:gd name="T52" fmla="*/ 15674128 w 1009137"/>
              <a:gd name="T53" fmla="*/ 6753021 h 1076333"/>
              <a:gd name="T54" fmla="*/ 14317545 w 1009137"/>
              <a:gd name="T55" fmla="*/ 7159287 h 1076333"/>
              <a:gd name="T56" fmla="*/ 10383407 w 1009137"/>
              <a:gd name="T57" fmla="*/ 2554903 h 1076333"/>
              <a:gd name="T58" fmla="*/ 11197368 w 1009137"/>
              <a:gd name="T59" fmla="*/ 1200662 h 1076333"/>
              <a:gd name="T60" fmla="*/ 14351454 w 1009137"/>
              <a:gd name="T61" fmla="*/ 32644 h 1076333"/>
              <a:gd name="T62" fmla="*/ 16759401 w 1009137"/>
              <a:gd name="T63" fmla="*/ 1336094 h 1076333"/>
              <a:gd name="T64" fmla="*/ 16352431 w 1009137"/>
              <a:gd name="T65" fmla="*/ 6211320 h 1076333"/>
              <a:gd name="T66" fmla="*/ 11739990 w 1009137"/>
              <a:gd name="T67" fmla="*/ 658983 h 1076333"/>
              <a:gd name="T68" fmla="*/ 14351454 w 1009137"/>
              <a:gd name="T69" fmla="*/ 32644 h 10763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9137" h="1076333">
                <a:moveTo>
                  <a:pt x="787317" y="710884"/>
                </a:moveTo>
                <a:cubicBezTo>
                  <a:pt x="871766" y="704691"/>
                  <a:pt x="943625" y="744540"/>
                  <a:pt x="993439" y="854335"/>
                </a:cubicBezTo>
                <a:lnTo>
                  <a:pt x="952444" y="878316"/>
                </a:lnTo>
                <a:cubicBezTo>
                  <a:pt x="886676" y="736292"/>
                  <a:pt x="772004" y="744471"/>
                  <a:pt x="647713" y="807676"/>
                </a:cubicBezTo>
                <a:cubicBezTo>
                  <a:pt x="580555" y="835561"/>
                  <a:pt x="508587" y="890958"/>
                  <a:pt x="444037" y="936317"/>
                </a:cubicBezTo>
                <a:cubicBezTo>
                  <a:pt x="354628" y="994317"/>
                  <a:pt x="265220" y="1052317"/>
                  <a:pt x="196758" y="1071464"/>
                </a:cubicBezTo>
                <a:cubicBezTo>
                  <a:pt x="170596" y="1075368"/>
                  <a:pt x="144434" y="1079272"/>
                  <a:pt x="125689" y="1073137"/>
                </a:cubicBezTo>
                <a:cubicBezTo>
                  <a:pt x="98223" y="1068304"/>
                  <a:pt x="79478" y="1062170"/>
                  <a:pt x="59429" y="1047298"/>
                </a:cubicBezTo>
                <a:cubicBezTo>
                  <a:pt x="-80913" y="943197"/>
                  <a:pt x="71337" y="768639"/>
                  <a:pt x="71337" y="768639"/>
                </a:cubicBezTo>
                <a:lnTo>
                  <a:pt x="112738" y="807120"/>
                </a:lnTo>
                <a:cubicBezTo>
                  <a:pt x="112738" y="807120"/>
                  <a:pt x="-2427" y="931485"/>
                  <a:pt x="89097" y="1007144"/>
                </a:cubicBezTo>
                <a:cubicBezTo>
                  <a:pt x="99121" y="1014580"/>
                  <a:pt x="109145" y="1022016"/>
                  <a:pt x="127890" y="1028151"/>
                </a:cubicBezTo>
                <a:cubicBezTo>
                  <a:pt x="211329" y="1045655"/>
                  <a:pt x="358415" y="933168"/>
                  <a:pt x="419931" y="894257"/>
                </a:cubicBezTo>
                <a:cubicBezTo>
                  <a:pt x="481447" y="855345"/>
                  <a:pt x="469906" y="851133"/>
                  <a:pt x="623752" y="766593"/>
                </a:cubicBezTo>
                <a:cubicBezTo>
                  <a:pt x="681445" y="734891"/>
                  <a:pt x="736647" y="714600"/>
                  <a:pt x="787317" y="710884"/>
                </a:cubicBezTo>
                <a:close/>
                <a:moveTo>
                  <a:pt x="556985" y="201689"/>
                </a:moveTo>
                <a:cubicBezTo>
                  <a:pt x="759412" y="443409"/>
                  <a:pt x="759412" y="443409"/>
                  <a:pt x="759412" y="443409"/>
                </a:cubicBezTo>
                <a:cubicBezTo>
                  <a:pt x="222202" y="770901"/>
                  <a:pt x="222202" y="770901"/>
                  <a:pt x="222202" y="770901"/>
                </a:cubicBezTo>
                <a:lnTo>
                  <a:pt x="193039" y="745867"/>
                </a:lnTo>
                <a:lnTo>
                  <a:pt x="136293" y="785742"/>
                </a:lnTo>
                <a:lnTo>
                  <a:pt x="103612" y="745960"/>
                </a:lnTo>
                <a:lnTo>
                  <a:pt x="153396" y="695460"/>
                </a:lnTo>
                <a:lnTo>
                  <a:pt x="149699" y="688054"/>
                </a:lnTo>
                <a:cubicBezTo>
                  <a:pt x="136560" y="661737"/>
                  <a:pt x="136560" y="661737"/>
                  <a:pt x="136560" y="661737"/>
                </a:cubicBezTo>
                <a:cubicBezTo>
                  <a:pt x="556985" y="201689"/>
                  <a:pt x="556985" y="201689"/>
                  <a:pt x="556985" y="201689"/>
                </a:cubicBezTo>
                <a:close/>
                <a:moveTo>
                  <a:pt x="642628" y="69132"/>
                </a:moveTo>
                <a:cubicBezTo>
                  <a:pt x="642628" y="69132"/>
                  <a:pt x="642628" y="69132"/>
                  <a:pt x="899554" y="388827"/>
                </a:cubicBezTo>
                <a:cubicBezTo>
                  <a:pt x="876197" y="404422"/>
                  <a:pt x="845055" y="412219"/>
                  <a:pt x="821698" y="412219"/>
                </a:cubicBezTo>
                <a:cubicBezTo>
                  <a:pt x="821698" y="412219"/>
                  <a:pt x="821698" y="412219"/>
                  <a:pt x="595914" y="147107"/>
                </a:cubicBezTo>
                <a:cubicBezTo>
                  <a:pt x="603699" y="123714"/>
                  <a:pt x="619271" y="92525"/>
                  <a:pt x="642628" y="69132"/>
                </a:cubicBezTo>
                <a:close/>
                <a:moveTo>
                  <a:pt x="823644" y="1880"/>
                </a:moveTo>
                <a:cubicBezTo>
                  <a:pt x="876197" y="8702"/>
                  <a:pt x="926804" y="34044"/>
                  <a:pt x="961839" y="76930"/>
                </a:cubicBezTo>
                <a:cubicBezTo>
                  <a:pt x="1031910" y="154904"/>
                  <a:pt x="1024125" y="287460"/>
                  <a:pt x="938482" y="357637"/>
                </a:cubicBezTo>
                <a:cubicBezTo>
                  <a:pt x="938482" y="357637"/>
                  <a:pt x="938482" y="357637"/>
                  <a:pt x="673770" y="37943"/>
                </a:cubicBezTo>
                <a:cubicBezTo>
                  <a:pt x="716591" y="6753"/>
                  <a:pt x="771091" y="-4943"/>
                  <a:pt x="823644" y="188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n-lt"/>
              <a:ea typeface="+mn-ea"/>
            </a:endParaRPr>
          </a:p>
        </p:txBody>
      </p:sp>
      <p:sp>
        <p:nvSpPr>
          <p:cNvPr id="54" name="KSO_Shape"/>
          <p:cNvSpPr/>
          <p:nvPr/>
        </p:nvSpPr>
        <p:spPr>
          <a:xfrm>
            <a:off x="9858962" y="3405927"/>
            <a:ext cx="333375" cy="263366"/>
          </a:xfrm>
          <a:custGeom>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endParaRPr>
          </a:p>
        </p:txBody>
      </p:sp>
      <p:cxnSp>
        <p:nvCxnSpPr>
          <p:cNvPr id="55" name="直接连接符 54"/>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矩形 55" descr="#clear#"/>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4" name="矩形 13" descr="#clear#"/>
          <p:cNvSpPr/>
          <p:nvPr/>
        </p:nvSpPr>
        <p:spPr>
          <a:xfrm>
            <a:off x="754063" y="537829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15" name="Text Box 8" descr="#clear#"/>
          <p:cNvSpPr txBox="1">
            <a:spLocks noChangeArrowheads="1"/>
          </p:cNvSpPr>
          <p:nvPr/>
        </p:nvSpPr>
        <p:spPr bwMode="auto">
          <a:xfrm>
            <a:off x="4324628" y="3111695"/>
            <a:ext cx="7295286" cy="923330"/>
          </a:xfrm>
          <a:prstGeom prst="rect">
            <a:avLst/>
          </a:prstGeom>
          <a:noFill/>
          <a:ln>
            <a:noFill/>
          </a:ln>
        </p:spPr>
        <p:txBody>
          <a:bodyPr wrap="square" anchor="ctr">
            <a:spAutoFit/>
          </a:bodyPr>
          <a:lstStyle/>
          <a:p>
            <a:pPr>
              <a:lnSpc>
                <a:spcPct val="150000"/>
              </a:lnSpc>
            </a:pPr>
            <a:r>
              <a:rPr lang="zh-CN" altLang="en-US" sz="1800">
                <a:latin typeface="+mj-ea"/>
                <a:ea typeface="+mj-ea"/>
              </a:rPr>
              <a:t>请输入文本请输入文本请输入文本</a:t>
            </a:r>
            <a:r>
              <a:rPr lang="zh-CN" altLang="en-US" sz="1800">
                <a:latin typeface="+mj-ea"/>
              </a:rPr>
              <a:t>请输入文本请输入文本请输入文本请输入文本请输入文本请输入文本请输入文本请输入文本请输入文本</a:t>
            </a:r>
            <a:endParaRPr lang="zh-CN" altLang="zh-CN" sz="1800">
              <a:latin typeface="+mj-ea"/>
            </a:endParaRPr>
          </a:p>
        </p:txBody>
      </p:sp>
      <p:sp>
        <p:nvSpPr>
          <p:cNvPr id="16" name="Rectangle 42" descr="#clear#"/>
          <p:cNvSpPr>
            <a:spLocks noChangeArrowheads="1"/>
          </p:cNvSpPr>
          <p:nvPr/>
        </p:nvSpPr>
        <p:spPr bwMode="auto">
          <a:xfrm>
            <a:off x="4324628" y="1810535"/>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a:solidFill>
                  <a:schemeClr val="accent1"/>
                </a:solidFill>
                <a:latin typeface="+mn-lt"/>
              </a:rPr>
              <a:t>68</a:t>
            </a:r>
            <a:r>
              <a:rPr lang="en-US" altLang="zh-CN" sz="4000" u="sng">
                <a:solidFill>
                  <a:schemeClr val="accent1"/>
                </a:solidFill>
                <a:latin typeface="+mn-lt"/>
              </a:rPr>
              <a:t>%</a:t>
            </a:r>
            <a:endParaRPr lang="zh-CN" altLang="en-US" sz="5400" u="sng">
              <a:solidFill>
                <a:schemeClr val="accent1"/>
              </a:solidFill>
              <a:latin typeface="+mn-lt"/>
            </a:endParaRPr>
          </a:p>
        </p:txBody>
      </p:sp>
      <p:sp>
        <p:nvSpPr>
          <p:cNvPr id="17" name="Text Box 8" descr="#clear#"/>
          <p:cNvSpPr txBox="1">
            <a:spLocks noChangeArrowheads="1"/>
          </p:cNvSpPr>
          <p:nvPr/>
        </p:nvSpPr>
        <p:spPr bwMode="auto">
          <a:xfrm>
            <a:off x="4324628" y="5499864"/>
            <a:ext cx="7295286" cy="923330"/>
          </a:xfrm>
          <a:prstGeom prst="rect">
            <a:avLst/>
          </a:prstGeom>
          <a:noFill/>
          <a:ln>
            <a:noFill/>
          </a:ln>
        </p:spPr>
        <p:txBody>
          <a:bodyPr wrap="square" anchor="ctr">
            <a:spAutoFit/>
          </a:bodyPr>
          <a:lstStyle/>
          <a:p>
            <a:pPr>
              <a:lnSpc>
                <a:spcPct val="150000"/>
              </a:lnSpc>
            </a:pPr>
            <a:r>
              <a:rPr lang="zh-CN" altLang="en-US" sz="1800">
                <a:latin typeface="+mj-ea"/>
                <a:ea typeface="+mj-ea"/>
              </a:rPr>
              <a:t>请输入文本请输入文本请输入文本</a:t>
            </a:r>
            <a:r>
              <a:rPr lang="zh-CN" altLang="en-US" sz="1800">
                <a:latin typeface="+mj-ea"/>
              </a:rPr>
              <a:t>请输入文本请输入文本请输入文本请输入文本请输入文本请输入文本请输入文本请输入文本请输入文本</a:t>
            </a:r>
            <a:endParaRPr lang="zh-CN" altLang="zh-CN" sz="1800">
              <a:latin typeface="+mj-ea"/>
            </a:endParaRPr>
          </a:p>
        </p:txBody>
      </p:sp>
      <p:sp>
        <p:nvSpPr>
          <p:cNvPr id="18" name="Rectangle 42" descr="#clear#"/>
          <p:cNvSpPr>
            <a:spLocks noChangeArrowheads="1"/>
          </p:cNvSpPr>
          <p:nvPr/>
        </p:nvSpPr>
        <p:spPr bwMode="auto">
          <a:xfrm>
            <a:off x="4324628" y="4198704"/>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a:solidFill>
                  <a:schemeClr val="accent1"/>
                </a:solidFill>
                <a:latin typeface="+mn-lt"/>
              </a:rPr>
              <a:t>92</a:t>
            </a:r>
            <a:r>
              <a:rPr lang="en-US" altLang="zh-CN" sz="4000" u="sng">
                <a:solidFill>
                  <a:schemeClr val="accent1"/>
                </a:solidFill>
                <a:latin typeface="+mn-lt"/>
              </a:rPr>
              <a:t>%</a:t>
            </a:r>
            <a:endParaRPr lang="zh-CN" altLang="en-US" sz="5400" u="sng">
              <a:solidFill>
                <a:schemeClr val="accent1"/>
              </a:solidFill>
              <a:latin typeface="+mn-lt"/>
            </a:endParaRPr>
          </a:p>
        </p:txBody>
      </p:sp>
      <p:sp>
        <p:nvSpPr>
          <p:cNvPr id="19" name="KSO_Shape"/>
          <p:cNvSpPr/>
          <p:nvPr/>
        </p:nvSpPr>
        <p:spPr bwMode="auto">
          <a:xfrm>
            <a:off x="994012" y="2937797"/>
            <a:ext cx="2283760" cy="2324763"/>
          </a:xfrm>
          <a:custGeom>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27" name="MH_Other_1"/>
          <p:cNvSpPr/>
          <p:nvPr>
            <p:custDataLst>
              <p:tags r:id="rId2"/>
            </p:custDataLst>
          </p:nvPr>
        </p:nvSpPr>
        <p:spPr>
          <a:xfrm>
            <a:off x="1952625" y="2008189"/>
            <a:ext cx="1685925" cy="1978025"/>
          </a:xfrm>
          <a:custGeom>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a:solidFill>
                <a:schemeClr val="tx1"/>
              </a:solidFill>
            </a:endParaRPr>
          </a:p>
        </p:txBody>
      </p:sp>
      <p:sp>
        <p:nvSpPr>
          <p:cNvPr id="28" name="MH_Other_1"/>
          <p:cNvSpPr/>
          <p:nvPr>
            <p:custDataLst>
              <p:tags r:id="rId3"/>
            </p:custDataLst>
          </p:nvPr>
        </p:nvSpPr>
        <p:spPr>
          <a:xfrm flipV="1">
            <a:off x="3276600" y="3884614"/>
            <a:ext cx="1685925" cy="1978025"/>
          </a:xfrm>
          <a:custGeom>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a:solidFill>
                <a:schemeClr val="tx1"/>
              </a:solidFill>
            </a:endParaRPr>
          </a:p>
        </p:txBody>
      </p:sp>
      <p:sp>
        <p:nvSpPr>
          <p:cNvPr id="29" name="MH_Other_1"/>
          <p:cNvSpPr/>
          <p:nvPr>
            <p:custDataLst>
              <p:tags r:id="rId4"/>
            </p:custDataLst>
          </p:nvPr>
        </p:nvSpPr>
        <p:spPr>
          <a:xfrm>
            <a:off x="4591050" y="2008189"/>
            <a:ext cx="1685925" cy="1978025"/>
          </a:xfrm>
          <a:custGeom>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a:solidFill>
                <a:schemeClr val="tx1"/>
              </a:solidFill>
            </a:endParaRPr>
          </a:p>
        </p:txBody>
      </p:sp>
      <p:sp>
        <p:nvSpPr>
          <p:cNvPr id="30" name="MH_Other_1"/>
          <p:cNvSpPr/>
          <p:nvPr>
            <p:custDataLst>
              <p:tags r:id="rId5"/>
            </p:custDataLst>
          </p:nvPr>
        </p:nvSpPr>
        <p:spPr>
          <a:xfrm flipV="1">
            <a:off x="5915025" y="3884614"/>
            <a:ext cx="1685925" cy="1978025"/>
          </a:xfrm>
          <a:custGeom>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a:solidFill>
                <a:schemeClr val="tx1"/>
              </a:solidFill>
            </a:endParaRPr>
          </a:p>
        </p:txBody>
      </p:sp>
      <p:sp>
        <p:nvSpPr>
          <p:cNvPr id="31" name="MH_Other_1"/>
          <p:cNvSpPr/>
          <p:nvPr>
            <p:custDataLst>
              <p:tags r:id="rId6"/>
            </p:custDataLst>
          </p:nvPr>
        </p:nvSpPr>
        <p:spPr>
          <a:xfrm>
            <a:off x="7229475" y="2008189"/>
            <a:ext cx="1685925" cy="1978025"/>
          </a:xfrm>
          <a:custGeom>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a:solidFill>
                <a:schemeClr val="tx1"/>
              </a:solidFill>
            </a:endParaRPr>
          </a:p>
        </p:txBody>
      </p:sp>
      <p:sp>
        <p:nvSpPr>
          <p:cNvPr id="32" name="MH_Other_1"/>
          <p:cNvSpPr/>
          <p:nvPr>
            <p:custDataLst>
              <p:tags r:id="rId7"/>
            </p:custDataLst>
          </p:nvPr>
        </p:nvSpPr>
        <p:spPr>
          <a:xfrm flipV="1">
            <a:off x="8553450" y="3884614"/>
            <a:ext cx="1685925" cy="1978025"/>
          </a:xfrm>
          <a:custGeom>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a:solidFill>
                <a:schemeClr val="tx1"/>
              </a:solidFill>
            </a:endParaRPr>
          </a:p>
        </p:txBody>
      </p:sp>
      <p:sp>
        <p:nvSpPr>
          <p:cNvPr id="33" name="椭圆 32" descr="#clear#"/>
          <p:cNvSpPr/>
          <p:nvPr/>
        </p:nvSpPr>
        <p:spPr>
          <a:xfrm>
            <a:off x="207644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FFFFF"/>
                </a:solidFill>
              </a:rPr>
              <a:t>文本</a:t>
            </a:r>
            <a:endParaRPr lang="zh-CN" altLang="en-US" sz="2000">
              <a:solidFill>
                <a:srgbClr val="FFFFFF"/>
              </a:solidFill>
            </a:endParaRPr>
          </a:p>
        </p:txBody>
      </p:sp>
      <p:sp>
        <p:nvSpPr>
          <p:cNvPr id="34" name="椭圆 33" descr="#clear#"/>
          <p:cNvSpPr/>
          <p:nvPr/>
        </p:nvSpPr>
        <p:spPr>
          <a:xfrm>
            <a:off x="4714874"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FFFFF"/>
                </a:solidFill>
              </a:rPr>
              <a:t>文本</a:t>
            </a:r>
            <a:endParaRPr lang="zh-CN" altLang="en-US" sz="2000">
              <a:solidFill>
                <a:srgbClr val="FFFFFF"/>
              </a:solidFill>
            </a:endParaRPr>
          </a:p>
        </p:txBody>
      </p:sp>
      <p:sp>
        <p:nvSpPr>
          <p:cNvPr id="35" name="椭圆 34" descr="#clear#"/>
          <p:cNvSpPr/>
          <p:nvPr/>
        </p:nvSpPr>
        <p:spPr>
          <a:xfrm>
            <a:off x="735329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FFFFF"/>
                </a:solidFill>
              </a:rPr>
              <a:t>文本</a:t>
            </a:r>
            <a:endParaRPr lang="zh-CN" altLang="en-US" sz="2000">
              <a:solidFill>
                <a:srgbClr val="FFFFFF"/>
              </a:solidFill>
            </a:endParaRPr>
          </a:p>
        </p:txBody>
      </p:sp>
      <p:sp>
        <p:nvSpPr>
          <p:cNvPr id="36" name="椭圆 35" descr="#clear#"/>
          <p:cNvSpPr/>
          <p:nvPr/>
        </p:nvSpPr>
        <p:spPr>
          <a:xfrm>
            <a:off x="340042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FFFFF"/>
                </a:solidFill>
              </a:rPr>
              <a:t>文本</a:t>
            </a:r>
            <a:endParaRPr lang="zh-CN" altLang="en-US" sz="2000">
              <a:solidFill>
                <a:srgbClr val="FFFFFF"/>
              </a:solidFill>
            </a:endParaRPr>
          </a:p>
        </p:txBody>
      </p:sp>
      <p:sp>
        <p:nvSpPr>
          <p:cNvPr id="37" name="椭圆 36" descr="#clear#"/>
          <p:cNvSpPr/>
          <p:nvPr/>
        </p:nvSpPr>
        <p:spPr>
          <a:xfrm>
            <a:off x="6038849"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FFFFF"/>
                </a:solidFill>
              </a:rPr>
              <a:t>文本</a:t>
            </a:r>
            <a:endParaRPr lang="zh-CN" altLang="en-US" sz="2000">
              <a:solidFill>
                <a:srgbClr val="FFFFFF"/>
              </a:solidFill>
            </a:endParaRPr>
          </a:p>
        </p:txBody>
      </p:sp>
      <p:sp>
        <p:nvSpPr>
          <p:cNvPr id="38" name="椭圆 37" descr="#clear#"/>
          <p:cNvSpPr/>
          <p:nvPr/>
        </p:nvSpPr>
        <p:spPr>
          <a:xfrm>
            <a:off x="867727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FFFFF"/>
                </a:solidFill>
              </a:rPr>
              <a:t>文本</a:t>
            </a:r>
            <a:endParaRPr lang="zh-CN" altLang="en-US" sz="2000">
              <a:solidFill>
                <a:srgbClr val="FFFFFF"/>
              </a:solidFill>
            </a:endParaRPr>
          </a:p>
        </p:txBody>
      </p:sp>
    </p:spTree>
  </p:cSld>
  <p:clrMapOvr>
    <a:masterClrMapping/>
  </p:clrMapOvr>
  <p:transition spd="slow"/>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434"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6" name="KSO_Shape"/>
          <p:cNvSpPr/>
          <p:nvPr/>
        </p:nvSpPr>
        <p:spPr bwMode="auto">
          <a:xfrm>
            <a:off x="922818" y="2505469"/>
            <a:ext cx="3630957" cy="3388894"/>
          </a:xfrm>
          <a:custGeom>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7" name="Freeform 8" descr="#clear#"/>
          <p:cNvSpPr/>
          <p:nvPr/>
        </p:nvSpPr>
        <p:spPr bwMode="auto">
          <a:xfrm>
            <a:off x="6113463" y="2103255"/>
            <a:ext cx="720488" cy="832563"/>
          </a:xfrm>
          <a:custGeom>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nchor="ctr"/>
          <a:lstStyle/>
          <a:p>
            <a:pPr algn="ctr"/>
            <a:r>
              <a:rPr lang="en-US" altLang="zh-CN">
                <a:solidFill>
                  <a:srgbClr val="FEFFFF"/>
                </a:solidFill>
                <a:latin typeface="+mj-ea"/>
                <a:ea typeface="+mj-ea"/>
              </a:rPr>
              <a:t>01</a:t>
            </a:r>
            <a:endParaRPr lang="zh-CN" altLang="en-US">
              <a:solidFill>
                <a:srgbClr val="FEFFFF"/>
              </a:solidFill>
              <a:latin typeface="+mj-ea"/>
              <a:ea typeface="+mj-ea"/>
            </a:endParaRPr>
          </a:p>
        </p:txBody>
      </p:sp>
      <p:sp>
        <p:nvSpPr>
          <p:cNvPr id="18" name="矩形 17" descr="#clear#"/>
          <p:cNvSpPr/>
          <p:nvPr/>
        </p:nvSpPr>
        <p:spPr>
          <a:xfrm>
            <a:off x="7080822" y="1933117"/>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19" name="Freeform 8" descr="#clear#"/>
          <p:cNvSpPr/>
          <p:nvPr/>
        </p:nvSpPr>
        <p:spPr bwMode="auto">
          <a:xfrm>
            <a:off x="6113463" y="3524092"/>
            <a:ext cx="720488" cy="832563"/>
          </a:xfrm>
          <a:custGeom>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nchor="ctr"/>
          <a:lstStyle/>
          <a:p>
            <a:pPr algn="ctr"/>
            <a:r>
              <a:rPr lang="en-US" altLang="zh-CN">
                <a:solidFill>
                  <a:srgbClr val="FEFFFF"/>
                </a:solidFill>
                <a:latin typeface="+mj-ea"/>
                <a:ea typeface="+mj-ea"/>
              </a:rPr>
              <a:t>02</a:t>
            </a:r>
            <a:endParaRPr lang="zh-CN" altLang="en-US">
              <a:solidFill>
                <a:srgbClr val="FEFFFF"/>
              </a:solidFill>
              <a:latin typeface="+mj-ea"/>
              <a:ea typeface="+mj-ea"/>
            </a:endParaRPr>
          </a:p>
        </p:txBody>
      </p:sp>
      <p:sp>
        <p:nvSpPr>
          <p:cNvPr id="20" name="矩形 19" descr="#clear#"/>
          <p:cNvSpPr/>
          <p:nvPr/>
        </p:nvSpPr>
        <p:spPr>
          <a:xfrm>
            <a:off x="7080822" y="335395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1" name="Freeform 8" descr="#clear#"/>
          <p:cNvSpPr/>
          <p:nvPr/>
        </p:nvSpPr>
        <p:spPr bwMode="auto">
          <a:xfrm>
            <a:off x="6113463" y="4944929"/>
            <a:ext cx="720488" cy="832563"/>
          </a:xfrm>
          <a:custGeom>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nchor="ctr"/>
          <a:lstStyle/>
          <a:p>
            <a:pPr algn="ctr"/>
            <a:r>
              <a:rPr lang="en-US" altLang="zh-CN">
                <a:solidFill>
                  <a:srgbClr val="FEFFFF"/>
                </a:solidFill>
                <a:latin typeface="+mj-ea"/>
                <a:ea typeface="+mj-ea"/>
              </a:rPr>
              <a:t>03</a:t>
            </a:r>
            <a:endParaRPr lang="zh-CN" altLang="en-US">
              <a:solidFill>
                <a:srgbClr val="FEFFFF"/>
              </a:solidFill>
              <a:latin typeface="+mj-ea"/>
              <a:ea typeface="+mj-ea"/>
            </a:endParaRPr>
          </a:p>
        </p:txBody>
      </p:sp>
      <p:sp>
        <p:nvSpPr>
          <p:cNvPr id="22" name="矩形 21" descr="#clear#"/>
          <p:cNvSpPr/>
          <p:nvPr/>
        </p:nvSpPr>
        <p:spPr>
          <a:xfrm>
            <a:off x="7080822" y="4774791"/>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Tree>
  </p:cSld>
  <p:clrMapOvr>
    <a:masterClrMapping/>
  </p:clrMapOvr>
  <p:transition spd="slow"/>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5" name="Text Box 147" descr="#clear#"/>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a:solidFill>
                  <a:schemeClr val="accent1"/>
                </a:solidFill>
                <a:effectLst>
                  <a:outerShdw blurRad="38100" dist="38100" dir="2700000" algn="tl">
                    <a:srgbClr val="000000">
                      <a:alpha val="43137"/>
                    </a:srgbClr>
                  </a:outerShdw>
                </a:effectLst>
                <a:latin typeface="+mj-ea"/>
                <a:ea typeface="+mj-ea"/>
              </a:rPr>
              <a:t>CONTENTS</a:t>
            </a:r>
            <a:endParaRPr lang="en-US" altLang="zh-CN" sz="6000" b="1">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2"/>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descr="#clear#">
            <a:hlinkClick r:id="rId4"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13" name="MH_Others_2"/>
          <p:cNvCxnSpPr/>
          <p:nvPr>
            <p:custDataLst>
              <p:tags r:id="rId5"/>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descr="#clear#">
            <a:hlinkClick r:id="rId4" action="ppaction://hlinksldjump"/>
          </p:cNvPr>
          <p:cNvSpPr txBox="1"/>
          <p:nvPr>
            <p:custDataLst>
              <p:tags r:id="rId6"/>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A</a:t>
            </a:r>
            <a:endParaRPr lang="zh-CN" altLang="en-US" sz="2800">
              <a:latin typeface="+mj-ea"/>
              <a:ea typeface="+mj-ea"/>
              <a:cs typeface="Times New Roman" panose="02020603050405020304" pitchFamily="18" charset="0"/>
            </a:endParaRPr>
          </a:p>
        </p:txBody>
      </p:sp>
      <p:cxnSp>
        <p:nvCxnSpPr>
          <p:cNvPr id="16" name="MH_Others_1"/>
          <p:cNvCxnSpPr/>
          <p:nvPr>
            <p:custDataLst>
              <p:tags r:id="rId7"/>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descr="#clear#">
            <a:hlinkClick r:id="rId4" action="ppaction://hlinksldjump"/>
          </p:cNvPr>
          <p:cNvSpPr txBox="1"/>
          <p:nvPr>
            <p:custDataLst>
              <p:tags r:id="rId8"/>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18" name="MH_Others_2"/>
          <p:cNvCxnSpPr/>
          <p:nvPr>
            <p:custDataLst>
              <p:tags r:id="rId9"/>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descr="#clear#">
            <a:hlinkClick r:id="rId4" action="ppaction://hlinksldjump"/>
          </p:cNvPr>
          <p:cNvSpPr txBox="1"/>
          <p:nvPr>
            <p:custDataLst>
              <p:tags r:id="rId10"/>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B</a:t>
            </a:r>
            <a:endParaRPr lang="zh-CN" altLang="en-US" sz="2800">
              <a:latin typeface="+mj-ea"/>
              <a:ea typeface="+mj-ea"/>
              <a:cs typeface="Times New Roman" panose="02020603050405020304" pitchFamily="18" charset="0"/>
            </a:endParaRPr>
          </a:p>
        </p:txBody>
      </p:sp>
      <p:cxnSp>
        <p:nvCxnSpPr>
          <p:cNvPr id="20" name="MH_Others_1"/>
          <p:cNvCxnSpPr/>
          <p:nvPr>
            <p:custDataLst>
              <p:tags r:id="rId11"/>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descr="#clear#">
            <a:hlinkClick r:id="rId4" action="ppaction://hlinksldjump"/>
          </p:cNvPr>
          <p:cNvSpPr txBox="1"/>
          <p:nvPr>
            <p:custDataLst>
              <p:tags r:id="rId12"/>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22" name="MH_Others_2"/>
          <p:cNvCxnSpPr/>
          <p:nvPr>
            <p:custDataLst>
              <p:tags r:id="rId13"/>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descr="#clear#">
            <a:hlinkClick r:id="rId4" action="ppaction://hlinksldjump"/>
          </p:cNvPr>
          <p:cNvSpPr txBox="1"/>
          <p:nvPr>
            <p:custDataLst>
              <p:tags r:id="rId14"/>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C</a:t>
            </a:r>
            <a:endParaRPr lang="zh-CN" altLang="en-US" sz="2800">
              <a:latin typeface="+mj-ea"/>
              <a:ea typeface="+mj-ea"/>
              <a:cs typeface="Times New Roman" panose="02020603050405020304" pitchFamily="18" charset="0"/>
            </a:endParaRPr>
          </a:p>
        </p:txBody>
      </p:sp>
      <p:cxnSp>
        <p:nvCxnSpPr>
          <p:cNvPr id="24" name="MH_Others_1"/>
          <p:cNvCxnSpPr/>
          <p:nvPr>
            <p:custDataLst>
              <p:tags r:id="rId15"/>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descr="#clear#">
            <a:hlinkClick r:id="rId4" action="ppaction://hlinksldjump"/>
          </p:cNvPr>
          <p:cNvSpPr txBox="1"/>
          <p:nvPr>
            <p:custDataLst>
              <p:tags r:id="rId16"/>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26" name="MH_Others_2"/>
          <p:cNvCxnSpPr/>
          <p:nvPr>
            <p:custDataLst>
              <p:tags r:id="rId17"/>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descr="#clear#">
            <a:hlinkClick r:id="rId4" action="ppaction://hlinksldjump"/>
          </p:cNvPr>
          <p:cNvSpPr txBox="1"/>
          <p:nvPr>
            <p:custDataLst>
              <p:tags r:id="rId18"/>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D</a:t>
            </a:r>
            <a:endParaRPr lang="zh-CN" altLang="en-US" sz="2800">
              <a:latin typeface="+mj-ea"/>
              <a:ea typeface="+mj-ea"/>
              <a:cs typeface="Times New Roman" panose="02020603050405020304" pitchFamily="18" charset="0"/>
            </a:endParaRPr>
          </a:p>
        </p:txBody>
      </p:sp>
      <p:cxnSp>
        <p:nvCxnSpPr>
          <p:cNvPr id="28" name="MH_Others_1"/>
          <p:cNvCxnSpPr/>
          <p:nvPr>
            <p:custDataLst>
              <p:tags r:id="rId19"/>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descr="#clear#">
            <a:hlinkClick r:id="rId4" action="ppaction://hlinksldjump"/>
          </p:cNvPr>
          <p:cNvSpPr txBox="1"/>
          <p:nvPr>
            <p:custDataLst>
              <p:tags r:id="rId20"/>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31" name="MH_Others_2"/>
          <p:cNvCxnSpPr/>
          <p:nvPr>
            <p:custDataLst>
              <p:tags r:id="rId21"/>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descr="#clear#">
            <a:hlinkClick r:id="rId4" action="ppaction://hlinksldjump"/>
          </p:cNvPr>
          <p:cNvSpPr txBox="1"/>
          <p:nvPr>
            <p:custDataLst>
              <p:tags r:id="rId22"/>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E</a:t>
            </a:r>
            <a:endParaRPr lang="zh-CN" altLang="en-US" sz="2800">
              <a:latin typeface="+mj-ea"/>
              <a:ea typeface="+mj-ea"/>
              <a:cs typeface="Times New Roman" panose="02020603050405020304" pitchFamily="18" charset="0"/>
            </a:endParaRPr>
          </a:p>
        </p:txBody>
      </p:sp>
      <p:cxnSp>
        <p:nvCxnSpPr>
          <p:cNvPr id="33" name="MH_Others_1"/>
          <p:cNvCxnSpPr/>
          <p:nvPr>
            <p:custDataLst>
              <p:tags r:id="rId23"/>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descr="#clear#">
            <a:hlinkClick r:id="rId4" action="ppaction://hlinksldjump"/>
          </p:cNvPr>
          <p:cNvSpPr txBox="1"/>
          <p:nvPr>
            <p:custDataLst>
              <p:tags r:id="rId24"/>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a:t>请在此输入您的文本</a:t>
            </a:r>
            <a:endParaRPr lang="zh-CN" altLang="en-US"/>
          </a:p>
        </p:txBody>
      </p:sp>
      <p:cxnSp>
        <p:nvCxnSpPr>
          <p:cNvPr id="36" name="MH_Others_2"/>
          <p:cNvCxnSpPr/>
          <p:nvPr>
            <p:custDataLst>
              <p:tags r:id="rId25"/>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descr="#clear#">
            <a:hlinkClick r:id="rId4" action="ppaction://hlinksldjump"/>
          </p:cNvPr>
          <p:cNvSpPr txBox="1"/>
          <p:nvPr>
            <p:custDataLst>
              <p:tags r:id="rId26"/>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a:latin typeface="+mj-ea"/>
                <a:ea typeface="+mj-ea"/>
                <a:cs typeface="Times New Roman" panose="02020603050405020304" pitchFamily="18" charset="0"/>
              </a:rPr>
              <a:t>F</a:t>
            </a:r>
            <a:endParaRPr lang="zh-CN" altLang="en-US" sz="2800">
              <a:latin typeface="+mj-ea"/>
              <a:ea typeface="+mj-ea"/>
              <a:cs typeface="Times New Roman" panose="02020603050405020304" pitchFamily="18" charset="0"/>
            </a:endParaRPr>
          </a:p>
        </p:txBody>
      </p:sp>
    </p:spTree>
  </p:cSld>
  <p:clrMapOvr>
    <a:masterClrMapping/>
  </p:clrMapOvr>
  <p:transition spd="slow"/>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21" name="MH_Other_1"/>
          <p:cNvSpPr/>
          <p:nvPr>
            <p:custDataLst>
              <p:tags r:id="rId2"/>
            </p:custDataLst>
          </p:nvPr>
        </p:nvSpPr>
        <p:spPr>
          <a:xfrm>
            <a:off x="1001713" y="1719264"/>
            <a:ext cx="3287712" cy="1209675"/>
          </a:xfrm>
          <a:prstGeom prst="roundRect">
            <a:avLst>
              <a:gd name="adj" fmla="val 46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a:endParaRPr>
          </a:p>
        </p:txBody>
      </p:sp>
      <p:sp>
        <p:nvSpPr>
          <p:cNvPr id="22" name="MH_SubTitle_1" descr="#clear#"/>
          <p:cNvSpPr/>
          <p:nvPr>
            <p:custDataLst>
              <p:tags r:id="rId3"/>
            </p:custDataLst>
          </p:nvPr>
        </p:nvSpPr>
        <p:spPr>
          <a:xfrm>
            <a:off x="1116013" y="181768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0" bIns="0" anchor="ctr"/>
          <a:lstStyle/>
          <a:p>
            <a:pPr>
              <a:defRPr/>
            </a:pPr>
            <a:r>
              <a:rPr lang="zh-CN" altLang="en-US" sz="2000">
                <a:solidFill>
                  <a:srgbClr val="4C4D4D"/>
                </a:solidFill>
              </a:rPr>
              <a:t>请输入您的文本请输入您的文本</a:t>
            </a:r>
            <a:endParaRPr lang="zh-CN" altLang="en-US" sz="2000">
              <a:solidFill>
                <a:srgbClr val="4C4D4D"/>
              </a:solidFill>
            </a:endParaRPr>
          </a:p>
        </p:txBody>
      </p:sp>
      <p:sp>
        <p:nvSpPr>
          <p:cNvPr id="23" name="任意多边形 33"/>
          <p:cNvSpPr/>
          <p:nvPr/>
        </p:nvSpPr>
        <p:spPr>
          <a:xfrm>
            <a:off x="2981325" y="1526099"/>
            <a:ext cx="1308100" cy="1921954"/>
          </a:xfrm>
          <a:custGeom>
            <a:gdLst>
              <a:gd name="connsiteX0" fmla="*/ 248287 w 644152"/>
              <a:gd name="connsiteY0" fmla="*/ 0 h 946434"/>
              <a:gd name="connsiteX1" fmla="*/ 587926 w 644152"/>
              <a:gd name="connsiteY1" fmla="*/ 0 h 946434"/>
              <a:gd name="connsiteX2" fmla="*/ 644152 w 644152"/>
              <a:gd name="connsiteY2" fmla="*/ 56226 h 946434"/>
              <a:gd name="connsiteX3" fmla="*/ 644152 w 644152"/>
              <a:gd name="connsiteY3" fmla="*/ 515263 h 946434"/>
              <a:gd name="connsiteX4" fmla="*/ 0 w 644152"/>
              <a:gd name="connsiteY4" fmla="*/ 946434 h 946434"/>
            </a:gdLst>
            <a:cxnLst>
              <a:cxn ang="0">
                <a:pos x="connsiteX0" y="connsiteY0"/>
              </a:cxn>
              <a:cxn ang="0">
                <a:pos x="connsiteX1" y="connsiteY1"/>
              </a:cxn>
              <a:cxn ang="0">
                <a:pos x="connsiteX2" y="connsiteY2"/>
              </a:cxn>
              <a:cxn ang="0">
                <a:pos x="connsiteX3" y="connsiteY3"/>
              </a:cxn>
              <a:cxn ang="0">
                <a:pos x="connsiteX4" y="connsiteY4"/>
              </a:cxn>
            </a:cxnLst>
            <a:rect l="l" t="t" r="r" b="b"/>
            <a:pathLst>
              <a:path w="644152" h="946434">
                <a:moveTo>
                  <a:pt x="248287" y="0"/>
                </a:moveTo>
                <a:lnTo>
                  <a:pt x="587926" y="0"/>
                </a:lnTo>
                <a:cubicBezTo>
                  <a:pt x="618978" y="0"/>
                  <a:pt x="644152" y="25174"/>
                  <a:pt x="644152" y="56226"/>
                </a:cubicBezTo>
                <a:lnTo>
                  <a:pt x="644152" y="515263"/>
                </a:lnTo>
                <a:lnTo>
                  <a:pt x="0" y="946434"/>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a:xfrm>
            <a:off x="3570288" y="1955973"/>
            <a:ext cx="503918" cy="387177"/>
          </a:xfrm>
          <a:custGeom>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endParaRPr>
          </a:p>
        </p:txBody>
      </p:sp>
      <p:sp>
        <p:nvSpPr>
          <p:cNvPr id="25" name="文本框 24" descr="#clear#"/>
          <p:cNvSpPr txBox="1"/>
          <p:nvPr/>
        </p:nvSpPr>
        <p:spPr>
          <a:xfrm>
            <a:off x="1001714" y="2928939"/>
            <a:ext cx="1979612" cy="830997"/>
          </a:xfrm>
          <a:prstGeom prst="rect">
            <a:avLst/>
          </a:prstGeom>
          <a:noFill/>
        </p:spPr>
        <p:txBody>
          <a:bodyPr wrap="square" rtlCol="0">
            <a:spAutoFit/>
          </a:bodyPr>
          <a:lstStyle/>
          <a:p>
            <a:pPr algn="ctr"/>
            <a:r>
              <a:rPr lang="en-US" altLang="zh-CN" sz="4800" b="1">
                <a:latin typeface="+mj-ea"/>
                <a:ea typeface="+mj-ea"/>
              </a:rPr>
              <a:t>72%</a:t>
            </a:r>
            <a:endParaRPr lang="zh-CN" altLang="en-US" sz="4800" b="1">
              <a:latin typeface="+mj-ea"/>
              <a:ea typeface="+mj-ea"/>
            </a:endParaRPr>
          </a:p>
        </p:txBody>
      </p:sp>
      <p:sp>
        <p:nvSpPr>
          <p:cNvPr id="26" name="MH_Other_1"/>
          <p:cNvSpPr/>
          <p:nvPr>
            <p:custDataLst>
              <p:tags r:id="rId4"/>
            </p:custDataLst>
          </p:nvPr>
        </p:nvSpPr>
        <p:spPr>
          <a:xfrm>
            <a:off x="4564063" y="1719264"/>
            <a:ext cx="3287712" cy="1209675"/>
          </a:xfrm>
          <a:prstGeom prst="roundRect">
            <a:avLst>
              <a:gd name="adj" fmla="val 46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a:endParaRPr>
          </a:p>
        </p:txBody>
      </p:sp>
      <p:sp>
        <p:nvSpPr>
          <p:cNvPr id="27" name="MH_SubTitle_1" descr="#clear#"/>
          <p:cNvSpPr/>
          <p:nvPr>
            <p:custDataLst>
              <p:tags r:id="rId5"/>
            </p:custDataLst>
          </p:nvPr>
        </p:nvSpPr>
        <p:spPr>
          <a:xfrm>
            <a:off x="4678363" y="181768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0" bIns="0" anchor="ctr"/>
          <a:lstStyle/>
          <a:p>
            <a:pPr>
              <a:defRPr/>
            </a:pPr>
            <a:r>
              <a:rPr lang="zh-CN" altLang="en-US" sz="2000">
                <a:solidFill>
                  <a:srgbClr val="4C4D4D"/>
                </a:solidFill>
              </a:rPr>
              <a:t>请输入您的文本请输入您的文本</a:t>
            </a:r>
            <a:endParaRPr lang="zh-CN" altLang="en-US" sz="2000">
              <a:solidFill>
                <a:srgbClr val="4C4D4D"/>
              </a:solidFill>
            </a:endParaRPr>
          </a:p>
        </p:txBody>
      </p:sp>
      <p:sp>
        <p:nvSpPr>
          <p:cNvPr id="28" name="任意多边形 40"/>
          <p:cNvSpPr/>
          <p:nvPr/>
        </p:nvSpPr>
        <p:spPr>
          <a:xfrm>
            <a:off x="6543675" y="1526099"/>
            <a:ext cx="1308100" cy="1921954"/>
          </a:xfrm>
          <a:custGeom>
            <a:gdLst>
              <a:gd name="connsiteX0" fmla="*/ 248287 w 644152"/>
              <a:gd name="connsiteY0" fmla="*/ 0 h 946434"/>
              <a:gd name="connsiteX1" fmla="*/ 587926 w 644152"/>
              <a:gd name="connsiteY1" fmla="*/ 0 h 946434"/>
              <a:gd name="connsiteX2" fmla="*/ 644152 w 644152"/>
              <a:gd name="connsiteY2" fmla="*/ 56226 h 946434"/>
              <a:gd name="connsiteX3" fmla="*/ 644152 w 644152"/>
              <a:gd name="connsiteY3" fmla="*/ 515263 h 946434"/>
              <a:gd name="connsiteX4" fmla="*/ 0 w 644152"/>
              <a:gd name="connsiteY4" fmla="*/ 946434 h 946434"/>
            </a:gdLst>
            <a:cxnLst>
              <a:cxn ang="0">
                <a:pos x="connsiteX0" y="connsiteY0"/>
              </a:cxn>
              <a:cxn ang="0">
                <a:pos x="connsiteX1" y="connsiteY1"/>
              </a:cxn>
              <a:cxn ang="0">
                <a:pos x="connsiteX2" y="connsiteY2"/>
              </a:cxn>
              <a:cxn ang="0">
                <a:pos x="connsiteX3" y="connsiteY3"/>
              </a:cxn>
              <a:cxn ang="0">
                <a:pos x="connsiteX4" y="connsiteY4"/>
              </a:cxn>
            </a:cxnLst>
            <a:rect l="l" t="t" r="r" b="b"/>
            <a:pathLst>
              <a:path w="644152" h="946434">
                <a:moveTo>
                  <a:pt x="248287" y="0"/>
                </a:moveTo>
                <a:lnTo>
                  <a:pt x="587926" y="0"/>
                </a:lnTo>
                <a:cubicBezTo>
                  <a:pt x="618978" y="0"/>
                  <a:pt x="644152" y="25174"/>
                  <a:pt x="644152" y="56226"/>
                </a:cubicBezTo>
                <a:lnTo>
                  <a:pt x="644152" y="515263"/>
                </a:lnTo>
                <a:lnTo>
                  <a:pt x="0" y="946434"/>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descr="#clear#"/>
          <p:cNvSpPr txBox="1"/>
          <p:nvPr/>
        </p:nvSpPr>
        <p:spPr>
          <a:xfrm>
            <a:off x="4564064" y="2928939"/>
            <a:ext cx="1979612" cy="830997"/>
          </a:xfrm>
          <a:prstGeom prst="rect">
            <a:avLst/>
          </a:prstGeom>
          <a:noFill/>
        </p:spPr>
        <p:txBody>
          <a:bodyPr wrap="square" rtlCol="0">
            <a:spAutoFit/>
          </a:bodyPr>
          <a:lstStyle/>
          <a:p>
            <a:pPr algn="ctr"/>
            <a:r>
              <a:rPr lang="en-US" altLang="zh-CN" sz="4800" b="1">
                <a:latin typeface="+mj-ea"/>
                <a:ea typeface="+mj-ea"/>
              </a:rPr>
              <a:t>83%</a:t>
            </a:r>
            <a:endParaRPr lang="zh-CN" altLang="en-US" sz="4800" b="1">
              <a:latin typeface="+mj-ea"/>
              <a:ea typeface="+mj-ea"/>
            </a:endParaRPr>
          </a:p>
        </p:txBody>
      </p:sp>
      <p:sp>
        <p:nvSpPr>
          <p:cNvPr id="39" name="MH_Other_1"/>
          <p:cNvSpPr/>
          <p:nvPr>
            <p:custDataLst>
              <p:tags r:id="rId6"/>
            </p:custDataLst>
          </p:nvPr>
        </p:nvSpPr>
        <p:spPr>
          <a:xfrm>
            <a:off x="8126413" y="1719264"/>
            <a:ext cx="3287712" cy="1209675"/>
          </a:xfrm>
          <a:prstGeom prst="roundRect">
            <a:avLst>
              <a:gd name="adj" fmla="val 46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a:endParaRPr>
          </a:p>
        </p:txBody>
      </p:sp>
      <p:sp>
        <p:nvSpPr>
          <p:cNvPr id="43" name="MH_SubTitle_1" descr="#clear#"/>
          <p:cNvSpPr/>
          <p:nvPr>
            <p:custDataLst>
              <p:tags r:id="rId7"/>
            </p:custDataLst>
          </p:nvPr>
        </p:nvSpPr>
        <p:spPr>
          <a:xfrm>
            <a:off x="8240713" y="181768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0" bIns="0" anchor="ctr"/>
          <a:lstStyle/>
          <a:p>
            <a:pPr>
              <a:defRPr/>
            </a:pPr>
            <a:r>
              <a:rPr lang="zh-CN" altLang="en-US" sz="2000">
                <a:solidFill>
                  <a:srgbClr val="4C4D4D"/>
                </a:solidFill>
              </a:rPr>
              <a:t>请输入您的文本请输入您的文本</a:t>
            </a:r>
            <a:endParaRPr lang="zh-CN" altLang="en-US" sz="2000">
              <a:solidFill>
                <a:srgbClr val="4C4D4D"/>
              </a:solidFill>
            </a:endParaRPr>
          </a:p>
        </p:txBody>
      </p:sp>
      <p:sp>
        <p:nvSpPr>
          <p:cNvPr id="45" name="任意多边形 45"/>
          <p:cNvSpPr/>
          <p:nvPr/>
        </p:nvSpPr>
        <p:spPr>
          <a:xfrm>
            <a:off x="10106025" y="1526099"/>
            <a:ext cx="1308100" cy="1921954"/>
          </a:xfrm>
          <a:custGeom>
            <a:gdLst>
              <a:gd name="connsiteX0" fmla="*/ 248287 w 644152"/>
              <a:gd name="connsiteY0" fmla="*/ 0 h 946434"/>
              <a:gd name="connsiteX1" fmla="*/ 587926 w 644152"/>
              <a:gd name="connsiteY1" fmla="*/ 0 h 946434"/>
              <a:gd name="connsiteX2" fmla="*/ 644152 w 644152"/>
              <a:gd name="connsiteY2" fmla="*/ 56226 h 946434"/>
              <a:gd name="connsiteX3" fmla="*/ 644152 w 644152"/>
              <a:gd name="connsiteY3" fmla="*/ 515263 h 946434"/>
              <a:gd name="connsiteX4" fmla="*/ 0 w 644152"/>
              <a:gd name="connsiteY4" fmla="*/ 946434 h 946434"/>
            </a:gdLst>
            <a:cxnLst>
              <a:cxn ang="0">
                <a:pos x="connsiteX0" y="connsiteY0"/>
              </a:cxn>
              <a:cxn ang="0">
                <a:pos x="connsiteX1" y="connsiteY1"/>
              </a:cxn>
              <a:cxn ang="0">
                <a:pos x="connsiteX2" y="connsiteY2"/>
              </a:cxn>
              <a:cxn ang="0">
                <a:pos x="connsiteX3" y="connsiteY3"/>
              </a:cxn>
              <a:cxn ang="0">
                <a:pos x="connsiteX4" y="connsiteY4"/>
              </a:cxn>
            </a:cxnLst>
            <a:rect l="l" t="t" r="r" b="b"/>
            <a:pathLst>
              <a:path w="644152" h="946434">
                <a:moveTo>
                  <a:pt x="248287" y="0"/>
                </a:moveTo>
                <a:lnTo>
                  <a:pt x="587926" y="0"/>
                </a:lnTo>
                <a:cubicBezTo>
                  <a:pt x="618978" y="0"/>
                  <a:pt x="644152" y="25174"/>
                  <a:pt x="644152" y="56226"/>
                </a:cubicBezTo>
                <a:lnTo>
                  <a:pt x="644152" y="515263"/>
                </a:lnTo>
                <a:lnTo>
                  <a:pt x="0" y="946434"/>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文本框 48" descr="#clear#"/>
          <p:cNvSpPr txBox="1"/>
          <p:nvPr/>
        </p:nvSpPr>
        <p:spPr>
          <a:xfrm>
            <a:off x="8126414" y="2928939"/>
            <a:ext cx="1979612" cy="830997"/>
          </a:xfrm>
          <a:prstGeom prst="rect">
            <a:avLst/>
          </a:prstGeom>
          <a:noFill/>
        </p:spPr>
        <p:txBody>
          <a:bodyPr wrap="square" rtlCol="0">
            <a:spAutoFit/>
          </a:bodyPr>
          <a:lstStyle/>
          <a:p>
            <a:pPr algn="ctr"/>
            <a:r>
              <a:rPr lang="en-US" altLang="zh-CN" sz="4800" b="1">
                <a:latin typeface="+mj-ea"/>
                <a:ea typeface="+mj-ea"/>
              </a:rPr>
              <a:t>96%</a:t>
            </a:r>
            <a:endParaRPr lang="zh-CN" altLang="en-US" sz="4800" b="1">
              <a:latin typeface="+mj-ea"/>
              <a:ea typeface="+mj-ea"/>
            </a:endParaRPr>
          </a:p>
        </p:txBody>
      </p:sp>
      <p:sp>
        <p:nvSpPr>
          <p:cNvPr id="50" name="KSO_Shape"/>
          <p:cNvSpPr/>
          <p:nvPr/>
        </p:nvSpPr>
        <p:spPr bwMode="auto">
          <a:xfrm>
            <a:off x="7233687" y="1955973"/>
            <a:ext cx="301821" cy="387177"/>
          </a:xfrm>
          <a:custGeom>
            <a:gdLst>
              <a:gd name="T0" fmla="*/ 112997 w 2559"/>
              <a:gd name="T1" fmla="*/ 1800397 h 3281"/>
              <a:gd name="T2" fmla="*/ 0 w 2559"/>
              <a:gd name="T3" fmla="*/ 337472 h 3281"/>
              <a:gd name="T4" fmla="*/ 109706 w 2559"/>
              <a:gd name="T5" fmla="*/ 1575416 h 3281"/>
              <a:gd name="T6" fmla="*/ 450343 w 2559"/>
              <a:gd name="T7" fmla="*/ 1687906 h 3281"/>
              <a:gd name="T8" fmla="*/ 574859 w 2559"/>
              <a:gd name="T9" fmla="*/ 215653 h 3281"/>
              <a:gd name="T10" fmla="*/ 1403687 w 2559"/>
              <a:gd name="T11" fmla="*/ 337472 h 3281"/>
              <a:gd name="T12" fmla="*/ 1293981 w 2559"/>
              <a:gd name="T13" fmla="*/ 1800397 h 3281"/>
              <a:gd name="T14" fmla="*/ 1151363 w 2559"/>
              <a:gd name="T15" fmla="*/ 1619315 h 3281"/>
              <a:gd name="T16" fmla="*/ 1043852 w 2559"/>
              <a:gd name="T17" fmla="*/ 1511763 h 3281"/>
              <a:gd name="T18" fmla="*/ 1043852 w 2559"/>
              <a:gd name="T19" fmla="*/ 1475546 h 3281"/>
              <a:gd name="T20" fmla="*/ 1151363 w 2559"/>
              <a:gd name="T21" fmla="*/ 1367446 h 3281"/>
              <a:gd name="T22" fmla="*/ 1043852 w 2559"/>
              <a:gd name="T23" fmla="*/ 1475546 h 3281"/>
              <a:gd name="T24" fmla="*/ 1151363 w 2559"/>
              <a:gd name="T25" fmla="*/ 1331778 h 3281"/>
              <a:gd name="T26" fmla="*/ 1043852 w 2559"/>
              <a:gd name="T27" fmla="*/ 1223677 h 3281"/>
              <a:gd name="T28" fmla="*/ 1043852 w 2559"/>
              <a:gd name="T29" fmla="*/ 1187461 h 3281"/>
              <a:gd name="T30" fmla="*/ 1151363 w 2559"/>
              <a:gd name="T31" fmla="*/ 1079360 h 3281"/>
              <a:gd name="T32" fmla="*/ 1043852 w 2559"/>
              <a:gd name="T33" fmla="*/ 1187461 h 3281"/>
              <a:gd name="T34" fmla="*/ 1007649 w 2559"/>
              <a:gd name="T35" fmla="*/ 1619315 h 3281"/>
              <a:gd name="T36" fmla="*/ 899588 w 2559"/>
              <a:gd name="T37" fmla="*/ 1511763 h 3281"/>
              <a:gd name="T38" fmla="*/ 899588 w 2559"/>
              <a:gd name="T39" fmla="*/ 1475546 h 3281"/>
              <a:gd name="T40" fmla="*/ 1007649 w 2559"/>
              <a:gd name="T41" fmla="*/ 1367446 h 3281"/>
              <a:gd name="T42" fmla="*/ 899588 w 2559"/>
              <a:gd name="T43" fmla="*/ 1475546 h 3281"/>
              <a:gd name="T44" fmla="*/ 1007649 w 2559"/>
              <a:gd name="T45" fmla="*/ 1331778 h 3281"/>
              <a:gd name="T46" fmla="*/ 899588 w 2559"/>
              <a:gd name="T47" fmla="*/ 1223677 h 3281"/>
              <a:gd name="T48" fmla="*/ 899588 w 2559"/>
              <a:gd name="T49" fmla="*/ 1187461 h 3281"/>
              <a:gd name="T50" fmla="*/ 1007649 w 2559"/>
              <a:gd name="T51" fmla="*/ 1079360 h 3281"/>
              <a:gd name="T52" fmla="*/ 899588 w 2559"/>
              <a:gd name="T53" fmla="*/ 1187461 h 3281"/>
              <a:gd name="T54" fmla="*/ 863934 w 2559"/>
              <a:gd name="T55" fmla="*/ 1619315 h 3281"/>
              <a:gd name="T56" fmla="*/ 755874 w 2559"/>
              <a:gd name="T57" fmla="*/ 1511763 h 3281"/>
              <a:gd name="T58" fmla="*/ 755874 w 2559"/>
              <a:gd name="T59" fmla="*/ 1475546 h 3281"/>
              <a:gd name="T60" fmla="*/ 863934 w 2559"/>
              <a:gd name="T61" fmla="*/ 1367446 h 3281"/>
              <a:gd name="T62" fmla="*/ 755874 w 2559"/>
              <a:gd name="T63" fmla="*/ 1475546 h 3281"/>
              <a:gd name="T64" fmla="*/ 863934 w 2559"/>
              <a:gd name="T65" fmla="*/ 1331778 h 3281"/>
              <a:gd name="T66" fmla="*/ 755874 w 2559"/>
              <a:gd name="T67" fmla="*/ 1223677 h 3281"/>
              <a:gd name="T68" fmla="*/ 755874 w 2559"/>
              <a:gd name="T69" fmla="*/ 1187461 h 3281"/>
              <a:gd name="T70" fmla="*/ 863934 w 2559"/>
              <a:gd name="T71" fmla="*/ 1079360 h 3281"/>
              <a:gd name="T72" fmla="*/ 755874 w 2559"/>
              <a:gd name="T73" fmla="*/ 1187461 h 3281"/>
              <a:gd name="T74" fmla="*/ 1237483 w 2559"/>
              <a:gd name="T75" fmla="*/ 322656 h 3281"/>
              <a:gd name="T76" fmla="*/ 681274 w 2559"/>
              <a:gd name="T77" fmla="*/ 378627 h 3281"/>
              <a:gd name="T78" fmla="*/ 737772 w 2559"/>
              <a:gd name="T79" fmla="*/ 684272 h 3281"/>
              <a:gd name="T80" fmla="*/ 1293981 w 2559"/>
              <a:gd name="T81" fmla="*/ 627752 h 3281"/>
              <a:gd name="T82" fmla="*/ 1295627 w 2559"/>
              <a:gd name="T83" fmla="*/ 1079360 h 3281"/>
              <a:gd name="T84" fmla="*/ 1187566 w 2559"/>
              <a:gd name="T85" fmla="*/ 1187461 h 3281"/>
              <a:gd name="T86" fmla="*/ 1295627 w 2559"/>
              <a:gd name="T87" fmla="*/ 1079360 h 3281"/>
              <a:gd name="T88" fmla="*/ 1187566 w 2559"/>
              <a:gd name="T89" fmla="*/ 1223677 h 3281"/>
              <a:gd name="T90" fmla="*/ 1295627 w 2559"/>
              <a:gd name="T91" fmla="*/ 1331778 h 3281"/>
              <a:gd name="T92" fmla="*/ 1295627 w 2559"/>
              <a:gd name="T93" fmla="*/ 1367446 h 3281"/>
              <a:gd name="T94" fmla="*/ 1187566 w 2559"/>
              <a:gd name="T95" fmla="*/ 1475546 h 3281"/>
              <a:gd name="T96" fmla="*/ 1295627 w 2559"/>
              <a:gd name="T97" fmla="*/ 1367446 h 3281"/>
              <a:gd name="T98" fmla="*/ 1187566 w 2559"/>
              <a:gd name="T99" fmla="*/ 1511763 h 3281"/>
              <a:gd name="T100" fmla="*/ 1295627 w 2559"/>
              <a:gd name="T101" fmla="*/ 1619315 h 3281"/>
              <a:gd name="T102" fmla="*/ 447052 w 2559"/>
              <a:gd name="T103" fmla="*/ 1619863 h 3281"/>
              <a:gd name="T104" fmla="*/ 177724 w 2559"/>
              <a:gd name="T105" fmla="*/ 1563344 h 3281"/>
              <a:gd name="T106" fmla="*/ 234222 w 2559"/>
              <a:gd name="T107" fmla="*/ 109198 h 3281"/>
              <a:gd name="T108" fmla="*/ 325278 w 2559"/>
              <a:gd name="T109" fmla="*/ 0 h 3281"/>
              <a:gd name="T110" fmla="*/ 393844 w 2559"/>
              <a:gd name="T111" fmla="*/ 109198 h 3281"/>
              <a:gd name="T112" fmla="*/ 503550 w 2559"/>
              <a:gd name="T113" fmla="*/ 165718 h 3281"/>
              <a:gd name="T114" fmla="*/ 447052 w 2559"/>
              <a:gd name="T115" fmla="*/ 1619863 h 32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559" h="3281">
                <a:moveTo>
                  <a:pt x="2359" y="3281"/>
                </a:moveTo>
                <a:cubicBezTo>
                  <a:pt x="206" y="3281"/>
                  <a:pt x="206" y="3281"/>
                  <a:pt x="206" y="3281"/>
                </a:cubicBezTo>
                <a:cubicBezTo>
                  <a:pt x="92" y="3281"/>
                  <a:pt x="0" y="3189"/>
                  <a:pt x="0" y="3076"/>
                </a:cubicBezTo>
                <a:cubicBezTo>
                  <a:pt x="0" y="615"/>
                  <a:pt x="0" y="615"/>
                  <a:pt x="0" y="615"/>
                </a:cubicBezTo>
                <a:cubicBezTo>
                  <a:pt x="0" y="502"/>
                  <a:pt x="87" y="410"/>
                  <a:pt x="200" y="410"/>
                </a:cubicBezTo>
                <a:cubicBezTo>
                  <a:pt x="200" y="2871"/>
                  <a:pt x="200" y="2871"/>
                  <a:pt x="200" y="2871"/>
                </a:cubicBezTo>
                <a:cubicBezTo>
                  <a:pt x="200" y="2984"/>
                  <a:pt x="297" y="3076"/>
                  <a:pt x="410" y="3076"/>
                </a:cubicBezTo>
                <a:cubicBezTo>
                  <a:pt x="821" y="3076"/>
                  <a:pt x="821" y="3076"/>
                  <a:pt x="821" y="3076"/>
                </a:cubicBezTo>
                <a:cubicBezTo>
                  <a:pt x="934" y="3076"/>
                  <a:pt x="1048" y="2984"/>
                  <a:pt x="1048" y="2871"/>
                </a:cubicBezTo>
                <a:cubicBezTo>
                  <a:pt x="1048" y="393"/>
                  <a:pt x="1048" y="393"/>
                  <a:pt x="1048" y="393"/>
                </a:cubicBezTo>
                <a:cubicBezTo>
                  <a:pt x="2359" y="393"/>
                  <a:pt x="2359" y="393"/>
                  <a:pt x="2359" y="393"/>
                </a:cubicBezTo>
                <a:cubicBezTo>
                  <a:pt x="2472" y="393"/>
                  <a:pt x="2559" y="502"/>
                  <a:pt x="2559" y="615"/>
                </a:cubicBezTo>
                <a:cubicBezTo>
                  <a:pt x="2559" y="3076"/>
                  <a:pt x="2559" y="3076"/>
                  <a:pt x="2559" y="3076"/>
                </a:cubicBezTo>
                <a:cubicBezTo>
                  <a:pt x="2559" y="3189"/>
                  <a:pt x="2472" y="3281"/>
                  <a:pt x="2359" y="3281"/>
                </a:cubicBezTo>
                <a:close/>
                <a:moveTo>
                  <a:pt x="1903" y="2951"/>
                </a:moveTo>
                <a:cubicBezTo>
                  <a:pt x="2099" y="2951"/>
                  <a:pt x="2099" y="2951"/>
                  <a:pt x="2099" y="2951"/>
                </a:cubicBezTo>
                <a:cubicBezTo>
                  <a:pt x="2099" y="2755"/>
                  <a:pt x="2099" y="2755"/>
                  <a:pt x="2099" y="2755"/>
                </a:cubicBezTo>
                <a:cubicBezTo>
                  <a:pt x="1903" y="2755"/>
                  <a:pt x="1903" y="2755"/>
                  <a:pt x="1903" y="2755"/>
                </a:cubicBezTo>
                <a:lnTo>
                  <a:pt x="1903" y="2951"/>
                </a:lnTo>
                <a:close/>
                <a:moveTo>
                  <a:pt x="1903" y="2689"/>
                </a:moveTo>
                <a:cubicBezTo>
                  <a:pt x="2099" y="2689"/>
                  <a:pt x="2099" y="2689"/>
                  <a:pt x="2099" y="2689"/>
                </a:cubicBezTo>
                <a:cubicBezTo>
                  <a:pt x="2099" y="2492"/>
                  <a:pt x="2099" y="2492"/>
                  <a:pt x="2099" y="2492"/>
                </a:cubicBezTo>
                <a:cubicBezTo>
                  <a:pt x="1903" y="2492"/>
                  <a:pt x="1903" y="2492"/>
                  <a:pt x="1903" y="2492"/>
                </a:cubicBezTo>
                <a:lnTo>
                  <a:pt x="1903" y="2689"/>
                </a:lnTo>
                <a:close/>
                <a:moveTo>
                  <a:pt x="1903" y="2427"/>
                </a:moveTo>
                <a:cubicBezTo>
                  <a:pt x="2099" y="2427"/>
                  <a:pt x="2099" y="2427"/>
                  <a:pt x="2099" y="2427"/>
                </a:cubicBezTo>
                <a:cubicBezTo>
                  <a:pt x="2099" y="2230"/>
                  <a:pt x="2099" y="2230"/>
                  <a:pt x="2099" y="2230"/>
                </a:cubicBezTo>
                <a:cubicBezTo>
                  <a:pt x="1903" y="2230"/>
                  <a:pt x="1903" y="2230"/>
                  <a:pt x="1903" y="2230"/>
                </a:cubicBezTo>
                <a:lnTo>
                  <a:pt x="1903" y="2427"/>
                </a:lnTo>
                <a:close/>
                <a:moveTo>
                  <a:pt x="1903" y="2164"/>
                </a:moveTo>
                <a:cubicBezTo>
                  <a:pt x="2099" y="2164"/>
                  <a:pt x="2099" y="2164"/>
                  <a:pt x="2099" y="2164"/>
                </a:cubicBezTo>
                <a:cubicBezTo>
                  <a:pt x="2099" y="1967"/>
                  <a:pt x="2099" y="1967"/>
                  <a:pt x="2099" y="1967"/>
                </a:cubicBezTo>
                <a:cubicBezTo>
                  <a:pt x="1903" y="1967"/>
                  <a:pt x="1903" y="1967"/>
                  <a:pt x="1903" y="1967"/>
                </a:cubicBezTo>
                <a:lnTo>
                  <a:pt x="1903" y="2164"/>
                </a:lnTo>
                <a:close/>
                <a:moveTo>
                  <a:pt x="1640" y="2951"/>
                </a:moveTo>
                <a:cubicBezTo>
                  <a:pt x="1837" y="2951"/>
                  <a:pt x="1837" y="2951"/>
                  <a:pt x="1837" y="2951"/>
                </a:cubicBezTo>
                <a:cubicBezTo>
                  <a:pt x="1837" y="2755"/>
                  <a:pt x="1837" y="2755"/>
                  <a:pt x="1837" y="2755"/>
                </a:cubicBezTo>
                <a:cubicBezTo>
                  <a:pt x="1640" y="2755"/>
                  <a:pt x="1640" y="2755"/>
                  <a:pt x="1640" y="2755"/>
                </a:cubicBezTo>
                <a:lnTo>
                  <a:pt x="1640" y="2951"/>
                </a:lnTo>
                <a:close/>
                <a:moveTo>
                  <a:pt x="1640" y="2689"/>
                </a:moveTo>
                <a:cubicBezTo>
                  <a:pt x="1837" y="2689"/>
                  <a:pt x="1837" y="2689"/>
                  <a:pt x="1837" y="2689"/>
                </a:cubicBezTo>
                <a:cubicBezTo>
                  <a:pt x="1837" y="2492"/>
                  <a:pt x="1837" y="2492"/>
                  <a:pt x="1837" y="2492"/>
                </a:cubicBezTo>
                <a:cubicBezTo>
                  <a:pt x="1640" y="2492"/>
                  <a:pt x="1640" y="2492"/>
                  <a:pt x="1640" y="2492"/>
                </a:cubicBezTo>
                <a:lnTo>
                  <a:pt x="1640" y="2689"/>
                </a:lnTo>
                <a:close/>
                <a:moveTo>
                  <a:pt x="1640" y="2427"/>
                </a:moveTo>
                <a:cubicBezTo>
                  <a:pt x="1837" y="2427"/>
                  <a:pt x="1837" y="2427"/>
                  <a:pt x="1837" y="2427"/>
                </a:cubicBezTo>
                <a:cubicBezTo>
                  <a:pt x="1837" y="2230"/>
                  <a:pt x="1837" y="2230"/>
                  <a:pt x="1837" y="2230"/>
                </a:cubicBezTo>
                <a:cubicBezTo>
                  <a:pt x="1640" y="2230"/>
                  <a:pt x="1640" y="2230"/>
                  <a:pt x="1640" y="2230"/>
                </a:cubicBezTo>
                <a:lnTo>
                  <a:pt x="1640" y="2427"/>
                </a:lnTo>
                <a:close/>
                <a:moveTo>
                  <a:pt x="1640" y="2164"/>
                </a:moveTo>
                <a:cubicBezTo>
                  <a:pt x="1837" y="2164"/>
                  <a:pt x="1837" y="2164"/>
                  <a:pt x="1837" y="2164"/>
                </a:cubicBezTo>
                <a:cubicBezTo>
                  <a:pt x="1837" y="1967"/>
                  <a:pt x="1837" y="1967"/>
                  <a:pt x="1837" y="1967"/>
                </a:cubicBezTo>
                <a:cubicBezTo>
                  <a:pt x="1640" y="1967"/>
                  <a:pt x="1640" y="1967"/>
                  <a:pt x="1640" y="1967"/>
                </a:cubicBezTo>
                <a:lnTo>
                  <a:pt x="1640" y="2164"/>
                </a:lnTo>
                <a:close/>
                <a:moveTo>
                  <a:pt x="1378" y="2951"/>
                </a:moveTo>
                <a:cubicBezTo>
                  <a:pt x="1575" y="2951"/>
                  <a:pt x="1575" y="2951"/>
                  <a:pt x="1575" y="2951"/>
                </a:cubicBezTo>
                <a:cubicBezTo>
                  <a:pt x="1575" y="2755"/>
                  <a:pt x="1575" y="2755"/>
                  <a:pt x="1575" y="2755"/>
                </a:cubicBezTo>
                <a:cubicBezTo>
                  <a:pt x="1378" y="2755"/>
                  <a:pt x="1378" y="2755"/>
                  <a:pt x="1378" y="2755"/>
                </a:cubicBezTo>
                <a:lnTo>
                  <a:pt x="1378" y="2951"/>
                </a:lnTo>
                <a:close/>
                <a:moveTo>
                  <a:pt x="1378" y="2689"/>
                </a:moveTo>
                <a:cubicBezTo>
                  <a:pt x="1575" y="2689"/>
                  <a:pt x="1575" y="2689"/>
                  <a:pt x="1575" y="2689"/>
                </a:cubicBezTo>
                <a:cubicBezTo>
                  <a:pt x="1575" y="2492"/>
                  <a:pt x="1575" y="2492"/>
                  <a:pt x="1575" y="2492"/>
                </a:cubicBezTo>
                <a:cubicBezTo>
                  <a:pt x="1378" y="2492"/>
                  <a:pt x="1378" y="2492"/>
                  <a:pt x="1378" y="2492"/>
                </a:cubicBezTo>
                <a:lnTo>
                  <a:pt x="1378" y="2689"/>
                </a:lnTo>
                <a:close/>
                <a:moveTo>
                  <a:pt x="1378" y="2427"/>
                </a:moveTo>
                <a:cubicBezTo>
                  <a:pt x="1575" y="2427"/>
                  <a:pt x="1575" y="2427"/>
                  <a:pt x="1575" y="2427"/>
                </a:cubicBezTo>
                <a:cubicBezTo>
                  <a:pt x="1575" y="2230"/>
                  <a:pt x="1575" y="2230"/>
                  <a:pt x="1575" y="2230"/>
                </a:cubicBezTo>
                <a:cubicBezTo>
                  <a:pt x="1378" y="2230"/>
                  <a:pt x="1378" y="2230"/>
                  <a:pt x="1378" y="2230"/>
                </a:cubicBezTo>
                <a:lnTo>
                  <a:pt x="1378" y="2427"/>
                </a:lnTo>
                <a:close/>
                <a:moveTo>
                  <a:pt x="1378" y="2164"/>
                </a:moveTo>
                <a:cubicBezTo>
                  <a:pt x="1575" y="2164"/>
                  <a:pt x="1575" y="2164"/>
                  <a:pt x="1575" y="2164"/>
                </a:cubicBezTo>
                <a:cubicBezTo>
                  <a:pt x="1575" y="1967"/>
                  <a:pt x="1575" y="1967"/>
                  <a:pt x="1575" y="1967"/>
                </a:cubicBezTo>
                <a:cubicBezTo>
                  <a:pt x="1378" y="1967"/>
                  <a:pt x="1378" y="1967"/>
                  <a:pt x="1378" y="1967"/>
                </a:cubicBezTo>
                <a:lnTo>
                  <a:pt x="1378" y="2164"/>
                </a:lnTo>
                <a:close/>
                <a:moveTo>
                  <a:pt x="2359" y="690"/>
                </a:moveTo>
                <a:cubicBezTo>
                  <a:pt x="2359" y="633"/>
                  <a:pt x="2313" y="588"/>
                  <a:pt x="2256" y="588"/>
                </a:cubicBezTo>
                <a:cubicBezTo>
                  <a:pt x="1345" y="588"/>
                  <a:pt x="1345" y="588"/>
                  <a:pt x="1345" y="588"/>
                </a:cubicBezTo>
                <a:cubicBezTo>
                  <a:pt x="1288" y="588"/>
                  <a:pt x="1242" y="633"/>
                  <a:pt x="1242" y="690"/>
                </a:cubicBezTo>
                <a:cubicBezTo>
                  <a:pt x="1242" y="1144"/>
                  <a:pt x="1242" y="1144"/>
                  <a:pt x="1242" y="1144"/>
                </a:cubicBezTo>
                <a:cubicBezTo>
                  <a:pt x="1242" y="1201"/>
                  <a:pt x="1288" y="1247"/>
                  <a:pt x="1345" y="1247"/>
                </a:cubicBezTo>
                <a:cubicBezTo>
                  <a:pt x="2256" y="1247"/>
                  <a:pt x="2256" y="1247"/>
                  <a:pt x="2256" y="1247"/>
                </a:cubicBezTo>
                <a:cubicBezTo>
                  <a:pt x="2313" y="1247"/>
                  <a:pt x="2359" y="1201"/>
                  <a:pt x="2359" y="1144"/>
                </a:cubicBezTo>
                <a:lnTo>
                  <a:pt x="2359" y="690"/>
                </a:lnTo>
                <a:close/>
                <a:moveTo>
                  <a:pt x="2362" y="1967"/>
                </a:moveTo>
                <a:cubicBezTo>
                  <a:pt x="2165" y="1967"/>
                  <a:pt x="2165" y="1967"/>
                  <a:pt x="2165" y="1967"/>
                </a:cubicBezTo>
                <a:cubicBezTo>
                  <a:pt x="2165" y="2164"/>
                  <a:pt x="2165" y="2164"/>
                  <a:pt x="2165" y="2164"/>
                </a:cubicBezTo>
                <a:cubicBezTo>
                  <a:pt x="2362" y="2164"/>
                  <a:pt x="2362" y="2164"/>
                  <a:pt x="2362" y="2164"/>
                </a:cubicBezTo>
                <a:lnTo>
                  <a:pt x="2362" y="1967"/>
                </a:lnTo>
                <a:close/>
                <a:moveTo>
                  <a:pt x="2362" y="2230"/>
                </a:moveTo>
                <a:cubicBezTo>
                  <a:pt x="2165" y="2230"/>
                  <a:pt x="2165" y="2230"/>
                  <a:pt x="2165" y="2230"/>
                </a:cubicBezTo>
                <a:cubicBezTo>
                  <a:pt x="2165" y="2427"/>
                  <a:pt x="2165" y="2427"/>
                  <a:pt x="2165" y="2427"/>
                </a:cubicBezTo>
                <a:cubicBezTo>
                  <a:pt x="2362" y="2427"/>
                  <a:pt x="2362" y="2427"/>
                  <a:pt x="2362" y="2427"/>
                </a:cubicBezTo>
                <a:lnTo>
                  <a:pt x="2362" y="2230"/>
                </a:lnTo>
                <a:close/>
                <a:moveTo>
                  <a:pt x="2362" y="2492"/>
                </a:moveTo>
                <a:cubicBezTo>
                  <a:pt x="2165" y="2492"/>
                  <a:pt x="2165" y="2492"/>
                  <a:pt x="2165" y="2492"/>
                </a:cubicBezTo>
                <a:cubicBezTo>
                  <a:pt x="2165" y="2689"/>
                  <a:pt x="2165" y="2689"/>
                  <a:pt x="2165" y="2689"/>
                </a:cubicBezTo>
                <a:cubicBezTo>
                  <a:pt x="2362" y="2689"/>
                  <a:pt x="2362" y="2689"/>
                  <a:pt x="2362" y="2689"/>
                </a:cubicBezTo>
                <a:lnTo>
                  <a:pt x="2362" y="2492"/>
                </a:lnTo>
                <a:close/>
                <a:moveTo>
                  <a:pt x="2362" y="2755"/>
                </a:moveTo>
                <a:cubicBezTo>
                  <a:pt x="2165" y="2755"/>
                  <a:pt x="2165" y="2755"/>
                  <a:pt x="2165" y="2755"/>
                </a:cubicBezTo>
                <a:cubicBezTo>
                  <a:pt x="2165" y="2951"/>
                  <a:pt x="2165" y="2951"/>
                  <a:pt x="2165" y="2951"/>
                </a:cubicBezTo>
                <a:cubicBezTo>
                  <a:pt x="2362" y="2951"/>
                  <a:pt x="2362" y="2951"/>
                  <a:pt x="2362" y="2951"/>
                </a:cubicBezTo>
                <a:lnTo>
                  <a:pt x="2362" y="2755"/>
                </a:lnTo>
                <a:close/>
                <a:moveTo>
                  <a:pt x="815" y="2952"/>
                </a:moveTo>
                <a:cubicBezTo>
                  <a:pt x="427" y="2952"/>
                  <a:pt x="427" y="2952"/>
                  <a:pt x="427" y="2952"/>
                </a:cubicBezTo>
                <a:cubicBezTo>
                  <a:pt x="370" y="2952"/>
                  <a:pt x="324" y="2906"/>
                  <a:pt x="324" y="2849"/>
                </a:cubicBezTo>
                <a:cubicBezTo>
                  <a:pt x="324" y="302"/>
                  <a:pt x="324" y="302"/>
                  <a:pt x="324" y="302"/>
                </a:cubicBezTo>
                <a:cubicBezTo>
                  <a:pt x="324" y="245"/>
                  <a:pt x="370" y="199"/>
                  <a:pt x="427" y="199"/>
                </a:cubicBezTo>
                <a:cubicBezTo>
                  <a:pt x="593" y="199"/>
                  <a:pt x="593" y="199"/>
                  <a:pt x="593" y="199"/>
                </a:cubicBezTo>
                <a:cubicBezTo>
                  <a:pt x="593" y="0"/>
                  <a:pt x="593" y="0"/>
                  <a:pt x="593" y="0"/>
                </a:cubicBezTo>
                <a:cubicBezTo>
                  <a:pt x="718" y="0"/>
                  <a:pt x="718" y="0"/>
                  <a:pt x="718" y="0"/>
                </a:cubicBezTo>
                <a:cubicBezTo>
                  <a:pt x="718" y="199"/>
                  <a:pt x="718" y="199"/>
                  <a:pt x="718" y="199"/>
                </a:cubicBezTo>
                <a:cubicBezTo>
                  <a:pt x="815" y="199"/>
                  <a:pt x="815" y="199"/>
                  <a:pt x="815" y="199"/>
                </a:cubicBezTo>
                <a:cubicBezTo>
                  <a:pt x="872" y="199"/>
                  <a:pt x="918" y="245"/>
                  <a:pt x="918" y="302"/>
                </a:cubicBezTo>
                <a:cubicBezTo>
                  <a:pt x="918" y="2849"/>
                  <a:pt x="918" y="2849"/>
                  <a:pt x="918" y="2849"/>
                </a:cubicBezTo>
                <a:cubicBezTo>
                  <a:pt x="918" y="2906"/>
                  <a:pt x="872" y="2952"/>
                  <a:pt x="815" y="2952"/>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n-lt"/>
              <a:ea typeface="+mn-ea"/>
            </a:endParaRPr>
          </a:p>
        </p:txBody>
      </p:sp>
      <p:sp>
        <p:nvSpPr>
          <p:cNvPr id="51" name="KSO_Shape"/>
          <p:cNvSpPr/>
          <p:nvPr/>
        </p:nvSpPr>
        <p:spPr bwMode="auto">
          <a:xfrm>
            <a:off x="10694988" y="1928709"/>
            <a:ext cx="503918" cy="441706"/>
          </a:xfrm>
          <a:custGeom>
            <a:gdLst>
              <a:gd name="T0" fmla="*/ 272525 w 3323"/>
              <a:gd name="T1" fmla="*/ 106820 h 2908"/>
              <a:gd name="T2" fmla="*/ 1551711 w 3323"/>
              <a:gd name="T3" fmla="*/ 979270 h 2908"/>
              <a:gd name="T4" fmla="*/ 1658446 w 3323"/>
              <a:gd name="T5" fmla="*/ 978728 h 2908"/>
              <a:gd name="T6" fmla="*/ 1551711 w 3323"/>
              <a:gd name="T7" fmla="*/ 0 h 2908"/>
              <a:gd name="T8" fmla="*/ 165790 w 3323"/>
              <a:gd name="T9" fmla="*/ 106820 h 2908"/>
              <a:gd name="T10" fmla="*/ 249227 w 3323"/>
              <a:gd name="T11" fmla="*/ 690803 h 2908"/>
              <a:gd name="T12" fmla="*/ 1462856 w 3323"/>
              <a:gd name="T13" fmla="*/ 960292 h 2908"/>
              <a:gd name="T14" fmla="*/ 1515953 w 3323"/>
              <a:gd name="T15" fmla="*/ 142607 h 2908"/>
              <a:gd name="T16" fmla="*/ 307742 w 3323"/>
              <a:gd name="T17" fmla="*/ 666402 h 2908"/>
              <a:gd name="T18" fmla="*/ 307742 w 3323"/>
              <a:gd name="T19" fmla="*/ 1029697 h 2908"/>
              <a:gd name="T20" fmla="*/ 1232050 w 3323"/>
              <a:gd name="T21" fmla="*/ 1031324 h 2908"/>
              <a:gd name="T22" fmla="*/ 1320363 w 3323"/>
              <a:gd name="T23" fmla="*/ 676163 h 2908"/>
              <a:gd name="T24" fmla="*/ 1409760 w 3323"/>
              <a:gd name="T25" fmla="*/ 978728 h 2908"/>
              <a:gd name="T26" fmla="*/ 698920 w 3323"/>
              <a:gd name="T27" fmla="*/ 854015 h 2908"/>
              <a:gd name="T28" fmla="*/ 556427 w 3323"/>
              <a:gd name="T29" fmla="*/ 711408 h 2908"/>
              <a:gd name="T30" fmla="*/ 698920 w 3323"/>
              <a:gd name="T31" fmla="*/ 854015 h 2908"/>
              <a:gd name="T32" fmla="*/ 556427 w 3323"/>
              <a:gd name="T33" fmla="*/ 640375 h 2908"/>
              <a:gd name="T34" fmla="*/ 698920 w 3323"/>
              <a:gd name="T35" fmla="*/ 498311 h 2908"/>
              <a:gd name="T36" fmla="*/ 698920 w 3323"/>
              <a:gd name="T37" fmla="*/ 426736 h 2908"/>
              <a:gd name="T38" fmla="*/ 556427 w 3323"/>
              <a:gd name="T39" fmla="*/ 284672 h 2908"/>
              <a:gd name="T40" fmla="*/ 698920 w 3323"/>
              <a:gd name="T41" fmla="*/ 426736 h 2908"/>
              <a:gd name="T42" fmla="*/ 1232050 w 3323"/>
              <a:gd name="T43" fmla="*/ 1173931 h 2908"/>
              <a:gd name="T44" fmla="*/ 306658 w 3323"/>
              <a:gd name="T45" fmla="*/ 1067111 h 2908"/>
              <a:gd name="T46" fmla="*/ 1747301 w 3323"/>
              <a:gd name="T47" fmla="*/ 1102899 h 2908"/>
              <a:gd name="T48" fmla="*/ 1693663 w 3323"/>
              <a:gd name="T49" fmla="*/ 1209176 h 2908"/>
              <a:gd name="T50" fmla="*/ 1658446 w 3323"/>
              <a:gd name="T51" fmla="*/ 1120250 h 2908"/>
              <a:gd name="T52" fmla="*/ 1551711 w 3323"/>
              <a:gd name="T53" fmla="*/ 1120250 h 2908"/>
              <a:gd name="T54" fmla="*/ 1515953 w 3323"/>
              <a:gd name="T55" fmla="*/ 1209176 h 2908"/>
              <a:gd name="T56" fmla="*/ 1462856 w 3323"/>
              <a:gd name="T57" fmla="*/ 1031324 h 2908"/>
              <a:gd name="T58" fmla="*/ 1409760 w 3323"/>
              <a:gd name="T59" fmla="*/ 1209176 h 2908"/>
              <a:gd name="T60" fmla="*/ 1374001 w 3323"/>
              <a:gd name="T61" fmla="*/ 800334 h 2908"/>
              <a:gd name="T62" fmla="*/ 1267267 w 3323"/>
              <a:gd name="T63" fmla="*/ 800334 h 2908"/>
              <a:gd name="T64" fmla="*/ 1123149 w 3323"/>
              <a:gd name="T65" fmla="*/ 1209176 h 2908"/>
              <a:gd name="T66" fmla="*/ 1800397 w 3323"/>
              <a:gd name="T67" fmla="*/ 1529635 h 2908"/>
              <a:gd name="T68" fmla="*/ 1747301 w 3323"/>
              <a:gd name="T69" fmla="*/ 1102899 h 2908"/>
              <a:gd name="T70" fmla="*/ 352169 w 3323"/>
              <a:gd name="T71" fmla="*/ 854015 h 2908"/>
              <a:gd name="T72" fmla="*/ 59056 w 3323"/>
              <a:gd name="T73" fmla="*/ 1055182 h 2908"/>
              <a:gd name="T74" fmla="*/ 387928 w 3323"/>
              <a:gd name="T75" fmla="*/ 1526381 h 2908"/>
              <a:gd name="T76" fmla="*/ 731428 w 3323"/>
              <a:gd name="T77" fmla="*/ 1286173 h 2908"/>
              <a:gd name="T78" fmla="*/ 287695 w 3323"/>
              <a:gd name="T79" fmla="*/ 1209176 h 29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23" h="2908">
                <a:moveTo>
                  <a:pt x="503" y="1245"/>
                </a:moveTo>
                <a:cubicBezTo>
                  <a:pt x="503" y="197"/>
                  <a:pt x="503" y="197"/>
                  <a:pt x="503" y="197"/>
                </a:cubicBezTo>
                <a:cubicBezTo>
                  <a:pt x="2864" y="197"/>
                  <a:pt x="2864" y="197"/>
                  <a:pt x="2864" y="197"/>
                </a:cubicBezTo>
                <a:cubicBezTo>
                  <a:pt x="2864" y="1806"/>
                  <a:pt x="2864" y="1806"/>
                  <a:pt x="2864" y="1806"/>
                </a:cubicBezTo>
                <a:cubicBezTo>
                  <a:pt x="2891" y="1784"/>
                  <a:pt x="2925" y="1771"/>
                  <a:pt x="2962" y="1771"/>
                </a:cubicBezTo>
                <a:cubicBezTo>
                  <a:pt x="2999" y="1771"/>
                  <a:pt x="3033" y="1784"/>
                  <a:pt x="3061" y="1805"/>
                </a:cubicBezTo>
                <a:cubicBezTo>
                  <a:pt x="3061" y="197"/>
                  <a:pt x="3061" y="197"/>
                  <a:pt x="3061" y="197"/>
                </a:cubicBezTo>
                <a:cubicBezTo>
                  <a:pt x="3061" y="88"/>
                  <a:pt x="2972" y="0"/>
                  <a:pt x="2864" y="0"/>
                </a:cubicBezTo>
                <a:cubicBezTo>
                  <a:pt x="503" y="0"/>
                  <a:pt x="503" y="0"/>
                  <a:pt x="503" y="0"/>
                </a:cubicBezTo>
                <a:cubicBezTo>
                  <a:pt x="394" y="0"/>
                  <a:pt x="306" y="88"/>
                  <a:pt x="306" y="197"/>
                </a:cubicBezTo>
                <a:cubicBezTo>
                  <a:pt x="306" y="1476"/>
                  <a:pt x="306" y="1476"/>
                  <a:pt x="306" y="1476"/>
                </a:cubicBezTo>
                <a:cubicBezTo>
                  <a:pt x="374" y="1385"/>
                  <a:pt x="433" y="1308"/>
                  <a:pt x="460" y="1274"/>
                </a:cubicBezTo>
                <a:cubicBezTo>
                  <a:pt x="470" y="1261"/>
                  <a:pt x="485" y="1252"/>
                  <a:pt x="503" y="1245"/>
                </a:cubicBezTo>
                <a:close/>
                <a:moveTo>
                  <a:pt x="2700" y="1771"/>
                </a:moveTo>
                <a:cubicBezTo>
                  <a:pt x="2737" y="1771"/>
                  <a:pt x="2771" y="1784"/>
                  <a:pt x="2798" y="1806"/>
                </a:cubicBezTo>
                <a:cubicBezTo>
                  <a:pt x="2798" y="263"/>
                  <a:pt x="2798" y="263"/>
                  <a:pt x="2798" y="263"/>
                </a:cubicBezTo>
                <a:cubicBezTo>
                  <a:pt x="568" y="263"/>
                  <a:pt x="568" y="263"/>
                  <a:pt x="568" y="263"/>
                </a:cubicBezTo>
                <a:cubicBezTo>
                  <a:pt x="568" y="1229"/>
                  <a:pt x="568" y="1229"/>
                  <a:pt x="568" y="1229"/>
                </a:cubicBezTo>
                <a:cubicBezTo>
                  <a:pt x="721" y="1217"/>
                  <a:pt x="946" y="1330"/>
                  <a:pt x="804" y="1589"/>
                </a:cubicBezTo>
                <a:cubicBezTo>
                  <a:pt x="859" y="1556"/>
                  <a:pt x="717" y="1727"/>
                  <a:pt x="568" y="1899"/>
                </a:cubicBezTo>
                <a:cubicBezTo>
                  <a:pt x="568" y="1902"/>
                  <a:pt x="568" y="1902"/>
                  <a:pt x="568" y="1902"/>
                </a:cubicBezTo>
                <a:cubicBezTo>
                  <a:pt x="2274" y="1902"/>
                  <a:pt x="2274" y="1902"/>
                  <a:pt x="2274" y="1902"/>
                </a:cubicBezTo>
                <a:cubicBezTo>
                  <a:pt x="2274" y="1411"/>
                  <a:pt x="2274" y="1411"/>
                  <a:pt x="2274" y="1411"/>
                </a:cubicBezTo>
                <a:cubicBezTo>
                  <a:pt x="2274" y="1320"/>
                  <a:pt x="2347" y="1247"/>
                  <a:pt x="2437" y="1247"/>
                </a:cubicBezTo>
                <a:cubicBezTo>
                  <a:pt x="2528" y="1247"/>
                  <a:pt x="2602" y="1320"/>
                  <a:pt x="2602" y="1411"/>
                </a:cubicBezTo>
                <a:cubicBezTo>
                  <a:pt x="2602" y="1805"/>
                  <a:pt x="2602" y="1805"/>
                  <a:pt x="2602" y="1805"/>
                </a:cubicBezTo>
                <a:cubicBezTo>
                  <a:pt x="2629" y="1784"/>
                  <a:pt x="2663" y="1771"/>
                  <a:pt x="2700" y="1771"/>
                </a:cubicBezTo>
                <a:close/>
                <a:moveTo>
                  <a:pt x="1290" y="1575"/>
                </a:moveTo>
                <a:cubicBezTo>
                  <a:pt x="1027" y="1575"/>
                  <a:pt x="1027" y="1575"/>
                  <a:pt x="1027" y="1575"/>
                </a:cubicBezTo>
                <a:cubicBezTo>
                  <a:pt x="1027" y="1312"/>
                  <a:pt x="1027" y="1312"/>
                  <a:pt x="1027" y="1312"/>
                </a:cubicBezTo>
                <a:cubicBezTo>
                  <a:pt x="1290" y="1312"/>
                  <a:pt x="1290" y="1312"/>
                  <a:pt x="1290" y="1312"/>
                </a:cubicBezTo>
                <a:lnTo>
                  <a:pt x="1290" y="1575"/>
                </a:lnTo>
                <a:close/>
                <a:moveTo>
                  <a:pt x="1290" y="1181"/>
                </a:moveTo>
                <a:cubicBezTo>
                  <a:pt x="1027" y="1181"/>
                  <a:pt x="1027" y="1181"/>
                  <a:pt x="1027" y="1181"/>
                </a:cubicBezTo>
                <a:cubicBezTo>
                  <a:pt x="1027" y="919"/>
                  <a:pt x="1027" y="919"/>
                  <a:pt x="1027" y="919"/>
                </a:cubicBezTo>
                <a:cubicBezTo>
                  <a:pt x="1290" y="919"/>
                  <a:pt x="1290" y="919"/>
                  <a:pt x="1290" y="919"/>
                </a:cubicBezTo>
                <a:lnTo>
                  <a:pt x="1290" y="1181"/>
                </a:lnTo>
                <a:close/>
                <a:moveTo>
                  <a:pt x="1290" y="787"/>
                </a:moveTo>
                <a:cubicBezTo>
                  <a:pt x="1027" y="787"/>
                  <a:pt x="1027" y="787"/>
                  <a:pt x="1027" y="787"/>
                </a:cubicBezTo>
                <a:cubicBezTo>
                  <a:pt x="1027" y="525"/>
                  <a:pt x="1027" y="525"/>
                  <a:pt x="1027" y="525"/>
                </a:cubicBezTo>
                <a:cubicBezTo>
                  <a:pt x="1290" y="525"/>
                  <a:pt x="1290" y="525"/>
                  <a:pt x="1290" y="525"/>
                </a:cubicBezTo>
                <a:lnTo>
                  <a:pt x="1290" y="787"/>
                </a:lnTo>
                <a:close/>
                <a:moveTo>
                  <a:pt x="566" y="2165"/>
                </a:moveTo>
                <a:cubicBezTo>
                  <a:pt x="2274" y="2165"/>
                  <a:pt x="2274" y="2165"/>
                  <a:pt x="2274" y="2165"/>
                </a:cubicBezTo>
                <a:cubicBezTo>
                  <a:pt x="2274" y="1968"/>
                  <a:pt x="2274" y="1968"/>
                  <a:pt x="2274" y="1968"/>
                </a:cubicBezTo>
                <a:cubicBezTo>
                  <a:pt x="566" y="1968"/>
                  <a:pt x="566" y="1968"/>
                  <a:pt x="566" y="1968"/>
                </a:cubicBezTo>
                <a:cubicBezTo>
                  <a:pt x="566" y="2105"/>
                  <a:pt x="566" y="2062"/>
                  <a:pt x="566" y="2165"/>
                </a:cubicBezTo>
                <a:close/>
                <a:moveTo>
                  <a:pt x="3225" y="2034"/>
                </a:moveTo>
                <a:cubicBezTo>
                  <a:pt x="3170" y="2034"/>
                  <a:pt x="3126" y="2078"/>
                  <a:pt x="3126" y="2132"/>
                </a:cubicBezTo>
                <a:cubicBezTo>
                  <a:pt x="3126" y="2230"/>
                  <a:pt x="3126" y="2230"/>
                  <a:pt x="3126" y="2230"/>
                </a:cubicBezTo>
                <a:cubicBezTo>
                  <a:pt x="3061" y="2230"/>
                  <a:pt x="3061" y="2230"/>
                  <a:pt x="3061" y="2230"/>
                </a:cubicBezTo>
                <a:cubicBezTo>
                  <a:pt x="3061" y="2066"/>
                  <a:pt x="3061" y="2066"/>
                  <a:pt x="3061" y="2066"/>
                </a:cubicBezTo>
                <a:cubicBezTo>
                  <a:pt x="3061" y="2012"/>
                  <a:pt x="3017" y="1968"/>
                  <a:pt x="2962" y="1968"/>
                </a:cubicBezTo>
                <a:cubicBezTo>
                  <a:pt x="2908" y="1968"/>
                  <a:pt x="2864" y="2012"/>
                  <a:pt x="2864" y="2066"/>
                </a:cubicBezTo>
                <a:cubicBezTo>
                  <a:pt x="2864" y="2230"/>
                  <a:pt x="2864" y="2230"/>
                  <a:pt x="2864" y="2230"/>
                </a:cubicBezTo>
                <a:cubicBezTo>
                  <a:pt x="2798" y="2230"/>
                  <a:pt x="2798" y="2230"/>
                  <a:pt x="2798" y="2230"/>
                </a:cubicBezTo>
                <a:cubicBezTo>
                  <a:pt x="2798" y="2001"/>
                  <a:pt x="2798" y="2001"/>
                  <a:pt x="2798" y="2001"/>
                </a:cubicBezTo>
                <a:cubicBezTo>
                  <a:pt x="2798" y="1947"/>
                  <a:pt x="2754" y="1902"/>
                  <a:pt x="2700" y="1902"/>
                </a:cubicBezTo>
                <a:cubicBezTo>
                  <a:pt x="2646" y="1902"/>
                  <a:pt x="2602" y="1947"/>
                  <a:pt x="2602" y="2001"/>
                </a:cubicBezTo>
                <a:cubicBezTo>
                  <a:pt x="2602" y="2230"/>
                  <a:pt x="2602" y="2230"/>
                  <a:pt x="2602" y="2230"/>
                </a:cubicBezTo>
                <a:cubicBezTo>
                  <a:pt x="2536" y="2230"/>
                  <a:pt x="2536" y="2230"/>
                  <a:pt x="2536" y="2230"/>
                </a:cubicBezTo>
                <a:cubicBezTo>
                  <a:pt x="2536" y="1476"/>
                  <a:pt x="2536" y="1476"/>
                  <a:pt x="2536" y="1476"/>
                </a:cubicBezTo>
                <a:cubicBezTo>
                  <a:pt x="2536" y="1422"/>
                  <a:pt x="2492" y="1378"/>
                  <a:pt x="2437" y="1378"/>
                </a:cubicBezTo>
                <a:cubicBezTo>
                  <a:pt x="2383" y="1378"/>
                  <a:pt x="2339" y="1422"/>
                  <a:pt x="2339" y="1476"/>
                </a:cubicBezTo>
                <a:cubicBezTo>
                  <a:pt x="2339" y="2230"/>
                  <a:pt x="2339" y="2230"/>
                  <a:pt x="2339" y="2230"/>
                </a:cubicBezTo>
                <a:cubicBezTo>
                  <a:pt x="2073" y="2230"/>
                  <a:pt x="2073" y="2230"/>
                  <a:pt x="2073" y="2230"/>
                </a:cubicBezTo>
                <a:cubicBezTo>
                  <a:pt x="2208" y="2821"/>
                  <a:pt x="2208" y="2821"/>
                  <a:pt x="2208" y="2821"/>
                </a:cubicBezTo>
                <a:cubicBezTo>
                  <a:pt x="3323" y="2821"/>
                  <a:pt x="3323" y="2821"/>
                  <a:pt x="3323" y="2821"/>
                </a:cubicBezTo>
                <a:cubicBezTo>
                  <a:pt x="3323" y="2132"/>
                  <a:pt x="3323" y="2132"/>
                  <a:pt x="3323" y="2132"/>
                </a:cubicBezTo>
                <a:cubicBezTo>
                  <a:pt x="3323" y="2078"/>
                  <a:pt x="3279" y="2034"/>
                  <a:pt x="3225" y="2034"/>
                </a:cubicBezTo>
                <a:close/>
                <a:moveTo>
                  <a:pt x="356" y="1963"/>
                </a:moveTo>
                <a:cubicBezTo>
                  <a:pt x="356" y="1963"/>
                  <a:pt x="732" y="1525"/>
                  <a:pt x="650" y="1575"/>
                </a:cubicBezTo>
                <a:cubicBezTo>
                  <a:pt x="765" y="1421"/>
                  <a:pt x="585" y="1318"/>
                  <a:pt x="513" y="1405"/>
                </a:cubicBezTo>
                <a:cubicBezTo>
                  <a:pt x="442" y="1492"/>
                  <a:pt x="109" y="1946"/>
                  <a:pt x="109" y="1946"/>
                </a:cubicBezTo>
                <a:cubicBezTo>
                  <a:pt x="109" y="1946"/>
                  <a:pt x="0" y="2094"/>
                  <a:pt x="109" y="2225"/>
                </a:cubicBezTo>
                <a:cubicBezTo>
                  <a:pt x="131" y="2247"/>
                  <a:pt x="716" y="2815"/>
                  <a:pt x="716" y="2815"/>
                </a:cubicBezTo>
                <a:cubicBezTo>
                  <a:pt x="716" y="2815"/>
                  <a:pt x="781" y="2908"/>
                  <a:pt x="880" y="2821"/>
                </a:cubicBezTo>
                <a:cubicBezTo>
                  <a:pt x="978" y="2733"/>
                  <a:pt x="1350" y="2372"/>
                  <a:pt x="1350" y="2372"/>
                </a:cubicBezTo>
                <a:cubicBezTo>
                  <a:pt x="1350" y="2230"/>
                  <a:pt x="1350" y="2230"/>
                  <a:pt x="1350" y="2230"/>
                </a:cubicBezTo>
                <a:cubicBezTo>
                  <a:pt x="1350" y="2230"/>
                  <a:pt x="761" y="2230"/>
                  <a:pt x="531" y="2230"/>
                </a:cubicBezTo>
                <a:cubicBezTo>
                  <a:pt x="236" y="2230"/>
                  <a:pt x="356" y="1963"/>
                  <a:pt x="356" y="1963"/>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n-lt"/>
              <a:ea typeface="+mn-ea"/>
            </a:endParaRPr>
          </a:p>
        </p:txBody>
      </p:sp>
      <p:sp>
        <p:nvSpPr>
          <p:cNvPr id="52" name="矩形 51" descr="#clear#"/>
          <p:cNvSpPr/>
          <p:nvPr/>
        </p:nvSpPr>
        <p:spPr>
          <a:xfrm>
            <a:off x="1136129" y="4091439"/>
            <a:ext cx="9919743" cy="2490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rabicPeriod"/>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descr="#clear#"/>
          <p:cNvSpPr>
            <a:spLocks noGrp="1"/>
          </p:cNvSpPr>
          <p:nvPr>
            <p:ph type="title"/>
          </p:nvPr>
        </p:nvSpPr>
        <p:spPr/>
        <p:txBody>
          <a:bodyPr/>
          <a:lstStyle/>
          <a:p>
            <a:r>
              <a:rPr lang="zh-CN" altLang="en-US"/>
              <a:t>请输入第四章大标题</a:t>
            </a:r>
            <a:endParaRPr lang="zh-CN" altLang="en-US"/>
          </a:p>
        </p:txBody>
      </p:sp>
      <p:sp>
        <p:nvSpPr>
          <p:cNvPr id="9219" name="文本占位符 2" descr="#clear#"/>
          <p:cNvSpPr>
            <a:spLocks noGrp="1"/>
          </p:cNvSpPr>
          <p:nvPr>
            <p:ph type="body" idx="1"/>
          </p:nvPr>
        </p:nvSpPr>
        <p:spPr/>
        <p:txBody>
          <a:bodyPr/>
          <a:lstStyle/>
          <a:p>
            <a:r>
              <a:rPr lang="zh-CN" altLang="en-US"/>
              <a:t>请输入第四章说明小标题</a:t>
            </a:r>
            <a:endParaRPr lang="zh-CN" altLang="en-US"/>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8" name="任意多边形 64"/>
          <p:cNvSpPr/>
          <p:nvPr/>
        </p:nvSpPr>
        <p:spPr>
          <a:xfrm rot="5400000">
            <a:off x="1065851" y="4217214"/>
            <a:ext cx="993359" cy="713166"/>
          </a:xfrm>
          <a:custGeom>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a:solidFill>
                <a:schemeClr val="accent1"/>
              </a:solidFill>
            </a:endParaRPr>
          </a:p>
        </p:txBody>
      </p:sp>
      <p:sp>
        <p:nvSpPr>
          <p:cNvPr id="9" name="矩形 8" descr="#clear#"/>
          <p:cNvSpPr/>
          <p:nvPr/>
        </p:nvSpPr>
        <p:spPr>
          <a:xfrm>
            <a:off x="1205948" y="4824362"/>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FFFFF"/>
                </a:solidFill>
              </a:rPr>
              <a:t>请输入文本</a:t>
            </a:r>
            <a:endParaRPr lang="zh-CN" altLang="en-US">
              <a:solidFill>
                <a:srgbClr val="FFFFFF"/>
              </a:solidFill>
            </a:endParaRPr>
          </a:p>
        </p:txBody>
      </p:sp>
      <p:sp>
        <p:nvSpPr>
          <p:cNvPr id="10" name="文本框 9" descr="#clear#"/>
          <p:cNvSpPr txBox="1"/>
          <p:nvPr/>
        </p:nvSpPr>
        <p:spPr>
          <a:xfrm>
            <a:off x="2015680" y="4261451"/>
            <a:ext cx="1730883" cy="363540"/>
          </a:xfrm>
          <a:prstGeom prst="rect">
            <a:avLst/>
          </a:prstGeom>
          <a:noFill/>
        </p:spPr>
        <p:txBody>
          <a:bodyPr wrap="square" rtlCol="0">
            <a:spAutoFit/>
          </a:bodyPr>
          <a:lstStyle/>
          <a:p>
            <a:pPr algn="ctr"/>
            <a:r>
              <a:rPr lang="zh-CN" altLang="en-US" sz="2000">
                <a:latin typeface="+mn-ea"/>
                <a:ea typeface="+mn-ea"/>
              </a:rPr>
              <a:t>请输入文本</a:t>
            </a:r>
            <a:endParaRPr lang="zh-CN" altLang="en-US" sz="2000">
              <a:latin typeface="+mn-ea"/>
              <a:ea typeface="+mn-ea"/>
            </a:endParaRPr>
          </a:p>
        </p:txBody>
      </p:sp>
      <p:sp>
        <p:nvSpPr>
          <p:cNvPr id="11" name="任意多边形 68"/>
          <p:cNvSpPr/>
          <p:nvPr/>
        </p:nvSpPr>
        <p:spPr>
          <a:xfrm rot="5400000">
            <a:off x="4392147" y="4217214"/>
            <a:ext cx="993359" cy="713166"/>
          </a:xfrm>
          <a:custGeom>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a:solidFill>
                <a:schemeClr val="accent1"/>
              </a:solidFill>
            </a:endParaRPr>
          </a:p>
        </p:txBody>
      </p:sp>
      <p:sp>
        <p:nvSpPr>
          <p:cNvPr id="12" name="矩形 11" descr="#clear#"/>
          <p:cNvSpPr/>
          <p:nvPr/>
        </p:nvSpPr>
        <p:spPr>
          <a:xfrm>
            <a:off x="4532244" y="4824362"/>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FFFFF"/>
                </a:solidFill>
              </a:rPr>
              <a:t>请输入文本</a:t>
            </a:r>
            <a:endParaRPr lang="zh-CN" altLang="en-US">
              <a:solidFill>
                <a:srgbClr val="FFFFFF"/>
              </a:solidFill>
            </a:endParaRPr>
          </a:p>
        </p:txBody>
      </p:sp>
      <p:sp>
        <p:nvSpPr>
          <p:cNvPr id="13" name="文本框 12" descr="#clear#"/>
          <p:cNvSpPr txBox="1"/>
          <p:nvPr/>
        </p:nvSpPr>
        <p:spPr>
          <a:xfrm>
            <a:off x="5341976" y="4261451"/>
            <a:ext cx="1730883" cy="363540"/>
          </a:xfrm>
          <a:prstGeom prst="rect">
            <a:avLst/>
          </a:prstGeom>
          <a:noFill/>
        </p:spPr>
        <p:txBody>
          <a:bodyPr wrap="square" rtlCol="0">
            <a:spAutoFit/>
          </a:bodyPr>
          <a:lstStyle/>
          <a:p>
            <a:pPr algn="ctr"/>
            <a:r>
              <a:rPr lang="zh-CN" altLang="en-US" sz="2000">
                <a:latin typeface="+mn-ea"/>
                <a:ea typeface="+mn-ea"/>
              </a:rPr>
              <a:t>请输入文本</a:t>
            </a:r>
            <a:endParaRPr lang="zh-CN" altLang="en-US" sz="2000">
              <a:latin typeface="+mn-ea"/>
              <a:ea typeface="+mn-ea"/>
            </a:endParaRPr>
          </a:p>
        </p:txBody>
      </p:sp>
      <p:sp>
        <p:nvSpPr>
          <p:cNvPr id="14" name="任意多边形 72"/>
          <p:cNvSpPr/>
          <p:nvPr/>
        </p:nvSpPr>
        <p:spPr>
          <a:xfrm rot="5400000">
            <a:off x="7718443" y="4217214"/>
            <a:ext cx="993359" cy="713166"/>
          </a:xfrm>
          <a:custGeom>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a:solidFill>
                <a:schemeClr val="accent1"/>
              </a:solidFill>
            </a:endParaRPr>
          </a:p>
        </p:txBody>
      </p:sp>
      <p:sp>
        <p:nvSpPr>
          <p:cNvPr id="15" name="矩形 14" descr="#clear#"/>
          <p:cNvSpPr/>
          <p:nvPr/>
        </p:nvSpPr>
        <p:spPr>
          <a:xfrm>
            <a:off x="7858540" y="4824362"/>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FFFFF"/>
                </a:solidFill>
              </a:rPr>
              <a:t>请输入文本</a:t>
            </a:r>
            <a:endParaRPr lang="zh-CN" altLang="en-US">
              <a:solidFill>
                <a:srgbClr val="FFFFFF"/>
              </a:solidFill>
            </a:endParaRPr>
          </a:p>
        </p:txBody>
      </p:sp>
      <p:sp>
        <p:nvSpPr>
          <p:cNvPr id="16" name="文本框 15" descr="#clear#"/>
          <p:cNvSpPr txBox="1"/>
          <p:nvPr/>
        </p:nvSpPr>
        <p:spPr>
          <a:xfrm>
            <a:off x="8668272" y="4261451"/>
            <a:ext cx="1730883" cy="363540"/>
          </a:xfrm>
          <a:prstGeom prst="rect">
            <a:avLst/>
          </a:prstGeom>
          <a:noFill/>
        </p:spPr>
        <p:txBody>
          <a:bodyPr wrap="square" rtlCol="0">
            <a:spAutoFit/>
          </a:bodyPr>
          <a:lstStyle/>
          <a:p>
            <a:pPr algn="ctr"/>
            <a:r>
              <a:rPr lang="zh-CN" altLang="en-US" sz="2000">
                <a:latin typeface="+mn-ea"/>
                <a:ea typeface="+mn-ea"/>
              </a:rPr>
              <a:t>请输入文本</a:t>
            </a:r>
            <a:endParaRPr lang="zh-CN" altLang="en-US" sz="2000">
              <a:latin typeface="+mn-ea"/>
              <a:ea typeface="+mn-ea"/>
            </a:endParaRPr>
          </a:p>
        </p:txBody>
      </p:sp>
      <p:sp>
        <p:nvSpPr>
          <p:cNvPr id="17" name="任意多边形 35"/>
          <p:cNvSpPr/>
          <p:nvPr/>
        </p:nvSpPr>
        <p:spPr>
          <a:xfrm rot="5400000">
            <a:off x="2974164" y="1910766"/>
            <a:ext cx="993359" cy="713166"/>
          </a:xfrm>
          <a:custGeom>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a:solidFill>
                <a:schemeClr val="accent1"/>
              </a:solidFill>
            </a:endParaRPr>
          </a:p>
        </p:txBody>
      </p:sp>
      <p:sp>
        <p:nvSpPr>
          <p:cNvPr id="18" name="矩形 17" descr="#clear#"/>
          <p:cNvSpPr/>
          <p:nvPr/>
        </p:nvSpPr>
        <p:spPr>
          <a:xfrm>
            <a:off x="3114261" y="2517914"/>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FFFFF"/>
                </a:solidFill>
              </a:rPr>
              <a:t>请输入文本</a:t>
            </a:r>
            <a:endParaRPr lang="zh-CN" altLang="en-US">
              <a:solidFill>
                <a:srgbClr val="FFFFFF"/>
              </a:solidFill>
            </a:endParaRPr>
          </a:p>
        </p:txBody>
      </p:sp>
      <p:sp>
        <p:nvSpPr>
          <p:cNvPr id="19" name="KSO_Shape"/>
          <p:cNvSpPr/>
          <p:nvPr/>
        </p:nvSpPr>
        <p:spPr bwMode="auto">
          <a:xfrm>
            <a:off x="3319427" y="1970041"/>
            <a:ext cx="338667" cy="348502"/>
          </a:xfrm>
          <a:custGeom>
            <a:gdLst>
              <a:gd name="T0" fmla="*/ 423406849 w 3613"/>
              <a:gd name="T1" fmla="*/ 871737410 h 3718"/>
              <a:gd name="T2" fmla="*/ 0 w 3613"/>
              <a:gd name="T3" fmla="*/ 734810398 h 3718"/>
              <a:gd name="T4" fmla="*/ 287897832 w 3613"/>
              <a:gd name="T5" fmla="*/ 605151589 h 3718"/>
              <a:gd name="T6" fmla="*/ 292352498 w 3613"/>
              <a:gd name="T7" fmla="*/ 655326930 h 3718"/>
              <a:gd name="T8" fmla="*/ 113940200 w 3613"/>
              <a:gd name="T9" fmla="*/ 734810398 h 3718"/>
              <a:gd name="T10" fmla="*/ 423406849 w 3613"/>
              <a:gd name="T11" fmla="*/ 823672177 h 3718"/>
              <a:gd name="T12" fmla="*/ 733107852 w 3613"/>
              <a:gd name="T13" fmla="*/ 734810398 h 3718"/>
              <a:gd name="T14" fmla="*/ 551179273 w 3613"/>
              <a:gd name="T15" fmla="*/ 654858232 h 3718"/>
              <a:gd name="T16" fmla="*/ 555633456 w 3613"/>
              <a:gd name="T17" fmla="*/ 604682892 h 3718"/>
              <a:gd name="T18" fmla="*/ 847048053 w 3613"/>
              <a:gd name="T19" fmla="*/ 734810398 h 3718"/>
              <a:gd name="T20" fmla="*/ 423406849 w 3613"/>
              <a:gd name="T21" fmla="*/ 871737410 h 3718"/>
              <a:gd name="T22" fmla="*/ 476859942 w 3613"/>
              <a:gd name="T23" fmla="*/ 767400862 h 3718"/>
              <a:gd name="T24" fmla="*/ 423172495 w 3613"/>
              <a:gd name="T25" fmla="*/ 767400862 h 3718"/>
              <a:gd name="T26" fmla="*/ 421531047 w 3613"/>
              <a:gd name="T27" fmla="*/ 767400862 h 3718"/>
              <a:gd name="T28" fmla="*/ 366905700 w 3613"/>
              <a:gd name="T29" fmla="*/ 767400862 h 3718"/>
              <a:gd name="T30" fmla="*/ 343695435 w 3613"/>
              <a:gd name="T31" fmla="*/ 493546839 h 3718"/>
              <a:gd name="T32" fmla="*/ 257654520 w 3613"/>
              <a:gd name="T33" fmla="*/ 493546839 h 3718"/>
              <a:gd name="T34" fmla="*/ 257654520 w 3613"/>
              <a:gd name="T35" fmla="*/ 275729782 h 3718"/>
              <a:gd name="T36" fmla="*/ 421765886 w 3613"/>
              <a:gd name="T37" fmla="*/ 222272105 h 3718"/>
              <a:gd name="T38" fmla="*/ 587049022 w 3613"/>
              <a:gd name="T39" fmla="*/ 275729782 h 3718"/>
              <a:gd name="T40" fmla="*/ 587049022 w 3613"/>
              <a:gd name="T41" fmla="*/ 493546839 h 3718"/>
              <a:gd name="T42" fmla="*/ 500070207 w 3613"/>
              <a:gd name="T43" fmla="*/ 493546839 h 3718"/>
              <a:gd name="T44" fmla="*/ 476859942 w 3613"/>
              <a:gd name="T45" fmla="*/ 767400862 h 3718"/>
              <a:gd name="T46" fmla="*/ 420827985 w 3613"/>
              <a:gd name="T47" fmla="*/ 182882137 h 3718"/>
              <a:gd name="T48" fmla="*/ 329394503 w 3613"/>
              <a:gd name="T49" fmla="*/ 91441068 h 3718"/>
              <a:gd name="T50" fmla="*/ 420827985 w 3613"/>
              <a:gd name="T51" fmla="*/ 0 h 3718"/>
              <a:gd name="T52" fmla="*/ 512261467 w 3613"/>
              <a:gd name="T53" fmla="*/ 91441068 h 3718"/>
              <a:gd name="T54" fmla="*/ 420827985 w 3613"/>
              <a:gd name="T55" fmla="*/ 182882137 h 37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3" h="3718">
                <a:moveTo>
                  <a:pt x="1806" y="3718"/>
                </a:moveTo>
                <a:cubicBezTo>
                  <a:pt x="808" y="3718"/>
                  <a:pt x="0" y="3456"/>
                  <a:pt x="0" y="3134"/>
                </a:cubicBezTo>
                <a:cubicBezTo>
                  <a:pt x="0" y="2876"/>
                  <a:pt x="514" y="2659"/>
                  <a:pt x="1228" y="2581"/>
                </a:cubicBezTo>
                <a:cubicBezTo>
                  <a:pt x="1247" y="2795"/>
                  <a:pt x="1247" y="2795"/>
                  <a:pt x="1247" y="2795"/>
                </a:cubicBezTo>
                <a:cubicBezTo>
                  <a:pt x="822" y="2858"/>
                  <a:pt x="486" y="2986"/>
                  <a:pt x="486" y="3134"/>
                </a:cubicBezTo>
                <a:cubicBezTo>
                  <a:pt x="486" y="3343"/>
                  <a:pt x="1158" y="3513"/>
                  <a:pt x="1806" y="3513"/>
                </a:cubicBezTo>
                <a:cubicBezTo>
                  <a:pt x="2455" y="3513"/>
                  <a:pt x="3127" y="3343"/>
                  <a:pt x="3127" y="3134"/>
                </a:cubicBezTo>
                <a:cubicBezTo>
                  <a:pt x="3127" y="2984"/>
                  <a:pt x="2784" y="2855"/>
                  <a:pt x="2351" y="2793"/>
                </a:cubicBezTo>
                <a:cubicBezTo>
                  <a:pt x="2370" y="2579"/>
                  <a:pt x="2370" y="2579"/>
                  <a:pt x="2370" y="2579"/>
                </a:cubicBezTo>
                <a:cubicBezTo>
                  <a:pt x="3091" y="2655"/>
                  <a:pt x="3613" y="2875"/>
                  <a:pt x="3613" y="3134"/>
                </a:cubicBezTo>
                <a:cubicBezTo>
                  <a:pt x="3613" y="3456"/>
                  <a:pt x="2804" y="3718"/>
                  <a:pt x="1806" y="3718"/>
                </a:cubicBezTo>
                <a:close/>
                <a:moveTo>
                  <a:pt x="2034" y="3273"/>
                </a:moveTo>
                <a:cubicBezTo>
                  <a:pt x="1805" y="3273"/>
                  <a:pt x="1805" y="3273"/>
                  <a:pt x="1805" y="3273"/>
                </a:cubicBezTo>
                <a:cubicBezTo>
                  <a:pt x="1798" y="3273"/>
                  <a:pt x="1798" y="3273"/>
                  <a:pt x="1798" y="3273"/>
                </a:cubicBezTo>
                <a:cubicBezTo>
                  <a:pt x="1565" y="3273"/>
                  <a:pt x="1565" y="3273"/>
                  <a:pt x="1565" y="3273"/>
                </a:cubicBezTo>
                <a:cubicBezTo>
                  <a:pt x="1466" y="2105"/>
                  <a:pt x="1466" y="2105"/>
                  <a:pt x="1466" y="2105"/>
                </a:cubicBezTo>
                <a:cubicBezTo>
                  <a:pt x="1099" y="2105"/>
                  <a:pt x="1099" y="2105"/>
                  <a:pt x="1099" y="2105"/>
                </a:cubicBezTo>
                <a:cubicBezTo>
                  <a:pt x="1099" y="2105"/>
                  <a:pt x="1099" y="1443"/>
                  <a:pt x="1099" y="1176"/>
                </a:cubicBezTo>
                <a:cubicBezTo>
                  <a:pt x="1099" y="920"/>
                  <a:pt x="1742" y="946"/>
                  <a:pt x="1799" y="948"/>
                </a:cubicBezTo>
                <a:cubicBezTo>
                  <a:pt x="1857" y="946"/>
                  <a:pt x="2504" y="920"/>
                  <a:pt x="2504" y="1176"/>
                </a:cubicBezTo>
                <a:cubicBezTo>
                  <a:pt x="2504" y="1443"/>
                  <a:pt x="2504" y="2105"/>
                  <a:pt x="2504" y="2105"/>
                </a:cubicBezTo>
                <a:cubicBezTo>
                  <a:pt x="2133" y="2105"/>
                  <a:pt x="2133" y="2105"/>
                  <a:pt x="2133" y="2105"/>
                </a:cubicBezTo>
                <a:lnTo>
                  <a:pt x="2034" y="3273"/>
                </a:lnTo>
                <a:close/>
                <a:moveTo>
                  <a:pt x="1795" y="780"/>
                </a:moveTo>
                <a:cubicBezTo>
                  <a:pt x="1580" y="780"/>
                  <a:pt x="1405" y="605"/>
                  <a:pt x="1405" y="390"/>
                </a:cubicBezTo>
                <a:cubicBezTo>
                  <a:pt x="1405" y="175"/>
                  <a:pt x="1580" y="0"/>
                  <a:pt x="1795" y="0"/>
                </a:cubicBezTo>
                <a:cubicBezTo>
                  <a:pt x="2010" y="0"/>
                  <a:pt x="2185" y="175"/>
                  <a:pt x="2185" y="390"/>
                </a:cubicBezTo>
                <a:cubicBezTo>
                  <a:pt x="2185" y="605"/>
                  <a:pt x="2010" y="780"/>
                  <a:pt x="1795" y="780"/>
                </a:cubicBezTo>
                <a:close/>
              </a:path>
            </a:pathLst>
          </a:custGeom>
          <a:solidFill>
            <a:schemeClr val="accent1"/>
          </a:solidFill>
          <a:ln>
            <a:noFill/>
          </a:ln>
          <a:effectLst/>
        </p:spPr>
        <p:txBody>
          <a:bodyPr/>
          <a:lstStyle/>
          <a:p>
            <a:endParaRPr lang="zh-CN" altLang="en-US" sz="4400"/>
          </a:p>
        </p:txBody>
      </p:sp>
      <p:sp>
        <p:nvSpPr>
          <p:cNvPr id="24" name="文本框 23" descr="#clear#"/>
          <p:cNvSpPr txBox="1"/>
          <p:nvPr/>
        </p:nvSpPr>
        <p:spPr>
          <a:xfrm>
            <a:off x="3923993" y="1955003"/>
            <a:ext cx="1730883" cy="363540"/>
          </a:xfrm>
          <a:prstGeom prst="rect">
            <a:avLst/>
          </a:prstGeom>
          <a:noFill/>
        </p:spPr>
        <p:txBody>
          <a:bodyPr wrap="square" rtlCol="0">
            <a:spAutoFit/>
          </a:bodyPr>
          <a:lstStyle/>
          <a:p>
            <a:pPr algn="ctr"/>
            <a:r>
              <a:rPr lang="zh-CN" altLang="en-US" sz="2000">
                <a:latin typeface="+mn-ea"/>
                <a:ea typeface="+mn-ea"/>
              </a:rPr>
              <a:t>请输入文本</a:t>
            </a:r>
            <a:endParaRPr lang="zh-CN" altLang="en-US" sz="2000">
              <a:latin typeface="+mn-ea"/>
              <a:ea typeface="+mn-ea"/>
            </a:endParaRPr>
          </a:p>
        </p:txBody>
      </p:sp>
      <p:sp>
        <p:nvSpPr>
          <p:cNvPr id="25" name="任意多边形 41"/>
          <p:cNvSpPr/>
          <p:nvPr/>
        </p:nvSpPr>
        <p:spPr>
          <a:xfrm rot="5400000">
            <a:off x="6300460" y="1910766"/>
            <a:ext cx="993359" cy="713166"/>
          </a:xfrm>
          <a:custGeom>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a:solidFill>
                <a:schemeClr val="accent1"/>
              </a:solidFill>
            </a:endParaRPr>
          </a:p>
        </p:txBody>
      </p:sp>
      <p:sp>
        <p:nvSpPr>
          <p:cNvPr id="26" name="矩形 25" descr="#clear#"/>
          <p:cNvSpPr/>
          <p:nvPr/>
        </p:nvSpPr>
        <p:spPr>
          <a:xfrm>
            <a:off x="6440557" y="2517914"/>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FFFFF"/>
                </a:solidFill>
              </a:rPr>
              <a:t>请输入文本</a:t>
            </a:r>
            <a:endParaRPr lang="zh-CN" altLang="en-US">
              <a:solidFill>
                <a:srgbClr val="FFFFFF"/>
              </a:solidFill>
            </a:endParaRPr>
          </a:p>
        </p:txBody>
      </p:sp>
      <p:sp>
        <p:nvSpPr>
          <p:cNvPr id="28" name="文本框 27" descr="#clear#"/>
          <p:cNvSpPr txBox="1"/>
          <p:nvPr/>
        </p:nvSpPr>
        <p:spPr>
          <a:xfrm>
            <a:off x="7250289" y="1955003"/>
            <a:ext cx="1730883" cy="363540"/>
          </a:xfrm>
          <a:prstGeom prst="rect">
            <a:avLst/>
          </a:prstGeom>
          <a:noFill/>
        </p:spPr>
        <p:txBody>
          <a:bodyPr wrap="square" rtlCol="0">
            <a:spAutoFit/>
          </a:bodyPr>
          <a:lstStyle/>
          <a:p>
            <a:pPr algn="ctr"/>
            <a:r>
              <a:rPr lang="zh-CN" altLang="en-US" sz="2000">
                <a:latin typeface="+mn-ea"/>
                <a:ea typeface="+mn-ea"/>
              </a:rPr>
              <a:t>请输入文本</a:t>
            </a:r>
            <a:endParaRPr lang="zh-CN" altLang="en-US" sz="2000">
              <a:latin typeface="+mn-ea"/>
              <a:ea typeface="+mn-ea"/>
            </a:endParaRPr>
          </a:p>
        </p:txBody>
      </p:sp>
      <p:sp>
        <p:nvSpPr>
          <p:cNvPr id="29" name="KSO_Shape"/>
          <p:cNvSpPr/>
          <p:nvPr/>
        </p:nvSpPr>
        <p:spPr bwMode="auto">
          <a:xfrm>
            <a:off x="6645723" y="2028863"/>
            <a:ext cx="338667" cy="230858"/>
          </a:xfrm>
          <a:custGeom>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ffectLst/>
        </p:spPr>
        <p:txBody>
          <a:bodyPr/>
          <a:lstStyle/>
          <a:p>
            <a:endParaRPr lang="zh-CN" altLang="en-US" sz="4400"/>
          </a:p>
        </p:txBody>
      </p:sp>
      <p:sp>
        <p:nvSpPr>
          <p:cNvPr id="30" name="KSO_Shape"/>
          <p:cNvSpPr/>
          <p:nvPr/>
        </p:nvSpPr>
        <p:spPr bwMode="auto">
          <a:xfrm>
            <a:off x="1411114" y="4337286"/>
            <a:ext cx="338667" cy="226907"/>
          </a:xfrm>
          <a:custGeom>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3"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chemeClr val="accent1"/>
          </a:solidFill>
          <a:ln>
            <a:noFill/>
          </a:ln>
          <a:effectLst/>
        </p:spPr>
        <p:txBody>
          <a:bodyPr/>
          <a:lstStyle/>
          <a:p>
            <a:endParaRPr lang="zh-CN" altLang="en-US" sz="4400"/>
          </a:p>
        </p:txBody>
      </p:sp>
      <p:sp>
        <p:nvSpPr>
          <p:cNvPr id="31" name="KSO_Shape"/>
          <p:cNvSpPr/>
          <p:nvPr/>
        </p:nvSpPr>
        <p:spPr bwMode="auto">
          <a:xfrm>
            <a:off x="4737410" y="4323457"/>
            <a:ext cx="338667" cy="254565"/>
          </a:xfrm>
          <a:custGeom>
            <a:gdLst>
              <a:gd name="T0" fmla="*/ 2147483646 w 108"/>
              <a:gd name="T1" fmla="*/ 2147483646 h 81"/>
              <a:gd name="T2" fmla="*/ 2147483646 w 108"/>
              <a:gd name="T3" fmla="*/ 2147483646 h 81"/>
              <a:gd name="T4" fmla="*/ 2147483646 w 108"/>
              <a:gd name="T5" fmla="*/ 2147483646 h 81"/>
              <a:gd name="T6" fmla="*/ 2147483646 w 108"/>
              <a:gd name="T7" fmla="*/ 2147483646 h 81"/>
              <a:gd name="T8" fmla="*/ 2147483646 w 108"/>
              <a:gd name="T9" fmla="*/ 2147483646 h 81"/>
              <a:gd name="T10" fmla="*/ 2147483646 w 108"/>
              <a:gd name="T11" fmla="*/ 2147483646 h 81"/>
              <a:gd name="T12" fmla="*/ 2147483646 w 108"/>
              <a:gd name="T13" fmla="*/ 2147483646 h 81"/>
              <a:gd name="T14" fmla="*/ 2147483646 w 108"/>
              <a:gd name="T15" fmla="*/ 2147483646 h 81"/>
              <a:gd name="T16" fmla="*/ 2147483646 w 108"/>
              <a:gd name="T17" fmla="*/ 2147483646 h 81"/>
              <a:gd name="T18" fmla="*/ 2147483646 w 108"/>
              <a:gd name="T19" fmla="*/ 2147483646 h 81"/>
              <a:gd name="T20" fmla="*/ 2147483646 w 108"/>
              <a:gd name="T21" fmla="*/ 2147483646 h 81"/>
              <a:gd name="T22" fmla="*/ 2147483646 w 108"/>
              <a:gd name="T23" fmla="*/ 2147483646 h 81"/>
              <a:gd name="T24" fmla="*/ 2147483646 w 108"/>
              <a:gd name="T25" fmla="*/ 2147483646 h 81"/>
              <a:gd name="T26" fmla="*/ 2147483646 w 108"/>
              <a:gd name="T27" fmla="*/ 2147483646 h 81"/>
              <a:gd name="T28" fmla="*/ 2147483646 w 108"/>
              <a:gd name="T29" fmla="*/ 2147483646 h 81"/>
              <a:gd name="T30" fmla="*/ 0 w 108"/>
              <a:gd name="T31" fmla="*/ 2147483646 h 81"/>
              <a:gd name="T32" fmla="*/ 2147483646 w 108"/>
              <a:gd name="T33" fmla="*/ 2147483646 h 81"/>
              <a:gd name="T34" fmla="*/ 2147483646 w 108"/>
              <a:gd name="T35" fmla="*/ 2147483646 h 81"/>
              <a:gd name="T36" fmla="*/ 2147483646 w 108"/>
              <a:gd name="T37" fmla="*/ 2147483646 h 81"/>
              <a:gd name="T38" fmla="*/ 2147483646 w 108"/>
              <a:gd name="T39" fmla="*/ 2147483646 h 81"/>
              <a:gd name="T40" fmla="*/ 2147483646 w 108"/>
              <a:gd name="T41" fmla="*/ 2147483646 h 81"/>
              <a:gd name="T42" fmla="*/ 2147483646 w 108"/>
              <a:gd name="T43" fmla="*/ 2147483646 h 81"/>
              <a:gd name="T44" fmla="*/ 2147483646 w 108"/>
              <a:gd name="T45" fmla="*/ 2147483646 h 81"/>
              <a:gd name="T46" fmla="*/ 2147483646 w 108"/>
              <a:gd name="T47" fmla="*/ 2147483646 h 81"/>
              <a:gd name="T48" fmla="*/ 2147483646 w 108"/>
              <a:gd name="T49" fmla="*/ 2147483646 h 81"/>
              <a:gd name="T50" fmla="*/ 2147483646 w 108"/>
              <a:gd name="T51" fmla="*/ 2147483646 h 81"/>
              <a:gd name="T52" fmla="*/ 2147483646 w 108"/>
              <a:gd name="T53" fmla="*/ 2147483646 h 81"/>
              <a:gd name="T54" fmla="*/ 2147483646 w 108"/>
              <a:gd name="T55" fmla="*/ 2147483646 h 81"/>
              <a:gd name="T56" fmla="*/ 2147483646 w 108"/>
              <a:gd name="T57" fmla="*/ 2147483646 h 81"/>
              <a:gd name="T58" fmla="*/ 2147483646 w 108"/>
              <a:gd name="T59" fmla="*/ 2147483646 h 81"/>
              <a:gd name="T60" fmla="*/ 2147483646 w 108"/>
              <a:gd name="T61" fmla="*/ 2147483646 h 81"/>
              <a:gd name="T62" fmla="*/ 2147483646 w 108"/>
              <a:gd name="T63" fmla="*/ 2147483646 h 81"/>
              <a:gd name="T64" fmla="*/ 2147483646 w 108"/>
              <a:gd name="T65" fmla="*/ 2147483646 h 81"/>
              <a:gd name="T66" fmla="*/ 2147483646 w 108"/>
              <a:gd name="T67" fmla="*/ 2147483646 h 81"/>
              <a:gd name="T68" fmla="*/ 2147483646 w 108"/>
              <a:gd name="T69" fmla="*/ 2147483646 h 81"/>
              <a:gd name="T70" fmla="*/ 2147483646 w 108"/>
              <a:gd name="T71" fmla="*/ 2147483646 h 81"/>
              <a:gd name="T72" fmla="*/ 2147483646 w 108"/>
              <a:gd name="T73" fmla="*/ 2147483646 h 81"/>
              <a:gd name="T74" fmla="*/ 2147483646 w 108"/>
              <a:gd name="T75" fmla="*/ 2147483646 h 8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chemeClr val="accent1"/>
          </a:solidFill>
          <a:ln>
            <a:noFill/>
          </a:ln>
          <a:effectLst/>
        </p:spPr>
        <p:txBody>
          <a:bodyPr/>
          <a:lstStyle/>
          <a:p>
            <a:endParaRPr lang="zh-CN" altLang="en-US" sz="4400"/>
          </a:p>
        </p:txBody>
      </p:sp>
      <p:sp>
        <p:nvSpPr>
          <p:cNvPr id="32" name="KSO_Shape"/>
          <p:cNvSpPr/>
          <p:nvPr/>
        </p:nvSpPr>
        <p:spPr bwMode="auto">
          <a:xfrm>
            <a:off x="8063706" y="4334464"/>
            <a:ext cx="338667" cy="232551"/>
          </a:xfrm>
          <a:custGeom>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ffectLst/>
        </p:spPr>
        <p:txBody>
          <a:bodyPr/>
          <a:lstStyle/>
          <a:p>
            <a:endParaRPr lang="zh-CN" altLang="en-US" sz="4400"/>
          </a:p>
        </p:txBody>
      </p:sp>
    </p:spTree>
  </p:cSld>
  <p:clrMapOvr>
    <a:masterClrMapping/>
  </p:clrMapOvr>
  <p:transition spd="slow"/>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5"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16" name="KSO_Shape"/>
          <p:cNvSpPr/>
          <p:nvPr/>
        </p:nvSpPr>
        <p:spPr bwMode="auto">
          <a:xfrm>
            <a:off x="6922861" y="2648615"/>
            <a:ext cx="1396094" cy="977266"/>
          </a:xfrm>
          <a:custGeom>
            <a:rect l="0" t="0" r="r" b="b"/>
            <a:pathLst>
              <a:path w="5226050" h="3657600">
                <a:moveTo>
                  <a:pt x="3327400" y="1387475"/>
                </a:moveTo>
                <a:lnTo>
                  <a:pt x="3327400" y="1631950"/>
                </a:lnTo>
                <a:lnTo>
                  <a:pt x="3092450" y="1631950"/>
                </a:lnTo>
                <a:lnTo>
                  <a:pt x="3092450" y="1622425"/>
                </a:lnTo>
                <a:lnTo>
                  <a:pt x="3327400" y="1387475"/>
                </a:lnTo>
                <a:close/>
                <a:moveTo>
                  <a:pt x="3648075" y="1212850"/>
                </a:moveTo>
                <a:lnTo>
                  <a:pt x="3886200" y="1212850"/>
                </a:lnTo>
                <a:lnTo>
                  <a:pt x="3886200" y="1631950"/>
                </a:lnTo>
                <a:lnTo>
                  <a:pt x="3648075" y="1631950"/>
                </a:lnTo>
                <a:lnTo>
                  <a:pt x="3648075" y="1212850"/>
                </a:lnTo>
                <a:close/>
                <a:moveTo>
                  <a:pt x="3498850" y="1212850"/>
                </a:moveTo>
                <a:lnTo>
                  <a:pt x="3606800" y="1212850"/>
                </a:lnTo>
                <a:lnTo>
                  <a:pt x="3606800" y="1631950"/>
                </a:lnTo>
                <a:lnTo>
                  <a:pt x="3368675" y="1631950"/>
                </a:lnTo>
                <a:lnTo>
                  <a:pt x="3368675" y="1343025"/>
                </a:lnTo>
                <a:lnTo>
                  <a:pt x="3498850" y="1212850"/>
                </a:lnTo>
                <a:close/>
                <a:moveTo>
                  <a:pt x="2470150" y="1060450"/>
                </a:moveTo>
                <a:lnTo>
                  <a:pt x="2489200" y="1060450"/>
                </a:lnTo>
                <a:lnTo>
                  <a:pt x="2511425" y="1060450"/>
                </a:lnTo>
                <a:lnTo>
                  <a:pt x="2530475" y="1066800"/>
                </a:lnTo>
                <a:lnTo>
                  <a:pt x="2549525" y="1076325"/>
                </a:lnTo>
                <a:lnTo>
                  <a:pt x="2565400" y="1089025"/>
                </a:lnTo>
                <a:lnTo>
                  <a:pt x="2578100" y="1104900"/>
                </a:lnTo>
                <a:lnTo>
                  <a:pt x="2590800" y="1123950"/>
                </a:lnTo>
                <a:lnTo>
                  <a:pt x="2597150" y="1143000"/>
                </a:lnTo>
                <a:lnTo>
                  <a:pt x="2600325" y="1165225"/>
                </a:lnTo>
                <a:lnTo>
                  <a:pt x="2597150" y="1187450"/>
                </a:lnTo>
                <a:lnTo>
                  <a:pt x="2590800" y="1206500"/>
                </a:lnTo>
                <a:lnTo>
                  <a:pt x="2581275" y="1225550"/>
                </a:lnTo>
                <a:lnTo>
                  <a:pt x="2568575" y="1241425"/>
                </a:lnTo>
                <a:lnTo>
                  <a:pt x="2552700" y="1254125"/>
                </a:lnTo>
                <a:lnTo>
                  <a:pt x="2533650" y="1266825"/>
                </a:lnTo>
                <a:lnTo>
                  <a:pt x="2514600" y="1273175"/>
                </a:lnTo>
                <a:lnTo>
                  <a:pt x="1568371" y="1588585"/>
                </a:lnTo>
                <a:lnTo>
                  <a:pt x="1470025" y="2333625"/>
                </a:lnTo>
                <a:lnTo>
                  <a:pt x="1463675" y="2362200"/>
                </a:lnTo>
                <a:lnTo>
                  <a:pt x="1457325" y="2387600"/>
                </a:lnTo>
                <a:lnTo>
                  <a:pt x="1444625" y="2409825"/>
                </a:lnTo>
                <a:lnTo>
                  <a:pt x="1441450" y="2414588"/>
                </a:lnTo>
                <a:lnTo>
                  <a:pt x="1441450" y="3508375"/>
                </a:lnTo>
                <a:lnTo>
                  <a:pt x="1438275" y="3536950"/>
                </a:lnTo>
                <a:lnTo>
                  <a:pt x="1431925" y="3565525"/>
                </a:lnTo>
                <a:lnTo>
                  <a:pt x="1416050" y="3590925"/>
                </a:lnTo>
                <a:lnTo>
                  <a:pt x="1400175" y="3613150"/>
                </a:lnTo>
                <a:lnTo>
                  <a:pt x="1377950" y="3632200"/>
                </a:lnTo>
                <a:lnTo>
                  <a:pt x="1352550" y="3644900"/>
                </a:lnTo>
                <a:lnTo>
                  <a:pt x="1323975" y="3654425"/>
                </a:lnTo>
                <a:lnTo>
                  <a:pt x="1292225" y="3657600"/>
                </a:lnTo>
                <a:lnTo>
                  <a:pt x="1263650" y="3654425"/>
                </a:lnTo>
                <a:lnTo>
                  <a:pt x="1235075" y="3644900"/>
                </a:lnTo>
                <a:lnTo>
                  <a:pt x="1209675" y="3632200"/>
                </a:lnTo>
                <a:lnTo>
                  <a:pt x="1187450" y="3613150"/>
                </a:lnTo>
                <a:lnTo>
                  <a:pt x="1168400" y="3590925"/>
                </a:lnTo>
                <a:lnTo>
                  <a:pt x="1155700" y="3565525"/>
                </a:lnTo>
                <a:lnTo>
                  <a:pt x="1146175" y="3536950"/>
                </a:lnTo>
                <a:lnTo>
                  <a:pt x="1143000" y="3508375"/>
                </a:lnTo>
                <a:lnTo>
                  <a:pt x="1143000" y="2473801"/>
                </a:lnTo>
                <a:lnTo>
                  <a:pt x="1139825" y="2473325"/>
                </a:lnTo>
                <a:lnTo>
                  <a:pt x="1031875" y="2459831"/>
                </a:lnTo>
                <a:lnTo>
                  <a:pt x="1031875" y="3508375"/>
                </a:lnTo>
                <a:lnTo>
                  <a:pt x="1028700" y="3536950"/>
                </a:lnTo>
                <a:lnTo>
                  <a:pt x="1019175" y="3565525"/>
                </a:lnTo>
                <a:lnTo>
                  <a:pt x="1006475" y="3590925"/>
                </a:lnTo>
                <a:lnTo>
                  <a:pt x="987425" y="3613150"/>
                </a:lnTo>
                <a:lnTo>
                  <a:pt x="965200" y="3632200"/>
                </a:lnTo>
                <a:lnTo>
                  <a:pt x="939800" y="3644900"/>
                </a:lnTo>
                <a:lnTo>
                  <a:pt x="911225" y="3654425"/>
                </a:lnTo>
                <a:lnTo>
                  <a:pt x="882650" y="3657600"/>
                </a:lnTo>
                <a:lnTo>
                  <a:pt x="850900" y="3654425"/>
                </a:lnTo>
                <a:lnTo>
                  <a:pt x="822325" y="3644900"/>
                </a:lnTo>
                <a:lnTo>
                  <a:pt x="796925" y="3632200"/>
                </a:lnTo>
                <a:lnTo>
                  <a:pt x="774700" y="3613150"/>
                </a:lnTo>
                <a:lnTo>
                  <a:pt x="755650" y="3590925"/>
                </a:lnTo>
                <a:lnTo>
                  <a:pt x="742950" y="3565525"/>
                </a:lnTo>
                <a:lnTo>
                  <a:pt x="733425" y="3536950"/>
                </a:lnTo>
                <a:lnTo>
                  <a:pt x="730250" y="3508375"/>
                </a:lnTo>
                <a:lnTo>
                  <a:pt x="730250" y="2397125"/>
                </a:lnTo>
                <a:lnTo>
                  <a:pt x="733425" y="2368550"/>
                </a:lnTo>
                <a:lnTo>
                  <a:pt x="742950" y="2339975"/>
                </a:lnTo>
                <a:lnTo>
                  <a:pt x="743744" y="2338388"/>
                </a:lnTo>
                <a:lnTo>
                  <a:pt x="742950" y="2336800"/>
                </a:lnTo>
                <a:lnTo>
                  <a:pt x="736600" y="2314575"/>
                </a:lnTo>
                <a:lnTo>
                  <a:pt x="730250" y="2292350"/>
                </a:lnTo>
                <a:lnTo>
                  <a:pt x="730250" y="2263775"/>
                </a:lnTo>
                <a:lnTo>
                  <a:pt x="733425" y="2235200"/>
                </a:lnTo>
                <a:lnTo>
                  <a:pt x="825831" y="1545236"/>
                </a:lnTo>
                <a:lnTo>
                  <a:pt x="679450" y="1892300"/>
                </a:lnTo>
                <a:lnTo>
                  <a:pt x="669925" y="1911350"/>
                </a:lnTo>
                <a:lnTo>
                  <a:pt x="669217" y="1912766"/>
                </a:lnTo>
                <a:lnTo>
                  <a:pt x="666750" y="1917700"/>
                </a:lnTo>
                <a:lnTo>
                  <a:pt x="657225" y="1936750"/>
                </a:lnTo>
                <a:lnTo>
                  <a:pt x="641350" y="1952625"/>
                </a:lnTo>
                <a:lnTo>
                  <a:pt x="625475" y="1962150"/>
                </a:lnTo>
                <a:lnTo>
                  <a:pt x="606425" y="1971675"/>
                </a:lnTo>
                <a:lnTo>
                  <a:pt x="584200" y="1974850"/>
                </a:lnTo>
                <a:lnTo>
                  <a:pt x="561975" y="1974850"/>
                </a:lnTo>
                <a:lnTo>
                  <a:pt x="542925" y="1971675"/>
                </a:lnTo>
                <a:lnTo>
                  <a:pt x="76200" y="1774825"/>
                </a:lnTo>
                <a:lnTo>
                  <a:pt x="57150" y="1765300"/>
                </a:lnTo>
                <a:lnTo>
                  <a:pt x="38100" y="1752600"/>
                </a:lnTo>
                <a:lnTo>
                  <a:pt x="25400" y="1739900"/>
                </a:lnTo>
                <a:lnTo>
                  <a:pt x="12700" y="1720850"/>
                </a:lnTo>
                <a:lnTo>
                  <a:pt x="3175" y="1704975"/>
                </a:lnTo>
                <a:lnTo>
                  <a:pt x="0" y="1682750"/>
                </a:lnTo>
                <a:lnTo>
                  <a:pt x="0" y="1660525"/>
                </a:lnTo>
                <a:lnTo>
                  <a:pt x="3175" y="1641475"/>
                </a:lnTo>
                <a:lnTo>
                  <a:pt x="12700" y="1619250"/>
                </a:lnTo>
                <a:lnTo>
                  <a:pt x="22225" y="1603375"/>
                </a:lnTo>
                <a:lnTo>
                  <a:pt x="38100" y="1587500"/>
                </a:lnTo>
                <a:lnTo>
                  <a:pt x="53975" y="1574800"/>
                </a:lnTo>
                <a:lnTo>
                  <a:pt x="73025" y="1568450"/>
                </a:lnTo>
                <a:lnTo>
                  <a:pt x="95250" y="1562100"/>
                </a:lnTo>
                <a:lnTo>
                  <a:pt x="114300" y="1562100"/>
                </a:lnTo>
                <a:lnTo>
                  <a:pt x="136525" y="1568450"/>
                </a:lnTo>
                <a:lnTo>
                  <a:pt x="516862" y="1728864"/>
                </a:lnTo>
                <a:lnTo>
                  <a:pt x="669925" y="1368425"/>
                </a:lnTo>
                <a:lnTo>
                  <a:pt x="679450" y="1346200"/>
                </a:lnTo>
                <a:lnTo>
                  <a:pt x="688975" y="1330325"/>
                </a:lnTo>
                <a:lnTo>
                  <a:pt x="704850" y="1314450"/>
                </a:lnTo>
                <a:lnTo>
                  <a:pt x="714375" y="1304925"/>
                </a:lnTo>
                <a:lnTo>
                  <a:pt x="730250" y="1295400"/>
                </a:lnTo>
                <a:lnTo>
                  <a:pt x="746125" y="1285875"/>
                </a:lnTo>
                <a:lnTo>
                  <a:pt x="787400" y="1273175"/>
                </a:lnTo>
                <a:lnTo>
                  <a:pt x="831850" y="1260475"/>
                </a:lnTo>
                <a:lnTo>
                  <a:pt x="882650" y="1254125"/>
                </a:lnTo>
                <a:lnTo>
                  <a:pt x="936625" y="1250950"/>
                </a:lnTo>
                <a:lnTo>
                  <a:pt x="990600" y="1250950"/>
                </a:lnTo>
                <a:lnTo>
                  <a:pt x="1092200" y="1250950"/>
                </a:lnTo>
                <a:lnTo>
                  <a:pt x="1171575" y="1260475"/>
                </a:lnTo>
                <a:lnTo>
                  <a:pt x="1301750" y="1276350"/>
                </a:lnTo>
                <a:lnTo>
                  <a:pt x="1377950" y="1289050"/>
                </a:lnTo>
                <a:lnTo>
                  <a:pt x="1473200" y="1311275"/>
                </a:lnTo>
                <a:lnTo>
                  <a:pt x="1524000" y="1323975"/>
                </a:lnTo>
                <a:lnTo>
                  <a:pt x="1571625" y="1339850"/>
                </a:lnTo>
                <a:lnTo>
                  <a:pt x="1604727" y="1351672"/>
                </a:lnTo>
                <a:lnTo>
                  <a:pt x="2470150" y="1060450"/>
                </a:lnTo>
                <a:close/>
                <a:moveTo>
                  <a:pt x="4162425" y="914400"/>
                </a:moveTo>
                <a:lnTo>
                  <a:pt x="4162425" y="1631950"/>
                </a:lnTo>
                <a:lnTo>
                  <a:pt x="3924300" y="1631950"/>
                </a:lnTo>
                <a:lnTo>
                  <a:pt x="3924300" y="1168400"/>
                </a:lnTo>
                <a:lnTo>
                  <a:pt x="4162425" y="914400"/>
                </a:lnTo>
                <a:close/>
                <a:moveTo>
                  <a:pt x="1193800" y="593725"/>
                </a:moveTo>
                <a:lnTo>
                  <a:pt x="1228725" y="596900"/>
                </a:lnTo>
                <a:lnTo>
                  <a:pt x="1260475" y="603250"/>
                </a:lnTo>
                <a:lnTo>
                  <a:pt x="1289050" y="612775"/>
                </a:lnTo>
                <a:lnTo>
                  <a:pt x="1317625" y="625475"/>
                </a:lnTo>
                <a:lnTo>
                  <a:pt x="1346200" y="638175"/>
                </a:lnTo>
                <a:lnTo>
                  <a:pt x="1371600" y="657225"/>
                </a:lnTo>
                <a:lnTo>
                  <a:pt x="1397000" y="676275"/>
                </a:lnTo>
                <a:lnTo>
                  <a:pt x="1419225" y="698500"/>
                </a:lnTo>
                <a:lnTo>
                  <a:pt x="1438275" y="720725"/>
                </a:lnTo>
                <a:lnTo>
                  <a:pt x="1454150" y="746125"/>
                </a:lnTo>
                <a:lnTo>
                  <a:pt x="1470025" y="771525"/>
                </a:lnTo>
                <a:lnTo>
                  <a:pt x="1482725" y="800100"/>
                </a:lnTo>
                <a:lnTo>
                  <a:pt x="1492250" y="828675"/>
                </a:lnTo>
                <a:lnTo>
                  <a:pt x="1498600" y="860425"/>
                </a:lnTo>
                <a:lnTo>
                  <a:pt x="1501775" y="892175"/>
                </a:lnTo>
                <a:lnTo>
                  <a:pt x="1501775" y="923925"/>
                </a:lnTo>
                <a:lnTo>
                  <a:pt x="1498600" y="955675"/>
                </a:lnTo>
                <a:lnTo>
                  <a:pt x="1495425" y="987425"/>
                </a:lnTo>
                <a:lnTo>
                  <a:pt x="1485900" y="1019175"/>
                </a:lnTo>
                <a:lnTo>
                  <a:pt x="1473200" y="1047750"/>
                </a:lnTo>
                <a:lnTo>
                  <a:pt x="1457325" y="1073150"/>
                </a:lnTo>
                <a:lnTo>
                  <a:pt x="1441450" y="1101725"/>
                </a:lnTo>
                <a:lnTo>
                  <a:pt x="1422400" y="1123950"/>
                </a:lnTo>
                <a:lnTo>
                  <a:pt x="1400175" y="1146175"/>
                </a:lnTo>
                <a:lnTo>
                  <a:pt x="1377950" y="1165225"/>
                </a:lnTo>
                <a:lnTo>
                  <a:pt x="1352550" y="1184275"/>
                </a:lnTo>
                <a:lnTo>
                  <a:pt x="1327150" y="1196975"/>
                </a:lnTo>
                <a:lnTo>
                  <a:pt x="1298575" y="1209675"/>
                </a:lnTo>
                <a:lnTo>
                  <a:pt x="1270000" y="1219200"/>
                </a:lnTo>
                <a:lnTo>
                  <a:pt x="1238250" y="1225550"/>
                </a:lnTo>
                <a:lnTo>
                  <a:pt x="1206500" y="1228725"/>
                </a:lnTo>
                <a:lnTo>
                  <a:pt x="1174750" y="1231900"/>
                </a:lnTo>
                <a:lnTo>
                  <a:pt x="1143000" y="1228725"/>
                </a:lnTo>
                <a:lnTo>
                  <a:pt x="1111250" y="1222375"/>
                </a:lnTo>
                <a:lnTo>
                  <a:pt x="1079500" y="1212850"/>
                </a:lnTo>
                <a:lnTo>
                  <a:pt x="1050925" y="1200150"/>
                </a:lnTo>
                <a:lnTo>
                  <a:pt x="1022350" y="1187450"/>
                </a:lnTo>
                <a:lnTo>
                  <a:pt x="996950" y="1168400"/>
                </a:lnTo>
                <a:lnTo>
                  <a:pt x="974725" y="1149350"/>
                </a:lnTo>
                <a:lnTo>
                  <a:pt x="952500" y="1130300"/>
                </a:lnTo>
                <a:lnTo>
                  <a:pt x="933450" y="1104900"/>
                </a:lnTo>
                <a:lnTo>
                  <a:pt x="914400" y="1079500"/>
                </a:lnTo>
                <a:lnTo>
                  <a:pt x="901700" y="1054100"/>
                </a:lnTo>
                <a:lnTo>
                  <a:pt x="889000" y="1025525"/>
                </a:lnTo>
                <a:lnTo>
                  <a:pt x="879475" y="996950"/>
                </a:lnTo>
                <a:lnTo>
                  <a:pt x="873125" y="965200"/>
                </a:lnTo>
                <a:lnTo>
                  <a:pt x="866775" y="936625"/>
                </a:lnTo>
                <a:lnTo>
                  <a:pt x="866775" y="904875"/>
                </a:lnTo>
                <a:lnTo>
                  <a:pt x="869950" y="869950"/>
                </a:lnTo>
                <a:lnTo>
                  <a:pt x="876300" y="838200"/>
                </a:lnTo>
                <a:lnTo>
                  <a:pt x="885825" y="809625"/>
                </a:lnTo>
                <a:lnTo>
                  <a:pt x="895350" y="777875"/>
                </a:lnTo>
                <a:lnTo>
                  <a:pt x="911225" y="752475"/>
                </a:lnTo>
                <a:lnTo>
                  <a:pt x="927100" y="727075"/>
                </a:lnTo>
                <a:lnTo>
                  <a:pt x="946150" y="701675"/>
                </a:lnTo>
                <a:lnTo>
                  <a:pt x="968375" y="679450"/>
                </a:lnTo>
                <a:lnTo>
                  <a:pt x="990600" y="660400"/>
                </a:lnTo>
                <a:lnTo>
                  <a:pt x="1016000" y="644525"/>
                </a:lnTo>
                <a:lnTo>
                  <a:pt x="1044575" y="628650"/>
                </a:lnTo>
                <a:lnTo>
                  <a:pt x="1073150" y="615950"/>
                </a:lnTo>
                <a:lnTo>
                  <a:pt x="1101725" y="606425"/>
                </a:lnTo>
                <a:lnTo>
                  <a:pt x="1130300" y="600075"/>
                </a:lnTo>
                <a:lnTo>
                  <a:pt x="1162050" y="596900"/>
                </a:lnTo>
                <a:lnTo>
                  <a:pt x="1193800" y="593725"/>
                </a:lnTo>
                <a:close/>
                <a:moveTo>
                  <a:pt x="3930650" y="523875"/>
                </a:moveTo>
                <a:lnTo>
                  <a:pt x="4273550" y="523875"/>
                </a:lnTo>
                <a:lnTo>
                  <a:pt x="4289425" y="527050"/>
                </a:lnTo>
                <a:lnTo>
                  <a:pt x="4295775" y="527050"/>
                </a:lnTo>
                <a:lnTo>
                  <a:pt x="4302125" y="530225"/>
                </a:lnTo>
                <a:lnTo>
                  <a:pt x="4311650" y="533400"/>
                </a:lnTo>
                <a:lnTo>
                  <a:pt x="4318000" y="536575"/>
                </a:lnTo>
                <a:lnTo>
                  <a:pt x="4327525" y="546100"/>
                </a:lnTo>
                <a:lnTo>
                  <a:pt x="4337050" y="558800"/>
                </a:lnTo>
                <a:lnTo>
                  <a:pt x="4340225" y="565150"/>
                </a:lnTo>
                <a:lnTo>
                  <a:pt x="4343400" y="571500"/>
                </a:lnTo>
                <a:lnTo>
                  <a:pt x="4346575" y="581025"/>
                </a:lnTo>
                <a:lnTo>
                  <a:pt x="4349750" y="587375"/>
                </a:lnTo>
                <a:lnTo>
                  <a:pt x="4349750" y="603250"/>
                </a:lnTo>
                <a:lnTo>
                  <a:pt x="4349750" y="908050"/>
                </a:lnTo>
                <a:lnTo>
                  <a:pt x="4349750" y="920750"/>
                </a:lnTo>
                <a:lnTo>
                  <a:pt x="4343400" y="936625"/>
                </a:lnTo>
                <a:lnTo>
                  <a:pt x="4337050" y="949325"/>
                </a:lnTo>
                <a:lnTo>
                  <a:pt x="4327525" y="962025"/>
                </a:lnTo>
                <a:lnTo>
                  <a:pt x="4318000" y="971550"/>
                </a:lnTo>
                <a:lnTo>
                  <a:pt x="4305300" y="977900"/>
                </a:lnTo>
                <a:lnTo>
                  <a:pt x="4289425" y="981075"/>
                </a:lnTo>
                <a:lnTo>
                  <a:pt x="4273550" y="984250"/>
                </a:lnTo>
                <a:lnTo>
                  <a:pt x="4257675" y="981075"/>
                </a:lnTo>
                <a:lnTo>
                  <a:pt x="4244975" y="977900"/>
                </a:lnTo>
                <a:lnTo>
                  <a:pt x="4229100" y="971550"/>
                </a:lnTo>
                <a:lnTo>
                  <a:pt x="4219575" y="962025"/>
                </a:lnTo>
                <a:lnTo>
                  <a:pt x="4210050" y="949325"/>
                </a:lnTo>
                <a:lnTo>
                  <a:pt x="4203700" y="936625"/>
                </a:lnTo>
                <a:lnTo>
                  <a:pt x="4197350" y="920750"/>
                </a:lnTo>
                <a:lnTo>
                  <a:pt x="4197350" y="908050"/>
                </a:lnTo>
                <a:lnTo>
                  <a:pt x="4197350" y="787400"/>
                </a:lnTo>
                <a:lnTo>
                  <a:pt x="3873500" y="1127125"/>
                </a:lnTo>
                <a:lnTo>
                  <a:pt x="3863975" y="1136650"/>
                </a:lnTo>
                <a:lnTo>
                  <a:pt x="3851275" y="1146175"/>
                </a:lnTo>
                <a:lnTo>
                  <a:pt x="3838575" y="1152525"/>
                </a:lnTo>
                <a:lnTo>
                  <a:pt x="3825875" y="1158875"/>
                </a:lnTo>
                <a:lnTo>
                  <a:pt x="3813175" y="1158875"/>
                </a:lnTo>
                <a:lnTo>
                  <a:pt x="3810000" y="1158875"/>
                </a:lnTo>
                <a:lnTo>
                  <a:pt x="3806825" y="1158875"/>
                </a:lnTo>
                <a:lnTo>
                  <a:pt x="3473450" y="1162050"/>
                </a:lnTo>
                <a:lnTo>
                  <a:pt x="3022600" y="1612900"/>
                </a:lnTo>
                <a:lnTo>
                  <a:pt x="3009900" y="1622425"/>
                </a:lnTo>
                <a:lnTo>
                  <a:pt x="2997200" y="1628775"/>
                </a:lnTo>
                <a:lnTo>
                  <a:pt x="2981325" y="1631950"/>
                </a:lnTo>
                <a:lnTo>
                  <a:pt x="2968625" y="1635125"/>
                </a:lnTo>
                <a:lnTo>
                  <a:pt x="2952750" y="1631950"/>
                </a:lnTo>
                <a:lnTo>
                  <a:pt x="2940050" y="1628775"/>
                </a:lnTo>
                <a:lnTo>
                  <a:pt x="2924175" y="1622425"/>
                </a:lnTo>
                <a:lnTo>
                  <a:pt x="2914650" y="1612900"/>
                </a:lnTo>
                <a:lnTo>
                  <a:pt x="2901950" y="1600200"/>
                </a:lnTo>
                <a:lnTo>
                  <a:pt x="2895600" y="1587500"/>
                </a:lnTo>
                <a:lnTo>
                  <a:pt x="2892425" y="1571625"/>
                </a:lnTo>
                <a:lnTo>
                  <a:pt x="2889250" y="1555750"/>
                </a:lnTo>
                <a:lnTo>
                  <a:pt x="2892425" y="1543050"/>
                </a:lnTo>
                <a:lnTo>
                  <a:pt x="2895600" y="1527175"/>
                </a:lnTo>
                <a:lnTo>
                  <a:pt x="2901950" y="1514475"/>
                </a:lnTo>
                <a:lnTo>
                  <a:pt x="2914650" y="1501775"/>
                </a:lnTo>
                <a:lnTo>
                  <a:pt x="3371850" y="1044575"/>
                </a:lnTo>
                <a:lnTo>
                  <a:pt x="3381375" y="1031875"/>
                </a:lnTo>
                <a:lnTo>
                  <a:pt x="3394075" y="1019175"/>
                </a:lnTo>
                <a:lnTo>
                  <a:pt x="3409950" y="1012825"/>
                </a:lnTo>
                <a:lnTo>
                  <a:pt x="3425825" y="1009650"/>
                </a:lnTo>
                <a:lnTo>
                  <a:pt x="3435350" y="1006475"/>
                </a:lnTo>
                <a:lnTo>
                  <a:pt x="3438525" y="1006475"/>
                </a:lnTo>
                <a:lnTo>
                  <a:pt x="3441700" y="1006475"/>
                </a:lnTo>
                <a:lnTo>
                  <a:pt x="3775075" y="1006475"/>
                </a:lnTo>
                <a:lnTo>
                  <a:pt x="4086225" y="679450"/>
                </a:lnTo>
                <a:lnTo>
                  <a:pt x="3930650" y="679450"/>
                </a:lnTo>
                <a:lnTo>
                  <a:pt x="3914775" y="676275"/>
                </a:lnTo>
                <a:lnTo>
                  <a:pt x="3902075" y="673100"/>
                </a:lnTo>
                <a:lnTo>
                  <a:pt x="3886200" y="666750"/>
                </a:lnTo>
                <a:lnTo>
                  <a:pt x="3876675" y="657225"/>
                </a:lnTo>
                <a:lnTo>
                  <a:pt x="3867150" y="644525"/>
                </a:lnTo>
                <a:lnTo>
                  <a:pt x="3860800" y="631825"/>
                </a:lnTo>
                <a:lnTo>
                  <a:pt x="3854450" y="615950"/>
                </a:lnTo>
                <a:lnTo>
                  <a:pt x="3854450" y="603250"/>
                </a:lnTo>
                <a:lnTo>
                  <a:pt x="3854450" y="587375"/>
                </a:lnTo>
                <a:lnTo>
                  <a:pt x="3860800" y="571500"/>
                </a:lnTo>
                <a:lnTo>
                  <a:pt x="3867150" y="558800"/>
                </a:lnTo>
                <a:lnTo>
                  <a:pt x="3876675" y="546100"/>
                </a:lnTo>
                <a:lnTo>
                  <a:pt x="3886200" y="536575"/>
                </a:lnTo>
                <a:lnTo>
                  <a:pt x="3902075" y="530225"/>
                </a:lnTo>
                <a:lnTo>
                  <a:pt x="3914775" y="527050"/>
                </a:lnTo>
                <a:lnTo>
                  <a:pt x="3930650" y="523875"/>
                </a:lnTo>
                <a:close/>
                <a:moveTo>
                  <a:pt x="3302000" y="285750"/>
                </a:moveTo>
                <a:lnTo>
                  <a:pt x="3333750" y="317500"/>
                </a:lnTo>
                <a:lnTo>
                  <a:pt x="2622550" y="1104900"/>
                </a:lnTo>
                <a:lnTo>
                  <a:pt x="2543175" y="1028700"/>
                </a:lnTo>
                <a:lnTo>
                  <a:pt x="3302000" y="285750"/>
                </a:lnTo>
                <a:close/>
                <a:moveTo>
                  <a:pt x="2543175" y="0"/>
                </a:moveTo>
                <a:lnTo>
                  <a:pt x="4841875" y="0"/>
                </a:lnTo>
                <a:lnTo>
                  <a:pt x="4879975" y="3175"/>
                </a:lnTo>
                <a:lnTo>
                  <a:pt x="4918075" y="6350"/>
                </a:lnTo>
                <a:lnTo>
                  <a:pt x="4956175" y="15875"/>
                </a:lnTo>
                <a:lnTo>
                  <a:pt x="4991100" y="28575"/>
                </a:lnTo>
                <a:lnTo>
                  <a:pt x="5026025" y="47625"/>
                </a:lnTo>
                <a:lnTo>
                  <a:pt x="5057775" y="66675"/>
                </a:lnTo>
                <a:lnTo>
                  <a:pt x="5086350" y="88900"/>
                </a:lnTo>
                <a:lnTo>
                  <a:pt x="5111750" y="111125"/>
                </a:lnTo>
                <a:lnTo>
                  <a:pt x="5137150" y="139700"/>
                </a:lnTo>
                <a:lnTo>
                  <a:pt x="5159375" y="168275"/>
                </a:lnTo>
                <a:lnTo>
                  <a:pt x="5178425" y="200025"/>
                </a:lnTo>
                <a:lnTo>
                  <a:pt x="5194300" y="234950"/>
                </a:lnTo>
                <a:lnTo>
                  <a:pt x="5207000" y="269875"/>
                </a:lnTo>
                <a:lnTo>
                  <a:pt x="5216525" y="304800"/>
                </a:lnTo>
                <a:lnTo>
                  <a:pt x="5222875" y="342900"/>
                </a:lnTo>
                <a:lnTo>
                  <a:pt x="5226050" y="384175"/>
                </a:lnTo>
                <a:lnTo>
                  <a:pt x="5226050" y="1739900"/>
                </a:lnTo>
                <a:lnTo>
                  <a:pt x="5222875" y="1778000"/>
                </a:lnTo>
                <a:lnTo>
                  <a:pt x="5216525" y="1816100"/>
                </a:lnTo>
                <a:lnTo>
                  <a:pt x="5207000" y="1854200"/>
                </a:lnTo>
                <a:lnTo>
                  <a:pt x="5194300" y="1889125"/>
                </a:lnTo>
                <a:lnTo>
                  <a:pt x="5178425" y="1920875"/>
                </a:lnTo>
                <a:lnTo>
                  <a:pt x="5159375" y="1952625"/>
                </a:lnTo>
                <a:lnTo>
                  <a:pt x="5137150" y="1984375"/>
                </a:lnTo>
                <a:lnTo>
                  <a:pt x="5111750" y="2009775"/>
                </a:lnTo>
                <a:lnTo>
                  <a:pt x="5086350" y="2035175"/>
                </a:lnTo>
                <a:lnTo>
                  <a:pt x="5057775" y="2057400"/>
                </a:lnTo>
                <a:lnTo>
                  <a:pt x="5026025" y="2076450"/>
                </a:lnTo>
                <a:lnTo>
                  <a:pt x="4991100" y="2092325"/>
                </a:lnTo>
                <a:lnTo>
                  <a:pt x="4956175" y="2105025"/>
                </a:lnTo>
                <a:lnTo>
                  <a:pt x="4918075" y="2114550"/>
                </a:lnTo>
                <a:lnTo>
                  <a:pt x="4879975" y="2120900"/>
                </a:lnTo>
                <a:lnTo>
                  <a:pt x="4841875" y="2120900"/>
                </a:lnTo>
                <a:lnTo>
                  <a:pt x="2543175" y="2120900"/>
                </a:lnTo>
                <a:lnTo>
                  <a:pt x="2505075" y="2120900"/>
                </a:lnTo>
                <a:lnTo>
                  <a:pt x="2466975" y="2114550"/>
                </a:lnTo>
                <a:lnTo>
                  <a:pt x="2428875" y="2105025"/>
                </a:lnTo>
                <a:lnTo>
                  <a:pt x="2393950" y="2092325"/>
                </a:lnTo>
                <a:lnTo>
                  <a:pt x="2362200" y="2076450"/>
                </a:lnTo>
                <a:lnTo>
                  <a:pt x="2330450" y="2057400"/>
                </a:lnTo>
                <a:lnTo>
                  <a:pt x="2298700" y="2035175"/>
                </a:lnTo>
                <a:lnTo>
                  <a:pt x="2273300" y="2009775"/>
                </a:lnTo>
                <a:lnTo>
                  <a:pt x="2247900" y="1984375"/>
                </a:lnTo>
                <a:lnTo>
                  <a:pt x="2225675" y="1952625"/>
                </a:lnTo>
                <a:lnTo>
                  <a:pt x="2206625" y="1920875"/>
                </a:lnTo>
                <a:lnTo>
                  <a:pt x="2190750" y="1889125"/>
                </a:lnTo>
                <a:lnTo>
                  <a:pt x="2178050" y="1854200"/>
                </a:lnTo>
                <a:lnTo>
                  <a:pt x="2168525" y="1816100"/>
                </a:lnTo>
                <a:lnTo>
                  <a:pt x="2162175" y="1778000"/>
                </a:lnTo>
                <a:lnTo>
                  <a:pt x="2159000" y="1739900"/>
                </a:lnTo>
                <a:lnTo>
                  <a:pt x="2159000" y="1435100"/>
                </a:lnTo>
                <a:lnTo>
                  <a:pt x="2241550" y="1406525"/>
                </a:lnTo>
                <a:lnTo>
                  <a:pt x="2324100" y="1374775"/>
                </a:lnTo>
                <a:lnTo>
                  <a:pt x="2324100" y="1739900"/>
                </a:lnTo>
                <a:lnTo>
                  <a:pt x="2324100" y="1762125"/>
                </a:lnTo>
                <a:lnTo>
                  <a:pt x="2327275" y="1784350"/>
                </a:lnTo>
                <a:lnTo>
                  <a:pt x="2333625" y="1803400"/>
                </a:lnTo>
                <a:lnTo>
                  <a:pt x="2339975" y="1825625"/>
                </a:lnTo>
                <a:lnTo>
                  <a:pt x="2349500" y="1844675"/>
                </a:lnTo>
                <a:lnTo>
                  <a:pt x="2362200" y="1863725"/>
                </a:lnTo>
                <a:lnTo>
                  <a:pt x="2374900" y="1879600"/>
                </a:lnTo>
                <a:lnTo>
                  <a:pt x="2387600" y="1895475"/>
                </a:lnTo>
                <a:lnTo>
                  <a:pt x="2403475" y="1908175"/>
                </a:lnTo>
                <a:lnTo>
                  <a:pt x="2419350" y="1920875"/>
                </a:lnTo>
                <a:lnTo>
                  <a:pt x="2438400" y="1933575"/>
                </a:lnTo>
                <a:lnTo>
                  <a:pt x="2457450" y="1943100"/>
                </a:lnTo>
                <a:lnTo>
                  <a:pt x="2476500" y="1949450"/>
                </a:lnTo>
                <a:lnTo>
                  <a:pt x="2498725" y="1955800"/>
                </a:lnTo>
                <a:lnTo>
                  <a:pt x="2520950" y="1958975"/>
                </a:lnTo>
                <a:lnTo>
                  <a:pt x="2543175" y="1958975"/>
                </a:lnTo>
                <a:lnTo>
                  <a:pt x="4841875" y="1958975"/>
                </a:lnTo>
                <a:lnTo>
                  <a:pt x="4864100" y="1958975"/>
                </a:lnTo>
                <a:lnTo>
                  <a:pt x="4886325" y="1955800"/>
                </a:lnTo>
                <a:lnTo>
                  <a:pt x="4908550" y="1949450"/>
                </a:lnTo>
                <a:lnTo>
                  <a:pt x="4927600" y="1943100"/>
                </a:lnTo>
                <a:lnTo>
                  <a:pt x="4946650" y="1933575"/>
                </a:lnTo>
                <a:lnTo>
                  <a:pt x="4965700" y="1920875"/>
                </a:lnTo>
                <a:lnTo>
                  <a:pt x="4981575" y="1908175"/>
                </a:lnTo>
                <a:lnTo>
                  <a:pt x="4997450" y="1895475"/>
                </a:lnTo>
                <a:lnTo>
                  <a:pt x="5013325" y="1879600"/>
                </a:lnTo>
                <a:lnTo>
                  <a:pt x="5026025" y="1863725"/>
                </a:lnTo>
                <a:lnTo>
                  <a:pt x="5035550" y="1844675"/>
                </a:lnTo>
                <a:lnTo>
                  <a:pt x="5045075" y="1825625"/>
                </a:lnTo>
                <a:lnTo>
                  <a:pt x="5051425" y="1803400"/>
                </a:lnTo>
                <a:lnTo>
                  <a:pt x="5057775" y="1784350"/>
                </a:lnTo>
                <a:lnTo>
                  <a:pt x="5060950" y="1762125"/>
                </a:lnTo>
                <a:lnTo>
                  <a:pt x="5060950" y="1739900"/>
                </a:lnTo>
                <a:lnTo>
                  <a:pt x="5060950" y="384175"/>
                </a:lnTo>
                <a:lnTo>
                  <a:pt x="5060950" y="361950"/>
                </a:lnTo>
                <a:lnTo>
                  <a:pt x="5057775" y="339725"/>
                </a:lnTo>
                <a:lnTo>
                  <a:pt x="5051425" y="317500"/>
                </a:lnTo>
                <a:lnTo>
                  <a:pt x="5045075" y="298450"/>
                </a:lnTo>
                <a:lnTo>
                  <a:pt x="5035550" y="279400"/>
                </a:lnTo>
                <a:lnTo>
                  <a:pt x="5026025" y="260350"/>
                </a:lnTo>
                <a:lnTo>
                  <a:pt x="5013325" y="244475"/>
                </a:lnTo>
                <a:lnTo>
                  <a:pt x="4997450" y="228600"/>
                </a:lnTo>
                <a:lnTo>
                  <a:pt x="4981575" y="212725"/>
                </a:lnTo>
                <a:lnTo>
                  <a:pt x="4965700" y="200025"/>
                </a:lnTo>
                <a:lnTo>
                  <a:pt x="4946650" y="190500"/>
                </a:lnTo>
                <a:lnTo>
                  <a:pt x="4927600" y="180975"/>
                </a:lnTo>
                <a:lnTo>
                  <a:pt x="4908550" y="171450"/>
                </a:lnTo>
                <a:lnTo>
                  <a:pt x="4886325" y="168275"/>
                </a:lnTo>
                <a:lnTo>
                  <a:pt x="4864100" y="165100"/>
                </a:lnTo>
                <a:lnTo>
                  <a:pt x="4841875" y="161925"/>
                </a:lnTo>
                <a:lnTo>
                  <a:pt x="2543175" y="161925"/>
                </a:lnTo>
                <a:lnTo>
                  <a:pt x="2520950" y="165100"/>
                </a:lnTo>
                <a:lnTo>
                  <a:pt x="2498725" y="168275"/>
                </a:lnTo>
                <a:lnTo>
                  <a:pt x="2476500" y="171450"/>
                </a:lnTo>
                <a:lnTo>
                  <a:pt x="2457450" y="180975"/>
                </a:lnTo>
                <a:lnTo>
                  <a:pt x="2438400" y="190500"/>
                </a:lnTo>
                <a:lnTo>
                  <a:pt x="2419350" y="200025"/>
                </a:lnTo>
                <a:lnTo>
                  <a:pt x="2403475" y="212725"/>
                </a:lnTo>
                <a:lnTo>
                  <a:pt x="2387600" y="228600"/>
                </a:lnTo>
                <a:lnTo>
                  <a:pt x="2374900" y="244475"/>
                </a:lnTo>
                <a:lnTo>
                  <a:pt x="2362200" y="260350"/>
                </a:lnTo>
                <a:lnTo>
                  <a:pt x="2349500" y="279400"/>
                </a:lnTo>
                <a:lnTo>
                  <a:pt x="2339975" y="298450"/>
                </a:lnTo>
                <a:lnTo>
                  <a:pt x="2333625" y="317500"/>
                </a:lnTo>
                <a:lnTo>
                  <a:pt x="2327275" y="339725"/>
                </a:lnTo>
                <a:lnTo>
                  <a:pt x="2324100" y="361950"/>
                </a:lnTo>
                <a:lnTo>
                  <a:pt x="2324100" y="384175"/>
                </a:lnTo>
                <a:lnTo>
                  <a:pt x="2324100" y="1066800"/>
                </a:lnTo>
                <a:lnTo>
                  <a:pt x="2241550" y="1089025"/>
                </a:lnTo>
                <a:lnTo>
                  <a:pt x="2159000" y="1117600"/>
                </a:lnTo>
                <a:lnTo>
                  <a:pt x="2159000" y="384175"/>
                </a:lnTo>
                <a:lnTo>
                  <a:pt x="2162175" y="342900"/>
                </a:lnTo>
                <a:lnTo>
                  <a:pt x="2168525" y="304800"/>
                </a:lnTo>
                <a:lnTo>
                  <a:pt x="2178050" y="269875"/>
                </a:lnTo>
                <a:lnTo>
                  <a:pt x="2190750" y="234950"/>
                </a:lnTo>
                <a:lnTo>
                  <a:pt x="2206625" y="200025"/>
                </a:lnTo>
                <a:lnTo>
                  <a:pt x="2225675" y="168275"/>
                </a:lnTo>
                <a:lnTo>
                  <a:pt x="2247900" y="139700"/>
                </a:lnTo>
                <a:lnTo>
                  <a:pt x="2273300" y="111125"/>
                </a:lnTo>
                <a:lnTo>
                  <a:pt x="2298700" y="88900"/>
                </a:lnTo>
                <a:lnTo>
                  <a:pt x="2330450" y="66675"/>
                </a:lnTo>
                <a:lnTo>
                  <a:pt x="2362200" y="47625"/>
                </a:lnTo>
                <a:lnTo>
                  <a:pt x="2393950" y="28575"/>
                </a:lnTo>
                <a:lnTo>
                  <a:pt x="2428875" y="15875"/>
                </a:lnTo>
                <a:lnTo>
                  <a:pt x="2466975" y="6350"/>
                </a:lnTo>
                <a:lnTo>
                  <a:pt x="2505075" y="3175"/>
                </a:lnTo>
                <a:lnTo>
                  <a:pt x="254317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18" name="KSO_Shape"/>
          <p:cNvSpPr/>
          <p:nvPr/>
        </p:nvSpPr>
        <p:spPr bwMode="auto">
          <a:xfrm>
            <a:off x="10146707" y="2576484"/>
            <a:ext cx="781331" cy="1121528"/>
          </a:xfrm>
          <a:custGeom>
            <a:gdLst>
              <a:gd name="T0" fmla="*/ 2147483646 w 78"/>
              <a:gd name="T1" fmla="*/ 2147483646 h 112"/>
              <a:gd name="T2" fmla="*/ 2147483646 w 78"/>
              <a:gd name="T3" fmla="*/ 2147483646 h 112"/>
              <a:gd name="T4" fmla="*/ 2147483646 w 78"/>
              <a:gd name="T5" fmla="*/ 2147483646 h 112"/>
              <a:gd name="T6" fmla="*/ 2147483646 w 78"/>
              <a:gd name="T7" fmla="*/ 2147483646 h 112"/>
              <a:gd name="T8" fmla="*/ 2147483646 w 78"/>
              <a:gd name="T9" fmla="*/ 2147483646 h 112"/>
              <a:gd name="T10" fmla="*/ 2147483646 w 78"/>
              <a:gd name="T11" fmla="*/ 2147483646 h 112"/>
              <a:gd name="T12" fmla="*/ 2147483646 w 78"/>
              <a:gd name="T13" fmla="*/ 2147483646 h 112"/>
              <a:gd name="T14" fmla="*/ 2147483646 w 78"/>
              <a:gd name="T15" fmla="*/ 2147483646 h 112"/>
              <a:gd name="T16" fmla="*/ 2147483646 w 78"/>
              <a:gd name="T17" fmla="*/ 2147483646 h 112"/>
              <a:gd name="T18" fmla="*/ 2147483646 w 78"/>
              <a:gd name="T19" fmla="*/ 2147483646 h 112"/>
              <a:gd name="T20" fmla="*/ 2147483646 w 78"/>
              <a:gd name="T21" fmla="*/ 2147483646 h 112"/>
              <a:gd name="T22" fmla="*/ 2147483646 w 78"/>
              <a:gd name="T23" fmla="*/ 2147483646 h 112"/>
              <a:gd name="T24" fmla="*/ 2147483646 w 78"/>
              <a:gd name="T25" fmla="*/ 2147483646 h 112"/>
              <a:gd name="T26" fmla="*/ 2147483646 w 78"/>
              <a:gd name="T27" fmla="*/ 2147483646 h 112"/>
              <a:gd name="T28" fmla="*/ 2147483646 w 78"/>
              <a:gd name="T29" fmla="*/ 2147483646 h 112"/>
              <a:gd name="T30" fmla="*/ 2147483646 w 78"/>
              <a:gd name="T31" fmla="*/ 2147483646 h 112"/>
              <a:gd name="T32" fmla="*/ 2147483646 w 78"/>
              <a:gd name="T33" fmla="*/ 2147483646 h 112"/>
              <a:gd name="T34" fmla="*/ 2147483646 w 78"/>
              <a:gd name="T35" fmla="*/ 2147483646 h 112"/>
              <a:gd name="T36" fmla="*/ 2147483646 w 78"/>
              <a:gd name="T37" fmla="*/ 2147483646 h 112"/>
              <a:gd name="T38" fmla="*/ 2147483646 w 78"/>
              <a:gd name="T39" fmla="*/ 2147483646 h 112"/>
              <a:gd name="T40" fmla="*/ 2147483646 w 78"/>
              <a:gd name="T41" fmla="*/ 2147483646 h 112"/>
              <a:gd name="T42" fmla="*/ 2147483646 w 78"/>
              <a:gd name="T43" fmla="*/ 2147483646 h 112"/>
              <a:gd name="T44" fmla="*/ 2147483646 w 78"/>
              <a:gd name="T45" fmla="*/ 2147483646 h 112"/>
              <a:gd name="T46" fmla="*/ 2147483646 w 78"/>
              <a:gd name="T47" fmla="*/ 2147483646 h 112"/>
              <a:gd name="T48" fmla="*/ 2147483646 w 78"/>
              <a:gd name="T49" fmla="*/ 2147483646 h 112"/>
              <a:gd name="T50" fmla="*/ 2147483646 w 78"/>
              <a:gd name="T51" fmla="*/ 2147483646 h 112"/>
              <a:gd name="T52" fmla="*/ 2147483646 w 78"/>
              <a:gd name="T53" fmla="*/ 2147483646 h 112"/>
              <a:gd name="T54" fmla="*/ 2147483646 w 78"/>
              <a:gd name="T55" fmla="*/ 2147483646 h 112"/>
              <a:gd name="T56" fmla="*/ 2147483646 w 78"/>
              <a:gd name="T57" fmla="*/ 2147483646 h 112"/>
              <a:gd name="T58" fmla="*/ 2147483646 w 78"/>
              <a:gd name="T59" fmla="*/ 2147483646 h 112"/>
              <a:gd name="T60" fmla="*/ 2147483646 w 78"/>
              <a:gd name="T61" fmla="*/ 2147483646 h 112"/>
              <a:gd name="T62" fmla="*/ 2147483646 w 78"/>
              <a:gd name="T63" fmla="*/ 2147483646 h 112"/>
              <a:gd name="T64" fmla="*/ 2147483646 w 78"/>
              <a:gd name="T65" fmla="*/ 2147483646 h 112"/>
              <a:gd name="T66" fmla="*/ 2147483646 w 78"/>
              <a:gd name="T67" fmla="*/ 2147483646 h 112"/>
              <a:gd name="T68" fmla="*/ 2147483646 w 78"/>
              <a:gd name="T69" fmla="*/ 2147483646 h 112"/>
              <a:gd name="T70" fmla="*/ 2147483646 w 78"/>
              <a:gd name="T71" fmla="*/ 2147483646 h 112"/>
              <a:gd name="T72" fmla="*/ 2147483646 w 78"/>
              <a:gd name="T73" fmla="*/ 2147483646 h 112"/>
              <a:gd name="T74" fmla="*/ 2147483646 w 78"/>
              <a:gd name="T75" fmla="*/ 2147483646 h 112"/>
              <a:gd name="T76" fmla="*/ 2147483646 w 78"/>
              <a:gd name="T77" fmla="*/ 2147483646 h 1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8" h="112">
                <a:moveTo>
                  <a:pt x="21" y="36"/>
                </a:moveTo>
                <a:cubicBezTo>
                  <a:pt x="20" y="27"/>
                  <a:pt x="20" y="19"/>
                  <a:pt x="21" y="11"/>
                </a:cubicBezTo>
                <a:cubicBezTo>
                  <a:pt x="37" y="0"/>
                  <a:pt x="45" y="13"/>
                  <a:pt x="58" y="11"/>
                </a:cubicBezTo>
                <a:cubicBezTo>
                  <a:pt x="59" y="19"/>
                  <a:pt x="59" y="29"/>
                  <a:pt x="57" y="36"/>
                </a:cubicBezTo>
                <a:cubicBezTo>
                  <a:pt x="57" y="40"/>
                  <a:pt x="55" y="44"/>
                  <a:pt x="53" y="47"/>
                </a:cubicBezTo>
                <a:cubicBezTo>
                  <a:pt x="49" y="51"/>
                  <a:pt x="44" y="53"/>
                  <a:pt x="39" y="53"/>
                </a:cubicBezTo>
                <a:cubicBezTo>
                  <a:pt x="39" y="53"/>
                  <a:pt x="39" y="53"/>
                  <a:pt x="39" y="53"/>
                </a:cubicBezTo>
                <a:cubicBezTo>
                  <a:pt x="34" y="53"/>
                  <a:pt x="29" y="51"/>
                  <a:pt x="26" y="47"/>
                </a:cubicBezTo>
                <a:cubicBezTo>
                  <a:pt x="24" y="44"/>
                  <a:pt x="22" y="40"/>
                  <a:pt x="21" y="36"/>
                </a:cubicBezTo>
                <a:close/>
                <a:moveTo>
                  <a:pt x="13" y="107"/>
                </a:moveTo>
                <a:cubicBezTo>
                  <a:pt x="67" y="107"/>
                  <a:pt x="67" y="107"/>
                  <a:pt x="67" y="107"/>
                </a:cubicBezTo>
                <a:cubicBezTo>
                  <a:pt x="64" y="112"/>
                  <a:pt x="64" y="112"/>
                  <a:pt x="64" y="112"/>
                </a:cubicBezTo>
                <a:cubicBezTo>
                  <a:pt x="16" y="112"/>
                  <a:pt x="16" y="112"/>
                  <a:pt x="16" y="112"/>
                </a:cubicBezTo>
                <a:cubicBezTo>
                  <a:pt x="13" y="107"/>
                  <a:pt x="13" y="107"/>
                  <a:pt x="13" y="107"/>
                </a:cubicBezTo>
                <a:close/>
                <a:moveTo>
                  <a:pt x="70" y="67"/>
                </a:moveTo>
                <a:cubicBezTo>
                  <a:pt x="76" y="90"/>
                  <a:pt x="76" y="90"/>
                  <a:pt x="76" y="90"/>
                </a:cubicBezTo>
                <a:cubicBezTo>
                  <a:pt x="78" y="98"/>
                  <a:pt x="77" y="103"/>
                  <a:pt x="68" y="103"/>
                </a:cubicBezTo>
                <a:cubicBezTo>
                  <a:pt x="66" y="103"/>
                  <a:pt x="66" y="103"/>
                  <a:pt x="66" y="103"/>
                </a:cubicBezTo>
                <a:cubicBezTo>
                  <a:pt x="66" y="72"/>
                  <a:pt x="66" y="72"/>
                  <a:pt x="66" y="72"/>
                </a:cubicBezTo>
                <a:cubicBezTo>
                  <a:pt x="42" y="72"/>
                  <a:pt x="42" y="72"/>
                  <a:pt x="42" y="72"/>
                </a:cubicBezTo>
                <a:cubicBezTo>
                  <a:pt x="49" y="56"/>
                  <a:pt x="49" y="56"/>
                  <a:pt x="49" y="56"/>
                </a:cubicBezTo>
                <a:cubicBezTo>
                  <a:pt x="51" y="54"/>
                  <a:pt x="51" y="54"/>
                  <a:pt x="51" y="54"/>
                </a:cubicBezTo>
                <a:cubicBezTo>
                  <a:pt x="65" y="57"/>
                  <a:pt x="65" y="57"/>
                  <a:pt x="65" y="57"/>
                </a:cubicBezTo>
                <a:cubicBezTo>
                  <a:pt x="66" y="57"/>
                  <a:pt x="66" y="57"/>
                  <a:pt x="66" y="57"/>
                </a:cubicBezTo>
                <a:cubicBezTo>
                  <a:pt x="66" y="58"/>
                  <a:pt x="66" y="58"/>
                  <a:pt x="66" y="58"/>
                </a:cubicBezTo>
                <a:cubicBezTo>
                  <a:pt x="68" y="61"/>
                  <a:pt x="69" y="64"/>
                  <a:pt x="70" y="67"/>
                </a:cubicBezTo>
                <a:cubicBezTo>
                  <a:pt x="70" y="67"/>
                  <a:pt x="70" y="67"/>
                  <a:pt x="70" y="67"/>
                </a:cubicBezTo>
                <a:close/>
                <a:moveTo>
                  <a:pt x="14" y="103"/>
                </a:moveTo>
                <a:cubicBezTo>
                  <a:pt x="11" y="103"/>
                  <a:pt x="11" y="103"/>
                  <a:pt x="11" y="103"/>
                </a:cubicBezTo>
                <a:cubicBezTo>
                  <a:pt x="1" y="103"/>
                  <a:pt x="0" y="98"/>
                  <a:pt x="3" y="90"/>
                </a:cubicBezTo>
                <a:cubicBezTo>
                  <a:pt x="9" y="67"/>
                  <a:pt x="9" y="67"/>
                  <a:pt x="9" y="67"/>
                </a:cubicBezTo>
                <a:cubicBezTo>
                  <a:pt x="9" y="63"/>
                  <a:pt x="11" y="60"/>
                  <a:pt x="14" y="58"/>
                </a:cubicBezTo>
                <a:cubicBezTo>
                  <a:pt x="14" y="57"/>
                  <a:pt x="14" y="57"/>
                  <a:pt x="14" y="57"/>
                </a:cubicBezTo>
                <a:cubicBezTo>
                  <a:pt x="14" y="57"/>
                  <a:pt x="14" y="57"/>
                  <a:pt x="14" y="57"/>
                </a:cubicBezTo>
                <a:cubicBezTo>
                  <a:pt x="28" y="54"/>
                  <a:pt x="28" y="54"/>
                  <a:pt x="28" y="54"/>
                </a:cubicBezTo>
                <a:cubicBezTo>
                  <a:pt x="30" y="56"/>
                  <a:pt x="30" y="56"/>
                  <a:pt x="30" y="56"/>
                </a:cubicBezTo>
                <a:cubicBezTo>
                  <a:pt x="38" y="72"/>
                  <a:pt x="38" y="72"/>
                  <a:pt x="38" y="72"/>
                </a:cubicBezTo>
                <a:cubicBezTo>
                  <a:pt x="14" y="72"/>
                  <a:pt x="14" y="72"/>
                  <a:pt x="14" y="72"/>
                </a:cubicBezTo>
                <a:lnTo>
                  <a:pt x="14" y="10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矩形 18" descr="#clear#"/>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chemeClr val="tx1"/>
                </a:solidFill>
                <a:latin typeface="+mj-ea"/>
                <a:ea typeface="+mj-ea"/>
              </a:rPr>
              <a:t>请输入文本请输入文本请输入文本请输入文本请输入文本</a:t>
            </a:r>
            <a:endParaRPr lang="zh-CN" altLang="zh-CN" sz="2000">
              <a:solidFill>
                <a:schemeClr val="tx1"/>
              </a:solidFill>
              <a:latin typeface="+mj-ea"/>
              <a:ea typeface="+mj-ea"/>
            </a:endParaRPr>
          </a:p>
        </p:txBody>
      </p:sp>
      <p:sp>
        <p:nvSpPr>
          <p:cNvPr id="28" name="矩形 27" descr="#clear#"/>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chemeClr val="tx1"/>
                </a:solidFill>
                <a:latin typeface="+mj-ea"/>
                <a:ea typeface="+mj-ea"/>
              </a:rPr>
              <a:t>请输入文本请输入文本请输入文本请输入文本请输入文本</a:t>
            </a:r>
            <a:endParaRPr lang="zh-CN" altLang="zh-CN" sz="2000">
              <a:solidFill>
                <a:schemeClr val="tx1"/>
              </a:solidFill>
              <a:latin typeface="+mj-ea"/>
              <a:ea typeface="+mj-ea"/>
            </a:endParaRPr>
          </a:p>
        </p:txBody>
      </p:sp>
      <p:sp>
        <p:nvSpPr>
          <p:cNvPr id="29" name="矩形 28" descr="#clear#"/>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30" name="圆角矩形 34" descr="#clear#"/>
          <p:cNvSpPr/>
          <p:nvPr/>
        </p:nvSpPr>
        <p:spPr>
          <a:xfrm>
            <a:off x="1991949" y="185385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a:solidFill>
                  <a:schemeClr val="accent1"/>
                </a:solidFill>
                <a:latin typeface="幼圆" panose="02010509060101010101" pitchFamily="49" charset="-122"/>
                <a:ea typeface="幼圆" panose="02010509060101010101" pitchFamily="49" charset="-122"/>
              </a:rPr>
              <a:t>请输入文本</a:t>
            </a:r>
            <a:endParaRPr lang="zh-CN" altLang="zh-CN" sz="2800">
              <a:solidFill>
                <a:schemeClr val="accent1"/>
              </a:solidFill>
              <a:latin typeface="幼圆" panose="02010509060101010101" pitchFamily="49" charset="-122"/>
              <a:ea typeface="幼圆" panose="02010509060101010101" pitchFamily="49" charset="-122"/>
            </a:endParaRPr>
          </a:p>
        </p:txBody>
      </p:sp>
      <p:sp>
        <p:nvSpPr>
          <p:cNvPr id="31" name="矩形 30" descr="#clear#"/>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32" name="圆角矩形 38" descr="#clear#"/>
          <p:cNvSpPr/>
          <p:nvPr/>
        </p:nvSpPr>
        <p:spPr>
          <a:xfrm>
            <a:off x="1991949" y="430618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a:solidFill>
                  <a:schemeClr val="accent1"/>
                </a:solidFill>
                <a:latin typeface="幼圆" panose="02010509060101010101" pitchFamily="49" charset="-122"/>
                <a:ea typeface="幼圆" panose="02010509060101010101" pitchFamily="49" charset="-122"/>
              </a:rPr>
              <a:t>请输入文本</a:t>
            </a:r>
            <a:endParaRPr lang="zh-CN" altLang="zh-CN" sz="2800">
              <a:solidFill>
                <a:schemeClr val="accent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5" name="KSO_Shape"/>
          <p:cNvSpPr/>
          <p:nvPr/>
        </p:nvSpPr>
        <p:spPr bwMode="auto">
          <a:xfrm>
            <a:off x="1187350" y="2001305"/>
            <a:ext cx="641450" cy="437255"/>
          </a:xfrm>
          <a:custGeom>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36" name="KSO_Shape"/>
          <p:cNvSpPr/>
          <p:nvPr/>
        </p:nvSpPr>
        <p:spPr bwMode="auto">
          <a:xfrm>
            <a:off x="1238514" y="4331924"/>
            <a:ext cx="590286" cy="576512"/>
          </a:xfrm>
          <a:custGeom>
            <a:rect l="0" t="0" r="r" b="b"/>
            <a:pathLst>
              <a:path w="5833534" h="5697984">
                <a:moveTo>
                  <a:pt x="4116344" y="2028563"/>
                </a:moveTo>
                <a:lnTo>
                  <a:pt x="4115715" y="2034106"/>
                </a:lnTo>
                <a:lnTo>
                  <a:pt x="4105639" y="2083992"/>
                </a:lnTo>
                <a:lnTo>
                  <a:pt x="4085489" y="2122793"/>
                </a:lnTo>
                <a:lnTo>
                  <a:pt x="4055263" y="2161593"/>
                </a:lnTo>
                <a:lnTo>
                  <a:pt x="4025038" y="2189308"/>
                </a:lnTo>
                <a:lnTo>
                  <a:pt x="3989775" y="2211480"/>
                </a:lnTo>
                <a:lnTo>
                  <a:pt x="3959549" y="2223952"/>
                </a:lnTo>
                <a:lnTo>
                  <a:pt x="3959549" y="2244737"/>
                </a:lnTo>
                <a:lnTo>
                  <a:pt x="3964587" y="2266909"/>
                </a:lnTo>
                <a:lnTo>
                  <a:pt x="3974662" y="2289081"/>
                </a:lnTo>
                <a:lnTo>
                  <a:pt x="3989775" y="2311252"/>
                </a:lnTo>
                <a:lnTo>
                  <a:pt x="4004887" y="2327881"/>
                </a:lnTo>
                <a:lnTo>
                  <a:pt x="4161053" y="2460911"/>
                </a:lnTo>
                <a:lnTo>
                  <a:pt x="4352482" y="2189308"/>
                </a:lnTo>
                <a:lnTo>
                  <a:pt x="4196316" y="2056277"/>
                </a:lnTo>
                <a:lnTo>
                  <a:pt x="4176166" y="2045192"/>
                </a:lnTo>
                <a:lnTo>
                  <a:pt x="4156015" y="2034106"/>
                </a:lnTo>
                <a:lnTo>
                  <a:pt x="4135865" y="2028563"/>
                </a:lnTo>
                <a:lnTo>
                  <a:pt x="4116344" y="2028563"/>
                </a:lnTo>
                <a:close/>
                <a:moveTo>
                  <a:pt x="2040226" y="1191580"/>
                </a:moveTo>
                <a:lnTo>
                  <a:pt x="2125865" y="1191580"/>
                </a:lnTo>
                <a:lnTo>
                  <a:pt x="2211504" y="1202666"/>
                </a:lnTo>
                <a:lnTo>
                  <a:pt x="2292105" y="1224838"/>
                </a:lnTo>
                <a:lnTo>
                  <a:pt x="2332406" y="1241466"/>
                </a:lnTo>
                <a:lnTo>
                  <a:pt x="2372707" y="1258095"/>
                </a:lnTo>
                <a:lnTo>
                  <a:pt x="2398150" y="1274092"/>
                </a:lnTo>
                <a:lnTo>
                  <a:pt x="3989775" y="1768045"/>
                </a:lnTo>
                <a:lnTo>
                  <a:pt x="4025038" y="1790217"/>
                </a:lnTo>
                <a:lnTo>
                  <a:pt x="4060301" y="1823474"/>
                </a:lnTo>
                <a:lnTo>
                  <a:pt x="4085489" y="1856732"/>
                </a:lnTo>
                <a:lnTo>
                  <a:pt x="4091442" y="1869834"/>
                </a:lnTo>
                <a:lnTo>
                  <a:pt x="4100602" y="1867818"/>
                </a:lnTo>
                <a:lnTo>
                  <a:pt x="4145940" y="1862275"/>
                </a:lnTo>
                <a:lnTo>
                  <a:pt x="4196316" y="1873361"/>
                </a:lnTo>
                <a:lnTo>
                  <a:pt x="4241655" y="1889989"/>
                </a:lnTo>
                <a:lnTo>
                  <a:pt x="4281955" y="1923247"/>
                </a:lnTo>
                <a:lnTo>
                  <a:pt x="4443158" y="2061820"/>
                </a:lnTo>
                <a:lnTo>
                  <a:pt x="4785715" y="1585128"/>
                </a:lnTo>
                <a:lnTo>
                  <a:pt x="4800827" y="1568499"/>
                </a:lnTo>
                <a:lnTo>
                  <a:pt x="4815940" y="1557414"/>
                </a:lnTo>
                <a:lnTo>
                  <a:pt x="4836091" y="1546328"/>
                </a:lnTo>
                <a:lnTo>
                  <a:pt x="4856241" y="1540785"/>
                </a:lnTo>
                <a:lnTo>
                  <a:pt x="4876391" y="1540785"/>
                </a:lnTo>
                <a:lnTo>
                  <a:pt x="4896542" y="1546328"/>
                </a:lnTo>
                <a:lnTo>
                  <a:pt x="4916692" y="1551871"/>
                </a:lnTo>
                <a:lnTo>
                  <a:pt x="4931805" y="1568499"/>
                </a:lnTo>
                <a:lnTo>
                  <a:pt x="5793233" y="2305709"/>
                </a:lnTo>
                <a:lnTo>
                  <a:pt x="5808346" y="2322338"/>
                </a:lnTo>
                <a:lnTo>
                  <a:pt x="5818421" y="2344510"/>
                </a:lnTo>
                <a:lnTo>
                  <a:pt x="5828497" y="2361139"/>
                </a:lnTo>
                <a:lnTo>
                  <a:pt x="5833534" y="2383311"/>
                </a:lnTo>
                <a:lnTo>
                  <a:pt x="5833534" y="2405482"/>
                </a:lnTo>
                <a:lnTo>
                  <a:pt x="5828497" y="2427654"/>
                </a:lnTo>
                <a:lnTo>
                  <a:pt x="5823459" y="2449826"/>
                </a:lnTo>
                <a:lnTo>
                  <a:pt x="5808346" y="2471997"/>
                </a:lnTo>
                <a:lnTo>
                  <a:pt x="4755489" y="3946417"/>
                </a:lnTo>
                <a:lnTo>
                  <a:pt x="4740376" y="3963046"/>
                </a:lnTo>
                <a:lnTo>
                  <a:pt x="4725264" y="3979675"/>
                </a:lnTo>
                <a:lnTo>
                  <a:pt x="4705113" y="3985218"/>
                </a:lnTo>
                <a:lnTo>
                  <a:pt x="4684963" y="3990761"/>
                </a:lnTo>
                <a:lnTo>
                  <a:pt x="4664812" y="3990761"/>
                </a:lnTo>
                <a:lnTo>
                  <a:pt x="4644662" y="3985218"/>
                </a:lnTo>
                <a:lnTo>
                  <a:pt x="4624512" y="3979675"/>
                </a:lnTo>
                <a:lnTo>
                  <a:pt x="4609399" y="3968589"/>
                </a:lnTo>
                <a:lnTo>
                  <a:pt x="3747970" y="3225836"/>
                </a:lnTo>
                <a:lnTo>
                  <a:pt x="3732857" y="3209207"/>
                </a:lnTo>
                <a:lnTo>
                  <a:pt x="3722782" y="3192579"/>
                </a:lnTo>
                <a:lnTo>
                  <a:pt x="3712707" y="3170407"/>
                </a:lnTo>
                <a:lnTo>
                  <a:pt x="3707669" y="3148235"/>
                </a:lnTo>
                <a:lnTo>
                  <a:pt x="3707669" y="3126063"/>
                </a:lnTo>
                <a:lnTo>
                  <a:pt x="3712707" y="3103892"/>
                </a:lnTo>
                <a:lnTo>
                  <a:pt x="3717745" y="3081720"/>
                </a:lnTo>
                <a:lnTo>
                  <a:pt x="3732857" y="3065091"/>
                </a:lnTo>
                <a:lnTo>
                  <a:pt x="4070376" y="2588399"/>
                </a:lnTo>
                <a:lnTo>
                  <a:pt x="3909173" y="2444283"/>
                </a:lnTo>
                <a:lnTo>
                  <a:pt x="3873910" y="2405482"/>
                </a:lnTo>
                <a:lnTo>
                  <a:pt x="3843684" y="2361139"/>
                </a:lnTo>
                <a:lnTo>
                  <a:pt x="3823534" y="2311252"/>
                </a:lnTo>
                <a:lnTo>
                  <a:pt x="3813459" y="2261366"/>
                </a:lnTo>
                <a:lnTo>
                  <a:pt x="3813459" y="2211480"/>
                </a:lnTo>
                <a:lnTo>
                  <a:pt x="3813729" y="2209996"/>
                </a:lnTo>
                <a:lnTo>
                  <a:pt x="2614518" y="1836763"/>
                </a:lnTo>
                <a:lnTo>
                  <a:pt x="2913586" y="3090555"/>
                </a:lnTo>
                <a:lnTo>
                  <a:pt x="3697594" y="4212478"/>
                </a:lnTo>
                <a:lnTo>
                  <a:pt x="3705792" y="4227513"/>
                </a:lnTo>
                <a:lnTo>
                  <a:pt x="4740376" y="4373223"/>
                </a:lnTo>
                <a:lnTo>
                  <a:pt x="4790752" y="4389852"/>
                </a:lnTo>
                <a:lnTo>
                  <a:pt x="4836091" y="4412024"/>
                </a:lnTo>
                <a:lnTo>
                  <a:pt x="4876391" y="4445281"/>
                </a:lnTo>
                <a:lnTo>
                  <a:pt x="4906617" y="4484082"/>
                </a:lnTo>
                <a:lnTo>
                  <a:pt x="4936842" y="4528425"/>
                </a:lnTo>
                <a:lnTo>
                  <a:pt x="4951955" y="4578312"/>
                </a:lnTo>
                <a:lnTo>
                  <a:pt x="4962030" y="4633741"/>
                </a:lnTo>
                <a:lnTo>
                  <a:pt x="4956993" y="4689171"/>
                </a:lnTo>
                <a:lnTo>
                  <a:pt x="4946918" y="4744600"/>
                </a:lnTo>
                <a:lnTo>
                  <a:pt x="4926767" y="4794486"/>
                </a:lnTo>
                <a:lnTo>
                  <a:pt x="4896542" y="4838830"/>
                </a:lnTo>
                <a:lnTo>
                  <a:pt x="4861279" y="4872087"/>
                </a:lnTo>
                <a:lnTo>
                  <a:pt x="4820978" y="4905345"/>
                </a:lnTo>
                <a:lnTo>
                  <a:pt x="4775639" y="4921974"/>
                </a:lnTo>
                <a:lnTo>
                  <a:pt x="4725264" y="4933060"/>
                </a:lnTo>
                <a:lnTo>
                  <a:pt x="4674888" y="4933060"/>
                </a:lnTo>
                <a:lnTo>
                  <a:pt x="3415489" y="4750143"/>
                </a:lnTo>
                <a:lnTo>
                  <a:pt x="3365113" y="4739057"/>
                </a:lnTo>
                <a:lnTo>
                  <a:pt x="3319775" y="4711342"/>
                </a:lnTo>
                <a:lnTo>
                  <a:pt x="3279474" y="4683628"/>
                </a:lnTo>
                <a:lnTo>
                  <a:pt x="3276115" y="4679317"/>
                </a:lnTo>
                <a:lnTo>
                  <a:pt x="3259324" y="4666999"/>
                </a:lnTo>
                <a:lnTo>
                  <a:pt x="3234136" y="4639284"/>
                </a:lnTo>
                <a:lnTo>
                  <a:pt x="3213985" y="4617112"/>
                </a:lnTo>
                <a:lnTo>
                  <a:pt x="2502629" y="3593564"/>
                </a:lnTo>
                <a:lnTo>
                  <a:pt x="2483534" y="3602756"/>
                </a:lnTo>
                <a:lnTo>
                  <a:pt x="2317294" y="3669271"/>
                </a:lnTo>
                <a:lnTo>
                  <a:pt x="2191354" y="3724700"/>
                </a:lnTo>
                <a:lnTo>
                  <a:pt x="2004963" y="3802301"/>
                </a:lnTo>
                <a:lnTo>
                  <a:pt x="1732933" y="3918703"/>
                </a:lnTo>
                <a:lnTo>
                  <a:pt x="1380301" y="4073905"/>
                </a:lnTo>
                <a:lnTo>
                  <a:pt x="1571730" y="4916431"/>
                </a:lnTo>
                <a:lnTo>
                  <a:pt x="1586842" y="4971860"/>
                </a:lnTo>
                <a:lnTo>
                  <a:pt x="1617068" y="5104890"/>
                </a:lnTo>
                <a:lnTo>
                  <a:pt x="1637218" y="5182492"/>
                </a:lnTo>
                <a:lnTo>
                  <a:pt x="1647293" y="5265636"/>
                </a:lnTo>
                <a:lnTo>
                  <a:pt x="1652331" y="5343237"/>
                </a:lnTo>
                <a:lnTo>
                  <a:pt x="1647293" y="5415295"/>
                </a:lnTo>
                <a:lnTo>
                  <a:pt x="1627143" y="5498439"/>
                </a:lnTo>
                <a:lnTo>
                  <a:pt x="1617068" y="5537239"/>
                </a:lnTo>
                <a:lnTo>
                  <a:pt x="1601955" y="5570497"/>
                </a:lnTo>
                <a:lnTo>
                  <a:pt x="1586842" y="5598211"/>
                </a:lnTo>
                <a:lnTo>
                  <a:pt x="1566692" y="5620383"/>
                </a:lnTo>
                <a:lnTo>
                  <a:pt x="1546542" y="5642555"/>
                </a:lnTo>
                <a:lnTo>
                  <a:pt x="1526391" y="5659184"/>
                </a:lnTo>
                <a:lnTo>
                  <a:pt x="1506241" y="5675813"/>
                </a:lnTo>
                <a:lnTo>
                  <a:pt x="1481053" y="5686898"/>
                </a:lnTo>
                <a:lnTo>
                  <a:pt x="1450827" y="5692441"/>
                </a:lnTo>
                <a:lnTo>
                  <a:pt x="1425639" y="5697984"/>
                </a:lnTo>
                <a:lnTo>
                  <a:pt x="1360151" y="5697984"/>
                </a:lnTo>
                <a:lnTo>
                  <a:pt x="1294662" y="5686898"/>
                </a:lnTo>
                <a:lnTo>
                  <a:pt x="1259399" y="5681355"/>
                </a:lnTo>
                <a:lnTo>
                  <a:pt x="1234211" y="5664727"/>
                </a:lnTo>
                <a:lnTo>
                  <a:pt x="1203985" y="5642555"/>
                </a:lnTo>
                <a:lnTo>
                  <a:pt x="1178797" y="5620383"/>
                </a:lnTo>
                <a:lnTo>
                  <a:pt x="1158647" y="5592669"/>
                </a:lnTo>
                <a:lnTo>
                  <a:pt x="1143534" y="5564954"/>
                </a:lnTo>
                <a:lnTo>
                  <a:pt x="1133459" y="5537239"/>
                </a:lnTo>
                <a:lnTo>
                  <a:pt x="1123384" y="5515067"/>
                </a:lnTo>
                <a:lnTo>
                  <a:pt x="780827" y="4012933"/>
                </a:lnTo>
                <a:lnTo>
                  <a:pt x="780827" y="3996304"/>
                </a:lnTo>
                <a:lnTo>
                  <a:pt x="765714" y="3940874"/>
                </a:lnTo>
                <a:lnTo>
                  <a:pt x="765714" y="3885445"/>
                </a:lnTo>
                <a:lnTo>
                  <a:pt x="770752" y="3830016"/>
                </a:lnTo>
                <a:lnTo>
                  <a:pt x="785865" y="3774587"/>
                </a:lnTo>
                <a:lnTo>
                  <a:pt x="811053" y="3730243"/>
                </a:lnTo>
                <a:lnTo>
                  <a:pt x="841278" y="3685900"/>
                </a:lnTo>
                <a:lnTo>
                  <a:pt x="881579" y="3647099"/>
                </a:lnTo>
                <a:lnTo>
                  <a:pt x="926917" y="3619384"/>
                </a:lnTo>
                <a:lnTo>
                  <a:pt x="2045264" y="3015205"/>
                </a:lnTo>
                <a:lnTo>
                  <a:pt x="1808497" y="2028563"/>
                </a:lnTo>
                <a:lnTo>
                  <a:pt x="1299700" y="2544055"/>
                </a:lnTo>
                <a:lnTo>
                  <a:pt x="1264436" y="2577313"/>
                </a:lnTo>
                <a:lnTo>
                  <a:pt x="1254361" y="2582856"/>
                </a:lnTo>
                <a:lnTo>
                  <a:pt x="1244286" y="2588399"/>
                </a:lnTo>
                <a:lnTo>
                  <a:pt x="1224136" y="2599485"/>
                </a:lnTo>
                <a:lnTo>
                  <a:pt x="1214060" y="2605028"/>
                </a:lnTo>
                <a:lnTo>
                  <a:pt x="1173760" y="2616114"/>
                </a:lnTo>
                <a:lnTo>
                  <a:pt x="1133459" y="2621657"/>
                </a:lnTo>
                <a:lnTo>
                  <a:pt x="1093158" y="2616114"/>
                </a:lnTo>
                <a:lnTo>
                  <a:pt x="1047820" y="2605028"/>
                </a:lnTo>
                <a:lnTo>
                  <a:pt x="1012557" y="2582856"/>
                </a:lnTo>
                <a:lnTo>
                  <a:pt x="95714" y="2039649"/>
                </a:lnTo>
                <a:lnTo>
                  <a:pt x="60451" y="2006391"/>
                </a:lnTo>
                <a:lnTo>
                  <a:pt x="35263" y="1973134"/>
                </a:lnTo>
                <a:lnTo>
                  <a:pt x="15113" y="1928790"/>
                </a:lnTo>
                <a:lnTo>
                  <a:pt x="5038" y="1884447"/>
                </a:lnTo>
                <a:lnTo>
                  <a:pt x="0" y="1840103"/>
                </a:lnTo>
                <a:lnTo>
                  <a:pt x="5038" y="1795760"/>
                </a:lnTo>
                <a:lnTo>
                  <a:pt x="15113" y="1751416"/>
                </a:lnTo>
                <a:lnTo>
                  <a:pt x="35263" y="1707073"/>
                </a:lnTo>
                <a:lnTo>
                  <a:pt x="65489" y="1668272"/>
                </a:lnTo>
                <a:lnTo>
                  <a:pt x="95714" y="1640558"/>
                </a:lnTo>
                <a:lnTo>
                  <a:pt x="136015" y="1618386"/>
                </a:lnTo>
                <a:lnTo>
                  <a:pt x="176316" y="1607300"/>
                </a:lnTo>
                <a:lnTo>
                  <a:pt x="216617" y="1601757"/>
                </a:lnTo>
                <a:lnTo>
                  <a:pt x="261955" y="1607300"/>
                </a:lnTo>
                <a:lnTo>
                  <a:pt x="302256" y="1618386"/>
                </a:lnTo>
                <a:lnTo>
                  <a:pt x="337519" y="1640558"/>
                </a:lnTo>
                <a:lnTo>
                  <a:pt x="1081691" y="2081462"/>
                </a:lnTo>
                <a:lnTo>
                  <a:pt x="1692632" y="1418840"/>
                </a:lnTo>
                <a:lnTo>
                  <a:pt x="1763158" y="1346782"/>
                </a:lnTo>
                <a:lnTo>
                  <a:pt x="1828647" y="1280267"/>
                </a:lnTo>
                <a:lnTo>
                  <a:pt x="1863910" y="1258095"/>
                </a:lnTo>
                <a:lnTo>
                  <a:pt x="1899173" y="1235923"/>
                </a:lnTo>
                <a:lnTo>
                  <a:pt x="1934436" y="1219295"/>
                </a:lnTo>
                <a:lnTo>
                  <a:pt x="1969699" y="1208209"/>
                </a:lnTo>
                <a:lnTo>
                  <a:pt x="2004963" y="1197123"/>
                </a:lnTo>
                <a:lnTo>
                  <a:pt x="2040226" y="1191580"/>
                </a:lnTo>
                <a:close/>
                <a:moveTo>
                  <a:pt x="3057820" y="731517"/>
                </a:moveTo>
                <a:lnTo>
                  <a:pt x="3148496" y="731517"/>
                </a:lnTo>
                <a:lnTo>
                  <a:pt x="3244211" y="737059"/>
                </a:lnTo>
                <a:lnTo>
                  <a:pt x="3339925" y="748145"/>
                </a:lnTo>
                <a:lnTo>
                  <a:pt x="3430602" y="764774"/>
                </a:lnTo>
                <a:lnTo>
                  <a:pt x="3662331" y="809118"/>
                </a:lnTo>
                <a:lnTo>
                  <a:pt x="3768121" y="836832"/>
                </a:lnTo>
                <a:lnTo>
                  <a:pt x="3798346" y="847918"/>
                </a:lnTo>
                <a:lnTo>
                  <a:pt x="3813459" y="859004"/>
                </a:lnTo>
                <a:lnTo>
                  <a:pt x="3828572" y="903347"/>
                </a:lnTo>
                <a:lnTo>
                  <a:pt x="3843684" y="997577"/>
                </a:lnTo>
                <a:lnTo>
                  <a:pt x="3873910" y="1186037"/>
                </a:lnTo>
                <a:lnTo>
                  <a:pt x="3808421" y="1213752"/>
                </a:lnTo>
                <a:lnTo>
                  <a:pt x="3742933" y="1235923"/>
                </a:lnTo>
                <a:lnTo>
                  <a:pt x="3677444" y="1263638"/>
                </a:lnTo>
                <a:lnTo>
                  <a:pt x="3611955" y="1291353"/>
                </a:lnTo>
                <a:lnTo>
                  <a:pt x="3586767" y="1252552"/>
                </a:lnTo>
                <a:lnTo>
                  <a:pt x="3561579" y="1219295"/>
                </a:lnTo>
                <a:lnTo>
                  <a:pt x="3526316" y="1186037"/>
                </a:lnTo>
                <a:lnTo>
                  <a:pt x="3496090" y="1158322"/>
                </a:lnTo>
                <a:lnTo>
                  <a:pt x="3455790" y="1130608"/>
                </a:lnTo>
                <a:lnTo>
                  <a:pt x="3415489" y="1108436"/>
                </a:lnTo>
                <a:lnTo>
                  <a:pt x="3334887" y="1064093"/>
                </a:lnTo>
                <a:lnTo>
                  <a:pt x="3244211" y="1030835"/>
                </a:lnTo>
                <a:lnTo>
                  <a:pt x="3153534" y="1003120"/>
                </a:lnTo>
                <a:lnTo>
                  <a:pt x="3067895" y="980949"/>
                </a:lnTo>
                <a:lnTo>
                  <a:pt x="2987293" y="969863"/>
                </a:lnTo>
                <a:lnTo>
                  <a:pt x="2881504" y="958777"/>
                </a:lnTo>
                <a:lnTo>
                  <a:pt x="2765639" y="958777"/>
                </a:lnTo>
                <a:lnTo>
                  <a:pt x="2644737" y="964320"/>
                </a:lnTo>
                <a:lnTo>
                  <a:pt x="2523835" y="980949"/>
                </a:lnTo>
                <a:lnTo>
                  <a:pt x="2397895" y="1008663"/>
                </a:lnTo>
                <a:lnTo>
                  <a:pt x="2282030" y="1047464"/>
                </a:lnTo>
                <a:lnTo>
                  <a:pt x="2226617" y="1069635"/>
                </a:lnTo>
                <a:lnTo>
                  <a:pt x="2176241" y="1091807"/>
                </a:lnTo>
                <a:lnTo>
                  <a:pt x="2125865" y="1119522"/>
                </a:lnTo>
                <a:lnTo>
                  <a:pt x="2080527" y="1147236"/>
                </a:lnTo>
                <a:lnTo>
                  <a:pt x="1984812" y="1113979"/>
                </a:lnTo>
                <a:lnTo>
                  <a:pt x="2065414" y="1058550"/>
                </a:lnTo>
                <a:lnTo>
                  <a:pt x="2146015" y="1008663"/>
                </a:lnTo>
                <a:lnTo>
                  <a:pt x="2231654" y="958777"/>
                </a:lnTo>
                <a:lnTo>
                  <a:pt x="2317294" y="914433"/>
                </a:lnTo>
                <a:lnTo>
                  <a:pt x="2402933" y="875633"/>
                </a:lnTo>
                <a:lnTo>
                  <a:pt x="2493609" y="842375"/>
                </a:lnTo>
                <a:lnTo>
                  <a:pt x="2584286" y="814661"/>
                </a:lnTo>
                <a:lnTo>
                  <a:pt x="2680000" y="786946"/>
                </a:lnTo>
                <a:lnTo>
                  <a:pt x="2770677" y="764774"/>
                </a:lnTo>
                <a:lnTo>
                  <a:pt x="2866391" y="748145"/>
                </a:lnTo>
                <a:lnTo>
                  <a:pt x="2962105" y="737059"/>
                </a:lnTo>
                <a:lnTo>
                  <a:pt x="3057820" y="731517"/>
                </a:lnTo>
                <a:close/>
                <a:moveTo>
                  <a:pt x="1435100" y="0"/>
                </a:moveTo>
                <a:cubicBezTo>
                  <a:pt x="1809181" y="0"/>
                  <a:pt x="2112433" y="303252"/>
                  <a:pt x="2112433" y="677333"/>
                </a:cubicBezTo>
                <a:cubicBezTo>
                  <a:pt x="2112433" y="1051414"/>
                  <a:pt x="1809181" y="1354666"/>
                  <a:pt x="1435100" y="1354666"/>
                </a:cubicBezTo>
                <a:cubicBezTo>
                  <a:pt x="1061019" y="1354666"/>
                  <a:pt x="757767" y="1051414"/>
                  <a:pt x="757767" y="677333"/>
                </a:cubicBezTo>
                <a:cubicBezTo>
                  <a:pt x="757767" y="303252"/>
                  <a:pt x="1061019" y="0"/>
                  <a:pt x="1435100" y="0"/>
                </a:cubicBez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7" name="MH_Other_2"/>
          <p:cNvSpPr/>
          <p:nvPr>
            <p:custDataLst>
              <p:tags r:id="rId2"/>
            </p:custDataLst>
          </p:nvPr>
        </p:nvSpPr>
        <p:spPr bwMode="auto">
          <a:xfrm>
            <a:off x="2117725" y="3368518"/>
            <a:ext cx="1955800" cy="87294"/>
          </a:xfrm>
          <a:custGeom>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8" name="任意多边形 20"/>
          <p:cNvSpPr/>
          <p:nvPr>
            <p:custDataLst>
              <p:tags r:id="rId3"/>
            </p:custDataLst>
          </p:nvPr>
        </p:nvSpPr>
        <p:spPr bwMode="auto">
          <a:xfrm>
            <a:off x="2117725" y="1899069"/>
            <a:ext cx="1955800" cy="1469449"/>
          </a:xfrm>
          <a:custGeom>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3">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9" name="任意多边形 21" descr="#clear#"/>
          <p:cNvSpPr/>
          <p:nvPr>
            <p:custDataLst>
              <p:tags r:id="rId4"/>
            </p:custDataLst>
          </p:nvPr>
        </p:nvSpPr>
        <p:spPr bwMode="auto">
          <a:xfrm>
            <a:off x="2288157" y="2048716"/>
            <a:ext cx="1617016" cy="1319803"/>
          </a:xfrm>
          <a:custGeom>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3">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a:ea typeface="等线"/>
              </a:defRPr>
            </a:lvl1pPr>
            <a:lvl2pPr marL="742950" indent="-285750">
              <a:defRPr>
                <a:solidFill>
                  <a:schemeClr val="tx1"/>
                </a:solidFill>
                <a:latin typeface="等线"/>
                <a:ea typeface="等线"/>
              </a:defRPr>
            </a:lvl2pPr>
            <a:lvl3pPr marL="1143000" indent="-228600">
              <a:defRPr>
                <a:solidFill>
                  <a:schemeClr val="tx1"/>
                </a:solidFill>
                <a:latin typeface="等线"/>
                <a:ea typeface="等线"/>
              </a:defRPr>
            </a:lvl3pPr>
            <a:lvl4pPr marL="1600200" indent="-228600">
              <a:defRPr>
                <a:solidFill>
                  <a:schemeClr val="tx1"/>
                </a:solidFill>
                <a:latin typeface="等线"/>
                <a:ea typeface="等线"/>
              </a:defRPr>
            </a:lvl4pPr>
            <a:lvl5pPr marL="2057400" indent="-228600">
              <a:defRPr>
                <a:solidFill>
                  <a:schemeClr val="tx1"/>
                </a:solidFill>
                <a:latin typeface="等线"/>
                <a:ea typeface="等线"/>
              </a:defRPr>
            </a:lvl5pPr>
            <a:lvl6pPr marL="2514600" indent="-228600" fontAlgn="base">
              <a:spcBef>
                <a:spcPct val="0"/>
              </a:spcBef>
              <a:spcAft>
                <a:spcPct val="0"/>
              </a:spcAft>
              <a:defRPr>
                <a:solidFill>
                  <a:schemeClr val="tx1"/>
                </a:solidFill>
                <a:latin typeface="等线"/>
                <a:ea typeface="等线"/>
              </a:defRPr>
            </a:lvl6pPr>
            <a:lvl7pPr marL="2971800" indent="-228600" fontAlgn="base">
              <a:spcBef>
                <a:spcPct val="0"/>
              </a:spcBef>
              <a:spcAft>
                <a:spcPct val="0"/>
              </a:spcAft>
              <a:defRPr>
                <a:solidFill>
                  <a:schemeClr val="tx1"/>
                </a:solidFill>
                <a:latin typeface="等线"/>
                <a:ea typeface="等线"/>
              </a:defRPr>
            </a:lvl7pPr>
            <a:lvl8pPr marL="3429000" indent="-228600" fontAlgn="base">
              <a:spcBef>
                <a:spcPct val="0"/>
              </a:spcBef>
              <a:spcAft>
                <a:spcPct val="0"/>
              </a:spcAft>
              <a:defRPr>
                <a:solidFill>
                  <a:schemeClr val="tx1"/>
                </a:solidFill>
                <a:latin typeface="等线"/>
                <a:ea typeface="等线"/>
              </a:defRPr>
            </a:lvl8pPr>
            <a:lvl9pPr marL="3886200" indent="-228600" fontAlgn="base">
              <a:spcBef>
                <a:spcPct val="0"/>
              </a:spcBef>
              <a:spcAft>
                <a:spcPct val="0"/>
              </a:spcAft>
              <a:defRPr>
                <a:solidFill>
                  <a:schemeClr val="tx1"/>
                </a:solidFill>
                <a:latin typeface="等线"/>
                <a:ea typeface="等线"/>
              </a:defRPr>
            </a:lvl9pPr>
          </a:lstStyle>
          <a:p>
            <a:pPr algn="ctr">
              <a:lnSpc>
                <a:spcPct val="110000"/>
              </a:lnSpc>
              <a:defRPr/>
            </a:pPr>
            <a:r>
              <a:rPr lang="zh-CN" altLang="en-US" sz="1800">
                <a:solidFill>
                  <a:schemeClr val="accent1"/>
                </a:solidFill>
                <a:latin typeface="+mn-lt"/>
                <a:ea typeface="+mn-ea"/>
              </a:rPr>
              <a:t>请输入文本</a:t>
            </a:r>
            <a:endParaRPr lang="zh-CN" altLang="en-US" sz="1800">
              <a:solidFill>
                <a:schemeClr val="accent1"/>
              </a:solidFill>
              <a:latin typeface="+mn-lt"/>
              <a:ea typeface="+mn-ea"/>
            </a:endParaRPr>
          </a:p>
        </p:txBody>
      </p:sp>
      <p:sp>
        <p:nvSpPr>
          <p:cNvPr id="10" name="MH_Other_4"/>
          <p:cNvSpPr/>
          <p:nvPr>
            <p:custDataLst>
              <p:tags r:id="rId5"/>
            </p:custDataLst>
          </p:nvPr>
        </p:nvSpPr>
        <p:spPr bwMode="auto">
          <a:xfrm>
            <a:off x="2329726" y="3455812"/>
            <a:ext cx="1533879" cy="766939"/>
          </a:xfrm>
          <a:custGeom>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502" h="251">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11" name="MH_Other_6"/>
          <p:cNvSpPr/>
          <p:nvPr>
            <p:custDataLst>
              <p:tags r:id="rId6"/>
            </p:custDataLst>
          </p:nvPr>
        </p:nvSpPr>
        <p:spPr bwMode="auto">
          <a:xfrm>
            <a:off x="2288157" y="3368518"/>
            <a:ext cx="1617016" cy="87294"/>
          </a:xfrm>
          <a:custGeom>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12" name="KSO_Shape"/>
          <p:cNvSpPr/>
          <p:nvPr/>
        </p:nvSpPr>
        <p:spPr bwMode="auto">
          <a:xfrm>
            <a:off x="2804426" y="3615233"/>
            <a:ext cx="594896" cy="423367"/>
          </a:xfrm>
          <a:custGeom>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n-lt"/>
              <a:ea typeface="+mn-ea"/>
            </a:endParaRPr>
          </a:p>
        </p:txBody>
      </p:sp>
      <p:sp>
        <p:nvSpPr>
          <p:cNvPr id="13" name="MH_Other_2"/>
          <p:cNvSpPr/>
          <p:nvPr>
            <p:custDataLst>
              <p:tags r:id="rId7"/>
            </p:custDataLst>
          </p:nvPr>
        </p:nvSpPr>
        <p:spPr bwMode="auto">
          <a:xfrm>
            <a:off x="5118100" y="3368518"/>
            <a:ext cx="1955800" cy="87294"/>
          </a:xfrm>
          <a:custGeom>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14" name="任意多边形 52"/>
          <p:cNvSpPr/>
          <p:nvPr>
            <p:custDataLst>
              <p:tags r:id="rId8"/>
            </p:custDataLst>
          </p:nvPr>
        </p:nvSpPr>
        <p:spPr bwMode="auto">
          <a:xfrm>
            <a:off x="5118100" y="1899069"/>
            <a:ext cx="1955800" cy="1469449"/>
          </a:xfrm>
          <a:custGeom>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3">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15" name="任意多边形 53" descr="#clear#"/>
          <p:cNvSpPr/>
          <p:nvPr>
            <p:custDataLst>
              <p:tags r:id="rId9"/>
            </p:custDataLst>
          </p:nvPr>
        </p:nvSpPr>
        <p:spPr bwMode="auto">
          <a:xfrm>
            <a:off x="5288532" y="2048716"/>
            <a:ext cx="1617016" cy="1319803"/>
          </a:xfrm>
          <a:custGeom>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3">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a:ea typeface="等线"/>
              </a:defRPr>
            </a:lvl1pPr>
            <a:lvl2pPr marL="742950" indent="-285750">
              <a:defRPr>
                <a:solidFill>
                  <a:schemeClr val="tx1"/>
                </a:solidFill>
                <a:latin typeface="等线"/>
                <a:ea typeface="等线"/>
              </a:defRPr>
            </a:lvl2pPr>
            <a:lvl3pPr marL="1143000" indent="-228600">
              <a:defRPr>
                <a:solidFill>
                  <a:schemeClr val="tx1"/>
                </a:solidFill>
                <a:latin typeface="等线"/>
                <a:ea typeface="等线"/>
              </a:defRPr>
            </a:lvl3pPr>
            <a:lvl4pPr marL="1600200" indent="-228600">
              <a:defRPr>
                <a:solidFill>
                  <a:schemeClr val="tx1"/>
                </a:solidFill>
                <a:latin typeface="等线"/>
                <a:ea typeface="等线"/>
              </a:defRPr>
            </a:lvl4pPr>
            <a:lvl5pPr marL="2057400" indent="-228600">
              <a:defRPr>
                <a:solidFill>
                  <a:schemeClr val="tx1"/>
                </a:solidFill>
                <a:latin typeface="等线"/>
                <a:ea typeface="等线"/>
              </a:defRPr>
            </a:lvl5pPr>
            <a:lvl6pPr marL="2514600" indent="-228600" fontAlgn="base">
              <a:spcBef>
                <a:spcPct val="0"/>
              </a:spcBef>
              <a:spcAft>
                <a:spcPct val="0"/>
              </a:spcAft>
              <a:defRPr>
                <a:solidFill>
                  <a:schemeClr val="tx1"/>
                </a:solidFill>
                <a:latin typeface="等线"/>
                <a:ea typeface="等线"/>
              </a:defRPr>
            </a:lvl6pPr>
            <a:lvl7pPr marL="2971800" indent="-228600" fontAlgn="base">
              <a:spcBef>
                <a:spcPct val="0"/>
              </a:spcBef>
              <a:spcAft>
                <a:spcPct val="0"/>
              </a:spcAft>
              <a:defRPr>
                <a:solidFill>
                  <a:schemeClr val="tx1"/>
                </a:solidFill>
                <a:latin typeface="等线"/>
                <a:ea typeface="等线"/>
              </a:defRPr>
            </a:lvl7pPr>
            <a:lvl8pPr marL="3429000" indent="-228600" fontAlgn="base">
              <a:spcBef>
                <a:spcPct val="0"/>
              </a:spcBef>
              <a:spcAft>
                <a:spcPct val="0"/>
              </a:spcAft>
              <a:defRPr>
                <a:solidFill>
                  <a:schemeClr val="tx1"/>
                </a:solidFill>
                <a:latin typeface="等线"/>
                <a:ea typeface="等线"/>
              </a:defRPr>
            </a:lvl8pPr>
            <a:lvl9pPr marL="3886200" indent="-228600" fontAlgn="base">
              <a:spcBef>
                <a:spcPct val="0"/>
              </a:spcBef>
              <a:spcAft>
                <a:spcPct val="0"/>
              </a:spcAft>
              <a:defRPr>
                <a:solidFill>
                  <a:schemeClr val="tx1"/>
                </a:solidFill>
                <a:latin typeface="等线"/>
                <a:ea typeface="等线"/>
              </a:defRPr>
            </a:lvl9pPr>
          </a:lstStyle>
          <a:p>
            <a:pPr algn="ctr">
              <a:lnSpc>
                <a:spcPct val="110000"/>
              </a:lnSpc>
              <a:defRPr/>
            </a:pPr>
            <a:r>
              <a:rPr lang="zh-CN" altLang="en-US" sz="1800">
                <a:solidFill>
                  <a:schemeClr val="accent1"/>
                </a:solidFill>
                <a:latin typeface="+mn-lt"/>
                <a:ea typeface="+mn-ea"/>
              </a:rPr>
              <a:t>请输入文本</a:t>
            </a:r>
            <a:endParaRPr lang="zh-CN" altLang="en-US" sz="1800">
              <a:solidFill>
                <a:schemeClr val="accent1"/>
              </a:solidFill>
              <a:latin typeface="+mn-lt"/>
              <a:ea typeface="+mn-ea"/>
            </a:endParaRPr>
          </a:p>
        </p:txBody>
      </p:sp>
      <p:sp>
        <p:nvSpPr>
          <p:cNvPr id="16" name="MH_Other_4"/>
          <p:cNvSpPr/>
          <p:nvPr>
            <p:custDataLst>
              <p:tags r:id="rId10"/>
            </p:custDataLst>
          </p:nvPr>
        </p:nvSpPr>
        <p:spPr bwMode="auto">
          <a:xfrm>
            <a:off x="5330101" y="3455812"/>
            <a:ext cx="1533879" cy="766939"/>
          </a:xfrm>
          <a:custGeom>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502" h="251">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17" name="MH_Other_6"/>
          <p:cNvSpPr/>
          <p:nvPr>
            <p:custDataLst>
              <p:tags r:id="rId11"/>
            </p:custDataLst>
          </p:nvPr>
        </p:nvSpPr>
        <p:spPr bwMode="auto">
          <a:xfrm>
            <a:off x="5288532" y="3368518"/>
            <a:ext cx="1617016" cy="87294"/>
          </a:xfrm>
          <a:custGeom>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18" name="MH_Other_2"/>
          <p:cNvSpPr/>
          <p:nvPr>
            <p:custDataLst>
              <p:tags r:id="rId12"/>
            </p:custDataLst>
          </p:nvPr>
        </p:nvSpPr>
        <p:spPr bwMode="auto">
          <a:xfrm>
            <a:off x="8118475" y="3368518"/>
            <a:ext cx="1955800" cy="87294"/>
          </a:xfrm>
          <a:custGeom>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23" name="任意多边形 58"/>
          <p:cNvSpPr/>
          <p:nvPr>
            <p:custDataLst>
              <p:tags r:id="rId13"/>
            </p:custDataLst>
          </p:nvPr>
        </p:nvSpPr>
        <p:spPr bwMode="auto">
          <a:xfrm>
            <a:off x="8118475" y="1899069"/>
            <a:ext cx="1955800" cy="1469449"/>
          </a:xfrm>
          <a:custGeom>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3">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24" name="任意多边形 59" descr="#clear#"/>
          <p:cNvSpPr/>
          <p:nvPr>
            <p:custDataLst>
              <p:tags r:id="rId14"/>
            </p:custDataLst>
          </p:nvPr>
        </p:nvSpPr>
        <p:spPr bwMode="auto">
          <a:xfrm>
            <a:off x="8288907" y="2048716"/>
            <a:ext cx="1617016" cy="1319803"/>
          </a:xfrm>
          <a:custGeom>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3">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a:ea typeface="等线"/>
              </a:defRPr>
            </a:lvl1pPr>
            <a:lvl2pPr marL="742950" indent="-285750">
              <a:defRPr>
                <a:solidFill>
                  <a:schemeClr val="tx1"/>
                </a:solidFill>
                <a:latin typeface="等线"/>
                <a:ea typeface="等线"/>
              </a:defRPr>
            </a:lvl2pPr>
            <a:lvl3pPr marL="1143000" indent="-228600">
              <a:defRPr>
                <a:solidFill>
                  <a:schemeClr val="tx1"/>
                </a:solidFill>
                <a:latin typeface="等线"/>
                <a:ea typeface="等线"/>
              </a:defRPr>
            </a:lvl3pPr>
            <a:lvl4pPr marL="1600200" indent="-228600">
              <a:defRPr>
                <a:solidFill>
                  <a:schemeClr val="tx1"/>
                </a:solidFill>
                <a:latin typeface="等线"/>
                <a:ea typeface="等线"/>
              </a:defRPr>
            </a:lvl4pPr>
            <a:lvl5pPr marL="2057400" indent="-228600">
              <a:defRPr>
                <a:solidFill>
                  <a:schemeClr val="tx1"/>
                </a:solidFill>
                <a:latin typeface="等线"/>
                <a:ea typeface="等线"/>
              </a:defRPr>
            </a:lvl5pPr>
            <a:lvl6pPr marL="2514600" indent="-228600" fontAlgn="base">
              <a:spcBef>
                <a:spcPct val="0"/>
              </a:spcBef>
              <a:spcAft>
                <a:spcPct val="0"/>
              </a:spcAft>
              <a:defRPr>
                <a:solidFill>
                  <a:schemeClr val="tx1"/>
                </a:solidFill>
                <a:latin typeface="等线"/>
                <a:ea typeface="等线"/>
              </a:defRPr>
            </a:lvl6pPr>
            <a:lvl7pPr marL="2971800" indent="-228600" fontAlgn="base">
              <a:spcBef>
                <a:spcPct val="0"/>
              </a:spcBef>
              <a:spcAft>
                <a:spcPct val="0"/>
              </a:spcAft>
              <a:defRPr>
                <a:solidFill>
                  <a:schemeClr val="tx1"/>
                </a:solidFill>
                <a:latin typeface="等线"/>
                <a:ea typeface="等线"/>
              </a:defRPr>
            </a:lvl7pPr>
            <a:lvl8pPr marL="3429000" indent="-228600" fontAlgn="base">
              <a:spcBef>
                <a:spcPct val="0"/>
              </a:spcBef>
              <a:spcAft>
                <a:spcPct val="0"/>
              </a:spcAft>
              <a:defRPr>
                <a:solidFill>
                  <a:schemeClr val="tx1"/>
                </a:solidFill>
                <a:latin typeface="等线"/>
                <a:ea typeface="等线"/>
              </a:defRPr>
            </a:lvl8pPr>
            <a:lvl9pPr marL="3886200" indent="-228600" fontAlgn="base">
              <a:spcBef>
                <a:spcPct val="0"/>
              </a:spcBef>
              <a:spcAft>
                <a:spcPct val="0"/>
              </a:spcAft>
              <a:defRPr>
                <a:solidFill>
                  <a:schemeClr val="tx1"/>
                </a:solidFill>
                <a:latin typeface="等线"/>
                <a:ea typeface="等线"/>
              </a:defRPr>
            </a:lvl9pPr>
          </a:lstStyle>
          <a:p>
            <a:pPr algn="ctr">
              <a:lnSpc>
                <a:spcPct val="110000"/>
              </a:lnSpc>
              <a:defRPr/>
            </a:pPr>
            <a:r>
              <a:rPr lang="zh-CN" altLang="en-US" sz="1800">
                <a:solidFill>
                  <a:schemeClr val="accent1"/>
                </a:solidFill>
                <a:latin typeface="+mn-lt"/>
                <a:ea typeface="+mn-ea"/>
              </a:rPr>
              <a:t>请输入文本</a:t>
            </a:r>
            <a:endParaRPr lang="zh-CN" altLang="en-US" sz="1800">
              <a:solidFill>
                <a:schemeClr val="accent1"/>
              </a:solidFill>
              <a:latin typeface="+mn-lt"/>
              <a:ea typeface="+mn-ea"/>
            </a:endParaRPr>
          </a:p>
        </p:txBody>
      </p:sp>
      <p:sp>
        <p:nvSpPr>
          <p:cNvPr id="25" name="MH_Other_4"/>
          <p:cNvSpPr/>
          <p:nvPr>
            <p:custDataLst>
              <p:tags r:id="rId15"/>
            </p:custDataLst>
          </p:nvPr>
        </p:nvSpPr>
        <p:spPr bwMode="auto">
          <a:xfrm>
            <a:off x="8330476" y="3455812"/>
            <a:ext cx="1533879" cy="766939"/>
          </a:xfrm>
          <a:custGeom>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502" h="251">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26" name="MH_Other_6"/>
          <p:cNvSpPr/>
          <p:nvPr>
            <p:custDataLst>
              <p:tags r:id="rId16"/>
            </p:custDataLst>
          </p:nvPr>
        </p:nvSpPr>
        <p:spPr bwMode="auto">
          <a:xfrm>
            <a:off x="8288907" y="3368518"/>
            <a:ext cx="1617016" cy="87294"/>
          </a:xfrm>
          <a:custGeom>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27" name="KSO_Shape"/>
          <p:cNvSpPr/>
          <p:nvPr/>
        </p:nvSpPr>
        <p:spPr bwMode="auto">
          <a:xfrm>
            <a:off x="5804801" y="3608788"/>
            <a:ext cx="594896" cy="436257"/>
          </a:xfrm>
          <a:custGeom>
            <a:gdLst>
              <a:gd name="T0" fmla="*/ 1634294 w 2751138"/>
              <a:gd name="T1" fmla="*/ 1518189 h 2017713"/>
              <a:gd name="T2" fmla="*/ 1827941 w 2751138"/>
              <a:gd name="T3" fmla="*/ 1506439 h 2017713"/>
              <a:gd name="T4" fmla="*/ 1293666 w 2751138"/>
              <a:gd name="T5" fmla="*/ 1399421 h 2017713"/>
              <a:gd name="T6" fmla="*/ 1286682 w 2751138"/>
              <a:gd name="T7" fmla="*/ 1522952 h 2017713"/>
              <a:gd name="T8" fmla="*/ 1475250 w 2751138"/>
              <a:gd name="T9" fmla="*/ 1424191 h 2017713"/>
              <a:gd name="T10" fmla="*/ 933673 w 2751138"/>
              <a:gd name="T11" fmla="*/ 1402597 h 2017713"/>
              <a:gd name="T12" fmla="*/ 940657 w 2751138"/>
              <a:gd name="T13" fmla="*/ 1526446 h 2017713"/>
              <a:gd name="T14" fmla="*/ 1121288 w 2751138"/>
              <a:gd name="T15" fmla="*/ 1416569 h 2017713"/>
              <a:gd name="T16" fmla="*/ 1634294 w 2751138"/>
              <a:gd name="T17" fmla="*/ 1179033 h 2017713"/>
              <a:gd name="T18" fmla="*/ 1654611 w 2751138"/>
              <a:gd name="T19" fmla="*/ 1298754 h 2017713"/>
              <a:gd name="T20" fmla="*/ 1824132 w 2751138"/>
              <a:gd name="T21" fmla="*/ 1180939 h 2017713"/>
              <a:gd name="T22" fmla="*/ 1277158 w 2751138"/>
              <a:gd name="T23" fmla="*/ 1185702 h 2017713"/>
              <a:gd name="T24" fmla="*/ 1454615 w 2751138"/>
              <a:gd name="T25" fmla="*/ 1298437 h 2017713"/>
              <a:gd name="T26" fmla="*/ 1465726 w 2751138"/>
              <a:gd name="T27" fmla="*/ 1175540 h 2017713"/>
              <a:gd name="T28" fmla="*/ 922244 w 2751138"/>
              <a:gd name="T29" fmla="*/ 1193324 h 2017713"/>
              <a:gd name="T30" fmla="*/ 1108590 w 2751138"/>
              <a:gd name="T31" fmla="*/ 1295896 h 2017713"/>
              <a:gd name="T32" fmla="*/ 1106368 w 2751138"/>
              <a:gd name="T33" fmla="*/ 1171412 h 2017713"/>
              <a:gd name="T34" fmla="*/ 1628580 w 2751138"/>
              <a:gd name="T35" fmla="*/ 1046610 h 2017713"/>
              <a:gd name="T36" fmla="*/ 1820957 w 2751138"/>
              <a:gd name="T37" fmla="*/ 1062806 h 2017713"/>
              <a:gd name="T38" fmla="*/ 1805085 w 2751138"/>
              <a:gd name="T39" fmla="*/ 941180 h 2017713"/>
              <a:gd name="T40" fmla="*/ 1277158 w 2751138"/>
              <a:gd name="T41" fmla="*/ 1054232 h 2017713"/>
              <a:gd name="T42" fmla="*/ 1472393 w 2751138"/>
              <a:gd name="T43" fmla="*/ 1056772 h 2017713"/>
              <a:gd name="T44" fmla="*/ 1299063 w 2751138"/>
              <a:gd name="T45" fmla="*/ 941180 h 2017713"/>
              <a:gd name="T46" fmla="*/ 927959 w 2751138"/>
              <a:gd name="T47" fmla="*/ 1060901 h 2017713"/>
              <a:gd name="T48" fmla="*/ 1121606 w 2751138"/>
              <a:gd name="T49" fmla="*/ 1049468 h 2017713"/>
              <a:gd name="T50" fmla="*/ 2750186 w 2751138"/>
              <a:gd name="T51" fmla="*/ 649605 h 2017713"/>
              <a:gd name="T52" fmla="*/ 2644458 w 2751138"/>
              <a:gd name="T53" fmla="*/ 844867 h 2017713"/>
              <a:gd name="T54" fmla="*/ 657551 w 2751138"/>
              <a:gd name="T55" fmla="*/ 772160 h 2017713"/>
              <a:gd name="T56" fmla="*/ 78068 w 2751138"/>
              <a:gd name="T57" fmla="*/ 834072 h 2017713"/>
              <a:gd name="T58" fmla="*/ 1052401 w 2751138"/>
              <a:gd name="T59" fmla="*/ 374650 h 2017713"/>
              <a:gd name="T60" fmla="*/ 1673024 w 2751138"/>
              <a:gd name="T61" fmla="*/ 389576 h 2017713"/>
              <a:gd name="T62" fmla="*/ 1803815 w 2751138"/>
              <a:gd name="T63" fmla="*/ 392116 h 2017713"/>
              <a:gd name="T64" fmla="*/ 1903178 w 2751138"/>
              <a:gd name="T65" fmla="*/ 545181 h 2017713"/>
              <a:gd name="T66" fmla="*/ 2070794 w 2751138"/>
              <a:gd name="T67" fmla="*/ 910376 h 2017713"/>
              <a:gd name="T68" fmla="*/ 2393645 w 2751138"/>
              <a:gd name="T69" fmla="*/ 1360361 h 2017713"/>
              <a:gd name="T70" fmla="*/ 2449517 w 2751138"/>
              <a:gd name="T71" fmla="*/ 1810981 h 2017713"/>
              <a:gd name="T72" fmla="*/ 2227934 w 2751138"/>
              <a:gd name="T73" fmla="*/ 1976748 h 2017713"/>
              <a:gd name="T74" fmla="*/ 2042540 w 2751138"/>
              <a:gd name="T75" fmla="*/ 2008504 h 2017713"/>
              <a:gd name="T76" fmla="*/ 698757 w 2751138"/>
              <a:gd name="T77" fmla="*/ 2014538 h 2017713"/>
              <a:gd name="T78" fmla="*/ 473682 w 2751138"/>
              <a:gd name="T79" fmla="*/ 1919904 h 2017713"/>
              <a:gd name="T80" fmla="*/ 288923 w 2751138"/>
              <a:gd name="T81" fmla="*/ 1783035 h 2017713"/>
              <a:gd name="T82" fmla="*/ 384794 w 2751138"/>
              <a:gd name="T83" fmla="*/ 1287639 h 2017713"/>
              <a:gd name="T84" fmla="*/ 713042 w 2751138"/>
              <a:gd name="T85" fmla="*/ 867823 h 2017713"/>
              <a:gd name="T86" fmla="*/ 858436 w 2751138"/>
              <a:gd name="T87" fmla="*/ 526127 h 2017713"/>
              <a:gd name="T88" fmla="*/ 950815 w 2751138"/>
              <a:gd name="T89" fmla="*/ 384812 h 2017713"/>
              <a:gd name="T90" fmla="*/ 594360 w 2751138"/>
              <a:gd name="T91" fmla="*/ 99695 h 2017713"/>
              <a:gd name="T92" fmla="*/ 312420 w 2751138"/>
              <a:gd name="T93" fmla="*/ 292735 h 2017713"/>
              <a:gd name="T94" fmla="*/ 362585 w 2751138"/>
              <a:gd name="T95" fmla="*/ 350520 h 2017713"/>
              <a:gd name="T96" fmla="*/ 520065 w 2751138"/>
              <a:gd name="T97" fmla="*/ 219393 h 2017713"/>
              <a:gd name="T98" fmla="*/ 2098358 w 2751138"/>
              <a:gd name="T99" fmla="*/ 181928 h 2017713"/>
              <a:gd name="T100" fmla="*/ 2400935 w 2751138"/>
              <a:gd name="T101" fmla="*/ 337820 h 2017713"/>
              <a:gd name="T102" fmla="*/ 2456180 w 2751138"/>
              <a:gd name="T103" fmla="*/ 284163 h 2017713"/>
              <a:gd name="T104" fmla="*/ 2183130 w 2751138"/>
              <a:gd name="T105" fmla="*/ 119698 h 2017713"/>
              <a:gd name="T106" fmla="*/ 2062798 w 2751138"/>
              <a:gd name="T107" fmla="*/ 11430 h 2017713"/>
              <a:gd name="T108" fmla="*/ 2489200 w 2751138"/>
              <a:gd name="T109" fmla="*/ 155258 h 2017713"/>
              <a:gd name="T110" fmla="*/ 2710498 w 2751138"/>
              <a:gd name="T111" fmla="*/ 419100 h 2017713"/>
              <a:gd name="T112" fmla="*/ 1985328 w 2751138"/>
              <a:gd name="T113" fmla="*/ 382588 h 2017713"/>
              <a:gd name="T114" fmla="*/ 932815 w 2751138"/>
              <a:gd name="T115" fmla="*/ 296228 h 2017713"/>
              <a:gd name="T116" fmla="*/ 710565 w 2751138"/>
              <a:gd name="T117" fmla="*/ 471805 h 2017713"/>
              <a:gd name="T118" fmla="*/ 100330 w 2751138"/>
              <a:gd name="T119" fmla="*/ 309563 h 2017713"/>
              <a:gd name="T120" fmla="*/ 400685 w 2751138"/>
              <a:gd name="T121" fmla="*/ 84138 h 20177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51138" h="2017713">
                <a:moveTo>
                  <a:pt x="1652072" y="1398468"/>
                </a:moveTo>
                <a:lnTo>
                  <a:pt x="1649215" y="1398786"/>
                </a:lnTo>
                <a:lnTo>
                  <a:pt x="1646992" y="1399421"/>
                </a:lnTo>
                <a:lnTo>
                  <a:pt x="1644453" y="1400374"/>
                </a:lnTo>
                <a:lnTo>
                  <a:pt x="1642231" y="1401326"/>
                </a:lnTo>
                <a:lnTo>
                  <a:pt x="1640326" y="1402597"/>
                </a:lnTo>
                <a:lnTo>
                  <a:pt x="1637786" y="1404184"/>
                </a:lnTo>
                <a:lnTo>
                  <a:pt x="1636199" y="1406090"/>
                </a:lnTo>
                <a:lnTo>
                  <a:pt x="1634294" y="1407995"/>
                </a:lnTo>
                <a:lnTo>
                  <a:pt x="1633024" y="1409901"/>
                </a:lnTo>
                <a:lnTo>
                  <a:pt x="1631755" y="1411806"/>
                </a:lnTo>
                <a:lnTo>
                  <a:pt x="1630485" y="1414029"/>
                </a:lnTo>
                <a:lnTo>
                  <a:pt x="1629850" y="1416569"/>
                </a:lnTo>
                <a:lnTo>
                  <a:pt x="1629215" y="1419110"/>
                </a:lnTo>
                <a:lnTo>
                  <a:pt x="1628580" y="1421650"/>
                </a:lnTo>
                <a:lnTo>
                  <a:pt x="1628580" y="1424191"/>
                </a:lnTo>
                <a:lnTo>
                  <a:pt x="1628580" y="1501358"/>
                </a:lnTo>
                <a:lnTo>
                  <a:pt x="1628580" y="1503899"/>
                </a:lnTo>
                <a:lnTo>
                  <a:pt x="1629215" y="1506439"/>
                </a:lnTo>
                <a:lnTo>
                  <a:pt x="1629850" y="1509297"/>
                </a:lnTo>
                <a:lnTo>
                  <a:pt x="1630485" y="1511520"/>
                </a:lnTo>
                <a:lnTo>
                  <a:pt x="1631755" y="1513743"/>
                </a:lnTo>
                <a:lnTo>
                  <a:pt x="1633024" y="1515649"/>
                </a:lnTo>
                <a:lnTo>
                  <a:pt x="1634294" y="1518189"/>
                </a:lnTo>
                <a:lnTo>
                  <a:pt x="1636199" y="1520094"/>
                </a:lnTo>
                <a:lnTo>
                  <a:pt x="1637786" y="1521365"/>
                </a:lnTo>
                <a:lnTo>
                  <a:pt x="1640326" y="1522952"/>
                </a:lnTo>
                <a:lnTo>
                  <a:pt x="1642231" y="1524223"/>
                </a:lnTo>
                <a:lnTo>
                  <a:pt x="1644453" y="1525175"/>
                </a:lnTo>
                <a:lnTo>
                  <a:pt x="1646992" y="1526446"/>
                </a:lnTo>
                <a:lnTo>
                  <a:pt x="1649215" y="1526763"/>
                </a:lnTo>
                <a:lnTo>
                  <a:pt x="1652072" y="1527398"/>
                </a:lnTo>
                <a:lnTo>
                  <a:pt x="1654611" y="1527716"/>
                </a:lnTo>
                <a:lnTo>
                  <a:pt x="1802228" y="1527716"/>
                </a:lnTo>
                <a:lnTo>
                  <a:pt x="1805085" y="1527398"/>
                </a:lnTo>
                <a:lnTo>
                  <a:pt x="1807624" y="1526763"/>
                </a:lnTo>
                <a:lnTo>
                  <a:pt x="1810481" y="1526446"/>
                </a:lnTo>
                <a:lnTo>
                  <a:pt x="1812704" y="1525175"/>
                </a:lnTo>
                <a:lnTo>
                  <a:pt x="1814926" y="1524223"/>
                </a:lnTo>
                <a:lnTo>
                  <a:pt x="1817148" y="1522952"/>
                </a:lnTo>
                <a:lnTo>
                  <a:pt x="1819053" y="1521365"/>
                </a:lnTo>
                <a:lnTo>
                  <a:pt x="1820957" y="1520094"/>
                </a:lnTo>
                <a:lnTo>
                  <a:pt x="1822545" y="1518189"/>
                </a:lnTo>
                <a:lnTo>
                  <a:pt x="1824132" y="1515649"/>
                </a:lnTo>
                <a:lnTo>
                  <a:pt x="1825719" y="1513743"/>
                </a:lnTo>
                <a:lnTo>
                  <a:pt x="1826354" y="1511520"/>
                </a:lnTo>
                <a:lnTo>
                  <a:pt x="1827624" y="1509297"/>
                </a:lnTo>
                <a:lnTo>
                  <a:pt x="1827941" y="1506439"/>
                </a:lnTo>
                <a:lnTo>
                  <a:pt x="1828259" y="1503899"/>
                </a:lnTo>
                <a:lnTo>
                  <a:pt x="1828894" y="1501358"/>
                </a:lnTo>
                <a:lnTo>
                  <a:pt x="1828894" y="1424191"/>
                </a:lnTo>
                <a:lnTo>
                  <a:pt x="1828259" y="1421650"/>
                </a:lnTo>
                <a:lnTo>
                  <a:pt x="1827941" y="1419110"/>
                </a:lnTo>
                <a:lnTo>
                  <a:pt x="1827624" y="1416569"/>
                </a:lnTo>
                <a:lnTo>
                  <a:pt x="1826354" y="1414029"/>
                </a:lnTo>
                <a:lnTo>
                  <a:pt x="1825719" y="1411806"/>
                </a:lnTo>
                <a:lnTo>
                  <a:pt x="1824132" y="1409901"/>
                </a:lnTo>
                <a:lnTo>
                  <a:pt x="1822545" y="1407995"/>
                </a:lnTo>
                <a:lnTo>
                  <a:pt x="1820957" y="1406090"/>
                </a:lnTo>
                <a:lnTo>
                  <a:pt x="1819053" y="1404184"/>
                </a:lnTo>
                <a:lnTo>
                  <a:pt x="1817148" y="1402597"/>
                </a:lnTo>
                <a:lnTo>
                  <a:pt x="1814926" y="1401326"/>
                </a:lnTo>
                <a:lnTo>
                  <a:pt x="1812704" y="1400374"/>
                </a:lnTo>
                <a:lnTo>
                  <a:pt x="1810481" y="1399421"/>
                </a:lnTo>
                <a:lnTo>
                  <a:pt x="1807624" y="1398786"/>
                </a:lnTo>
                <a:lnTo>
                  <a:pt x="1805085" y="1398468"/>
                </a:lnTo>
                <a:lnTo>
                  <a:pt x="1802228" y="1398468"/>
                </a:lnTo>
                <a:lnTo>
                  <a:pt x="1654611" y="1398468"/>
                </a:lnTo>
                <a:lnTo>
                  <a:pt x="1652072" y="1398468"/>
                </a:lnTo>
                <a:close/>
                <a:moveTo>
                  <a:pt x="1299063" y="1398468"/>
                </a:moveTo>
                <a:lnTo>
                  <a:pt x="1296206" y="1398786"/>
                </a:lnTo>
                <a:lnTo>
                  <a:pt x="1293666" y="1399421"/>
                </a:lnTo>
                <a:lnTo>
                  <a:pt x="1291444" y="1400374"/>
                </a:lnTo>
                <a:lnTo>
                  <a:pt x="1288904" y="1401326"/>
                </a:lnTo>
                <a:lnTo>
                  <a:pt x="1286682" y="1402597"/>
                </a:lnTo>
                <a:lnTo>
                  <a:pt x="1284777" y="1404184"/>
                </a:lnTo>
                <a:lnTo>
                  <a:pt x="1282872" y="1406090"/>
                </a:lnTo>
                <a:lnTo>
                  <a:pt x="1281285" y="1407995"/>
                </a:lnTo>
                <a:lnTo>
                  <a:pt x="1280015" y="1409901"/>
                </a:lnTo>
                <a:lnTo>
                  <a:pt x="1278428" y="1411806"/>
                </a:lnTo>
                <a:lnTo>
                  <a:pt x="1277158" y="1414029"/>
                </a:lnTo>
                <a:lnTo>
                  <a:pt x="1276523" y="1416569"/>
                </a:lnTo>
                <a:lnTo>
                  <a:pt x="1275571" y="1419110"/>
                </a:lnTo>
                <a:lnTo>
                  <a:pt x="1275254" y="1421650"/>
                </a:lnTo>
                <a:lnTo>
                  <a:pt x="1275254" y="1424191"/>
                </a:lnTo>
                <a:lnTo>
                  <a:pt x="1275254" y="1501358"/>
                </a:lnTo>
                <a:lnTo>
                  <a:pt x="1275254" y="1503899"/>
                </a:lnTo>
                <a:lnTo>
                  <a:pt x="1275571" y="1506439"/>
                </a:lnTo>
                <a:lnTo>
                  <a:pt x="1276523" y="1509297"/>
                </a:lnTo>
                <a:lnTo>
                  <a:pt x="1277158" y="1511520"/>
                </a:lnTo>
                <a:lnTo>
                  <a:pt x="1278428" y="1513743"/>
                </a:lnTo>
                <a:lnTo>
                  <a:pt x="1280015" y="1515649"/>
                </a:lnTo>
                <a:lnTo>
                  <a:pt x="1281285" y="1518189"/>
                </a:lnTo>
                <a:lnTo>
                  <a:pt x="1282872" y="1520094"/>
                </a:lnTo>
                <a:lnTo>
                  <a:pt x="1284777" y="1521365"/>
                </a:lnTo>
                <a:lnTo>
                  <a:pt x="1286682" y="1522952"/>
                </a:lnTo>
                <a:lnTo>
                  <a:pt x="1288904" y="1524223"/>
                </a:lnTo>
                <a:lnTo>
                  <a:pt x="1291444" y="1525175"/>
                </a:lnTo>
                <a:lnTo>
                  <a:pt x="1293666" y="1526446"/>
                </a:lnTo>
                <a:lnTo>
                  <a:pt x="1296206" y="1526763"/>
                </a:lnTo>
                <a:lnTo>
                  <a:pt x="1299063" y="1527398"/>
                </a:lnTo>
                <a:lnTo>
                  <a:pt x="1301602" y="1527716"/>
                </a:lnTo>
                <a:lnTo>
                  <a:pt x="1449218" y="1527716"/>
                </a:lnTo>
                <a:lnTo>
                  <a:pt x="1452076" y="1527398"/>
                </a:lnTo>
                <a:lnTo>
                  <a:pt x="1454615" y="1526763"/>
                </a:lnTo>
                <a:lnTo>
                  <a:pt x="1456837" y="1526446"/>
                </a:lnTo>
                <a:lnTo>
                  <a:pt x="1459694" y="1525175"/>
                </a:lnTo>
                <a:lnTo>
                  <a:pt x="1461917" y="1524223"/>
                </a:lnTo>
                <a:lnTo>
                  <a:pt x="1463821" y="1522952"/>
                </a:lnTo>
                <a:lnTo>
                  <a:pt x="1465726" y="1521365"/>
                </a:lnTo>
                <a:lnTo>
                  <a:pt x="1467631" y="1520094"/>
                </a:lnTo>
                <a:lnTo>
                  <a:pt x="1469536" y="1518189"/>
                </a:lnTo>
                <a:lnTo>
                  <a:pt x="1471123" y="1515649"/>
                </a:lnTo>
                <a:lnTo>
                  <a:pt x="1472393" y="1513743"/>
                </a:lnTo>
                <a:lnTo>
                  <a:pt x="1473345" y="1511520"/>
                </a:lnTo>
                <a:lnTo>
                  <a:pt x="1474297" y="1509297"/>
                </a:lnTo>
                <a:lnTo>
                  <a:pt x="1474932" y="1506439"/>
                </a:lnTo>
                <a:lnTo>
                  <a:pt x="1475250" y="1503899"/>
                </a:lnTo>
                <a:lnTo>
                  <a:pt x="1475250" y="1501358"/>
                </a:lnTo>
                <a:lnTo>
                  <a:pt x="1475250" y="1424191"/>
                </a:lnTo>
                <a:lnTo>
                  <a:pt x="1475250" y="1421650"/>
                </a:lnTo>
                <a:lnTo>
                  <a:pt x="1474932" y="1419110"/>
                </a:lnTo>
                <a:lnTo>
                  <a:pt x="1474297" y="1416569"/>
                </a:lnTo>
                <a:lnTo>
                  <a:pt x="1473345" y="1414029"/>
                </a:lnTo>
                <a:lnTo>
                  <a:pt x="1472393" y="1411806"/>
                </a:lnTo>
                <a:lnTo>
                  <a:pt x="1471123" y="1409901"/>
                </a:lnTo>
                <a:lnTo>
                  <a:pt x="1469536" y="1407995"/>
                </a:lnTo>
                <a:lnTo>
                  <a:pt x="1467631" y="1406090"/>
                </a:lnTo>
                <a:lnTo>
                  <a:pt x="1465726" y="1404184"/>
                </a:lnTo>
                <a:lnTo>
                  <a:pt x="1463821" y="1402597"/>
                </a:lnTo>
                <a:lnTo>
                  <a:pt x="1461917" y="1401326"/>
                </a:lnTo>
                <a:lnTo>
                  <a:pt x="1459694" y="1400374"/>
                </a:lnTo>
                <a:lnTo>
                  <a:pt x="1456837" y="1399421"/>
                </a:lnTo>
                <a:lnTo>
                  <a:pt x="1454615" y="1398786"/>
                </a:lnTo>
                <a:lnTo>
                  <a:pt x="1452076" y="1398468"/>
                </a:lnTo>
                <a:lnTo>
                  <a:pt x="1449218" y="1398468"/>
                </a:lnTo>
                <a:lnTo>
                  <a:pt x="1301602" y="1398468"/>
                </a:lnTo>
                <a:lnTo>
                  <a:pt x="1299063" y="1398468"/>
                </a:lnTo>
                <a:close/>
                <a:moveTo>
                  <a:pt x="945736" y="1398468"/>
                </a:moveTo>
                <a:lnTo>
                  <a:pt x="942879" y="1398786"/>
                </a:lnTo>
                <a:lnTo>
                  <a:pt x="940657" y="1399421"/>
                </a:lnTo>
                <a:lnTo>
                  <a:pt x="937800" y="1400374"/>
                </a:lnTo>
                <a:lnTo>
                  <a:pt x="935578" y="1401326"/>
                </a:lnTo>
                <a:lnTo>
                  <a:pt x="933673" y="1402597"/>
                </a:lnTo>
                <a:lnTo>
                  <a:pt x="931451" y="1404184"/>
                </a:lnTo>
                <a:lnTo>
                  <a:pt x="929863" y="1406090"/>
                </a:lnTo>
                <a:lnTo>
                  <a:pt x="927959" y="1407995"/>
                </a:lnTo>
                <a:lnTo>
                  <a:pt x="926371" y="1409901"/>
                </a:lnTo>
                <a:lnTo>
                  <a:pt x="925419" y="1411806"/>
                </a:lnTo>
                <a:lnTo>
                  <a:pt x="924149" y="1414029"/>
                </a:lnTo>
                <a:lnTo>
                  <a:pt x="923514" y="1416569"/>
                </a:lnTo>
                <a:lnTo>
                  <a:pt x="922562" y="1419110"/>
                </a:lnTo>
                <a:lnTo>
                  <a:pt x="922244" y="1421650"/>
                </a:lnTo>
                <a:lnTo>
                  <a:pt x="922244" y="1424191"/>
                </a:lnTo>
                <a:lnTo>
                  <a:pt x="922244" y="1501358"/>
                </a:lnTo>
                <a:lnTo>
                  <a:pt x="922244" y="1503899"/>
                </a:lnTo>
                <a:lnTo>
                  <a:pt x="922562" y="1506439"/>
                </a:lnTo>
                <a:lnTo>
                  <a:pt x="923514" y="1509297"/>
                </a:lnTo>
                <a:lnTo>
                  <a:pt x="924149" y="1511520"/>
                </a:lnTo>
                <a:lnTo>
                  <a:pt x="925419" y="1513743"/>
                </a:lnTo>
                <a:lnTo>
                  <a:pt x="926371" y="1515649"/>
                </a:lnTo>
                <a:lnTo>
                  <a:pt x="927959" y="1518189"/>
                </a:lnTo>
                <a:lnTo>
                  <a:pt x="929863" y="1520094"/>
                </a:lnTo>
                <a:lnTo>
                  <a:pt x="931451" y="1521365"/>
                </a:lnTo>
                <a:lnTo>
                  <a:pt x="933673" y="1522952"/>
                </a:lnTo>
                <a:lnTo>
                  <a:pt x="935578" y="1524223"/>
                </a:lnTo>
                <a:lnTo>
                  <a:pt x="937800" y="1525175"/>
                </a:lnTo>
                <a:lnTo>
                  <a:pt x="940657" y="1526446"/>
                </a:lnTo>
                <a:lnTo>
                  <a:pt x="942879" y="1526763"/>
                </a:lnTo>
                <a:lnTo>
                  <a:pt x="945736" y="1527398"/>
                </a:lnTo>
                <a:lnTo>
                  <a:pt x="948276" y="1527716"/>
                </a:lnTo>
                <a:lnTo>
                  <a:pt x="1095892" y="1527716"/>
                </a:lnTo>
                <a:lnTo>
                  <a:pt x="1098432" y="1527398"/>
                </a:lnTo>
                <a:lnTo>
                  <a:pt x="1101289" y="1526763"/>
                </a:lnTo>
                <a:lnTo>
                  <a:pt x="1103828" y="1526446"/>
                </a:lnTo>
                <a:lnTo>
                  <a:pt x="1106368" y="1525175"/>
                </a:lnTo>
                <a:lnTo>
                  <a:pt x="1108590" y="1524223"/>
                </a:lnTo>
                <a:lnTo>
                  <a:pt x="1110812" y="1522952"/>
                </a:lnTo>
                <a:lnTo>
                  <a:pt x="1112717" y="1521365"/>
                </a:lnTo>
                <a:lnTo>
                  <a:pt x="1114622" y="1520094"/>
                </a:lnTo>
                <a:lnTo>
                  <a:pt x="1116209" y="1518189"/>
                </a:lnTo>
                <a:lnTo>
                  <a:pt x="1117796" y="1515649"/>
                </a:lnTo>
                <a:lnTo>
                  <a:pt x="1119384" y="1513743"/>
                </a:lnTo>
                <a:lnTo>
                  <a:pt x="1120018" y="1511520"/>
                </a:lnTo>
                <a:lnTo>
                  <a:pt x="1121288" y="1509297"/>
                </a:lnTo>
                <a:lnTo>
                  <a:pt x="1121606" y="1506439"/>
                </a:lnTo>
                <a:lnTo>
                  <a:pt x="1121923" y="1503899"/>
                </a:lnTo>
                <a:lnTo>
                  <a:pt x="1122241" y="1501358"/>
                </a:lnTo>
                <a:lnTo>
                  <a:pt x="1122241" y="1424191"/>
                </a:lnTo>
                <a:lnTo>
                  <a:pt x="1121923" y="1421650"/>
                </a:lnTo>
                <a:lnTo>
                  <a:pt x="1121606" y="1419110"/>
                </a:lnTo>
                <a:lnTo>
                  <a:pt x="1121288" y="1416569"/>
                </a:lnTo>
                <a:lnTo>
                  <a:pt x="1120018" y="1414029"/>
                </a:lnTo>
                <a:lnTo>
                  <a:pt x="1119384" y="1411806"/>
                </a:lnTo>
                <a:lnTo>
                  <a:pt x="1117796" y="1409901"/>
                </a:lnTo>
                <a:lnTo>
                  <a:pt x="1116209" y="1407995"/>
                </a:lnTo>
                <a:lnTo>
                  <a:pt x="1114622" y="1406090"/>
                </a:lnTo>
                <a:lnTo>
                  <a:pt x="1112717" y="1404184"/>
                </a:lnTo>
                <a:lnTo>
                  <a:pt x="1110812" y="1402597"/>
                </a:lnTo>
                <a:lnTo>
                  <a:pt x="1108590" y="1401326"/>
                </a:lnTo>
                <a:lnTo>
                  <a:pt x="1106368" y="1400374"/>
                </a:lnTo>
                <a:lnTo>
                  <a:pt x="1103828" y="1399421"/>
                </a:lnTo>
                <a:lnTo>
                  <a:pt x="1101289" y="1398786"/>
                </a:lnTo>
                <a:lnTo>
                  <a:pt x="1098432" y="1398468"/>
                </a:lnTo>
                <a:lnTo>
                  <a:pt x="1095892" y="1398468"/>
                </a:lnTo>
                <a:lnTo>
                  <a:pt x="948276" y="1398468"/>
                </a:lnTo>
                <a:lnTo>
                  <a:pt x="945736" y="1398468"/>
                </a:lnTo>
                <a:close/>
                <a:moveTo>
                  <a:pt x="1652072" y="1169507"/>
                </a:moveTo>
                <a:lnTo>
                  <a:pt x="1649215" y="1169824"/>
                </a:lnTo>
                <a:lnTo>
                  <a:pt x="1646992" y="1170777"/>
                </a:lnTo>
                <a:lnTo>
                  <a:pt x="1644453" y="1171412"/>
                </a:lnTo>
                <a:lnTo>
                  <a:pt x="1642231" y="1172682"/>
                </a:lnTo>
                <a:lnTo>
                  <a:pt x="1640326" y="1174270"/>
                </a:lnTo>
                <a:lnTo>
                  <a:pt x="1637786" y="1175540"/>
                </a:lnTo>
                <a:lnTo>
                  <a:pt x="1636199" y="1177128"/>
                </a:lnTo>
                <a:lnTo>
                  <a:pt x="1634294" y="1179033"/>
                </a:lnTo>
                <a:lnTo>
                  <a:pt x="1633024" y="1180939"/>
                </a:lnTo>
                <a:lnTo>
                  <a:pt x="1631755" y="1183162"/>
                </a:lnTo>
                <a:lnTo>
                  <a:pt x="1630485" y="1185702"/>
                </a:lnTo>
                <a:lnTo>
                  <a:pt x="1629850" y="1187925"/>
                </a:lnTo>
                <a:lnTo>
                  <a:pt x="1629215" y="1190466"/>
                </a:lnTo>
                <a:lnTo>
                  <a:pt x="1628580" y="1193324"/>
                </a:lnTo>
                <a:lnTo>
                  <a:pt x="1628580" y="1195864"/>
                </a:lnTo>
                <a:lnTo>
                  <a:pt x="1628580" y="1272714"/>
                </a:lnTo>
                <a:lnTo>
                  <a:pt x="1628580" y="1275572"/>
                </a:lnTo>
                <a:lnTo>
                  <a:pt x="1629215" y="1278113"/>
                </a:lnTo>
                <a:lnTo>
                  <a:pt x="1629850" y="1280336"/>
                </a:lnTo>
                <a:lnTo>
                  <a:pt x="1630485" y="1282876"/>
                </a:lnTo>
                <a:lnTo>
                  <a:pt x="1631755" y="1285099"/>
                </a:lnTo>
                <a:lnTo>
                  <a:pt x="1633024" y="1287322"/>
                </a:lnTo>
                <a:lnTo>
                  <a:pt x="1634294" y="1289227"/>
                </a:lnTo>
                <a:lnTo>
                  <a:pt x="1636199" y="1291133"/>
                </a:lnTo>
                <a:lnTo>
                  <a:pt x="1637786" y="1292720"/>
                </a:lnTo>
                <a:lnTo>
                  <a:pt x="1640326" y="1294308"/>
                </a:lnTo>
                <a:lnTo>
                  <a:pt x="1642231" y="1295896"/>
                </a:lnTo>
                <a:lnTo>
                  <a:pt x="1644453" y="1296849"/>
                </a:lnTo>
                <a:lnTo>
                  <a:pt x="1646992" y="1297801"/>
                </a:lnTo>
                <a:lnTo>
                  <a:pt x="1649215" y="1298437"/>
                </a:lnTo>
                <a:lnTo>
                  <a:pt x="1652072" y="1298754"/>
                </a:lnTo>
                <a:lnTo>
                  <a:pt x="1654611" y="1298754"/>
                </a:lnTo>
                <a:lnTo>
                  <a:pt x="1802228" y="1298754"/>
                </a:lnTo>
                <a:lnTo>
                  <a:pt x="1805085" y="1298754"/>
                </a:lnTo>
                <a:lnTo>
                  <a:pt x="1807624" y="1298437"/>
                </a:lnTo>
                <a:lnTo>
                  <a:pt x="1810481" y="1297801"/>
                </a:lnTo>
                <a:lnTo>
                  <a:pt x="1812704" y="1296849"/>
                </a:lnTo>
                <a:lnTo>
                  <a:pt x="1814926" y="1295896"/>
                </a:lnTo>
                <a:lnTo>
                  <a:pt x="1817148" y="1294308"/>
                </a:lnTo>
                <a:lnTo>
                  <a:pt x="1819053" y="1292720"/>
                </a:lnTo>
                <a:lnTo>
                  <a:pt x="1820957" y="1291133"/>
                </a:lnTo>
                <a:lnTo>
                  <a:pt x="1822545" y="1289227"/>
                </a:lnTo>
                <a:lnTo>
                  <a:pt x="1824132" y="1287322"/>
                </a:lnTo>
                <a:lnTo>
                  <a:pt x="1825719" y="1285099"/>
                </a:lnTo>
                <a:lnTo>
                  <a:pt x="1826354" y="1282876"/>
                </a:lnTo>
                <a:lnTo>
                  <a:pt x="1827624" y="1280336"/>
                </a:lnTo>
                <a:lnTo>
                  <a:pt x="1827941" y="1278113"/>
                </a:lnTo>
                <a:lnTo>
                  <a:pt x="1828259" y="1275572"/>
                </a:lnTo>
                <a:lnTo>
                  <a:pt x="1828894" y="1272714"/>
                </a:lnTo>
                <a:lnTo>
                  <a:pt x="1828894" y="1195864"/>
                </a:lnTo>
                <a:lnTo>
                  <a:pt x="1828259" y="1193324"/>
                </a:lnTo>
                <a:lnTo>
                  <a:pt x="1827941" y="1190466"/>
                </a:lnTo>
                <a:lnTo>
                  <a:pt x="1827624" y="1187925"/>
                </a:lnTo>
                <a:lnTo>
                  <a:pt x="1826354" y="1185702"/>
                </a:lnTo>
                <a:lnTo>
                  <a:pt x="1825719" y="1183162"/>
                </a:lnTo>
                <a:lnTo>
                  <a:pt x="1824132" y="1180939"/>
                </a:lnTo>
                <a:lnTo>
                  <a:pt x="1822545" y="1179033"/>
                </a:lnTo>
                <a:lnTo>
                  <a:pt x="1820957" y="1177128"/>
                </a:lnTo>
                <a:lnTo>
                  <a:pt x="1819053" y="1175540"/>
                </a:lnTo>
                <a:lnTo>
                  <a:pt x="1817148" y="1174270"/>
                </a:lnTo>
                <a:lnTo>
                  <a:pt x="1814926" y="1172682"/>
                </a:lnTo>
                <a:lnTo>
                  <a:pt x="1812704" y="1171412"/>
                </a:lnTo>
                <a:lnTo>
                  <a:pt x="1810481" y="1170777"/>
                </a:lnTo>
                <a:lnTo>
                  <a:pt x="1807624" y="1169824"/>
                </a:lnTo>
                <a:lnTo>
                  <a:pt x="1805085" y="1169507"/>
                </a:lnTo>
                <a:lnTo>
                  <a:pt x="1802228" y="1169507"/>
                </a:lnTo>
                <a:lnTo>
                  <a:pt x="1654611" y="1169507"/>
                </a:lnTo>
                <a:lnTo>
                  <a:pt x="1652072" y="1169507"/>
                </a:lnTo>
                <a:close/>
                <a:moveTo>
                  <a:pt x="1299063" y="1169507"/>
                </a:moveTo>
                <a:lnTo>
                  <a:pt x="1296206" y="1169824"/>
                </a:lnTo>
                <a:lnTo>
                  <a:pt x="1293666" y="1170777"/>
                </a:lnTo>
                <a:lnTo>
                  <a:pt x="1291444" y="1171412"/>
                </a:lnTo>
                <a:lnTo>
                  <a:pt x="1288904" y="1172682"/>
                </a:lnTo>
                <a:lnTo>
                  <a:pt x="1286682" y="1174270"/>
                </a:lnTo>
                <a:lnTo>
                  <a:pt x="1284777" y="1175540"/>
                </a:lnTo>
                <a:lnTo>
                  <a:pt x="1282872" y="1177128"/>
                </a:lnTo>
                <a:lnTo>
                  <a:pt x="1281285" y="1179033"/>
                </a:lnTo>
                <a:lnTo>
                  <a:pt x="1280015" y="1180939"/>
                </a:lnTo>
                <a:lnTo>
                  <a:pt x="1278428" y="1183162"/>
                </a:lnTo>
                <a:lnTo>
                  <a:pt x="1277158" y="1185702"/>
                </a:lnTo>
                <a:lnTo>
                  <a:pt x="1276523" y="1187925"/>
                </a:lnTo>
                <a:lnTo>
                  <a:pt x="1275571" y="1190466"/>
                </a:lnTo>
                <a:lnTo>
                  <a:pt x="1275254" y="1193324"/>
                </a:lnTo>
                <a:lnTo>
                  <a:pt x="1275254" y="1195864"/>
                </a:lnTo>
                <a:lnTo>
                  <a:pt x="1275254" y="1272714"/>
                </a:lnTo>
                <a:lnTo>
                  <a:pt x="1275254" y="1275572"/>
                </a:lnTo>
                <a:lnTo>
                  <a:pt x="1275571" y="1278113"/>
                </a:lnTo>
                <a:lnTo>
                  <a:pt x="1276523" y="1280336"/>
                </a:lnTo>
                <a:lnTo>
                  <a:pt x="1277158" y="1282876"/>
                </a:lnTo>
                <a:lnTo>
                  <a:pt x="1278428" y="1285099"/>
                </a:lnTo>
                <a:lnTo>
                  <a:pt x="1280015" y="1287322"/>
                </a:lnTo>
                <a:lnTo>
                  <a:pt x="1281285" y="1289227"/>
                </a:lnTo>
                <a:lnTo>
                  <a:pt x="1282872" y="1291133"/>
                </a:lnTo>
                <a:lnTo>
                  <a:pt x="1284777" y="1292720"/>
                </a:lnTo>
                <a:lnTo>
                  <a:pt x="1286682" y="1294308"/>
                </a:lnTo>
                <a:lnTo>
                  <a:pt x="1288904" y="1295896"/>
                </a:lnTo>
                <a:lnTo>
                  <a:pt x="1291444" y="1296849"/>
                </a:lnTo>
                <a:lnTo>
                  <a:pt x="1293666" y="1297801"/>
                </a:lnTo>
                <a:lnTo>
                  <a:pt x="1296206" y="1298437"/>
                </a:lnTo>
                <a:lnTo>
                  <a:pt x="1299063" y="1298754"/>
                </a:lnTo>
                <a:lnTo>
                  <a:pt x="1301602" y="1298754"/>
                </a:lnTo>
                <a:lnTo>
                  <a:pt x="1449218" y="1298754"/>
                </a:lnTo>
                <a:lnTo>
                  <a:pt x="1452076" y="1298754"/>
                </a:lnTo>
                <a:lnTo>
                  <a:pt x="1454615" y="1298437"/>
                </a:lnTo>
                <a:lnTo>
                  <a:pt x="1456837" y="1297801"/>
                </a:lnTo>
                <a:lnTo>
                  <a:pt x="1459694" y="1296849"/>
                </a:lnTo>
                <a:lnTo>
                  <a:pt x="1461917" y="1295896"/>
                </a:lnTo>
                <a:lnTo>
                  <a:pt x="1463821" y="1294308"/>
                </a:lnTo>
                <a:lnTo>
                  <a:pt x="1465726" y="1292720"/>
                </a:lnTo>
                <a:lnTo>
                  <a:pt x="1467631" y="1291133"/>
                </a:lnTo>
                <a:lnTo>
                  <a:pt x="1469536" y="1289227"/>
                </a:lnTo>
                <a:lnTo>
                  <a:pt x="1471123" y="1287322"/>
                </a:lnTo>
                <a:lnTo>
                  <a:pt x="1472393" y="1285099"/>
                </a:lnTo>
                <a:lnTo>
                  <a:pt x="1473345" y="1282876"/>
                </a:lnTo>
                <a:lnTo>
                  <a:pt x="1474297" y="1280336"/>
                </a:lnTo>
                <a:lnTo>
                  <a:pt x="1474932" y="1278113"/>
                </a:lnTo>
                <a:lnTo>
                  <a:pt x="1475250" y="1275572"/>
                </a:lnTo>
                <a:lnTo>
                  <a:pt x="1475250" y="1272714"/>
                </a:lnTo>
                <a:lnTo>
                  <a:pt x="1475250" y="1195864"/>
                </a:lnTo>
                <a:lnTo>
                  <a:pt x="1475250" y="1193324"/>
                </a:lnTo>
                <a:lnTo>
                  <a:pt x="1474932" y="1190466"/>
                </a:lnTo>
                <a:lnTo>
                  <a:pt x="1474297" y="1187925"/>
                </a:lnTo>
                <a:lnTo>
                  <a:pt x="1473345" y="1185702"/>
                </a:lnTo>
                <a:lnTo>
                  <a:pt x="1472393" y="1183162"/>
                </a:lnTo>
                <a:lnTo>
                  <a:pt x="1471123" y="1180939"/>
                </a:lnTo>
                <a:lnTo>
                  <a:pt x="1469536" y="1179033"/>
                </a:lnTo>
                <a:lnTo>
                  <a:pt x="1467631" y="1177128"/>
                </a:lnTo>
                <a:lnTo>
                  <a:pt x="1465726" y="1175540"/>
                </a:lnTo>
                <a:lnTo>
                  <a:pt x="1463821" y="1174270"/>
                </a:lnTo>
                <a:lnTo>
                  <a:pt x="1461917" y="1172682"/>
                </a:lnTo>
                <a:lnTo>
                  <a:pt x="1459694" y="1171412"/>
                </a:lnTo>
                <a:lnTo>
                  <a:pt x="1456837" y="1170777"/>
                </a:lnTo>
                <a:lnTo>
                  <a:pt x="1454615" y="1169824"/>
                </a:lnTo>
                <a:lnTo>
                  <a:pt x="1452076" y="1169507"/>
                </a:lnTo>
                <a:lnTo>
                  <a:pt x="1449218" y="1169507"/>
                </a:lnTo>
                <a:lnTo>
                  <a:pt x="1301602" y="1169507"/>
                </a:lnTo>
                <a:lnTo>
                  <a:pt x="1299063" y="1169507"/>
                </a:lnTo>
                <a:close/>
                <a:moveTo>
                  <a:pt x="945736" y="1169507"/>
                </a:moveTo>
                <a:lnTo>
                  <a:pt x="942879" y="1169824"/>
                </a:lnTo>
                <a:lnTo>
                  <a:pt x="940657" y="1170777"/>
                </a:lnTo>
                <a:lnTo>
                  <a:pt x="937800" y="1171412"/>
                </a:lnTo>
                <a:lnTo>
                  <a:pt x="935578" y="1172682"/>
                </a:lnTo>
                <a:lnTo>
                  <a:pt x="933673" y="1174270"/>
                </a:lnTo>
                <a:lnTo>
                  <a:pt x="931451" y="1175540"/>
                </a:lnTo>
                <a:lnTo>
                  <a:pt x="929863" y="1177128"/>
                </a:lnTo>
                <a:lnTo>
                  <a:pt x="927959" y="1179033"/>
                </a:lnTo>
                <a:lnTo>
                  <a:pt x="926371" y="1180939"/>
                </a:lnTo>
                <a:lnTo>
                  <a:pt x="925419" y="1183162"/>
                </a:lnTo>
                <a:lnTo>
                  <a:pt x="924149" y="1185702"/>
                </a:lnTo>
                <a:lnTo>
                  <a:pt x="923514" y="1187925"/>
                </a:lnTo>
                <a:lnTo>
                  <a:pt x="922562" y="1190466"/>
                </a:lnTo>
                <a:lnTo>
                  <a:pt x="922244" y="1193324"/>
                </a:lnTo>
                <a:lnTo>
                  <a:pt x="922244" y="1195864"/>
                </a:lnTo>
                <a:lnTo>
                  <a:pt x="922244" y="1272714"/>
                </a:lnTo>
                <a:lnTo>
                  <a:pt x="922244" y="1275572"/>
                </a:lnTo>
                <a:lnTo>
                  <a:pt x="922562" y="1278113"/>
                </a:lnTo>
                <a:lnTo>
                  <a:pt x="923514" y="1280336"/>
                </a:lnTo>
                <a:lnTo>
                  <a:pt x="924149" y="1282876"/>
                </a:lnTo>
                <a:lnTo>
                  <a:pt x="925419" y="1285099"/>
                </a:lnTo>
                <a:lnTo>
                  <a:pt x="926371" y="1287322"/>
                </a:lnTo>
                <a:lnTo>
                  <a:pt x="927959" y="1289227"/>
                </a:lnTo>
                <a:lnTo>
                  <a:pt x="929863" y="1291133"/>
                </a:lnTo>
                <a:lnTo>
                  <a:pt x="931451" y="1292720"/>
                </a:lnTo>
                <a:lnTo>
                  <a:pt x="933673" y="1294308"/>
                </a:lnTo>
                <a:lnTo>
                  <a:pt x="935578" y="1295896"/>
                </a:lnTo>
                <a:lnTo>
                  <a:pt x="937800" y="1296849"/>
                </a:lnTo>
                <a:lnTo>
                  <a:pt x="940657" y="1297801"/>
                </a:lnTo>
                <a:lnTo>
                  <a:pt x="942879" y="1298437"/>
                </a:lnTo>
                <a:lnTo>
                  <a:pt x="945736" y="1298754"/>
                </a:lnTo>
                <a:lnTo>
                  <a:pt x="948276" y="1298754"/>
                </a:lnTo>
                <a:lnTo>
                  <a:pt x="1095892" y="1298754"/>
                </a:lnTo>
                <a:lnTo>
                  <a:pt x="1098432" y="1298754"/>
                </a:lnTo>
                <a:lnTo>
                  <a:pt x="1101289" y="1298437"/>
                </a:lnTo>
                <a:lnTo>
                  <a:pt x="1103828" y="1297801"/>
                </a:lnTo>
                <a:lnTo>
                  <a:pt x="1106368" y="1296849"/>
                </a:lnTo>
                <a:lnTo>
                  <a:pt x="1108590" y="1295896"/>
                </a:lnTo>
                <a:lnTo>
                  <a:pt x="1110812" y="1294308"/>
                </a:lnTo>
                <a:lnTo>
                  <a:pt x="1112717" y="1292720"/>
                </a:lnTo>
                <a:lnTo>
                  <a:pt x="1114622" y="1291133"/>
                </a:lnTo>
                <a:lnTo>
                  <a:pt x="1116209" y="1289227"/>
                </a:lnTo>
                <a:lnTo>
                  <a:pt x="1117796" y="1287322"/>
                </a:lnTo>
                <a:lnTo>
                  <a:pt x="1119384" y="1285099"/>
                </a:lnTo>
                <a:lnTo>
                  <a:pt x="1120018" y="1282876"/>
                </a:lnTo>
                <a:lnTo>
                  <a:pt x="1121288" y="1280336"/>
                </a:lnTo>
                <a:lnTo>
                  <a:pt x="1121606" y="1278113"/>
                </a:lnTo>
                <a:lnTo>
                  <a:pt x="1121923" y="1275572"/>
                </a:lnTo>
                <a:lnTo>
                  <a:pt x="1122241" y="1272714"/>
                </a:lnTo>
                <a:lnTo>
                  <a:pt x="1122241" y="1195864"/>
                </a:lnTo>
                <a:lnTo>
                  <a:pt x="1121923" y="1193324"/>
                </a:lnTo>
                <a:lnTo>
                  <a:pt x="1121606" y="1190466"/>
                </a:lnTo>
                <a:lnTo>
                  <a:pt x="1121288" y="1187925"/>
                </a:lnTo>
                <a:lnTo>
                  <a:pt x="1120018" y="1185702"/>
                </a:lnTo>
                <a:lnTo>
                  <a:pt x="1119384" y="1183162"/>
                </a:lnTo>
                <a:lnTo>
                  <a:pt x="1117796" y="1180939"/>
                </a:lnTo>
                <a:lnTo>
                  <a:pt x="1116209" y="1179033"/>
                </a:lnTo>
                <a:lnTo>
                  <a:pt x="1114622" y="1177128"/>
                </a:lnTo>
                <a:lnTo>
                  <a:pt x="1112717" y="1175540"/>
                </a:lnTo>
                <a:lnTo>
                  <a:pt x="1110812" y="1174270"/>
                </a:lnTo>
                <a:lnTo>
                  <a:pt x="1108590" y="1172682"/>
                </a:lnTo>
                <a:lnTo>
                  <a:pt x="1106368" y="1171412"/>
                </a:lnTo>
                <a:lnTo>
                  <a:pt x="1103828" y="1170777"/>
                </a:lnTo>
                <a:lnTo>
                  <a:pt x="1101289" y="1169824"/>
                </a:lnTo>
                <a:lnTo>
                  <a:pt x="1098432" y="1169507"/>
                </a:lnTo>
                <a:lnTo>
                  <a:pt x="1095892" y="1169507"/>
                </a:lnTo>
                <a:lnTo>
                  <a:pt x="948276" y="1169507"/>
                </a:lnTo>
                <a:lnTo>
                  <a:pt x="945736" y="1169507"/>
                </a:lnTo>
                <a:close/>
                <a:moveTo>
                  <a:pt x="1652072" y="941180"/>
                </a:moveTo>
                <a:lnTo>
                  <a:pt x="1649215" y="941497"/>
                </a:lnTo>
                <a:lnTo>
                  <a:pt x="1646992" y="942133"/>
                </a:lnTo>
                <a:lnTo>
                  <a:pt x="1644453" y="943085"/>
                </a:lnTo>
                <a:lnTo>
                  <a:pt x="1642231" y="944038"/>
                </a:lnTo>
                <a:lnTo>
                  <a:pt x="1640326" y="945308"/>
                </a:lnTo>
                <a:lnTo>
                  <a:pt x="1637786" y="946896"/>
                </a:lnTo>
                <a:lnTo>
                  <a:pt x="1636199" y="948801"/>
                </a:lnTo>
                <a:lnTo>
                  <a:pt x="1634294" y="950389"/>
                </a:lnTo>
                <a:lnTo>
                  <a:pt x="1633024" y="952612"/>
                </a:lnTo>
                <a:lnTo>
                  <a:pt x="1631755" y="954517"/>
                </a:lnTo>
                <a:lnTo>
                  <a:pt x="1630485" y="956740"/>
                </a:lnTo>
                <a:lnTo>
                  <a:pt x="1629850" y="959598"/>
                </a:lnTo>
                <a:lnTo>
                  <a:pt x="1629215" y="961821"/>
                </a:lnTo>
                <a:lnTo>
                  <a:pt x="1628580" y="964362"/>
                </a:lnTo>
                <a:lnTo>
                  <a:pt x="1628580" y="967220"/>
                </a:lnTo>
                <a:lnTo>
                  <a:pt x="1628580" y="1044070"/>
                </a:lnTo>
                <a:lnTo>
                  <a:pt x="1628580" y="1046610"/>
                </a:lnTo>
                <a:lnTo>
                  <a:pt x="1629215" y="1049468"/>
                </a:lnTo>
                <a:lnTo>
                  <a:pt x="1629850" y="1052009"/>
                </a:lnTo>
                <a:lnTo>
                  <a:pt x="1630485" y="1054232"/>
                </a:lnTo>
                <a:lnTo>
                  <a:pt x="1631755" y="1056772"/>
                </a:lnTo>
                <a:lnTo>
                  <a:pt x="1633024" y="1058995"/>
                </a:lnTo>
                <a:lnTo>
                  <a:pt x="1634294" y="1060901"/>
                </a:lnTo>
                <a:lnTo>
                  <a:pt x="1636199" y="1062806"/>
                </a:lnTo>
                <a:lnTo>
                  <a:pt x="1637786" y="1064394"/>
                </a:lnTo>
                <a:lnTo>
                  <a:pt x="1640326" y="1065982"/>
                </a:lnTo>
                <a:lnTo>
                  <a:pt x="1642231" y="1067252"/>
                </a:lnTo>
                <a:lnTo>
                  <a:pt x="1644453" y="1068204"/>
                </a:lnTo>
                <a:lnTo>
                  <a:pt x="1646992" y="1069157"/>
                </a:lnTo>
                <a:lnTo>
                  <a:pt x="1649215" y="1069792"/>
                </a:lnTo>
                <a:lnTo>
                  <a:pt x="1652072" y="1070110"/>
                </a:lnTo>
                <a:lnTo>
                  <a:pt x="1654611" y="1070427"/>
                </a:lnTo>
                <a:lnTo>
                  <a:pt x="1802228" y="1070427"/>
                </a:lnTo>
                <a:lnTo>
                  <a:pt x="1805085" y="1070110"/>
                </a:lnTo>
                <a:lnTo>
                  <a:pt x="1807624" y="1069792"/>
                </a:lnTo>
                <a:lnTo>
                  <a:pt x="1810481" y="1069157"/>
                </a:lnTo>
                <a:lnTo>
                  <a:pt x="1812704" y="1068204"/>
                </a:lnTo>
                <a:lnTo>
                  <a:pt x="1814926" y="1067252"/>
                </a:lnTo>
                <a:lnTo>
                  <a:pt x="1817148" y="1065982"/>
                </a:lnTo>
                <a:lnTo>
                  <a:pt x="1819053" y="1064394"/>
                </a:lnTo>
                <a:lnTo>
                  <a:pt x="1820957" y="1062806"/>
                </a:lnTo>
                <a:lnTo>
                  <a:pt x="1822545" y="1060901"/>
                </a:lnTo>
                <a:lnTo>
                  <a:pt x="1824132" y="1058995"/>
                </a:lnTo>
                <a:lnTo>
                  <a:pt x="1825719" y="1056772"/>
                </a:lnTo>
                <a:lnTo>
                  <a:pt x="1826354" y="1054232"/>
                </a:lnTo>
                <a:lnTo>
                  <a:pt x="1827624" y="1052009"/>
                </a:lnTo>
                <a:lnTo>
                  <a:pt x="1827941" y="1049468"/>
                </a:lnTo>
                <a:lnTo>
                  <a:pt x="1828259" y="1046610"/>
                </a:lnTo>
                <a:lnTo>
                  <a:pt x="1828894" y="1044070"/>
                </a:lnTo>
                <a:lnTo>
                  <a:pt x="1828894" y="967220"/>
                </a:lnTo>
                <a:lnTo>
                  <a:pt x="1828259" y="964362"/>
                </a:lnTo>
                <a:lnTo>
                  <a:pt x="1827941" y="961821"/>
                </a:lnTo>
                <a:lnTo>
                  <a:pt x="1827624" y="959598"/>
                </a:lnTo>
                <a:lnTo>
                  <a:pt x="1826354" y="956740"/>
                </a:lnTo>
                <a:lnTo>
                  <a:pt x="1825719" y="954517"/>
                </a:lnTo>
                <a:lnTo>
                  <a:pt x="1824132" y="952612"/>
                </a:lnTo>
                <a:lnTo>
                  <a:pt x="1822545" y="950389"/>
                </a:lnTo>
                <a:lnTo>
                  <a:pt x="1820957" y="948801"/>
                </a:lnTo>
                <a:lnTo>
                  <a:pt x="1819053" y="946896"/>
                </a:lnTo>
                <a:lnTo>
                  <a:pt x="1817148" y="945308"/>
                </a:lnTo>
                <a:lnTo>
                  <a:pt x="1814926" y="944038"/>
                </a:lnTo>
                <a:lnTo>
                  <a:pt x="1812704" y="943085"/>
                </a:lnTo>
                <a:lnTo>
                  <a:pt x="1810481" y="942133"/>
                </a:lnTo>
                <a:lnTo>
                  <a:pt x="1807624" y="941497"/>
                </a:lnTo>
                <a:lnTo>
                  <a:pt x="1805085" y="941180"/>
                </a:lnTo>
                <a:lnTo>
                  <a:pt x="1802228" y="941180"/>
                </a:lnTo>
                <a:lnTo>
                  <a:pt x="1654611" y="941180"/>
                </a:lnTo>
                <a:lnTo>
                  <a:pt x="1652072" y="941180"/>
                </a:lnTo>
                <a:close/>
                <a:moveTo>
                  <a:pt x="1299063" y="941180"/>
                </a:moveTo>
                <a:lnTo>
                  <a:pt x="1296206" y="941497"/>
                </a:lnTo>
                <a:lnTo>
                  <a:pt x="1293666" y="942133"/>
                </a:lnTo>
                <a:lnTo>
                  <a:pt x="1291444" y="943085"/>
                </a:lnTo>
                <a:lnTo>
                  <a:pt x="1288904" y="944038"/>
                </a:lnTo>
                <a:lnTo>
                  <a:pt x="1286682" y="945308"/>
                </a:lnTo>
                <a:lnTo>
                  <a:pt x="1284777" y="946896"/>
                </a:lnTo>
                <a:lnTo>
                  <a:pt x="1282872" y="948801"/>
                </a:lnTo>
                <a:lnTo>
                  <a:pt x="1281285" y="950389"/>
                </a:lnTo>
                <a:lnTo>
                  <a:pt x="1280015" y="952612"/>
                </a:lnTo>
                <a:lnTo>
                  <a:pt x="1278428" y="954517"/>
                </a:lnTo>
                <a:lnTo>
                  <a:pt x="1277158" y="956740"/>
                </a:lnTo>
                <a:lnTo>
                  <a:pt x="1276523" y="959598"/>
                </a:lnTo>
                <a:lnTo>
                  <a:pt x="1275571" y="961821"/>
                </a:lnTo>
                <a:lnTo>
                  <a:pt x="1275254" y="964362"/>
                </a:lnTo>
                <a:lnTo>
                  <a:pt x="1275254" y="967220"/>
                </a:lnTo>
                <a:lnTo>
                  <a:pt x="1275254" y="1044070"/>
                </a:lnTo>
                <a:lnTo>
                  <a:pt x="1275254" y="1046610"/>
                </a:lnTo>
                <a:lnTo>
                  <a:pt x="1275571" y="1049468"/>
                </a:lnTo>
                <a:lnTo>
                  <a:pt x="1276523" y="1052009"/>
                </a:lnTo>
                <a:lnTo>
                  <a:pt x="1277158" y="1054232"/>
                </a:lnTo>
                <a:lnTo>
                  <a:pt x="1278428" y="1056772"/>
                </a:lnTo>
                <a:lnTo>
                  <a:pt x="1280015" y="1058995"/>
                </a:lnTo>
                <a:lnTo>
                  <a:pt x="1281285" y="1060901"/>
                </a:lnTo>
                <a:lnTo>
                  <a:pt x="1282872" y="1062806"/>
                </a:lnTo>
                <a:lnTo>
                  <a:pt x="1284777" y="1064394"/>
                </a:lnTo>
                <a:lnTo>
                  <a:pt x="1286682" y="1065982"/>
                </a:lnTo>
                <a:lnTo>
                  <a:pt x="1288904" y="1067252"/>
                </a:lnTo>
                <a:lnTo>
                  <a:pt x="1291444" y="1068204"/>
                </a:lnTo>
                <a:lnTo>
                  <a:pt x="1293666" y="1069157"/>
                </a:lnTo>
                <a:lnTo>
                  <a:pt x="1296206" y="1069792"/>
                </a:lnTo>
                <a:lnTo>
                  <a:pt x="1299063" y="1070110"/>
                </a:lnTo>
                <a:lnTo>
                  <a:pt x="1301602" y="1070427"/>
                </a:lnTo>
                <a:lnTo>
                  <a:pt x="1449218" y="1070427"/>
                </a:lnTo>
                <a:lnTo>
                  <a:pt x="1452076" y="1070110"/>
                </a:lnTo>
                <a:lnTo>
                  <a:pt x="1454615" y="1069792"/>
                </a:lnTo>
                <a:lnTo>
                  <a:pt x="1456837" y="1069157"/>
                </a:lnTo>
                <a:lnTo>
                  <a:pt x="1459694" y="1068204"/>
                </a:lnTo>
                <a:lnTo>
                  <a:pt x="1461917" y="1067252"/>
                </a:lnTo>
                <a:lnTo>
                  <a:pt x="1463821" y="1065982"/>
                </a:lnTo>
                <a:lnTo>
                  <a:pt x="1465726" y="1064394"/>
                </a:lnTo>
                <a:lnTo>
                  <a:pt x="1467631" y="1062806"/>
                </a:lnTo>
                <a:lnTo>
                  <a:pt x="1469536" y="1060901"/>
                </a:lnTo>
                <a:lnTo>
                  <a:pt x="1471123" y="1058995"/>
                </a:lnTo>
                <a:lnTo>
                  <a:pt x="1472393" y="1056772"/>
                </a:lnTo>
                <a:lnTo>
                  <a:pt x="1473345" y="1054232"/>
                </a:lnTo>
                <a:lnTo>
                  <a:pt x="1474297" y="1052009"/>
                </a:lnTo>
                <a:lnTo>
                  <a:pt x="1474932" y="1049468"/>
                </a:lnTo>
                <a:lnTo>
                  <a:pt x="1475250" y="1046610"/>
                </a:lnTo>
                <a:lnTo>
                  <a:pt x="1475250" y="1044070"/>
                </a:lnTo>
                <a:lnTo>
                  <a:pt x="1475250" y="967220"/>
                </a:lnTo>
                <a:lnTo>
                  <a:pt x="1475250" y="964362"/>
                </a:lnTo>
                <a:lnTo>
                  <a:pt x="1474932" y="961821"/>
                </a:lnTo>
                <a:lnTo>
                  <a:pt x="1474297" y="959598"/>
                </a:lnTo>
                <a:lnTo>
                  <a:pt x="1473345" y="956740"/>
                </a:lnTo>
                <a:lnTo>
                  <a:pt x="1472393" y="954517"/>
                </a:lnTo>
                <a:lnTo>
                  <a:pt x="1471123" y="952612"/>
                </a:lnTo>
                <a:lnTo>
                  <a:pt x="1469536" y="950389"/>
                </a:lnTo>
                <a:lnTo>
                  <a:pt x="1467631" y="948801"/>
                </a:lnTo>
                <a:lnTo>
                  <a:pt x="1465726" y="946896"/>
                </a:lnTo>
                <a:lnTo>
                  <a:pt x="1463821" y="945308"/>
                </a:lnTo>
                <a:lnTo>
                  <a:pt x="1461917" y="944038"/>
                </a:lnTo>
                <a:lnTo>
                  <a:pt x="1459694" y="943085"/>
                </a:lnTo>
                <a:lnTo>
                  <a:pt x="1456837" y="942133"/>
                </a:lnTo>
                <a:lnTo>
                  <a:pt x="1454615" y="941497"/>
                </a:lnTo>
                <a:lnTo>
                  <a:pt x="1452076" y="941180"/>
                </a:lnTo>
                <a:lnTo>
                  <a:pt x="1449218" y="941180"/>
                </a:lnTo>
                <a:lnTo>
                  <a:pt x="1301602" y="941180"/>
                </a:lnTo>
                <a:lnTo>
                  <a:pt x="1299063" y="941180"/>
                </a:lnTo>
                <a:close/>
                <a:moveTo>
                  <a:pt x="945736" y="941180"/>
                </a:moveTo>
                <a:lnTo>
                  <a:pt x="942879" y="941497"/>
                </a:lnTo>
                <a:lnTo>
                  <a:pt x="940657" y="942133"/>
                </a:lnTo>
                <a:lnTo>
                  <a:pt x="937800" y="943085"/>
                </a:lnTo>
                <a:lnTo>
                  <a:pt x="935578" y="944038"/>
                </a:lnTo>
                <a:lnTo>
                  <a:pt x="933673" y="945308"/>
                </a:lnTo>
                <a:lnTo>
                  <a:pt x="931451" y="946896"/>
                </a:lnTo>
                <a:lnTo>
                  <a:pt x="929863" y="948801"/>
                </a:lnTo>
                <a:lnTo>
                  <a:pt x="927959" y="950389"/>
                </a:lnTo>
                <a:lnTo>
                  <a:pt x="926371" y="952612"/>
                </a:lnTo>
                <a:lnTo>
                  <a:pt x="925419" y="954517"/>
                </a:lnTo>
                <a:lnTo>
                  <a:pt x="924149" y="956740"/>
                </a:lnTo>
                <a:lnTo>
                  <a:pt x="923514" y="959598"/>
                </a:lnTo>
                <a:lnTo>
                  <a:pt x="922562" y="961821"/>
                </a:lnTo>
                <a:lnTo>
                  <a:pt x="922244" y="964362"/>
                </a:lnTo>
                <a:lnTo>
                  <a:pt x="922244" y="967220"/>
                </a:lnTo>
                <a:lnTo>
                  <a:pt x="922244" y="1044070"/>
                </a:lnTo>
                <a:lnTo>
                  <a:pt x="922244" y="1046610"/>
                </a:lnTo>
                <a:lnTo>
                  <a:pt x="922562" y="1049468"/>
                </a:lnTo>
                <a:lnTo>
                  <a:pt x="923514" y="1052009"/>
                </a:lnTo>
                <a:lnTo>
                  <a:pt x="924149" y="1054232"/>
                </a:lnTo>
                <a:lnTo>
                  <a:pt x="925419" y="1056772"/>
                </a:lnTo>
                <a:lnTo>
                  <a:pt x="926371" y="1058995"/>
                </a:lnTo>
                <a:lnTo>
                  <a:pt x="927959" y="1060901"/>
                </a:lnTo>
                <a:lnTo>
                  <a:pt x="929863" y="1062806"/>
                </a:lnTo>
                <a:lnTo>
                  <a:pt x="931451" y="1064394"/>
                </a:lnTo>
                <a:lnTo>
                  <a:pt x="933673" y="1065982"/>
                </a:lnTo>
                <a:lnTo>
                  <a:pt x="935578" y="1067252"/>
                </a:lnTo>
                <a:lnTo>
                  <a:pt x="937800" y="1068204"/>
                </a:lnTo>
                <a:lnTo>
                  <a:pt x="940657" y="1069157"/>
                </a:lnTo>
                <a:lnTo>
                  <a:pt x="942879" y="1069792"/>
                </a:lnTo>
                <a:lnTo>
                  <a:pt x="945736" y="1070110"/>
                </a:lnTo>
                <a:lnTo>
                  <a:pt x="948276" y="1070427"/>
                </a:lnTo>
                <a:lnTo>
                  <a:pt x="1095892" y="1070427"/>
                </a:lnTo>
                <a:lnTo>
                  <a:pt x="1098432" y="1070110"/>
                </a:lnTo>
                <a:lnTo>
                  <a:pt x="1101289" y="1069792"/>
                </a:lnTo>
                <a:lnTo>
                  <a:pt x="1103828" y="1069157"/>
                </a:lnTo>
                <a:lnTo>
                  <a:pt x="1106368" y="1068204"/>
                </a:lnTo>
                <a:lnTo>
                  <a:pt x="1108590" y="1067252"/>
                </a:lnTo>
                <a:lnTo>
                  <a:pt x="1110812" y="1065982"/>
                </a:lnTo>
                <a:lnTo>
                  <a:pt x="1112717" y="1064394"/>
                </a:lnTo>
                <a:lnTo>
                  <a:pt x="1114622" y="1062806"/>
                </a:lnTo>
                <a:lnTo>
                  <a:pt x="1116209" y="1060901"/>
                </a:lnTo>
                <a:lnTo>
                  <a:pt x="1117796" y="1058995"/>
                </a:lnTo>
                <a:lnTo>
                  <a:pt x="1119384" y="1056772"/>
                </a:lnTo>
                <a:lnTo>
                  <a:pt x="1120018" y="1054232"/>
                </a:lnTo>
                <a:lnTo>
                  <a:pt x="1121288" y="1052009"/>
                </a:lnTo>
                <a:lnTo>
                  <a:pt x="1121606" y="1049468"/>
                </a:lnTo>
                <a:lnTo>
                  <a:pt x="1121923" y="1046610"/>
                </a:lnTo>
                <a:lnTo>
                  <a:pt x="1122241" y="1044070"/>
                </a:lnTo>
                <a:lnTo>
                  <a:pt x="1122241" y="967220"/>
                </a:lnTo>
                <a:lnTo>
                  <a:pt x="1121923" y="964362"/>
                </a:lnTo>
                <a:lnTo>
                  <a:pt x="1121606" y="961821"/>
                </a:lnTo>
                <a:lnTo>
                  <a:pt x="1121288" y="959598"/>
                </a:lnTo>
                <a:lnTo>
                  <a:pt x="1120018" y="956740"/>
                </a:lnTo>
                <a:lnTo>
                  <a:pt x="1119384" y="954517"/>
                </a:lnTo>
                <a:lnTo>
                  <a:pt x="1117796" y="952612"/>
                </a:lnTo>
                <a:lnTo>
                  <a:pt x="1116209" y="950389"/>
                </a:lnTo>
                <a:lnTo>
                  <a:pt x="1114622" y="948801"/>
                </a:lnTo>
                <a:lnTo>
                  <a:pt x="1112717" y="946896"/>
                </a:lnTo>
                <a:lnTo>
                  <a:pt x="1110812" y="945308"/>
                </a:lnTo>
                <a:lnTo>
                  <a:pt x="1108590" y="944038"/>
                </a:lnTo>
                <a:lnTo>
                  <a:pt x="1106368" y="943085"/>
                </a:lnTo>
                <a:lnTo>
                  <a:pt x="1103828" y="942133"/>
                </a:lnTo>
                <a:lnTo>
                  <a:pt x="1101289" y="941497"/>
                </a:lnTo>
                <a:lnTo>
                  <a:pt x="1098432" y="941180"/>
                </a:lnTo>
                <a:lnTo>
                  <a:pt x="1095892" y="941180"/>
                </a:lnTo>
                <a:lnTo>
                  <a:pt x="948276" y="941180"/>
                </a:lnTo>
                <a:lnTo>
                  <a:pt x="945736" y="941180"/>
                </a:lnTo>
                <a:close/>
                <a:moveTo>
                  <a:pt x="2076450" y="633412"/>
                </a:moveTo>
                <a:lnTo>
                  <a:pt x="2751138" y="636587"/>
                </a:lnTo>
                <a:lnTo>
                  <a:pt x="2750186" y="649605"/>
                </a:lnTo>
                <a:lnTo>
                  <a:pt x="2748281" y="663892"/>
                </a:lnTo>
                <a:lnTo>
                  <a:pt x="2746058" y="681990"/>
                </a:lnTo>
                <a:lnTo>
                  <a:pt x="2742566" y="702310"/>
                </a:lnTo>
                <a:lnTo>
                  <a:pt x="2738756" y="722947"/>
                </a:lnTo>
                <a:lnTo>
                  <a:pt x="2736216" y="733107"/>
                </a:lnTo>
                <a:lnTo>
                  <a:pt x="2733993" y="743585"/>
                </a:lnTo>
                <a:lnTo>
                  <a:pt x="2731771" y="753110"/>
                </a:lnTo>
                <a:lnTo>
                  <a:pt x="2728596" y="762000"/>
                </a:lnTo>
                <a:lnTo>
                  <a:pt x="2726373" y="769302"/>
                </a:lnTo>
                <a:lnTo>
                  <a:pt x="2722881" y="776605"/>
                </a:lnTo>
                <a:lnTo>
                  <a:pt x="2719388" y="783590"/>
                </a:lnTo>
                <a:lnTo>
                  <a:pt x="2715261" y="790892"/>
                </a:lnTo>
                <a:lnTo>
                  <a:pt x="2710816" y="797877"/>
                </a:lnTo>
                <a:lnTo>
                  <a:pt x="2705418" y="805180"/>
                </a:lnTo>
                <a:lnTo>
                  <a:pt x="2700021" y="811530"/>
                </a:lnTo>
                <a:lnTo>
                  <a:pt x="2693988" y="818197"/>
                </a:lnTo>
                <a:lnTo>
                  <a:pt x="2687321" y="823912"/>
                </a:lnTo>
                <a:lnTo>
                  <a:pt x="2680653" y="829310"/>
                </a:lnTo>
                <a:lnTo>
                  <a:pt x="2673351" y="834072"/>
                </a:lnTo>
                <a:lnTo>
                  <a:pt x="2665731" y="838200"/>
                </a:lnTo>
                <a:lnTo>
                  <a:pt x="2657476" y="841375"/>
                </a:lnTo>
                <a:lnTo>
                  <a:pt x="2653348" y="842962"/>
                </a:lnTo>
                <a:lnTo>
                  <a:pt x="2648903" y="843915"/>
                </a:lnTo>
                <a:lnTo>
                  <a:pt x="2644458" y="844867"/>
                </a:lnTo>
                <a:lnTo>
                  <a:pt x="2640013" y="845820"/>
                </a:lnTo>
                <a:lnTo>
                  <a:pt x="2635251" y="846137"/>
                </a:lnTo>
                <a:lnTo>
                  <a:pt x="2630806" y="846137"/>
                </a:lnTo>
                <a:lnTo>
                  <a:pt x="2181543" y="844232"/>
                </a:lnTo>
                <a:lnTo>
                  <a:pt x="2173288" y="843915"/>
                </a:lnTo>
                <a:lnTo>
                  <a:pt x="2165350" y="842327"/>
                </a:lnTo>
                <a:lnTo>
                  <a:pt x="2157730" y="840422"/>
                </a:lnTo>
                <a:lnTo>
                  <a:pt x="2149475" y="837565"/>
                </a:lnTo>
                <a:lnTo>
                  <a:pt x="2142173" y="834072"/>
                </a:lnTo>
                <a:lnTo>
                  <a:pt x="2135505" y="830262"/>
                </a:lnTo>
                <a:lnTo>
                  <a:pt x="2128520" y="825817"/>
                </a:lnTo>
                <a:lnTo>
                  <a:pt x="2122488" y="820420"/>
                </a:lnTo>
                <a:lnTo>
                  <a:pt x="2116773" y="814705"/>
                </a:lnTo>
                <a:lnTo>
                  <a:pt x="2111375" y="808672"/>
                </a:lnTo>
                <a:lnTo>
                  <a:pt x="2106295" y="802005"/>
                </a:lnTo>
                <a:lnTo>
                  <a:pt x="2102168" y="795337"/>
                </a:lnTo>
                <a:lnTo>
                  <a:pt x="2098675" y="787717"/>
                </a:lnTo>
                <a:lnTo>
                  <a:pt x="2095500" y="779780"/>
                </a:lnTo>
                <a:lnTo>
                  <a:pt x="2093595" y="772160"/>
                </a:lnTo>
                <a:lnTo>
                  <a:pt x="2092008" y="763905"/>
                </a:lnTo>
                <a:lnTo>
                  <a:pt x="2076450" y="633412"/>
                </a:lnTo>
                <a:close/>
                <a:moveTo>
                  <a:pt x="674688" y="633412"/>
                </a:moveTo>
                <a:lnTo>
                  <a:pt x="659138" y="763905"/>
                </a:lnTo>
                <a:lnTo>
                  <a:pt x="657551" y="772160"/>
                </a:lnTo>
                <a:lnTo>
                  <a:pt x="655330" y="779780"/>
                </a:lnTo>
                <a:lnTo>
                  <a:pt x="652791" y="787717"/>
                </a:lnTo>
                <a:lnTo>
                  <a:pt x="648983" y="795337"/>
                </a:lnTo>
                <a:lnTo>
                  <a:pt x="644540" y="802005"/>
                </a:lnTo>
                <a:lnTo>
                  <a:pt x="640097" y="808672"/>
                </a:lnTo>
                <a:lnTo>
                  <a:pt x="634702" y="814705"/>
                </a:lnTo>
                <a:lnTo>
                  <a:pt x="628990" y="820420"/>
                </a:lnTo>
                <a:lnTo>
                  <a:pt x="622325" y="825817"/>
                </a:lnTo>
                <a:lnTo>
                  <a:pt x="615978" y="830262"/>
                </a:lnTo>
                <a:lnTo>
                  <a:pt x="608679" y="834072"/>
                </a:lnTo>
                <a:lnTo>
                  <a:pt x="601380" y="837565"/>
                </a:lnTo>
                <a:lnTo>
                  <a:pt x="593764" y="840422"/>
                </a:lnTo>
                <a:lnTo>
                  <a:pt x="585830" y="842327"/>
                </a:lnTo>
                <a:lnTo>
                  <a:pt x="577579" y="843915"/>
                </a:lnTo>
                <a:lnTo>
                  <a:pt x="569645" y="844232"/>
                </a:lnTo>
                <a:lnTo>
                  <a:pt x="120276" y="846137"/>
                </a:lnTo>
                <a:lnTo>
                  <a:pt x="115833" y="846137"/>
                </a:lnTo>
                <a:lnTo>
                  <a:pt x="111390" y="845820"/>
                </a:lnTo>
                <a:lnTo>
                  <a:pt x="106947" y="844867"/>
                </a:lnTo>
                <a:lnTo>
                  <a:pt x="102504" y="843915"/>
                </a:lnTo>
                <a:lnTo>
                  <a:pt x="98379" y="842962"/>
                </a:lnTo>
                <a:lnTo>
                  <a:pt x="93936" y="841375"/>
                </a:lnTo>
                <a:lnTo>
                  <a:pt x="86002" y="838200"/>
                </a:lnTo>
                <a:lnTo>
                  <a:pt x="78068" y="834072"/>
                </a:lnTo>
                <a:lnTo>
                  <a:pt x="70769" y="829310"/>
                </a:lnTo>
                <a:lnTo>
                  <a:pt x="63788" y="823912"/>
                </a:lnTo>
                <a:lnTo>
                  <a:pt x="57441" y="818197"/>
                </a:lnTo>
                <a:lnTo>
                  <a:pt x="51728" y="811530"/>
                </a:lnTo>
                <a:lnTo>
                  <a:pt x="45699" y="805180"/>
                </a:lnTo>
                <a:lnTo>
                  <a:pt x="40938" y="797877"/>
                </a:lnTo>
                <a:lnTo>
                  <a:pt x="35861" y="790892"/>
                </a:lnTo>
                <a:lnTo>
                  <a:pt x="32053" y="783590"/>
                </a:lnTo>
                <a:lnTo>
                  <a:pt x="28244" y="776605"/>
                </a:lnTo>
                <a:lnTo>
                  <a:pt x="25071" y="769302"/>
                </a:lnTo>
                <a:lnTo>
                  <a:pt x="22532" y="762000"/>
                </a:lnTo>
                <a:lnTo>
                  <a:pt x="19993" y="753110"/>
                </a:lnTo>
                <a:lnTo>
                  <a:pt x="17137" y="743585"/>
                </a:lnTo>
                <a:lnTo>
                  <a:pt x="14916" y="733107"/>
                </a:lnTo>
                <a:lnTo>
                  <a:pt x="12694" y="722947"/>
                </a:lnTo>
                <a:lnTo>
                  <a:pt x="8886" y="702310"/>
                </a:lnTo>
                <a:lnTo>
                  <a:pt x="5712" y="681990"/>
                </a:lnTo>
                <a:lnTo>
                  <a:pt x="3174" y="663892"/>
                </a:lnTo>
                <a:lnTo>
                  <a:pt x="1587" y="649605"/>
                </a:lnTo>
                <a:lnTo>
                  <a:pt x="0" y="636587"/>
                </a:lnTo>
                <a:lnTo>
                  <a:pt x="674688" y="633412"/>
                </a:lnTo>
                <a:close/>
                <a:moveTo>
                  <a:pt x="970497" y="374650"/>
                </a:moveTo>
                <a:lnTo>
                  <a:pt x="973355" y="374650"/>
                </a:lnTo>
                <a:lnTo>
                  <a:pt x="1052401" y="374650"/>
                </a:lnTo>
                <a:lnTo>
                  <a:pt x="1054940" y="374650"/>
                </a:lnTo>
                <a:lnTo>
                  <a:pt x="1058115" y="374968"/>
                </a:lnTo>
                <a:lnTo>
                  <a:pt x="1060654" y="375603"/>
                </a:lnTo>
                <a:lnTo>
                  <a:pt x="1063512" y="376873"/>
                </a:lnTo>
                <a:lnTo>
                  <a:pt x="1066051" y="377826"/>
                </a:lnTo>
                <a:lnTo>
                  <a:pt x="1068273" y="379414"/>
                </a:lnTo>
                <a:lnTo>
                  <a:pt x="1070813" y="381001"/>
                </a:lnTo>
                <a:lnTo>
                  <a:pt x="1072718" y="382907"/>
                </a:lnTo>
                <a:lnTo>
                  <a:pt x="1074623" y="384812"/>
                </a:lnTo>
                <a:lnTo>
                  <a:pt x="1075892" y="387035"/>
                </a:lnTo>
                <a:lnTo>
                  <a:pt x="1077480" y="389576"/>
                </a:lnTo>
                <a:lnTo>
                  <a:pt x="1078749" y="392116"/>
                </a:lnTo>
                <a:lnTo>
                  <a:pt x="1079702" y="394657"/>
                </a:lnTo>
                <a:lnTo>
                  <a:pt x="1080654" y="397515"/>
                </a:lnTo>
                <a:lnTo>
                  <a:pt x="1080972" y="400055"/>
                </a:lnTo>
                <a:lnTo>
                  <a:pt x="1080972" y="403231"/>
                </a:lnTo>
                <a:lnTo>
                  <a:pt x="1080972" y="473094"/>
                </a:lnTo>
                <a:lnTo>
                  <a:pt x="1669532" y="473094"/>
                </a:lnTo>
                <a:lnTo>
                  <a:pt x="1669532" y="403231"/>
                </a:lnTo>
                <a:lnTo>
                  <a:pt x="1670167" y="400055"/>
                </a:lnTo>
                <a:lnTo>
                  <a:pt x="1670484" y="397515"/>
                </a:lnTo>
                <a:lnTo>
                  <a:pt x="1671119" y="394657"/>
                </a:lnTo>
                <a:lnTo>
                  <a:pt x="1672071" y="392116"/>
                </a:lnTo>
                <a:lnTo>
                  <a:pt x="1673024" y="389576"/>
                </a:lnTo>
                <a:lnTo>
                  <a:pt x="1674611" y="387035"/>
                </a:lnTo>
                <a:lnTo>
                  <a:pt x="1676516" y="384812"/>
                </a:lnTo>
                <a:lnTo>
                  <a:pt x="1678103" y="382907"/>
                </a:lnTo>
                <a:lnTo>
                  <a:pt x="1680325" y="381001"/>
                </a:lnTo>
                <a:lnTo>
                  <a:pt x="1682547" y="379414"/>
                </a:lnTo>
                <a:lnTo>
                  <a:pt x="1685087" y="377826"/>
                </a:lnTo>
                <a:lnTo>
                  <a:pt x="1687309" y="376873"/>
                </a:lnTo>
                <a:lnTo>
                  <a:pt x="1689849" y="375603"/>
                </a:lnTo>
                <a:lnTo>
                  <a:pt x="1693023" y="374968"/>
                </a:lnTo>
                <a:lnTo>
                  <a:pt x="1695563" y="374650"/>
                </a:lnTo>
                <a:lnTo>
                  <a:pt x="1698737" y="374650"/>
                </a:lnTo>
                <a:lnTo>
                  <a:pt x="1777466" y="374650"/>
                </a:lnTo>
                <a:lnTo>
                  <a:pt x="1780323" y="374650"/>
                </a:lnTo>
                <a:lnTo>
                  <a:pt x="1783180" y="374968"/>
                </a:lnTo>
                <a:lnTo>
                  <a:pt x="1786037" y="375603"/>
                </a:lnTo>
                <a:lnTo>
                  <a:pt x="1788577" y="376873"/>
                </a:lnTo>
                <a:lnTo>
                  <a:pt x="1791117" y="377826"/>
                </a:lnTo>
                <a:lnTo>
                  <a:pt x="1793656" y="379414"/>
                </a:lnTo>
                <a:lnTo>
                  <a:pt x="1795878" y="381001"/>
                </a:lnTo>
                <a:lnTo>
                  <a:pt x="1797783" y="382907"/>
                </a:lnTo>
                <a:lnTo>
                  <a:pt x="1799688" y="384812"/>
                </a:lnTo>
                <a:lnTo>
                  <a:pt x="1801275" y="387035"/>
                </a:lnTo>
                <a:lnTo>
                  <a:pt x="1802862" y="389576"/>
                </a:lnTo>
                <a:lnTo>
                  <a:pt x="1803815" y="392116"/>
                </a:lnTo>
                <a:lnTo>
                  <a:pt x="1805085" y="394657"/>
                </a:lnTo>
                <a:lnTo>
                  <a:pt x="1805720" y="397515"/>
                </a:lnTo>
                <a:lnTo>
                  <a:pt x="1806037" y="400055"/>
                </a:lnTo>
                <a:lnTo>
                  <a:pt x="1806037" y="403231"/>
                </a:lnTo>
                <a:lnTo>
                  <a:pt x="1806037" y="475952"/>
                </a:lnTo>
                <a:lnTo>
                  <a:pt x="1819053" y="478175"/>
                </a:lnTo>
                <a:lnTo>
                  <a:pt x="1825719" y="479446"/>
                </a:lnTo>
                <a:lnTo>
                  <a:pt x="1831433" y="481033"/>
                </a:lnTo>
                <a:lnTo>
                  <a:pt x="1837148" y="482939"/>
                </a:lnTo>
                <a:lnTo>
                  <a:pt x="1842862" y="484844"/>
                </a:lnTo>
                <a:lnTo>
                  <a:pt x="1848258" y="487067"/>
                </a:lnTo>
                <a:lnTo>
                  <a:pt x="1853338" y="489607"/>
                </a:lnTo>
                <a:lnTo>
                  <a:pt x="1858099" y="492466"/>
                </a:lnTo>
                <a:lnTo>
                  <a:pt x="1863179" y="495324"/>
                </a:lnTo>
                <a:lnTo>
                  <a:pt x="1867623" y="498817"/>
                </a:lnTo>
                <a:lnTo>
                  <a:pt x="1872385" y="502310"/>
                </a:lnTo>
                <a:lnTo>
                  <a:pt x="1876512" y="506438"/>
                </a:lnTo>
                <a:lnTo>
                  <a:pt x="1880639" y="510567"/>
                </a:lnTo>
                <a:lnTo>
                  <a:pt x="1885083" y="515648"/>
                </a:lnTo>
                <a:lnTo>
                  <a:pt x="1888893" y="520729"/>
                </a:lnTo>
                <a:lnTo>
                  <a:pt x="1892702" y="526127"/>
                </a:lnTo>
                <a:lnTo>
                  <a:pt x="1896194" y="532161"/>
                </a:lnTo>
                <a:lnTo>
                  <a:pt x="1900003" y="538194"/>
                </a:lnTo>
                <a:lnTo>
                  <a:pt x="1903178" y="545181"/>
                </a:lnTo>
                <a:lnTo>
                  <a:pt x="1906670" y="552167"/>
                </a:lnTo>
                <a:lnTo>
                  <a:pt x="1909845" y="559789"/>
                </a:lnTo>
                <a:lnTo>
                  <a:pt x="1913337" y="567728"/>
                </a:lnTo>
                <a:lnTo>
                  <a:pt x="1916194" y="576619"/>
                </a:lnTo>
                <a:lnTo>
                  <a:pt x="1922543" y="595038"/>
                </a:lnTo>
                <a:lnTo>
                  <a:pt x="1928574" y="615679"/>
                </a:lnTo>
                <a:lnTo>
                  <a:pt x="1934289" y="638544"/>
                </a:lnTo>
                <a:lnTo>
                  <a:pt x="1940003" y="663631"/>
                </a:lnTo>
                <a:lnTo>
                  <a:pt x="1943812" y="680462"/>
                </a:lnTo>
                <a:lnTo>
                  <a:pt x="1948891" y="696975"/>
                </a:lnTo>
                <a:lnTo>
                  <a:pt x="1954288" y="713488"/>
                </a:lnTo>
                <a:lnTo>
                  <a:pt x="1960320" y="729684"/>
                </a:lnTo>
                <a:lnTo>
                  <a:pt x="1966669" y="745562"/>
                </a:lnTo>
                <a:lnTo>
                  <a:pt x="1973970" y="761758"/>
                </a:lnTo>
                <a:lnTo>
                  <a:pt x="1981589" y="777318"/>
                </a:lnTo>
                <a:lnTo>
                  <a:pt x="1990160" y="792561"/>
                </a:lnTo>
                <a:lnTo>
                  <a:pt x="1998414" y="808122"/>
                </a:lnTo>
                <a:lnTo>
                  <a:pt x="2007620" y="823365"/>
                </a:lnTo>
                <a:lnTo>
                  <a:pt x="2017779" y="838290"/>
                </a:lnTo>
                <a:lnTo>
                  <a:pt x="2027620" y="852898"/>
                </a:lnTo>
                <a:lnTo>
                  <a:pt x="2038096" y="867823"/>
                </a:lnTo>
                <a:lnTo>
                  <a:pt x="2048572" y="882113"/>
                </a:lnTo>
                <a:lnTo>
                  <a:pt x="2059683" y="896404"/>
                </a:lnTo>
                <a:lnTo>
                  <a:pt x="2070794" y="910376"/>
                </a:lnTo>
                <a:lnTo>
                  <a:pt x="2082222" y="924667"/>
                </a:lnTo>
                <a:lnTo>
                  <a:pt x="2094285" y="938957"/>
                </a:lnTo>
                <a:lnTo>
                  <a:pt x="2118412" y="966267"/>
                </a:lnTo>
                <a:lnTo>
                  <a:pt x="2143174" y="993578"/>
                </a:lnTo>
                <a:lnTo>
                  <a:pt x="2167935" y="1020253"/>
                </a:lnTo>
                <a:lnTo>
                  <a:pt x="2218093" y="1072650"/>
                </a:lnTo>
                <a:lnTo>
                  <a:pt x="2242537" y="1098373"/>
                </a:lnTo>
                <a:lnTo>
                  <a:pt x="2266663" y="1124095"/>
                </a:lnTo>
                <a:lnTo>
                  <a:pt x="2274282" y="1132352"/>
                </a:lnTo>
                <a:lnTo>
                  <a:pt x="2281266" y="1140926"/>
                </a:lnTo>
                <a:lnTo>
                  <a:pt x="2288568" y="1149500"/>
                </a:lnTo>
                <a:lnTo>
                  <a:pt x="2295234" y="1158709"/>
                </a:lnTo>
                <a:lnTo>
                  <a:pt x="2301901" y="1168236"/>
                </a:lnTo>
                <a:lnTo>
                  <a:pt x="2308250" y="1178081"/>
                </a:lnTo>
                <a:lnTo>
                  <a:pt x="2314916" y="1187925"/>
                </a:lnTo>
                <a:lnTo>
                  <a:pt x="2320948" y="1198087"/>
                </a:lnTo>
                <a:lnTo>
                  <a:pt x="2326980" y="1208884"/>
                </a:lnTo>
                <a:lnTo>
                  <a:pt x="2333329" y="1219681"/>
                </a:lnTo>
                <a:lnTo>
                  <a:pt x="2344757" y="1241593"/>
                </a:lnTo>
                <a:lnTo>
                  <a:pt x="2355868" y="1264457"/>
                </a:lnTo>
                <a:lnTo>
                  <a:pt x="2366026" y="1287639"/>
                </a:lnTo>
                <a:lnTo>
                  <a:pt x="2375550" y="1311774"/>
                </a:lnTo>
                <a:lnTo>
                  <a:pt x="2385391" y="1335909"/>
                </a:lnTo>
                <a:lnTo>
                  <a:pt x="2393645" y="1360361"/>
                </a:lnTo>
                <a:lnTo>
                  <a:pt x="2402216" y="1384813"/>
                </a:lnTo>
                <a:lnTo>
                  <a:pt x="2409835" y="1409265"/>
                </a:lnTo>
                <a:lnTo>
                  <a:pt x="2417136" y="1434035"/>
                </a:lnTo>
                <a:lnTo>
                  <a:pt x="2423803" y="1457852"/>
                </a:lnTo>
                <a:lnTo>
                  <a:pt x="2430152" y="1481669"/>
                </a:lnTo>
                <a:lnTo>
                  <a:pt x="2435866" y="1505169"/>
                </a:lnTo>
                <a:lnTo>
                  <a:pt x="2441263" y="1527716"/>
                </a:lnTo>
                <a:lnTo>
                  <a:pt x="2446025" y="1549945"/>
                </a:lnTo>
                <a:lnTo>
                  <a:pt x="2450787" y="1570904"/>
                </a:lnTo>
                <a:lnTo>
                  <a:pt x="2458406" y="1609964"/>
                </a:lnTo>
                <a:lnTo>
                  <a:pt x="2464437" y="1643943"/>
                </a:lnTo>
                <a:lnTo>
                  <a:pt x="2468881" y="1672206"/>
                </a:lnTo>
                <a:lnTo>
                  <a:pt x="2472056" y="1693800"/>
                </a:lnTo>
                <a:lnTo>
                  <a:pt x="2474913" y="1711584"/>
                </a:lnTo>
                <a:lnTo>
                  <a:pt x="2474278" y="1722381"/>
                </a:lnTo>
                <a:lnTo>
                  <a:pt x="2473643" y="1733178"/>
                </a:lnTo>
                <a:lnTo>
                  <a:pt x="2472056" y="1743340"/>
                </a:lnTo>
                <a:lnTo>
                  <a:pt x="2470151" y="1753820"/>
                </a:lnTo>
                <a:lnTo>
                  <a:pt x="2467929" y="1763664"/>
                </a:lnTo>
                <a:lnTo>
                  <a:pt x="2465072" y="1773508"/>
                </a:lnTo>
                <a:lnTo>
                  <a:pt x="2462215" y="1783035"/>
                </a:lnTo>
                <a:lnTo>
                  <a:pt x="2458406" y="1792880"/>
                </a:lnTo>
                <a:lnTo>
                  <a:pt x="2453961" y="1802089"/>
                </a:lnTo>
                <a:lnTo>
                  <a:pt x="2449517" y="1810981"/>
                </a:lnTo>
                <a:lnTo>
                  <a:pt x="2444438" y="1819872"/>
                </a:lnTo>
                <a:lnTo>
                  <a:pt x="2439041" y="1828447"/>
                </a:lnTo>
                <a:lnTo>
                  <a:pt x="2433009" y="1836386"/>
                </a:lnTo>
                <a:lnTo>
                  <a:pt x="2426978" y="1844325"/>
                </a:lnTo>
                <a:lnTo>
                  <a:pt x="2420311" y="1851629"/>
                </a:lnTo>
                <a:lnTo>
                  <a:pt x="2413644" y="1858932"/>
                </a:lnTo>
                <a:lnTo>
                  <a:pt x="2406343" y="1865919"/>
                </a:lnTo>
                <a:lnTo>
                  <a:pt x="2398724" y="1872270"/>
                </a:lnTo>
                <a:lnTo>
                  <a:pt x="2391105" y="1878939"/>
                </a:lnTo>
                <a:lnTo>
                  <a:pt x="2382851" y="1884655"/>
                </a:lnTo>
                <a:lnTo>
                  <a:pt x="2374280" y="1890053"/>
                </a:lnTo>
                <a:lnTo>
                  <a:pt x="2365709" y="1894817"/>
                </a:lnTo>
                <a:lnTo>
                  <a:pt x="2356503" y="1899580"/>
                </a:lnTo>
                <a:lnTo>
                  <a:pt x="2347297" y="1903709"/>
                </a:lnTo>
                <a:lnTo>
                  <a:pt x="2337773" y="1907519"/>
                </a:lnTo>
                <a:lnTo>
                  <a:pt x="2328249" y="1910695"/>
                </a:lnTo>
                <a:lnTo>
                  <a:pt x="2318408" y="1913553"/>
                </a:lnTo>
                <a:lnTo>
                  <a:pt x="2308250" y="1916094"/>
                </a:lnTo>
                <a:lnTo>
                  <a:pt x="2298091" y="1917364"/>
                </a:lnTo>
                <a:lnTo>
                  <a:pt x="2287615" y="1918952"/>
                </a:lnTo>
                <a:lnTo>
                  <a:pt x="2277139" y="1919904"/>
                </a:lnTo>
                <a:lnTo>
                  <a:pt x="2266346" y="1920222"/>
                </a:lnTo>
                <a:lnTo>
                  <a:pt x="2227934" y="1920222"/>
                </a:lnTo>
                <a:lnTo>
                  <a:pt x="2227934" y="1976748"/>
                </a:lnTo>
                <a:lnTo>
                  <a:pt x="2227616" y="1980876"/>
                </a:lnTo>
                <a:lnTo>
                  <a:pt x="2227299" y="1985322"/>
                </a:lnTo>
                <a:lnTo>
                  <a:pt x="2226029" y="1989133"/>
                </a:lnTo>
                <a:lnTo>
                  <a:pt x="2225077" y="1992943"/>
                </a:lnTo>
                <a:lnTo>
                  <a:pt x="2223489" y="1996437"/>
                </a:lnTo>
                <a:lnTo>
                  <a:pt x="2221585" y="1999612"/>
                </a:lnTo>
                <a:lnTo>
                  <a:pt x="2219363" y="2002788"/>
                </a:lnTo>
                <a:lnTo>
                  <a:pt x="2216823" y="2005963"/>
                </a:lnTo>
                <a:lnTo>
                  <a:pt x="2214283" y="2008504"/>
                </a:lnTo>
                <a:lnTo>
                  <a:pt x="2211744" y="2010727"/>
                </a:lnTo>
                <a:lnTo>
                  <a:pt x="2208252" y="2012632"/>
                </a:lnTo>
                <a:lnTo>
                  <a:pt x="2205077" y="2014538"/>
                </a:lnTo>
                <a:lnTo>
                  <a:pt x="2201585" y="2016125"/>
                </a:lnTo>
                <a:lnTo>
                  <a:pt x="2197776" y="2017078"/>
                </a:lnTo>
                <a:lnTo>
                  <a:pt x="2194284" y="2017713"/>
                </a:lnTo>
                <a:lnTo>
                  <a:pt x="2190474" y="2017713"/>
                </a:lnTo>
                <a:lnTo>
                  <a:pt x="2066667" y="2017713"/>
                </a:lnTo>
                <a:lnTo>
                  <a:pt x="2062857" y="2017713"/>
                </a:lnTo>
                <a:lnTo>
                  <a:pt x="2059048" y="2017078"/>
                </a:lnTo>
                <a:lnTo>
                  <a:pt x="2055239" y="2016125"/>
                </a:lnTo>
                <a:lnTo>
                  <a:pt x="2051747" y="2014538"/>
                </a:lnTo>
                <a:lnTo>
                  <a:pt x="2048572" y="2012632"/>
                </a:lnTo>
                <a:lnTo>
                  <a:pt x="2045715" y="2010727"/>
                </a:lnTo>
                <a:lnTo>
                  <a:pt x="2042540" y="2008504"/>
                </a:lnTo>
                <a:lnTo>
                  <a:pt x="2040001" y="2005963"/>
                </a:lnTo>
                <a:lnTo>
                  <a:pt x="2037461" y="2002788"/>
                </a:lnTo>
                <a:lnTo>
                  <a:pt x="2035239" y="1999612"/>
                </a:lnTo>
                <a:lnTo>
                  <a:pt x="2033334" y="1996437"/>
                </a:lnTo>
                <a:lnTo>
                  <a:pt x="2031747" y="1992943"/>
                </a:lnTo>
                <a:lnTo>
                  <a:pt x="2030795" y="1989133"/>
                </a:lnTo>
                <a:lnTo>
                  <a:pt x="2029525" y="1985322"/>
                </a:lnTo>
                <a:lnTo>
                  <a:pt x="2029207" y="1980876"/>
                </a:lnTo>
                <a:lnTo>
                  <a:pt x="2028890" y="1976748"/>
                </a:lnTo>
                <a:lnTo>
                  <a:pt x="2028890" y="1920222"/>
                </a:lnTo>
                <a:lnTo>
                  <a:pt x="721931" y="1920222"/>
                </a:lnTo>
                <a:lnTo>
                  <a:pt x="721931" y="1976748"/>
                </a:lnTo>
                <a:lnTo>
                  <a:pt x="721931" y="1980876"/>
                </a:lnTo>
                <a:lnTo>
                  <a:pt x="720978" y="1985322"/>
                </a:lnTo>
                <a:lnTo>
                  <a:pt x="720344" y="1989133"/>
                </a:lnTo>
                <a:lnTo>
                  <a:pt x="718756" y="1992943"/>
                </a:lnTo>
                <a:lnTo>
                  <a:pt x="717169" y="1996437"/>
                </a:lnTo>
                <a:lnTo>
                  <a:pt x="715264" y="1999612"/>
                </a:lnTo>
                <a:lnTo>
                  <a:pt x="713360" y="2002788"/>
                </a:lnTo>
                <a:lnTo>
                  <a:pt x="710820" y="2005963"/>
                </a:lnTo>
                <a:lnTo>
                  <a:pt x="707963" y="2008504"/>
                </a:lnTo>
                <a:lnTo>
                  <a:pt x="705423" y="2010727"/>
                </a:lnTo>
                <a:lnTo>
                  <a:pt x="702249" y="2012632"/>
                </a:lnTo>
                <a:lnTo>
                  <a:pt x="698757" y="2014538"/>
                </a:lnTo>
                <a:lnTo>
                  <a:pt x="695582" y="2016125"/>
                </a:lnTo>
                <a:lnTo>
                  <a:pt x="692090" y="2017078"/>
                </a:lnTo>
                <a:lnTo>
                  <a:pt x="688281" y="2017713"/>
                </a:lnTo>
                <a:lnTo>
                  <a:pt x="684471" y="2017713"/>
                </a:lnTo>
                <a:lnTo>
                  <a:pt x="560347" y="2017713"/>
                </a:lnTo>
                <a:lnTo>
                  <a:pt x="556537" y="2017713"/>
                </a:lnTo>
                <a:lnTo>
                  <a:pt x="552728" y="2017078"/>
                </a:lnTo>
                <a:lnTo>
                  <a:pt x="549236" y="2016125"/>
                </a:lnTo>
                <a:lnTo>
                  <a:pt x="545744" y="2014538"/>
                </a:lnTo>
                <a:lnTo>
                  <a:pt x="542569" y="2012632"/>
                </a:lnTo>
                <a:lnTo>
                  <a:pt x="539395" y="2010727"/>
                </a:lnTo>
                <a:lnTo>
                  <a:pt x="536220" y="2008504"/>
                </a:lnTo>
                <a:lnTo>
                  <a:pt x="533680" y="2005963"/>
                </a:lnTo>
                <a:lnTo>
                  <a:pt x="531458" y="2002788"/>
                </a:lnTo>
                <a:lnTo>
                  <a:pt x="528919" y="1999612"/>
                </a:lnTo>
                <a:lnTo>
                  <a:pt x="527014" y="1996437"/>
                </a:lnTo>
                <a:lnTo>
                  <a:pt x="525744" y="1992943"/>
                </a:lnTo>
                <a:lnTo>
                  <a:pt x="524474" y="1989133"/>
                </a:lnTo>
                <a:lnTo>
                  <a:pt x="523839" y="1985322"/>
                </a:lnTo>
                <a:lnTo>
                  <a:pt x="522887" y="1980876"/>
                </a:lnTo>
                <a:lnTo>
                  <a:pt x="522887" y="1976748"/>
                </a:lnTo>
                <a:lnTo>
                  <a:pt x="522887" y="1920222"/>
                </a:lnTo>
                <a:lnTo>
                  <a:pt x="484158" y="1920222"/>
                </a:lnTo>
                <a:lnTo>
                  <a:pt x="473682" y="1919904"/>
                </a:lnTo>
                <a:lnTo>
                  <a:pt x="463206" y="1918952"/>
                </a:lnTo>
                <a:lnTo>
                  <a:pt x="452412" y="1917364"/>
                </a:lnTo>
                <a:lnTo>
                  <a:pt x="442571" y="1916094"/>
                </a:lnTo>
                <a:lnTo>
                  <a:pt x="432413" y="1913553"/>
                </a:lnTo>
                <a:lnTo>
                  <a:pt x="422254" y="1910695"/>
                </a:lnTo>
                <a:lnTo>
                  <a:pt x="412730" y="1907519"/>
                </a:lnTo>
                <a:lnTo>
                  <a:pt x="403207" y="1903709"/>
                </a:lnTo>
                <a:lnTo>
                  <a:pt x="394001" y="1899580"/>
                </a:lnTo>
                <a:lnTo>
                  <a:pt x="385112" y="1894817"/>
                </a:lnTo>
                <a:lnTo>
                  <a:pt x="376541" y="1890053"/>
                </a:lnTo>
                <a:lnTo>
                  <a:pt x="367969" y="1884655"/>
                </a:lnTo>
                <a:lnTo>
                  <a:pt x="360033" y="1878939"/>
                </a:lnTo>
                <a:lnTo>
                  <a:pt x="352097" y="1872270"/>
                </a:lnTo>
                <a:lnTo>
                  <a:pt x="344160" y="1865919"/>
                </a:lnTo>
                <a:lnTo>
                  <a:pt x="337176" y="1858932"/>
                </a:lnTo>
                <a:lnTo>
                  <a:pt x="330192" y="1851629"/>
                </a:lnTo>
                <a:lnTo>
                  <a:pt x="323526" y="1844325"/>
                </a:lnTo>
                <a:lnTo>
                  <a:pt x="317494" y="1836386"/>
                </a:lnTo>
                <a:lnTo>
                  <a:pt x="311780" y="1828447"/>
                </a:lnTo>
                <a:lnTo>
                  <a:pt x="306383" y="1819872"/>
                </a:lnTo>
                <a:lnTo>
                  <a:pt x="301621" y="1810981"/>
                </a:lnTo>
                <a:lnTo>
                  <a:pt x="296860" y="1802089"/>
                </a:lnTo>
                <a:lnTo>
                  <a:pt x="292733" y="1792880"/>
                </a:lnTo>
                <a:lnTo>
                  <a:pt x="288923" y="1783035"/>
                </a:lnTo>
                <a:lnTo>
                  <a:pt x="285431" y="1773508"/>
                </a:lnTo>
                <a:lnTo>
                  <a:pt x="282574" y="1763664"/>
                </a:lnTo>
                <a:lnTo>
                  <a:pt x="280352" y="1753820"/>
                </a:lnTo>
                <a:lnTo>
                  <a:pt x="278447" y="1743340"/>
                </a:lnTo>
                <a:lnTo>
                  <a:pt x="277495" y="1733178"/>
                </a:lnTo>
                <a:lnTo>
                  <a:pt x="276543" y="1722381"/>
                </a:lnTo>
                <a:lnTo>
                  <a:pt x="276225" y="1711584"/>
                </a:lnTo>
                <a:lnTo>
                  <a:pt x="278447" y="1693800"/>
                </a:lnTo>
                <a:lnTo>
                  <a:pt x="281939" y="1672206"/>
                </a:lnTo>
                <a:lnTo>
                  <a:pt x="286701" y="1643943"/>
                </a:lnTo>
                <a:lnTo>
                  <a:pt x="292733" y="1609964"/>
                </a:lnTo>
                <a:lnTo>
                  <a:pt x="300352" y="1570904"/>
                </a:lnTo>
                <a:lnTo>
                  <a:pt x="304478" y="1549945"/>
                </a:lnTo>
                <a:lnTo>
                  <a:pt x="309558" y="1527716"/>
                </a:lnTo>
                <a:lnTo>
                  <a:pt x="314954" y="1505169"/>
                </a:lnTo>
                <a:lnTo>
                  <a:pt x="320669" y="1481669"/>
                </a:lnTo>
                <a:lnTo>
                  <a:pt x="327018" y="1457852"/>
                </a:lnTo>
                <a:lnTo>
                  <a:pt x="333684" y="1434035"/>
                </a:lnTo>
                <a:lnTo>
                  <a:pt x="340986" y="1409265"/>
                </a:lnTo>
                <a:lnTo>
                  <a:pt x="348922" y="1384813"/>
                </a:lnTo>
                <a:lnTo>
                  <a:pt x="356858" y="1360361"/>
                </a:lnTo>
                <a:lnTo>
                  <a:pt x="365747" y="1335909"/>
                </a:lnTo>
                <a:lnTo>
                  <a:pt x="374953" y="1311774"/>
                </a:lnTo>
                <a:lnTo>
                  <a:pt x="384794" y="1287639"/>
                </a:lnTo>
                <a:lnTo>
                  <a:pt x="395270" y="1264457"/>
                </a:lnTo>
                <a:lnTo>
                  <a:pt x="405746" y="1241593"/>
                </a:lnTo>
                <a:lnTo>
                  <a:pt x="417810" y="1219681"/>
                </a:lnTo>
                <a:lnTo>
                  <a:pt x="423524" y="1208884"/>
                </a:lnTo>
                <a:lnTo>
                  <a:pt x="429555" y="1198087"/>
                </a:lnTo>
                <a:lnTo>
                  <a:pt x="435587" y="1187925"/>
                </a:lnTo>
                <a:lnTo>
                  <a:pt x="442254" y="1178081"/>
                </a:lnTo>
                <a:lnTo>
                  <a:pt x="448603" y="1168236"/>
                </a:lnTo>
                <a:lnTo>
                  <a:pt x="455587" y="1158709"/>
                </a:lnTo>
                <a:lnTo>
                  <a:pt x="462571" y="1149500"/>
                </a:lnTo>
                <a:lnTo>
                  <a:pt x="469237" y="1140926"/>
                </a:lnTo>
                <a:lnTo>
                  <a:pt x="476539" y="1132352"/>
                </a:lnTo>
                <a:lnTo>
                  <a:pt x="483840" y="1124095"/>
                </a:lnTo>
                <a:lnTo>
                  <a:pt x="507967" y="1098373"/>
                </a:lnTo>
                <a:lnTo>
                  <a:pt x="532411" y="1072650"/>
                </a:lnTo>
                <a:lnTo>
                  <a:pt x="582568" y="1020253"/>
                </a:lnTo>
                <a:lnTo>
                  <a:pt x="607965" y="993578"/>
                </a:lnTo>
                <a:lnTo>
                  <a:pt x="632409" y="966267"/>
                </a:lnTo>
                <a:lnTo>
                  <a:pt x="656535" y="938957"/>
                </a:lnTo>
                <a:lnTo>
                  <a:pt x="668281" y="924667"/>
                </a:lnTo>
                <a:lnTo>
                  <a:pt x="679709" y="910376"/>
                </a:lnTo>
                <a:lnTo>
                  <a:pt x="691138" y="896404"/>
                </a:lnTo>
                <a:lnTo>
                  <a:pt x="702249" y="882113"/>
                </a:lnTo>
                <a:lnTo>
                  <a:pt x="713042" y="867823"/>
                </a:lnTo>
                <a:lnTo>
                  <a:pt x="723201" y="852898"/>
                </a:lnTo>
                <a:lnTo>
                  <a:pt x="733359" y="838290"/>
                </a:lnTo>
                <a:lnTo>
                  <a:pt x="742883" y="823365"/>
                </a:lnTo>
                <a:lnTo>
                  <a:pt x="752089" y="808122"/>
                </a:lnTo>
                <a:lnTo>
                  <a:pt x="760978" y="792561"/>
                </a:lnTo>
                <a:lnTo>
                  <a:pt x="768914" y="777318"/>
                </a:lnTo>
                <a:lnTo>
                  <a:pt x="776850" y="761758"/>
                </a:lnTo>
                <a:lnTo>
                  <a:pt x="783834" y="745562"/>
                </a:lnTo>
                <a:lnTo>
                  <a:pt x="790818" y="729684"/>
                </a:lnTo>
                <a:lnTo>
                  <a:pt x="796533" y="713488"/>
                </a:lnTo>
                <a:lnTo>
                  <a:pt x="802247" y="696975"/>
                </a:lnTo>
                <a:lnTo>
                  <a:pt x="806691" y="680462"/>
                </a:lnTo>
                <a:lnTo>
                  <a:pt x="810818" y="663631"/>
                </a:lnTo>
                <a:lnTo>
                  <a:pt x="816532" y="638544"/>
                </a:lnTo>
                <a:lnTo>
                  <a:pt x="822564" y="615679"/>
                </a:lnTo>
                <a:lnTo>
                  <a:pt x="828278" y="595038"/>
                </a:lnTo>
                <a:lnTo>
                  <a:pt x="834627" y="576619"/>
                </a:lnTo>
                <a:lnTo>
                  <a:pt x="837802" y="567728"/>
                </a:lnTo>
                <a:lnTo>
                  <a:pt x="840659" y="559789"/>
                </a:lnTo>
                <a:lnTo>
                  <a:pt x="844151" y="552167"/>
                </a:lnTo>
                <a:lnTo>
                  <a:pt x="847643" y="545181"/>
                </a:lnTo>
                <a:lnTo>
                  <a:pt x="851135" y="538194"/>
                </a:lnTo>
                <a:lnTo>
                  <a:pt x="854627" y="532161"/>
                </a:lnTo>
                <a:lnTo>
                  <a:pt x="858436" y="526127"/>
                </a:lnTo>
                <a:lnTo>
                  <a:pt x="862246" y="520729"/>
                </a:lnTo>
                <a:lnTo>
                  <a:pt x="866055" y="515648"/>
                </a:lnTo>
                <a:lnTo>
                  <a:pt x="869865" y="510567"/>
                </a:lnTo>
                <a:lnTo>
                  <a:pt x="873991" y="506438"/>
                </a:lnTo>
                <a:lnTo>
                  <a:pt x="878753" y="502310"/>
                </a:lnTo>
                <a:lnTo>
                  <a:pt x="882880" y="498817"/>
                </a:lnTo>
                <a:lnTo>
                  <a:pt x="887324" y="495324"/>
                </a:lnTo>
                <a:lnTo>
                  <a:pt x="892404" y="492466"/>
                </a:lnTo>
                <a:lnTo>
                  <a:pt x="897483" y="489607"/>
                </a:lnTo>
                <a:lnTo>
                  <a:pt x="902245" y="487067"/>
                </a:lnTo>
                <a:lnTo>
                  <a:pt x="907642" y="484844"/>
                </a:lnTo>
                <a:lnTo>
                  <a:pt x="913356" y="482939"/>
                </a:lnTo>
                <a:lnTo>
                  <a:pt x="919070" y="481033"/>
                </a:lnTo>
                <a:lnTo>
                  <a:pt x="925419" y="479446"/>
                </a:lnTo>
                <a:lnTo>
                  <a:pt x="931451" y="478175"/>
                </a:lnTo>
                <a:lnTo>
                  <a:pt x="944466" y="475952"/>
                </a:lnTo>
                <a:lnTo>
                  <a:pt x="944466" y="403231"/>
                </a:lnTo>
                <a:lnTo>
                  <a:pt x="944466" y="400055"/>
                </a:lnTo>
                <a:lnTo>
                  <a:pt x="945101" y="397515"/>
                </a:lnTo>
                <a:lnTo>
                  <a:pt x="945736" y="394657"/>
                </a:lnTo>
                <a:lnTo>
                  <a:pt x="946688" y="392116"/>
                </a:lnTo>
                <a:lnTo>
                  <a:pt x="947958" y="389576"/>
                </a:lnTo>
                <a:lnTo>
                  <a:pt x="949546" y="387035"/>
                </a:lnTo>
                <a:lnTo>
                  <a:pt x="950815" y="384812"/>
                </a:lnTo>
                <a:lnTo>
                  <a:pt x="952720" y="382907"/>
                </a:lnTo>
                <a:lnTo>
                  <a:pt x="955260" y="381001"/>
                </a:lnTo>
                <a:lnTo>
                  <a:pt x="957164" y="379414"/>
                </a:lnTo>
                <a:lnTo>
                  <a:pt x="959704" y="377826"/>
                </a:lnTo>
                <a:lnTo>
                  <a:pt x="961926" y="376873"/>
                </a:lnTo>
                <a:lnTo>
                  <a:pt x="964783" y="375603"/>
                </a:lnTo>
                <a:lnTo>
                  <a:pt x="967640" y="374968"/>
                </a:lnTo>
                <a:lnTo>
                  <a:pt x="970497" y="374650"/>
                </a:lnTo>
                <a:close/>
                <a:moveTo>
                  <a:pt x="806133" y="69850"/>
                </a:moveTo>
                <a:lnTo>
                  <a:pt x="790258" y="70168"/>
                </a:lnTo>
                <a:lnTo>
                  <a:pt x="774383" y="70485"/>
                </a:lnTo>
                <a:lnTo>
                  <a:pt x="758825" y="71120"/>
                </a:lnTo>
                <a:lnTo>
                  <a:pt x="743585" y="72390"/>
                </a:lnTo>
                <a:lnTo>
                  <a:pt x="728663" y="73660"/>
                </a:lnTo>
                <a:lnTo>
                  <a:pt x="713740" y="74930"/>
                </a:lnTo>
                <a:lnTo>
                  <a:pt x="699453" y="76835"/>
                </a:lnTo>
                <a:lnTo>
                  <a:pt x="685483" y="79058"/>
                </a:lnTo>
                <a:lnTo>
                  <a:pt x="671513" y="81280"/>
                </a:lnTo>
                <a:lnTo>
                  <a:pt x="657860" y="83820"/>
                </a:lnTo>
                <a:lnTo>
                  <a:pt x="644843" y="86678"/>
                </a:lnTo>
                <a:lnTo>
                  <a:pt x="631825" y="89535"/>
                </a:lnTo>
                <a:lnTo>
                  <a:pt x="618808" y="92710"/>
                </a:lnTo>
                <a:lnTo>
                  <a:pt x="606425" y="96203"/>
                </a:lnTo>
                <a:lnTo>
                  <a:pt x="594360" y="99695"/>
                </a:lnTo>
                <a:lnTo>
                  <a:pt x="582295" y="102870"/>
                </a:lnTo>
                <a:lnTo>
                  <a:pt x="570865" y="106680"/>
                </a:lnTo>
                <a:lnTo>
                  <a:pt x="559753" y="111125"/>
                </a:lnTo>
                <a:lnTo>
                  <a:pt x="538163" y="119380"/>
                </a:lnTo>
                <a:lnTo>
                  <a:pt x="517525" y="128270"/>
                </a:lnTo>
                <a:lnTo>
                  <a:pt x="497840" y="137478"/>
                </a:lnTo>
                <a:lnTo>
                  <a:pt x="479108" y="147003"/>
                </a:lnTo>
                <a:lnTo>
                  <a:pt x="461963" y="156845"/>
                </a:lnTo>
                <a:lnTo>
                  <a:pt x="445453" y="167005"/>
                </a:lnTo>
                <a:lnTo>
                  <a:pt x="430213" y="177165"/>
                </a:lnTo>
                <a:lnTo>
                  <a:pt x="415925" y="187008"/>
                </a:lnTo>
                <a:lnTo>
                  <a:pt x="402590" y="197168"/>
                </a:lnTo>
                <a:lnTo>
                  <a:pt x="390525" y="207010"/>
                </a:lnTo>
                <a:lnTo>
                  <a:pt x="379095" y="216853"/>
                </a:lnTo>
                <a:lnTo>
                  <a:pt x="368935" y="226060"/>
                </a:lnTo>
                <a:lnTo>
                  <a:pt x="359410" y="235268"/>
                </a:lnTo>
                <a:lnTo>
                  <a:pt x="351155" y="244158"/>
                </a:lnTo>
                <a:lnTo>
                  <a:pt x="343218" y="252095"/>
                </a:lnTo>
                <a:lnTo>
                  <a:pt x="336868" y="259398"/>
                </a:lnTo>
                <a:lnTo>
                  <a:pt x="331153" y="266383"/>
                </a:lnTo>
                <a:lnTo>
                  <a:pt x="322263" y="277813"/>
                </a:lnTo>
                <a:lnTo>
                  <a:pt x="316548" y="285433"/>
                </a:lnTo>
                <a:lnTo>
                  <a:pt x="314325" y="289243"/>
                </a:lnTo>
                <a:lnTo>
                  <a:pt x="312420" y="292735"/>
                </a:lnTo>
                <a:lnTo>
                  <a:pt x="310515" y="296545"/>
                </a:lnTo>
                <a:lnTo>
                  <a:pt x="309245" y="300355"/>
                </a:lnTo>
                <a:lnTo>
                  <a:pt x="308610" y="304483"/>
                </a:lnTo>
                <a:lnTo>
                  <a:pt x="308293" y="308293"/>
                </a:lnTo>
                <a:lnTo>
                  <a:pt x="307658" y="312738"/>
                </a:lnTo>
                <a:lnTo>
                  <a:pt x="308293" y="316548"/>
                </a:lnTo>
                <a:lnTo>
                  <a:pt x="308928" y="320358"/>
                </a:lnTo>
                <a:lnTo>
                  <a:pt x="310198" y="324168"/>
                </a:lnTo>
                <a:lnTo>
                  <a:pt x="311468" y="327978"/>
                </a:lnTo>
                <a:lnTo>
                  <a:pt x="313055" y="331788"/>
                </a:lnTo>
                <a:lnTo>
                  <a:pt x="315595" y="335280"/>
                </a:lnTo>
                <a:lnTo>
                  <a:pt x="317818" y="338138"/>
                </a:lnTo>
                <a:lnTo>
                  <a:pt x="320675" y="341313"/>
                </a:lnTo>
                <a:lnTo>
                  <a:pt x="323850" y="343853"/>
                </a:lnTo>
                <a:lnTo>
                  <a:pt x="327343" y="346393"/>
                </a:lnTo>
                <a:lnTo>
                  <a:pt x="331153" y="348615"/>
                </a:lnTo>
                <a:lnTo>
                  <a:pt x="334963" y="350203"/>
                </a:lnTo>
                <a:lnTo>
                  <a:pt x="338773" y="351155"/>
                </a:lnTo>
                <a:lnTo>
                  <a:pt x="342583" y="352108"/>
                </a:lnTo>
                <a:lnTo>
                  <a:pt x="346710" y="352743"/>
                </a:lnTo>
                <a:lnTo>
                  <a:pt x="350520" y="352743"/>
                </a:lnTo>
                <a:lnTo>
                  <a:pt x="354965" y="352425"/>
                </a:lnTo>
                <a:lnTo>
                  <a:pt x="358775" y="351790"/>
                </a:lnTo>
                <a:lnTo>
                  <a:pt x="362585" y="350520"/>
                </a:lnTo>
                <a:lnTo>
                  <a:pt x="366395" y="349250"/>
                </a:lnTo>
                <a:lnTo>
                  <a:pt x="369888" y="347345"/>
                </a:lnTo>
                <a:lnTo>
                  <a:pt x="373063" y="345123"/>
                </a:lnTo>
                <a:lnTo>
                  <a:pt x="376238" y="342900"/>
                </a:lnTo>
                <a:lnTo>
                  <a:pt x="379413" y="340043"/>
                </a:lnTo>
                <a:lnTo>
                  <a:pt x="381953" y="336868"/>
                </a:lnTo>
                <a:lnTo>
                  <a:pt x="384810" y="333375"/>
                </a:lnTo>
                <a:lnTo>
                  <a:pt x="384810" y="333693"/>
                </a:lnTo>
                <a:lnTo>
                  <a:pt x="385763" y="331470"/>
                </a:lnTo>
                <a:lnTo>
                  <a:pt x="389890" y="326073"/>
                </a:lnTo>
                <a:lnTo>
                  <a:pt x="396240" y="318453"/>
                </a:lnTo>
                <a:lnTo>
                  <a:pt x="404495" y="308928"/>
                </a:lnTo>
                <a:lnTo>
                  <a:pt x="415290" y="297180"/>
                </a:lnTo>
                <a:lnTo>
                  <a:pt x="421323" y="290830"/>
                </a:lnTo>
                <a:lnTo>
                  <a:pt x="428308" y="284163"/>
                </a:lnTo>
                <a:lnTo>
                  <a:pt x="435928" y="277495"/>
                </a:lnTo>
                <a:lnTo>
                  <a:pt x="444500" y="270510"/>
                </a:lnTo>
                <a:lnTo>
                  <a:pt x="453073" y="263208"/>
                </a:lnTo>
                <a:lnTo>
                  <a:pt x="462598" y="255905"/>
                </a:lnTo>
                <a:lnTo>
                  <a:pt x="472758" y="248603"/>
                </a:lnTo>
                <a:lnTo>
                  <a:pt x="483235" y="241618"/>
                </a:lnTo>
                <a:lnTo>
                  <a:pt x="495300" y="233680"/>
                </a:lnTo>
                <a:lnTo>
                  <a:pt x="507048" y="226695"/>
                </a:lnTo>
                <a:lnTo>
                  <a:pt x="520065" y="219393"/>
                </a:lnTo>
                <a:lnTo>
                  <a:pt x="533718" y="212408"/>
                </a:lnTo>
                <a:lnTo>
                  <a:pt x="548005" y="205423"/>
                </a:lnTo>
                <a:lnTo>
                  <a:pt x="563245" y="198755"/>
                </a:lnTo>
                <a:lnTo>
                  <a:pt x="579120" y="192405"/>
                </a:lnTo>
                <a:lnTo>
                  <a:pt x="595948" y="186373"/>
                </a:lnTo>
                <a:lnTo>
                  <a:pt x="613093" y="180658"/>
                </a:lnTo>
                <a:lnTo>
                  <a:pt x="631190" y="175260"/>
                </a:lnTo>
                <a:lnTo>
                  <a:pt x="650240" y="170180"/>
                </a:lnTo>
                <a:lnTo>
                  <a:pt x="669925" y="166053"/>
                </a:lnTo>
                <a:lnTo>
                  <a:pt x="690245" y="162243"/>
                </a:lnTo>
                <a:lnTo>
                  <a:pt x="712153" y="159385"/>
                </a:lnTo>
                <a:lnTo>
                  <a:pt x="734378" y="156528"/>
                </a:lnTo>
                <a:lnTo>
                  <a:pt x="757238" y="154623"/>
                </a:lnTo>
                <a:lnTo>
                  <a:pt x="781368" y="153353"/>
                </a:lnTo>
                <a:lnTo>
                  <a:pt x="806133" y="153035"/>
                </a:lnTo>
                <a:lnTo>
                  <a:pt x="1935798" y="153035"/>
                </a:lnTo>
                <a:lnTo>
                  <a:pt x="1955165" y="154940"/>
                </a:lnTo>
                <a:lnTo>
                  <a:pt x="1972628" y="157163"/>
                </a:lnTo>
                <a:lnTo>
                  <a:pt x="1994853" y="160338"/>
                </a:lnTo>
                <a:lnTo>
                  <a:pt x="2020888" y="165100"/>
                </a:lnTo>
                <a:lnTo>
                  <a:pt x="2049780" y="170815"/>
                </a:lnTo>
                <a:lnTo>
                  <a:pt x="2065655" y="173673"/>
                </a:lnTo>
                <a:lnTo>
                  <a:pt x="2082165" y="177483"/>
                </a:lnTo>
                <a:lnTo>
                  <a:pt x="2098358" y="181928"/>
                </a:lnTo>
                <a:lnTo>
                  <a:pt x="2115820" y="186373"/>
                </a:lnTo>
                <a:lnTo>
                  <a:pt x="2133600" y="191453"/>
                </a:lnTo>
                <a:lnTo>
                  <a:pt x="2151698" y="196850"/>
                </a:lnTo>
                <a:lnTo>
                  <a:pt x="2170113" y="202883"/>
                </a:lnTo>
                <a:lnTo>
                  <a:pt x="2188210" y="209233"/>
                </a:lnTo>
                <a:lnTo>
                  <a:pt x="2206625" y="216218"/>
                </a:lnTo>
                <a:lnTo>
                  <a:pt x="2225040" y="223838"/>
                </a:lnTo>
                <a:lnTo>
                  <a:pt x="2243455" y="231775"/>
                </a:lnTo>
                <a:lnTo>
                  <a:pt x="2261553" y="240348"/>
                </a:lnTo>
                <a:lnTo>
                  <a:pt x="2279015" y="249555"/>
                </a:lnTo>
                <a:lnTo>
                  <a:pt x="2296160" y="259080"/>
                </a:lnTo>
                <a:lnTo>
                  <a:pt x="2312988" y="268923"/>
                </a:lnTo>
                <a:lnTo>
                  <a:pt x="2329498" y="279718"/>
                </a:lnTo>
                <a:lnTo>
                  <a:pt x="2344738" y="291148"/>
                </a:lnTo>
                <a:lnTo>
                  <a:pt x="2352358" y="296863"/>
                </a:lnTo>
                <a:lnTo>
                  <a:pt x="2359978" y="303213"/>
                </a:lnTo>
                <a:lnTo>
                  <a:pt x="2366963" y="309245"/>
                </a:lnTo>
                <a:lnTo>
                  <a:pt x="2374265" y="315278"/>
                </a:lnTo>
                <a:lnTo>
                  <a:pt x="2380933" y="321945"/>
                </a:lnTo>
                <a:lnTo>
                  <a:pt x="2387283" y="328295"/>
                </a:lnTo>
                <a:lnTo>
                  <a:pt x="2390458" y="331470"/>
                </a:lnTo>
                <a:lnTo>
                  <a:pt x="2393633" y="333693"/>
                </a:lnTo>
                <a:lnTo>
                  <a:pt x="2397125" y="335915"/>
                </a:lnTo>
                <a:lnTo>
                  <a:pt x="2400935" y="337820"/>
                </a:lnTo>
                <a:lnTo>
                  <a:pt x="2404745" y="339090"/>
                </a:lnTo>
                <a:lnTo>
                  <a:pt x="2408555" y="340043"/>
                </a:lnTo>
                <a:lnTo>
                  <a:pt x="2412683" y="340995"/>
                </a:lnTo>
                <a:lnTo>
                  <a:pt x="2416810" y="340995"/>
                </a:lnTo>
                <a:lnTo>
                  <a:pt x="2420620" y="340995"/>
                </a:lnTo>
                <a:lnTo>
                  <a:pt x="2424748" y="340043"/>
                </a:lnTo>
                <a:lnTo>
                  <a:pt x="2428558" y="339408"/>
                </a:lnTo>
                <a:lnTo>
                  <a:pt x="2432368" y="338138"/>
                </a:lnTo>
                <a:lnTo>
                  <a:pt x="2435860" y="336233"/>
                </a:lnTo>
                <a:lnTo>
                  <a:pt x="2439670" y="334328"/>
                </a:lnTo>
                <a:lnTo>
                  <a:pt x="2443163" y="332105"/>
                </a:lnTo>
                <a:lnTo>
                  <a:pt x="2446338" y="328930"/>
                </a:lnTo>
                <a:lnTo>
                  <a:pt x="2449195" y="326073"/>
                </a:lnTo>
                <a:lnTo>
                  <a:pt x="2451418" y="322898"/>
                </a:lnTo>
                <a:lnTo>
                  <a:pt x="2453958" y="319088"/>
                </a:lnTo>
                <a:lnTo>
                  <a:pt x="2455228" y="315595"/>
                </a:lnTo>
                <a:lnTo>
                  <a:pt x="2456815" y="311785"/>
                </a:lnTo>
                <a:lnTo>
                  <a:pt x="2458085" y="307975"/>
                </a:lnTo>
                <a:lnTo>
                  <a:pt x="2458403" y="303848"/>
                </a:lnTo>
                <a:lnTo>
                  <a:pt x="2458720" y="300038"/>
                </a:lnTo>
                <a:lnTo>
                  <a:pt x="2458720" y="296228"/>
                </a:lnTo>
                <a:lnTo>
                  <a:pt x="2458085" y="292100"/>
                </a:lnTo>
                <a:lnTo>
                  <a:pt x="2457450" y="288290"/>
                </a:lnTo>
                <a:lnTo>
                  <a:pt x="2456180" y="284163"/>
                </a:lnTo>
                <a:lnTo>
                  <a:pt x="2454275" y="280353"/>
                </a:lnTo>
                <a:lnTo>
                  <a:pt x="2452370" y="277178"/>
                </a:lnTo>
                <a:lnTo>
                  <a:pt x="2449513" y="273685"/>
                </a:lnTo>
                <a:lnTo>
                  <a:pt x="2446973" y="270510"/>
                </a:lnTo>
                <a:lnTo>
                  <a:pt x="2438400" y="262255"/>
                </a:lnTo>
                <a:lnTo>
                  <a:pt x="2429828" y="253683"/>
                </a:lnTo>
                <a:lnTo>
                  <a:pt x="2420938" y="245745"/>
                </a:lnTo>
                <a:lnTo>
                  <a:pt x="2411730" y="238125"/>
                </a:lnTo>
                <a:lnTo>
                  <a:pt x="2402523" y="230823"/>
                </a:lnTo>
                <a:lnTo>
                  <a:pt x="2393315" y="223520"/>
                </a:lnTo>
                <a:lnTo>
                  <a:pt x="2383790" y="216535"/>
                </a:lnTo>
                <a:lnTo>
                  <a:pt x="2373948" y="209868"/>
                </a:lnTo>
                <a:lnTo>
                  <a:pt x="2364423" y="203200"/>
                </a:lnTo>
                <a:lnTo>
                  <a:pt x="2354263" y="196850"/>
                </a:lnTo>
                <a:lnTo>
                  <a:pt x="2334260" y="184785"/>
                </a:lnTo>
                <a:lnTo>
                  <a:pt x="2313305" y="173673"/>
                </a:lnTo>
                <a:lnTo>
                  <a:pt x="2292668" y="163513"/>
                </a:lnTo>
                <a:lnTo>
                  <a:pt x="2277110" y="155893"/>
                </a:lnTo>
                <a:lnTo>
                  <a:pt x="2261553" y="148908"/>
                </a:lnTo>
                <a:lnTo>
                  <a:pt x="2245678" y="142558"/>
                </a:lnTo>
                <a:lnTo>
                  <a:pt x="2230120" y="136208"/>
                </a:lnTo>
                <a:lnTo>
                  <a:pt x="2213928" y="130493"/>
                </a:lnTo>
                <a:lnTo>
                  <a:pt x="2198688" y="124778"/>
                </a:lnTo>
                <a:lnTo>
                  <a:pt x="2183130" y="119698"/>
                </a:lnTo>
                <a:lnTo>
                  <a:pt x="2167573" y="114935"/>
                </a:lnTo>
                <a:lnTo>
                  <a:pt x="2152650" y="110173"/>
                </a:lnTo>
                <a:lnTo>
                  <a:pt x="2137728" y="106045"/>
                </a:lnTo>
                <a:lnTo>
                  <a:pt x="2108835" y="98743"/>
                </a:lnTo>
                <a:lnTo>
                  <a:pt x="2081213" y="92393"/>
                </a:lnTo>
                <a:lnTo>
                  <a:pt x="2055178" y="86995"/>
                </a:lnTo>
                <a:lnTo>
                  <a:pt x="2031048" y="82233"/>
                </a:lnTo>
                <a:lnTo>
                  <a:pt x="2008823" y="78423"/>
                </a:lnTo>
                <a:lnTo>
                  <a:pt x="1989773" y="75565"/>
                </a:lnTo>
                <a:lnTo>
                  <a:pt x="1972945" y="73660"/>
                </a:lnTo>
                <a:lnTo>
                  <a:pt x="1949133" y="70803"/>
                </a:lnTo>
                <a:lnTo>
                  <a:pt x="1940560" y="70168"/>
                </a:lnTo>
                <a:lnTo>
                  <a:pt x="1937385" y="69850"/>
                </a:lnTo>
                <a:lnTo>
                  <a:pt x="806133" y="69850"/>
                </a:lnTo>
                <a:close/>
                <a:moveTo>
                  <a:pt x="874713" y="0"/>
                </a:moveTo>
                <a:lnTo>
                  <a:pt x="1878013" y="0"/>
                </a:lnTo>
                <a:lnTo>
                  <a:pt x="1902143" y="635"/>
                </a:lnTo>
                <a:lnTo>
                  <a:pt x="1926273" y="1270"/>
                </a:lnTo>
                <a:lnTo>
                  <a:pt x="1949768" y="1905"/>
                </a:lnTo>
                <a:lnTo>
                  <a:pt x="1972945" y="3175"/>
                </a:lnTo>
                <a:lnTo>
                  <a:pt x="1995805" y="5080"/>
                </a:lnTo>
                <a:lnTo>
                  <a:pt x="2018665" y="6985"/>
                </a:lnTo>
                <a:lnTo>
                  <a:pt x="2040573" y="8890"/>
                </a:lnTo>
                <a:lnTo>
                  <a:pt x="2062798" y="11430"/>
                </a:lnTo>
                <a:lnTo>
                  <a:pt x="2084388" y="14288"/>
                </a:lnTo>
                <a:lnTo>
                  <a:pt x="2105660" y="17780"/>
                </a:lnTo>
                <a:lnTo>
                  <a:pt x="2126933" y="21273"/>
                </a:lnTo>
                <a:lnTo>
                  <a:pt x="2147570" y="25083"/>
                </a:lnTo>
                <a:lnTo>
                  <a:pt x="2167573" y="28893"/>
                </a:lnTo>
                <a:lnTo>
                  <a:pt x="2187575" y="33020"/>
                </a:lnTo>
                <a:lnTo>
                  <a:pt x="2207260" y="37465"/>
                </a:lnTo>
                <a:lnTo>
                  <a:pt x="2226628" y="42545"/>
                </a:lnTo>
                <a:lnTo>
                  <a:pt x="2245360" y="47943"/>
                </a:lnTo>
                <a:lnTo>
                  <a:pt x="2264093" y="53340"/>
                </a:lnTo>
                <a:lnTo>
                  <a:pt x="2282508" y="59055"/>
                </a:lnTo>
                <a:lnTo>
                  <a:pt x="2300605" y="64770"/>
                </a:lnTo>
                <a:lnTo>
                  <a:pt x="2318068" y="71120"/>
                </a:lnTo>
                <a:lnTo>
                  <a:pt x="2335213" y="77470"/>
                </a:lnTo>
                <a:lnTo>
                  <a:pt x="2352040" y="84138"/>
                </a:lnTo>
                <a:lnTo>
                  <a:pt x="2368868" y="91123"/>
                </a:lnTo>
                <a:lnTo>
                  <a:pt x="2385060" y="98425"/>
                </a:lnTo>
                <a:lnTo>
                  <a:pt x="2400935" y="105728"/>
                </a:lnTo>
                <a:lnTo>
                  <a:pt x="2416493" y="113665"/>
                </a:lnTo>
                <a:lnTo>
                  <a:pt x="2431733" y="121285"/>
                </a:lnTo>
                <a:lnTo>
                  <a:pt x="2446655" y="129540"/>
                </a:lnTo>
                <a:lnTo>
                  <a:pt x="2461260" y="137795"/>
                </a:lnTo>
                <a:lnTo>
                  <a:pt x="2475230" y="146685"/>
                </a:lnTo>
                <a:lnTo>
                  <a:pt x="2489200" y="155258"/>
                </a:lnTo>
                <a:lnTo>
                  <a:pt x="2502535" y="164148"/>
                </a:lnTo>
                <a:lnTo>
                  <a:pt x="2515553" y="173355"/>
                </a:lnTo>
                <a:lnTo>
                  <a:pt x="2527935" y="182880"/>
                </a:lnTo>
                <a:lnTo>
                  <a:pt x="2540635" y="192405"/>
                </a:lnTo>
                <a:lnTo>
                  <a:pt x="2552700" y="201930"/>
                </a:lnTo>
                <a:lnTo>
                  <a:pt x="2564130" y="212090"/>
                </a:lnTo>
                <a:lnTo>
                  <a:pt x="2575560" y="222250"/>
                </a:lnTo>
                <a:lnTo>
                  <a:pt x="2586355" y="232728"/>
                </a:lnTo>
                <a:lnTo>
                  <a:pt x="2596833" y="242888"/>
                </a:lnTo>
                <a:lnTo>
                  <a:pt x="2607310" y="253683"/>
                </a:lnTo>
                <a:lnTo>
                  <a:pt x="2616835" y="264478"/>
                </a:lnTo>
                <a:lnTo>
                  <a:pt x="2626360" y="275590"/>
                </a:lnTo>
                <a:lnTo>
                  <a:pt x="2635568" y="286703"/>
                </a:lnTo>
                <a:lnTo>
                  <a:pt x="2644458" y="298133"/>
                </a:lnTo>
                <a:lnTo>
                  <a:pt x="2652395" y="309563"/>
                </a:lnTo>
                <a:lnTo>
                  <a:pt x="2660333" y="320993"/>
                </a:lnTo>
                <a:lnTo>
                  <a:pt x="2667953" y="332740"/>
                </a:lnTo>
                <a:lnTo>
                  <a:pt x="2675255" y="344805"/>
                </a:lnTo>
                <a:lnTo>
                  <a:pt x="2682240" y="356870"/>
                </a:lnTo>
                <a:lnTo>
                  <a:pt x="2688590" y="368935"/>
                </a:lnTo>
                <a:lnTo>
                  <a:pt x="2694623" y="381318"/>
                </a:lnTo>
                <a:lnTo>
                  <a:pt x="2700338" y="393700"/>
                </a:lnTo>
                <a:lnTo>
                  <a:pt x="2705418" y="406400"/>
                </a:lnTo>
                <a:lnTo>
                  <a:pt x="2710498" y="419100"/>
                </a:lnTo>
                <a:lnTo>
                  <a:pt x="2715260" y="431483"/>
                </a:lnTo>
                <a:lnTo>
                  <a:pt x="2719388" y="444500"/>
                </a:lnTo>
                <a:lnTo>
                  <a:pt x="2723198" y="457518"/>
                </a:lnTo>
                <a:lnTo>
                  <a:pt x="2726690" y="470535"/>
                </a:lnTo>
                <a:lnTo>
                  <a:pt x="2729230" y="483553"/>
                </a:lnTo>
                <a:lnTo>
                  <a:pt x="2732088" y="496888"/>
                </a:lnTo>
                <a:lnTo>
                  <a:pt x="2734310" y="509905"/>
                </a:lnTo>
                <a:lnTo>
                  <a:pt x="2736215" y="523240"/>
                </a:lnTo>
                <a:lnTo>
                  <a:pt x="2736850" y="533400"/>
                </a:lnTo>
                <a:lnTo>
                  <a:pt x="2054860" y="530543"/>
                </a:lnTo>
                <a:lnTo>
                  <a:pt x="2052955" y="516890"/>
                </a:lnTo>
                <a:lnTo>
                  <a:pt x="2051368" y="505460"/>
                </a:lnTo>
                <a:lnTo>
                  <a:pt x="2048828" y="494030"/>
                </a:lnTo>
                <a:lnTo>
                  <a:pt x="2045970" y="482918"/>
                </a:lnTo>
                <a:lnTo>
                  <a:pt x="2042160" y="471805"/>
                </a:lnTo>
                <a:lnTo>
                  <a:pt x="2038033" y="460693"/>
                </a:lnTo>
                <a:lnTo>
                  <a:pt x="2033588" y="450215"/>
                </a:lnTo>
                <a:lnTo>
                  <a:pt x="2028190" y="439738"/>
                </a:lnTo>
                <a:lnTo>
                  <a:pt x="2021840" y="429578"/>
                </a:lnTo>
                <a:lnTo>
                  <a:pt x="2015808" y="419735"/>
                </a:lnTo>
                <a:lnTo>
                  <a:pt x="2008823" y="409893"/>
                </a:lnTo>
                <a:lnTo>
                  <a:pt x="2001203" y="400685"/>
                </a:lnTo>
                <a:lnTo>
                  <a:pt x="1993583" y="391478"/>
                </a:lnTo>
                <a:lnTo>
                  <a:pt x="1985328" y="382588"/>
                </a:lnTo>
                <a:lnTo>
                  <a:pt x="1976755" y="373698"/>
                </a:lnTo>
                <a:lnTo>
                  <a:pt x="1967548" y="365760"/>
                </a:lnTo>
                <a:lnTo>
                  <a:pt x="1958023" y="358140"/>
                </a:lnTo>
                <a:lnTo>
                  <a:pt x="1948180" y="350520"/>
                </a:lnTo>
                <a:lnTo>
                  <a:pt x="1937703" y="343218"/>
                </a:lnTo>
                <a:lnTo>
                  <a:pt x="1927543" y="336868"/>
                </a:lnTo>
                <a:lnTo>
                  <a:pt x="1916430" y="330518"/>
                </a:lnTo>
                <a:lnTo>
                  <a:pt x="1905318" y="324485"/>
                </a:lnTo>
                <a:lnTo>
                  <a:pt x="1893888" y="319088"/>
                </a:lnTo>
                <a:lnTo>
                  <a:pt x="1882458" y="314008"/>
                </a:lnTo>
                <a:lnTo>
                  <a:pt x="1870075" y="309563"/>
                </a:lnTo>
                <a:lnTo>
                  <a:pt x="1857693" y="305435"/>
                </a:lnTo>
                <a:lnTo>
                  <a:pt x="1845628" y="301943"/>
                </a:lnTo>
                <a:lnTo>
                  <a:pt x="1832928" y="298768"/>
                </a:lnTo>
                <a:lnTo>
                  <a:pt x="1820228" y="296228"/>
                </a:lnTo>
                <a:lnTo>
                  <a:pt x="1807210" y="294323"/>
                </a:lnTo>
                <a:lnTo>
                  <a:pt x="1794193" y="292735"/>
                </a:lnTo>
                <a:lnTo>
                  <a:pt x="1781493" y="292100"/>
                </a:lnTo>
                <a:lnTo>
                  <a:pt x="1767840" y="291465"/>
                </a:lnTo>
                <a:lnTo>
                  <a:pt x="984885" y="291465"/>
                </a:lnTo>
                <a:lnTo>
                  <a:pt x="971868" y="292100"/>
                </a:lnTo>
                <a:lnTo>
                  <a:pt x="958533" y="292735"/>
                </a:lnTo>
                <a:lnTo>
                  <a:pt x="945515" y="294323"/>
                </a:lnTo>
                <a:lnTo>
                  <a:pt x="932815" y="296228"/>
                </a:lnTo>
                <a:lnTo>
                  <a:pt x="919798" y="298768"/>
                </a:lnTo>
                <a:lnTo>
                  <a:pt x="907098" y="301943"/>
                </a:lnTo>
                <a:lnTo>
                  <a:pt x="895033" y="305435"/>
                </a:lnTo>
                <a:lnTo>
                  <a:pt x="882650" y="309563"/>
                </a:lnTo>
                <a:lnTo>
                  <a:pt x="870903" y="314008"/>
                </a:lnTo>
                <a:lnTo>
                  <a:pt x="859155" y="319088"/>
                </a:lnTo>
                <a:lnTo>
                  <a:pt x="847408" y="324485"/>
                </a:lnTo>
                <a:lnTo>
                  <a:pt x="836613" y="330518"/>
                </a:lnTo>
                <a:lnTo>
                  <a:pt x="825818" y="336868"/>
                </a:lnTo>
                <a:lnTo>
                  <a:pt x="815023" y="343218"/>
                </a:lnTo>
                <a:lnTo>
                  <a:pt x="804863" y="350520"/>
                </a:lnTo>
                <a:lnTo>
                  <a:pt x="795020" y="358140"/>
                </a:lnTo>
                <a:lnTo>
                  <a:pt x="785495" y="365760"/>
                </a:lnTo>
                <a:lnTo>
                  <a:pt x="776288" y="373698"/>
                </a:lnTo>
                <a:lnTo>
                  <a:pt x="767715" y="382588"/>
                </a:lnTo>
                <a:lnTo>
                  <a:pt x="759460" y="391478"/>
                </a:lnTo>
                <a:lnTo>
                  <a:pt x="751523" y="400685"/>
                </a:lnTo>
                <a:lnTo>
                  <a:pt x="744220" y="409893"/>
                </a:lnTo>
                <a:lnTo>
                  <a:pt x="737235" y="419735"/>
                </a:lnTo>
                <a:lnTo>
                  <a:pt x="730885" y="429578"/>
                </a:lnTo>
                <a:lnTo>
                  <a:pt x="725170" y="439738"/>
                </a:lnTo>
                <a:lnTo>
                  <a:pt x="719773" y="450215"/>
                </a:lnTo>
                <a:lnTo>
                  <a:pt x="714693" y="460693"/>
                </a:lnTo>
                <a:lnTo>
                  <a:pt x="710565" y="471805"/>
                </a:lnTo>
                <a:lnTo>
                  <a:pt x="707073" y="482918"/>
                </a:lnTo>
                <a:lnTo>
                  <a:pt x="704215" y="494030"/>
                </a:lnTo>
                <a:lnTo>
                  <a:pt x="701675" y="505460"/>
                </a:lnTo>
                <a:lnTo>
                  <a:pt x="699770" y="516890"/>
                </a:lnTo>
                <a:lnTo>
                  <a:pt x="698500" y="530543"/>
                </a:lnTo>
                <a:lnTo>
                  <a:pt x="15875" y="533400"/>
                </a:lnTo>
                <a:lnTo>
                  <a:pt x="17145" y="523240"/>
                </a:lnTo>
                <a:lnTo>
                  <a:pt x="18733" y="509905"/>
                </a:lnTo>
                <a:lnTo>
                  <a:pt x="20955" y="496888"/>
                </a:lnTo>
                <a:lnTo>
                  <a:pt x="23495" y="483553"/>
                </a:lnTo>
                <a:lnTo>
                  <a:pt x="26670" y="470535"/>
                </a:lnTo>
                <a:lnTo>
                  <a:pt x="30163" y="457518"/>
                </a:lnTo>
                <a:lnTo>
                  <a:pt x="33973" y="444500"/>
                </a:lnTo>
                <a:lnTo>
                  <a:pt x="37783" y="431483"/>
                </a:lnTo>
                <a:lnTo>
                  <a:pt x="42228" y="419100"/>
                </a:lnTo>
                <a:lnTo>
                  <a:pt x="47308" y="406400"/>
                </a:lnTo>
                <a:lnTo>
                  <a:pt x="52705" y="393700"/>
                </a:lnTo>
                <a:lnTo>
                  <a:pt x="58420" y="381318"/>
                </a:lnTo>
                <a:lnTo>
                  <a:pt x="64453" y="368935"/>
                </a:lnTo>
                <a:lnTo>
                  <a:pt x="71120" y="356870"/>
                </a:lnTo>
                <a:lnTo>
                  <a:pt x="77788" y="344805"/>
                </a:lnTo>
                <a:lnTo>
                  <a:pt x="84773" y="332740"/>
                </a:lnTo>
                <a:lnTo>
                  <a:pt x="92393" y="320993"/>
                </a:lnTo>
                <a:lnTo>
                  <a:pt x="100330" y="309563"/>
                </a:lnTo>
                <a:lnTo>
                  <a:pt x="108903" y="298133"/>
                </a:lnTo>
                <a:lnTo>
                  <a:pt x="117793" y="286703"/>
                </a:lnTo>
                <a:lnTo>
                  <a:pt x="126365" y="275590"/>
                </a:lnTo>
                <a:lnTo>
                  <a:pt x="135890" y="264478"/>
                </a:lnTo>
                <a:lnTo>
                  <a:pt x="146050" y="253683"/>
                </a:lnTo>
                <a:lnTo>
                  <a:pt x="155893" y="242888"/>
                </a:lnTo>
                <a:lnTo>
                  <a:pt x="166688" y="232728"/>
                </a:lnTo>
                <a:lnTo>
                  <a:pt x="177483" y="222250"/>
                </a:lnTo>
                <a:lnTo>
                  <a:pt x="188913" y="212090"/>
                </a:lnTo>
                <a:lnTo>
                  <a:pt x="200343" y="201930"/>
                </a:lnTo>
                <a:lnTo>
                  <a:pt x="212408" y="192405"/>
                </a:lnTo>
                <a:lnTo>
                  <a:pt x="224790" y="182880"/>
                </a:lnTo>
                <a:lnTo>
                  <a:pt x="237490" y="173355"/>
                </a:lnTo>
                <a:lnTo>
                  <a:pt x="250508" y="164148"/>
                </a:lnTo>
                <a:lnTo>
                  <a:pt x="264160" y="155258"/>
                </a:lnTo>
                <a:lnTo>
                  <a:pt x="277813" y="146685"/>
                </a:lnTo>
                <a:lnTo>
                  <a:pt x="292100" y="137795"/>
                </a:lnTo>
                <a:lnTo>
                  <a:pt x="306705" y="129540"/>
                </a:lnTo>
                <a:lnTo>
                  <a:pt x="321310" y="121285"/>
                </a:lnTo>
                <a:lnTo>
                  <a:pt x="336550" y="113665"/>
                </a:lnTo>
                <a:lnTo>
                  <a:pt x="352108" y="105728"/>
                </a:lnTo>
                <a:lnTo>
                  <a:pt x="367983" y="98425"/>
                </a:lnTo>
                <a:lnTo>
                  <a:pt x="384175" y="91123"/>
                </a:lnTo>
                <a:lnTo>
                  <a:pt x="400685" y="84138"/>
                </a:lnTo>
                <a:lnTo>
                  <a:pt x="417513" y="77470"/>
                </a:lnTo>
                <a:lnTo>
                  <a:pt x="434658" y="71120"/>
                </a:lnTo>
                <a:lnTo>
                  <a:pt x="452755" y="64770"/>
                </a:lnTo>
                <a:lnTo>
                  <a:pt x="470218" y="59055"/>
                </a:lnTo>
                <a:lnTo>
                  <a:pt x="488633" y="53340"/>
                </a:lnTo>
                <a:lnTo>
                  <a:pt x="507365" y="47943"/>
                </a:lnTo>
                <a:lnTo>
                  <a:pt x="526733" y="42545"/>
                </a:lnTo>
                <a:lnTo>
                  <a:pt x="545783" y="37465"/>
                </a:lnTo>
                <a:lnTo>
                  <a:pt x="565150" y="33020"/>
                </a:lnTo>
                <a:lnTo>
                  <a:pt x="585470" y="28893"/>
                </a:lnTo>
                <a:lnTo>
                  <a:pt x="605790" y="25083"/>
                </a:lnTo>
                <a:lnTo>
                  <a:pt x="626428" y="21273"/>
                </a:lnTo>
                <a:lnTo>
                  <a:pt x="647065" y="17780"/>
                </a:lnTo>
                <a:lnTo>
                  <a:pt x="668655" y="14288"/>
                </a:lnTo>
                <a:lnTo>
                  <a:pt x="690245" y="11430"/>
                </a:lnTo>
                <a:lnTo>
                  <a:pt x="712153" y="8890"/>
                </a:lnTo>
                <a:lnTo>
                  <a:pt x="734378" y="6985"/>
                </a:lnTo>
                <a:lnTo>
                  <a:pt x="756920" y="5080"/>
                </a:lnTo>
                <a:lnTo>
                  <a:pt x="779780" y="3175"/>
                </a:lnTo>
                <a:lnTo>
                  <a:pt x="803275" y="1905"/>
                </a:lnTo>
                <a:lnTo>
                  <a:pt x="826770" y="1270"/>
                </a:lnTo>
                <a:lnTo>
                  <a:pt x="850583" y="635"/>
                </a:lnTo>
                <a:lnTo>
                  <a:pt x="874713"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n-lt"/>
              <a:ea typeface="+mn-ea"/>
            </a:endParaRPr>
          </a:p>
        </p:txBody>
      </p:sp>
      <p:sp>
        <p:nvSpPr>
          <p:cNvPr id="28" name="KSO_Shape"/>
          <p:cNvSpPr/>
          <p:nvPr/>
        </p:nvSpPr>
        <p:spPr bwMode="auto">
          <a:xfrm>
            <a:off x="8805176" y="3576069"/>
            <a:ext cx="594896" cy="501696"/>
          </a:xfrm>
          <a:custGeom>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n-lt"/>
              <a:ea typeface="+mn-ea"/>
            </a:endParaRPr>
          </a:p>
        </p:txBody>
      </p:sp>
      <p:sp>
        <p:nvSpPr>
          <p:cNvPr id="29" name="矩形 28" descr="#clear#"/>
          <p:cNvSpPr/>
          <p:nvPr/>
        </p:nvSpPr>
        <p:spPr>
          <a:xfrm>
            <a:off x="1136129" y="445048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0" name="文本框 29" descr="#clear#"/>
          <p:cNvSpPr txBox="1"/>
          <p:nvPr/>
        </p:nvSpPr>
        <p:spPr>
          <a:xfrm>
            <a:off x="471748" y="4505322"/>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
        <p:nvSpPr>
          <p:cNvPr id="31" name="矩形 30" descr="#clear#"/>
          <p:cNvSpPr/>
          <p:nvPr/>
        </p:nvSpPr>
        <p:spPr>
          <a:xfrm>
            <a:off x="1136129" y="553246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2" name="文本框 31" descr="#clear#"/>
          <p:cNvSpPr txBox="1"/>
          <p:nvPr/>
        </p:nvSpPr>
        <p:spPr>
          <a:xfrm>
            <a:off x="471748" y="5587293"/>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Tree>
  </p:cSld>
  <p:clrMapOvr>
    <a:masterClrMapping/>
  </p:clrMapOvr>
  <p:transition spd="slow"/>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6" name="任意多边形: 形状 15"/>
          <p:cNvSpPr/>
          <p:nvPr/>
        </p:nvSpPr>
        <p:spPr>
          <a:xfrm flipH="1">
            <a:off x="1021588" y="2840410"/>
            <a:ext cx="1133441" cy="2559624"/>
          </a:xfrm>
          <a:custGeom>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021588" y="203128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25" name="矩形 24" descr="#clear#"/>
          <p:cNvSpPr/>
          <p:nvPr/>
        </p:nvSpPr>
        <p:spPr>
          <a:xfrm>
            <a:off x="3426558" y="2179378"/>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0" name="文本框 29" descr="#clear#"/>
          <p:cNvSpPr txBox="1"/>
          <p:nvPr/>
        </p:nvSpPr>
        <p:spPr>
          <a:xfrm>
            <a:off x="2818874" y="2193365"/>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
        <p:nvSpPr>
          <p:cNvPr id="33" name="KSO_Shape"/>
          <p:cNvSpPr/>
          <p:nvPr/>
        </p:nvSpPr>
        <p:spPr bwMode="auto">
          <a:xfrm>
            <a:off x="1390371" y="2441690"/>
            <a:ext cx="568641" cy="485401"/>
          </a:xfrm>
          <a:custGeom>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矩形 16" descr="#clear#"/>
          <p:cNvSpPr/>
          <p:nvPr/>
        </p:nvSpPr>
        <p:spPr>
          <a:xfrm>
            <a:off x="3426558" y="4131008"/>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1" name="文本框 20" descr="#clear#"/>
          <p:cNvSpPr txBox="1"/>
          <p:nvPr/>
        </p:nvSpPr>
        <p:spPr>
          <a:xfrm>
            <a:off x="2818874" y="4144995"/>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
        <p:nvSpPr>
          <p:cNvPr id="22" name="타원 108" descr="#clear#"/>
          <p:cNvSpPr/>
          <p:nvPr/>
        </p:nvSpPr>
        <p:spPr>
          <a:xfrm>
            <a:off x="354842" y="5753886"/>
            <a:ext cx="3259615"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chemeClr val="accent1"/>
                </a:solidFill>
                <a:latin typeface="+mj-ea"/>
                <a:ea typeface="+mj-ea"/>
              </a:rPr>
              <a:t>请输入您的小标题</a:t>
            </a:r>
            <a:endParaRPr lang="ko-KR" altLang="en-US" sz="2000" b="1">
              <a:solidFill>
                <a:schemeClr val="accent1"/>
              </a:solidFill>
              <a:latin typeface="+mj-ea"/>
              <a:ea typeface="+mj-ea"/>
            </a:endParaRPr>
          </a:p>
        </p:txBody>
      </p:sp>
      <p:sp>
        <p:nvSpPr>
          <p:cNvPr id="23" name="矩形 22" descr="#clear#"/>
          <p:cNvSpPr/>
          <p:nvPr/>
        </p:nvSpPr>
        <p:spPr>
          <a:xfrm>
            <a:off x="7708237" y="2799643"/>
            <a:ext cx="4151667" cy="2388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4" name="KSO_Shape"/>
          <p:cNvSpPr/>
          <p:nvPr/>
        </p:nvSpPr>
        <p:spPr bwMode="auto">
          <a:xfrm flipH="1">
            <a:off x="7100553" y="3124627"/>
            <a:ext cx="451786" cy="1738402"/>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6" name="任意多边形 28" descr="#clear#"/>
          <p:cNvSpPr/>
          <p:nvPr/>
        </p:nvSpPr>
        <p:spPr>
          <a:xfrm>
            <a:off x="712651" y="2324780"/>
            <a:ext cx="1069561" cy="1069561"/>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a:solidFill>
                  <a:srgbClr val="FFFFFF"/>
                </a:solidFill>
              </a:rPr>
              <a:t>A</a:t>
            </a:r>
            <a:endParaRPr lang="zh-CN" altLang="en-US" sz="2000">
              <a:solidFill>
                <a:srgbClr val="FFFFFF"/>
              </a:solidFill>
            </a:endParaRPr>
          </a:p>
        </p:txBody>
      </p:sp>
      <p:sp>
        <p:nvSpPr>
          <p:cNvPr id="17" name="KSO_Shape"/>
          <p:cNvSpPr/>
          <p:nvPr/>
        </p:nvSpPr>
        <p:spPr bwMode="auto">
          <a:xfrm>
            <a:off x="4922468" y="4736073"/>
            <a:ext cx="306306" cy="208799"/>
          </a:xfrm>
          <a:custGeom>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ffectLst/>
        </p:spPr>
        <p:txBody>
          <a:bodyPr/>
          <a:lstStyle/>
          <a:p>
            <a:endParaRPr lang="zh-CN" altLang="en-US" sz="4400"/>
          </a:p>
        </p:txBody>
      </p:sp>
      <p:sp>
        <p:nvSpPr>
          <p:cNvPr id="18" name="KSO_Shape"/>
          <p:cNvSpPr/>
          <p:nvPr/>
        </p:nvSpPr>
        <p:spPr bwMode="auto">
          <a:xfrm>
            <a:off x="1094279" y="4698990"/>
            <a:ext cx="306306" cy="261468"/>
          </a:xfrm>
          <a:custGeom>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a:effectLst/>
        </p:spPr>
        <p:txBody>
          <a:bodyPr/>
          <a:lstStyle/>
          <a:p>
            <a:endParaRPr lang="zh-CN" altLang="en-US" sz="4400"/>
          </a:p>
        </p:txBody>
      </p:sp>
      <p:sp>
        <p:nvSpPr>
          <p:cNvPr id="19" name="KSO_Shape"/>
          <p:cNvSpPr/>
          <p:nvPr/>
        </p:nvSpPr>
        <p:spPr bwMode="auto">
          <a:xfrm>
            <a:off x="1119966" y="2645484"/>
            <a:ext cx="254931" cy="261468"/>
          </a:xfrm>
          <a:custGeom>
            <a:gdLst>
              <a:gd name="T0" fmla="*/ 1018488 w 2254250"/>
              <a:gd name="T1" fmla="*/ 1217529 h 2312988"/>
              <a:gd name="T2" fmla="*/ 951021 w 2254250"/>
              <a:gd name="T3" fmla="*/ 1495703 h 2312988"/>
              <a:gd name="T4" fmla="*/ 813587 w 2254250"/>
              <a:gd name="T5" fmla="*/ 1552468 h 2312988"/>
              <a:gd name="T6" fmla="*/ 630721 w 2254250"/>
              <a:gd name="T7" fmla="*/ 1584356 h 2312988"/>
              <a:gd name="T8" fmla="*/ 616637 w 2254250"/>
              <a:gd name="T9" fmla="*/ 1217529 h 2312988"/>
              <a:gd name="T10" fmla="*/ 360535 w 2254250"/>
              <a:gd name="T11" fmla="*/ 1187450 h 2312988"/>
              <a:gd name="T12" fmla="*/ 408440 w 2254250"/>
              <a:gd name="T13" fmla="*/ 1226575 h 2312988"/>
              <a:gd name="T14" fmla="*/ 383920 w 2254250"/>
              <a:gd name="T15" fmla="*/ 1589558 h 2312988"/>
              <a:gd name="T16" fmla="*/ 17028 w 2254250"/>
              <a:gd name="T17" fmla="*/ 1583452 h 2312988"/>
              <a:gd name="T18" fmla="*/ 1816 w 2254250"/>
              <a:gd name="T19" fmla="*/ 1223861 h 2312988"/>
              <a:gd name="T20" fmla="*/ 44272 w 2254250"/>
              <a:gd name="T21" fmla="*/ 1187676 h 2312988"/>
              <a:gd name="T22" fmla="*/ 1501412 w 2254250"/>
              <a:gd name="T23" fmla="*/ 810536 h 2312988"/>
              <a:gd name="T24" fmla="*/ 1551555 w 2254250"/>
              <a:gd name="T25" fmla="*/ 878128 h 2312988"/>
              <a:gd name="T26" fmla="*/ 2150105 w 2254250"/>
              <a:gd name="T27" fmla="*/ 1434290 h 2312988"/>
              <a:gd name="T28" fmla="*/ 2226569 w 2254250"/>
              <a:gd name="T29" fmla="*/ 1485778 h 2312988"/>
              <a:gd name="T30" fmla="*/ 2254250 w 2254250"/>
              <a:gd name="T31" fmla="*/ 2174175 h 2312988"/>
              <a:gd name="T32" fmla="*/ 2222485 w 2254250"/>
              <a:gd name="T33" fmla="*/ 2262407 h 2312988"/>
              <a:gd name="T34" fmla="*/ 2143298 w 2254250"/>
              <a:gd name="T35" fmla="*/ 2310040 h 2312988"/>
              <a:gd name="T36" fmla="*/ 1409065 w 2254250"/>
              <a:gd name="T37" fmla="*/ 2308452 h 2312988"/>
              <a:gd name="T38" fmla="*/ 867013 w 2254250"/>
              <a:gd name="T39" fmla="*/ 1785633 h 2312988"/>
              <a:gd name="T40" fmla="*/ 844550 w 2254250"/>
              <a:gd name="T41" fmla="*/ 1711463 h 2312988"/>
              <a:gd name="T42" fmla="*/ 874500 w 2254250"/>
              <a:gd name="T43" fmla="*/ 1638881 h 2312988"/>
              <a:gd name="T44" fmla="*/ 943703 w 2254250"/>
              <a:gd name="T45" fmla="*/ 1601682 h 2312988"/>
              <a:gd name="T46" fmla="*/ 1020848 w 2254250"/>
              <a:gd name="T47" fmla="*/ 1616879 h 2312988"/>
              <a:gd name="T48" fmla="*/ 1311273 w 2254250"/>
              <a:gd name="T49" fmla="*/ 872231 h 2312988"/>
              <a:gd name="T50" fmla="*/ 1364821 w 2254250"/>
              <a:gd name="T51" fmla="*/ 807134 h 2312988"/>
              <a:gd name="T52" fmla="*/ 1589493 w 2254250"/>
              <a:gd name="T53" fmla="*/ 586241 h 2312988"/>
              <a:gd name="T54" fmla="*/ 1630132 w 2254250"/>
              <a:gd name="T55" fmla="*/ 617084 h 2312988"/>
              <a:gd name="T56" fmla="*/ 1597666 w 2254250"/>
              <a:gd name="T57" fmla="*/ 756104 h 2312988"/>
              <a:gd name="T58" fmla="*/ 1508213 w 2254250"/>
              <a:gd name="T59" fmla="*/ 698274 h 2312988"/>
              <a:gd name="T60" fmla="*/ 1397419 w 2254250"/>
              <a:gd name="T61" fmla="*/ 687161 h 2312988"/>
              <a:gd name="T62" fmla="*/ 1295026 w 2254250"/>
              <a:gd name="T63" fmla="*/ 728663 h 2312988"/>
              <a:gd name="T64" fmla="*/ 1223963 w 2254250"/>
              <a:gd name="T65" fmla="*/ 811213 h 2312988"/>
              <a:gd name="T66" fmla="*/ 1244850 w 2254250"/>
              <a:gd name="T67" fmla="*/ 594859 h 2312988"/>
              <a:gd name="T68" fmla="*/ 995772 w 2254250"/>
              <a:gd name="T69" fmla="*/ 591216 h 2312988"/>
              <a:gd name="T70" fmla="*/ 1022350 w 2254250"/>
              <a:gd name="T71" fmla="*/ 631246 h 2312988"/>
              <a:gd name="T72" fmla="*/ 998725 w 2254250"/>
              <a:gd name="T73" fmla="*/ 986539 h 2312988"/>
              <a:gd name="T74" fmla="*/ 632992 w 2254250"/>
              <a:gd name="T75" fmla="*/ 984278 h 2312988"/>
              <a:gd name="T76" fmla="*/ 613229 w 2254250"/>
              <a:gd name="T77" fmla="*/ 627175 h 2312988"/>
              <a:gd name="T78" fmla="*/ 642760 w 2254250"/>
              <a:gd name="T79" fmla="*/ 589633 h 2312988"/>
              <a:gd name="T80" fmla="*/ 391866 w 2254250"/>
              <a:gd name="T81" fmla="*/ 597096 h 2312988"/>
              <a:gd name="T82" fmla="*/ 409348 w 2254250"/>
              <a:gd name="T83" fmla="*/ 949223 h 2312988"/>
              <a:gd name="T84" fmla="*/ 374611 w 2254250"/>
              <a:gd name="T85" fmla="*/ 991741 h 2312988"/>
              <a:gd name="T86" fmla="*/ 11352 w 2254250"/>
              <a:gd name="T87" fmla="*/ 975910 h 2312988"/>
              <a:gd name="T88" fmla="*/ 3632 w 2254250"/>
              <a:gd name="T89" fmla="*/ 616998 h 2312988"/>
              <a:gd name="T90" fmla="*/ 44272 w 2254250"/>
              <a:gd name="T91" fmla="*/ 586240 h 2312988"/>
              <a:gd name="T92" fmla="*/ 1627408 w 2254250"/>
              <a:gd name="T93" fmla="*/ 25796 h 2312988"/>
              <a:gd name="T94" fmla="*/ 1619235 w 2254250"/>
              <a:gd name="T95" fmla="*/ 393732 h 2312988"/>
              <a:gd name="T96" fmla="*/ 1249845 w 2254250"/>
              <a:gd name="T97" fmla="*/ 402105 h 2312988"/>
              <a:gd name="T98" fmla="*/ 1224871 w 2254250"/>
              <a:gd name="T99" fmla="*/ 39147 h 2312988"/>
              <a:gd name="T100" fmla="*/ 1273230 w 2254250"/>
              <a:gd name="T101" fmla="*/ 0 h 2312988"/>
              <a:gd name="T102" fmla="*/ 1018488 w 2254250"/>
              <a:gd name="T103" fmla="*/ 29869 h 2312988"/>
              <a:gd name="T104" fmla="*/ 1004404 w 2254250"/>
              <a:gd name="T105" fmla="*/ 396900 h 2312988"/>
              <a:gd name="T106" fmla="*/ 634355 w 2254250"/>
              <a:gd name="T107" fmla="*/ 399615 h 2312988"/>
              <a:gd name="T108" fmla="*/ 614819 w 2254250"/>
              <a:gd name="T109" fmla="*/ 34395 h 2312988"/>
              <a:gd name="T110" fmla="*/ 49267 w 2254250"/>
              <a:gd name="T111" fmla="*/ 0 h 2312988"/>
              <a:gd name="T112" fmla="*/ 407531 w 2254250"/>
              <a:gd name="T113" fmla="*/ 34395 h 2312988"/>
              <a:gd name="T114" fmla="*/ 388233 w 2254250"/>
              <a:gd name="T115" fmla="*/ 399615 h 2312988"/>
              <a:gd name="T116" fmla="*/ 20433 w 2254250"/>
              <a:gd name="T117" fmla="*/ 398710 h 2312988"/>
              <a:gd name="T118" fmla="*/ 908 w 2254250"/>
              <a:gd name="T119" fmla="*/ 40278 h 2312988"/>
              <a:gd name="T120" fmla="*/ 39277 w 2254250"/>
              <a:gd name="T121" fmla="*/ 905 h 23129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54250" h="2312988">
                <a:moveTo>
                  <a:pt x="661842" y="1187450"/>
                </a:moveTo>
                <a:lnTo>
                  <a:pt x="973283" y="1187450"/>
                </a:lnTo>
                <a:lnTo>
                  <a:pt x="978280" y="1187676"/>
                </a:lnTo>
                <a:lnTo>
                  <a:pt x="983278" y="1188581"/>
                </a:lnTo>
                <a:lnTo>
                  <a:pt x="988048" y="1189938"/>
                </a:lnTo>
                <a:lnTo>
                  <a:pt x="992364" y="1191295"/>
                </a:lnTo>
                <a:lnTo>
                  <a:pt x="996681" y="1193330"/>
                </a:lnTo>
                <a:lnTo>
                  <a:pt x="1000769" y="1196044"/>
                </a:lnTo>
                <a:lnTo>
                  <a:pt x="1004404" y="1198758"/>
                </a:lnTo>
                <a:lnTo>
                  <a:pt x="1008039" y="1201924"/>
                </a:lnTo>
                <a:lnTo>
                  <a:pt x="1011219" y="1205543"/>
                </a:lnTo>
                <a:lnTo>
                  <a:pt x="1013945" y="1209161"/>
                </a:lnTo>
                <a:lnTo>
                  <a:pt x="1016444" y="1213232"/>
                </a:lnTo>
                <a:lnTo>
                  <a:pt x="1018488" y="1217529"/>
                </a:lnTo>
                <a:lnTo>
                  <a:pt x="1020306" y="1222052"/>
                </a:lnTo>
                <a:lnTo>
                  <a:pt x="1021214" y="1226575"/>
                </a:lnTo>
                <a:lnTo>
                  <a:pt x="1022123" y="1231551"/>
                </a:lnTo>
                <a:lnTo>
                  <a:pt x="1022350" y="1236526"/>
                </a:lnTo>
                <a:lnTo>
                  <a:pt x="1022350" y="1503618"/>
                </a:lnTo>
                <a:lnTo>
                  <a:pt x="1015081" y="1501809"/>
                </a:lnTo>
                <a:lnTo>
                  <a:pt x="1007584" y="1500226"/>
                </a:lnTo>
                <a:lnTo>
                  <a:pt x="1000315" y="1498643"/>
                </a:lnTo>
                <a:lnTo>
                  <a:pt x="992819" y="1497286"/>
                </a:lnTo>
                <a:lnTo>
                  <a:pt x="985095" y="1496607"/>
                </a:lnTo>
                <a:lnTo>
                  <a:pt x="977599" y="1495929"/>
                </a:lnTo>
                <a:lnTo>
                  <a:pt x="969875" y="1495250"/>
                </a:lnTo>
                <a:lnTo>
                  <a:pt x="962152" y="1495250"/>
                </a:lnTo>
                <a:lnTo>
                  <a:pt x="951021" y="1495703"/>
                </a:lnTo>
                <a:lnTo>
                  <a:pt x="940117" y="1496381"/>
                </a:lnTo>
                <a:lnTo>
                  <a:pt x="929213" y="1497738"/>
                </a:lnTo>
                <a:lnTo>
                  <a:pt x="918764" y="1499547"/>
                </a:lnTo>
                <a:lnTo>
                  <a:pt x="908087" y="1502035"/>
                </a:lnTo>
                <a:lnTo>
                  <a:pt x="897637" y="1504749"/>
                </a:lnTo>
                <a:lnTo>
                  <a:pt x="887415" y="1508141"/>
                </a:lnTo>
                <a:lnTo>
                  <a:pt x="877420" y="1511986"/>
                </a:lnTo>
                <a:lnTo>
                  <a:pt x="867652" y="1516509"/>
                </a:lnTo>
                <a:lnTo>
                  <a:pt x="858111" y="1521032"/>
                </a:lnTo>
                <a:lnTo>
                  <a:pt x="848343" y="1526460"/>
                </a:lnTo>
                <a:lnTo>
                  <a:pt x="839483" y="1532114"/>
                </a:lnTo>
                <a:lnTo>
                  <a:pt x="830397" y="1538446"/>
                </a:lnTo>
                <a:lnTo>
                  <a:pt x="821765" y="1545231"/>
                </a:lnTo>
                <a:lnTo>
                  <a:pt x="813587" y="1552468"/>
                </a:lnTo>
                <a:lnTo>
                  <a:pt x="805636" y="1559931"/>
                </a:lnTo>
                <a:lnTo>
                  <a:pt x="801320" y="1564002"/>
                </a:lnTo>
                <a:lnTo>
                  <a:pt x="797458" y="1568299"/>
                </a:lnTo>
                <a:lnTo>
                  <a:pt x="789962" y="1577119"/>
                </a:lnTo>
                <a:lnTo>
                  <a:pt x="783147" y="1586166"/>
                </a:lnTo>
                <a:lnTo>
                  <a:pt x="776559" y="1595438"/>
                </a:lnTo>
                <a:lnTo>
                  <a:pt x="661842" y="1595438"/>
                </a:lnTo>
                <a:lnTo>
                  <a:pt x="656844" y="1595212"/>
                </a:lnTo>
                <a:lnTo>
                  <a:pt x="651847" y="1594307"/>
                </a:lnTo>
                <a:lnTo>
                  <a:pt x="647076" y="1593403"/>
                </a:lnTo>
                <a:lnTo>
                  <a:pt x="642760" y="1591593"/>
                </a:lnTo>
                <a:lnTo>
                  <a:pt x="638444" y="1589558"/>
                </a:lnTo>
                <a:lnTo>
                  <a:pt x="634355" y="1587070"/>
                </a:lnTo>
                <a:lnTo>
                  <a:pt x="630721" y="1584356"/>
                </a:lnTo>
                <a:lnTo>
                  <a:pt x="627086" y="1580964"/>
                </a:lnTo>
                <a:lnTo>
                  <a:pt x="623906" y="1577572"/>
                </a:lnTo>
                <a:lnTo>
                  <a:pt x="621180" y="1573727"/>
                </a:lnTo>
                <a:lnTo>
                  <a:pt x="618681" y="1569882"/>
                </a:lnTo>
                <a:lnTo>
                  <a:pt x="616637" y="1565585"/>
                </a:lnTo>
                <a:lnTo>
                  <a:pt x="614819" y="1560836"/>
                </a:lnTo>
                <a:lnTo>
                  <a:pt x="613683" y="1556313"/>
                </a:lnTo>
                <a:lnTo>
                  <a:pt x="613002" y="1551337"/>
                </a:lnTo>
                <a:lnTo>
                  <a:pt x="612775" y="1546588"/>
                </a:lnTo>
                <a:lnTo>
                  <a:pt x="612775" y="1236526"/>
                </a:lnTo>
                <a:lnTo>
                  <a:pt x="613002" y="1231551"/>
                </a:lnTo>
                <a:lnTo>
                  <a:pt x="613683" y="1226575"/>
                </a:lnTo>
                <a:lnTo>
                  <a:pt x="614819" y="1222052"/>
                </a:lnTo>
                <a:lnTo>
                  <a:pt x="616637" y="1217529"/>
                </a:lnTo>
                <a:lnTo>
                  <a:pt x="618681" y="1213232"/>
                </a:lnTo>
                <a:lnTo>
                  <a:pt x="621180" y="1209161"/>
                </a:lnTo>
                <a:lnTo>
                  <a:pt x="623906" y="1205543"/>
                </a:lnTo>
                <a:lnTo>
                  <a:pt x="627086" y="1201924"/>
                </a:lnTo>
                <a:lnTo>
                  <a:pt x="630721" y="1198758"/>
                </a:lnTo>
                <a:lnTo>
                  <a:pt x="634355" y="1196044"/>
                </a:lnTo>
                <a:lnTo>
                  <a:pt x="638444" y="1193330"/>
                </a:lnTo>
                <a:lnTo>
                  <a:pt x="642760" y="1191295"/>
                </a:lnTo>
                <a:lnTo>
                  <a:pt x="647076" y="1189938"/>
                </a:lnTo>
                <a:lnTo>
                  <a:pt x="651847" y="1188581"/>
                </a:lnTo>
                <a:lnTo>
                  <a:pt x="656844" y="1187676"/>
                </a:lnTo>
                <a:lnTo>
                  <a:pt x="661842" y="1187450"/>
                </a:lnTo>
                <a:close/>
                <a:moveTo>
                  <a:pt x="49267" y="1187450"/>
                </a:moveTo>
                <a:lnTo>
                  <a:pt x="360535" y="1187450"/>
                </a:lnTo>
                <a:lnTo>
                  <a:pt x="365757" y="1187676"/>
                </a:lnTo>
                <a:lnTo>
                  <a:pt x="370524" y="1188581"/>
                </a:lnTo>
                <a:lnTo>
                  <a:pt x="375292" y="1189938"/>
                </a:lnTo>
                <a:lnTo>
                  <a:pt x="379606" y="1191295"/>
                </a:lnTo>
                <a:lnTo>
                  <a:pt x="383920" y="1193330"/>
                </a:lnTo>
                <a:lnTo>
                  <a:pt x="388233" y="1196044"/>
                </a:lnTo>
                <a:lnTo>
                  <a:pt x="391866" y="1198758"/>
                </a:lnTo>
                <a:lnTo>
                  <a:pt x="395271" y="1201924"/>
                </a:lnTo>
                <a:lnTo>
                  <a:pt x="398450" y="1205543"/>
                </a:lnTo>
                <a:lnTo>
                  <a:pt x="401401" y="1209161"/>
                </a:lnTo>
                <a:lnTo>
                  <a:pt x="403672" y="1213232"/>
                </a:lnTo>
                <a:lnTo>
                  <a:pt x="405715" y="1217529"/>
                </a:lnTo>
                <a:lnTo>
                  <a:pt x="407531" y="1222052"/>
                </a:lnTo>
                <a:lnTo>
                  <a:pt x="408440" y="1226575"/>
                </a:lnTo>
                <a:lnTo>
                  <a:pt x="409348" y="1231551"/>
                </a:lnTo>
                <a:lnTo>
                  <a:pt x="409575" y="1236526"/>
                </a:lnTo>
                <a:lnTo>
                  <a:pt x="409575" y="1546588"/>
                </a:lnTo>
                <a:lnTo>
                  <a:pt x="409348" y="1551337"/>
                </a:lnTo>
                <a:lnTo>
                  <a:pt x="408440" y="1556313"/>
                </a:lnTo>
                <a:lnTo>
                  <a:pt x="407531" y="1560836"/>
                </a:lnTo>
                <a:lnTo>
                  <a:pt x="405715" y="1565585"/>
                </a:lnTo>
                <a:lnTo>
                  <a:pt x="403672" y="1569882"/>
                </a:lnTo>
                <a:lnTo>
                  <a:pt x="401401" y="1573727"/>
                </a:lnTo>
                <a:lnTo>
                  <a:pt x="398450" y="1577572"/>
                </a:lnTo>
                <a:lnTo>
                  <a:pt x="395271" y="1580964"/>
                </a:lnTo>
                <a:lnTo>
                  <a:pt x="391866" y="1584356"/>
                </a:lnTo>
                <a:lnTo>
                  <a:pt x="388233" y="1587070"/>
                </a:lnTo>
                <a:lnTo>
                  <a:pt x="383920" y="1589558"/>
                </a:lnTo>
                <a:lnTo>
                  <a:pt x="379606" y="1591593"/>
                </a:lnTo>
                <a:lnTo>
                  <a:pt x="375292" y="1593403"/>
                </a:lnTo>
                <a:lnTo>
                  <a:pt x="370524" y="1594307"/>
                </a:lnTo>
                <a:lnTo>
                  <a:pt x="365757" y="1595212"/>
                </a:lnTo>
                <a:lnTo>
                  <a:pt x="360535" y="1595438"/>
                </a:lnTo>
                <a:lnTo>
                  <a:pt x="49267" y="1595438"/>
                </a:lnTo>
                <a:lnTo>
                  <a:pt x="44272" y="1595212"/>
                </a:lnTo>
                <a:lnTo>
                  <a:pt x="39277" y="1594307"/>
                </a:lnTo>
                <a:lnTo>
                  <a:pt x="35191" y="1593403"/>
                </a:lnTo>
                <a:lnTo>
                  <a:pt x="31331" y="1592046"/>
                </a:lnTo>
                <a:lnTo>
                  <a:pt x="27471" y="1590237"/>
                </a:lnTo>
                <a:lnTo>
                  <a:pt x="23839" y="1588427"/>
                </a:lnTo>
                <a:lnTo>
                  <a:pt x="20433" y="1586166"/>
                </a:lnTo>
                <a:lnTo>
                  <a:pt x="17028" y="1583452"/>
                </a:lnTo>
                <a:lnTo>
                  <a:pt x="14303" y="1580738"/>
                </a:lnTo>
                <a:lnTo>
                  <a:pt x="11352" y="1577572"/>
                </a:lnTo>
                <a:lnTo>
                  <a:pt x="8854" y="1574179"/>
                </a:lnTo>
                <a:lnTo>
                  <a:pt x="6811" y="1570787"/>
                </a:lnTo>
                <a:lnTo>
                  <a:pt x="4768" y="1567168"/>
                </a:lnTo>
                <a:lnTo>
                  <a:pt x="3178" y="1563324"/>
                </a:lnTo>
                <a:lnTo>
                  <a:pt x="1816" y="1559479"/>
                </a:lnTo>
                <a:lnTo>
                  <a:pt x="908" y="1555182"/>
                </a:lnTo>
                <a:lnTo>
                  <a:pt x="227" y="1550885"/>
                </a:lnTo>
                <a:lnTo>
                  <a:pt x="0" y="1546588"/>
                </a:lnTo>
                <a:lnTo>
                  <a:pt x="0" y="1236526"/>
                </a:lnTo>
                <a:lnTo>
                  <a:pt x="227" y="1232003"/>
                </a:lnTo>
                <a:lnTo>
                  <a:pt x="908" y="1227932"/>
                </a:lnTo>
                <a:lnTo>
                  <a:pt x="1816" y="1223861"/>
                </a:lnTo>
                <a:lnTo>
                  <a:pt x="3178" y="1219564"/>
                </a:lnTo>
                <a:lnTo>
                  <a:pt x="4768" y="1215720"/>
                </a:lnTo>
                <a:lnTo>
                  <a:pt x="6811" y="1212101"/>
                </a:lnTo>
                <a:lnTo>
                  <a:pt x="8854" y="1208709"/>
                </a:lnTo>
                <a:lnTo>
                  <a:pt x="11352" y="1205543"/>
                </a:lnTo>
                <a:lnTo>
                  <a:pt x="14303" y="1202377"/>
                </a:lnTo>
                <a:lnTo>
                  <a:pt x="17028" y="1199663"/>
                </a:lnTo>
                <a:lnTo>
                  <a:pt x="20433" y="1196949"/>
                </a:lnTo>
                <a:lnTo>
                  <a:pt x="23839" y="1194687"/>
                </a:lnTo>
                <a:lnTo>
                  <a:pt x="27471" y="1192652"/>
                </a:lnTo>
                <a:lnTo>
                  <a:pt x="31331" y="1191069"/>
                </a:lnTo>
                <a:lnTo>
                  <a:pt x="35191" y="1189486"/>
                </a:lnTo>
                <a:lnTo>
                  <a:pt x="39277" y="1188581"/>
                </a:lnTo>
                <a:lnTo>
                  <a:pt x="44272" y="1187676"/>
                </a:lnTo>
                <a:lnTo>
                  <a:pt x="49267" y="1187450"/>
                </a:lnTo>
                <a:close/>
                <a:moveTo>
                  <a:pt x="1430620" y="788988"/>
                </a:moveTo>
                <a:lnTo>
                  <a:pt x="1436973" y="789215"/>
                </a:lnTo>
                <a:lnTo>
                  <a:pt x="1443553" y="789669"/>
                </a:lnTo>
                <a:lnTo>
                  <a:pt x="1449906" y="790349"/>
                </a:lnTo>
                <a:lnTo>
                  <a:pt x="1456033" y="791483"/>
                </a:lnTo>
                <a:lnTo>
                  <a:pt x="1462386" y="793071"/>
                </a:lnTo>
                <a:lnTo>
                  <a:pt x="1468285" y="794659"/>
                </a:lnTo>
                <a:lnTo>
                  <a:pt x="1474184" y="796700"/>
                </a:lnTo>
                <a:lnTo>
                  <a:pt x="1479857" y="798968"/>
                </a:lnTo>
                <a:lnTo>
                  <a:pt x="1485529" y="801463"/>
                </a:lnTo>
                <a:lnTo>
                  <a:pt x="1490975" y="804185"/>
                </a:lnTo>
                <a:lnTo>
                  <a:pt x="1496420" y="807134"/>
                </a:lnTo>
                <a:lnTo>
                  <a:pt x="1501412" y="810536"/>
                </a:lnTo>
                <a:lnTo>
                  <a:pt x="1506403" y="814165"/>
                </a:lnTo>
                <a:lnTo>
                  <a:pt x="1511168" y="817794"/>
                </a:lnTo>
                <a:lnTo>
                  <a:pt x="1515706" y="821877"/>
                </a:lnTo>
                <a:lnTo>
                  <a:pt x="1520017" y="825960"/>
                </a:lnTo>
                <a:lnTo>
                  <a:pt x="1524555" y="830496"/>
                </a:lnTo>
                <a:lnTo>
                  <a:pt x="1528412" y="835032"/>
                </a:lnTo>
                <a:lnTo>
                  <a:pt x="1532269" y="840023"/>
                </a:lnTo>
                <a:lnTo>
                  <a:pt x="1535673" y="844786"/>
                </a:lnTo>
                <a:lnTo>
                  <a:pt x="1538849" y="850003"/>
                </a:lnTo>
                <a:lnTo>
                  <a:pt x="1542026" y="855219"/>
                </a:lnTo>
                <a:lnTo>
                  <a:pt x="1544976" y="860890"/>
                </a:lnTo>
                <a:lnTo>
                  <a:pt x="1547471" y="866334"/>
                </a:lnTo>
                <a:lnTo>
                  <a:pt x="1549740" y="872231"/>
                </a:lnTo>
                <a:lnTo>
                  <a:pt x="1551555" y="878128"/>
                </a:lnTo>
                <a:lnTo>
                  <a:pt x="1553371" y="884025"/>
                </a:lnTo>
                <a:lnTo>
                  <a:pt x="1554732" y="890150"/>
                </a:lnTo>
                <a:lnTo>
                  <a:pt x="1555867" y="896501"/>
                </a:lnTo>
                <a:lnTo>
                  <a:pt x="1556774" y="902625"/>
                </a:lnTo>
                <a:lnTo>
                  <a:pt x="1557228" y="908976"/>
                </a:lnTo>
                <a:lnTo>
                  <a:pt x="1557455" y="915780"/>
                </a:lnTo>
                <a:lnTo>
                  <a:pt x="1557455" y="1366471"/>
                </a:lnTo>
                <a:lnTo>
                  <a:pt x="2109264" y="1429526"/>
                </a:lnTo>
                <a:lnTo>
                  <a:pt x="2115163" y="1429753"/>
                </a:lnTo>
                <a:lnTo>
                  <a:pt x="2122424" y="1429980"/>
                </a:lnTo>
                <a:lnTo>
                  <a:pt x="2129458" y="1430660"/>
                </a:lnTo>
                <a:lnTo>
                  <a:pt x="2136265" y="1431341"/>
                </a:lnTo>
                <a:lnTo>
                  <a:pt x="2143298" y="1432702"/>
                </a:lnTo>
                <a:lnTo>
                  <a:pt x="2150105" y="1434290"/>
                </a:lnTo>
                <a:lnTo>
                  <a:pt x="2156458" y="1436104"/>
                </a:lnTo>
                <a:lnTo>
                  <a:pt x="2162811" y="1438372"/>
                </a:lnTo>
                <a:lnTo>
                  <a:pt x="2169391" y="1440867"/>
                </a:lnTo>
                <a:lnTo>
                  <a:pt x="2175291" y="1443589"/>
                </a:lnTo>
                <a:lnTo>
                  <a:pt x="2181417" y="1446538"/>
                </a:lnTo>
                <a:lnTo>
                  <a:pt x="2187089" y="1449940"/>
                </a:lnTo>
                <a:lnTo>
                  <a:pt x="2192761" y="1453569"/>
                </a:lnTo>
                <a:lnTo>
                  <a:pt x="2198207" y="1457425"/>
                </a:lnTo>
                <a:lnTo>
                  <a:pt x="2203652" y="1461508"/>
                </a:lnTo>
                <a:lnTo>
                  <a:pt x="2208644" y="1465817"/>
                </a:lnTo>
                <a:lnTo>
                  <a:pt x="2213409" y="1470581"/>
                </a:lnTo>
                <a:lnTo>
                  <a:pt x="2218174" y="1475571"/>
                </a:lnTo>
                <a:lnTo>
                  <a:pt x="2222485" y="1480334"/>
                </a:lnTo>
                <a:lnTo>
                  <a:pt x="2226569" y="1485778"/>
                </a:lnTo>
                <a:lnTo>
                  <a:pt x="2230426" y="1491221"/>
                </a:lnTo>
                <a:lnTo>
                  <a:pt x="2234056" y="1496892"/>
                </a:lnTo>
                <a:lnTo>
                  <a:pt x="2237460" y="1502562"/>
                </a:lnTo>
                <a:lnTo>
                  <a:pt x="2240409" y="1508686"/>
                </a:lnTo>
                <a:lnTo>
                  <a:pt x="2243132" y="1514584"/>
                </a:lnTo>
                <a:lnTo>
                  <a:pt x="2245628" y="1521161"/>
                </a:lnTo>
                <a:lnTo>
                  <a:pt x="2247897" y="1527512"/>
                </a:lnTo>
                <a:lnTo>
                  <a:pt x="2249939" y="1534090"/>
                </a:lnTo>
                <a:lnTo>
                  <a:pt x="2251300" y="1540668"/>
                </a:lnTo>
                <a:lnTo>
                  <a:pt x="2252435" y="1547699"/>
                </a:lnTo>
                <a:lnTo>
                  <a:pt x="2253569" y="1554731"/>
                </a:lnTo>
                <a:lnTo>
                  <a:pt x="2254023" y="1561535"/>
                </a:lnTo>
                <a:lnTo>
                  <a:pt x="2254250" y="1568793"/>
                </a:lnTo>
                <a:lnTo>
                  <a:pt x="2254250" y="2174175"/>
                </a:lnTo>
                <a:lnTo>
                  <a:pt x="2254023" y="2181206"/>
                </a:lnTo>
                <a:lnTo>
                  <a:pt x="2253569" y="2188237"/>
                </a:lnTo>
                <a:lnTo>
                  <a:pt x="2252435" y="2195269"/>
                </a:lnTo>
                <a:lnTo>
                  <a:pt x="2251300" y="2202073"/>
                </a:lnTo>
                <a:lnTo>
                  <a:pt x="2249939" y="2208651"/>
                </a:lnTo>
                <a:lnTo>
                  <a:pt x="2247897" y="2215456"/>
                </a:lnTo>
                <a:lnTo>
                  <a:pt x="2245628" y="2221807"/>
                </a:lnTo>
                <a:lnTo>
                  <a:pt x="2243132" y="2228158"/>
                </a:lnTo>
                <a:lnTo>
                  <a:pt x="2240409" y="2234282"/>
                </a:lnTo>
                <a:lnTo>
                  <a:pt x="2237460" y="2240179"/>
                </a:lnTo>
                <a:lnTo>
                  <a:pt x="2234056" y="2246076"/>
                </a:lnTo>
                <a:lnTo>
                  <a:pt x="2230426" y="2251747"/>
                </a:lnTo>
                <a:lnTo>
                  <a:pt x="2226569" y="2257191"/>
                </a:lnTo>
                <a:lnTo>
                  <a:pt x="2222485" y="2262407"/>
                </a:lnTo>
                <a:lnTo>
                  <a:pt x="2218174" y="2267624"/>
                </a:lnTo>
                <a:lnTo>
                  <a:pt x="2213409" y="2272161"/>
                </a:lnTo>
                <a:lnTo>
                  <a:pt x="2208644" y="2276924"/>
                </a:lnTo>
                <a:lnTo>
                  <a:pt x="2203652" y="2281233"/>
                </a:lnTo>
                <a:lnTo>
                  <a:pt x="2198207" y="2285316"/>
                </a:lnTo>
                <a:lnTo>
                  <a:pt x="2192761" y="2289172"/>
                </a:lnTo>
                <a:lnTo>
                  <a:pt x="2187089" y="2292801"/>
                </a:lnTo>
                <a:lnTo>
                  <a:pt x="2181417" y="2296204"/>
                </a:lnTo>
                <a:lnTo>
                  <a:pt x="2175291" y="2299152"/>
                </a:lnTo>
                <a:lnTo>
                  <a:pt x="2169391" y="2302101"/>
                </a:lnTo>
                <a:lnTo>
                  <a:pt x="2162811" y="2304596"/>
                </a:lnTo>
                <a:lnTo>
                  <a:pt x="2156458" y="2306637"/>
                </a:lnTo>
                <a:lnTo>
                  <a:pt x="2150105" y="2308452"/>
                </a:lnTo>
                <a:lnTo>
                  <a:pt x="2143298" y="2310040"/>
                </a:lnTo>
                <a:lnTo>
                  <a:pt x="2136265" y="2311400"/>
                </a:lnTo>
                <a:lnTo>
                  <a:pt x="2129458" y="2312308"/>
                </a:lnTo>
                <a:lnTo>
                  <a:pt x="2122424" y="2312988"/>
                </a:lnTo>
                <a:lnTo>
                  <a:pt x="2115163" y="2312988"/>
                </a:lnTo>
                <a:lnTo>
                  <a:pt x="1452175" y="2312988"/>
                </a:lnTo>
                <a:lnTo>
                  <a:pt x="1448091" y="2312761"/>
                </a:lnTo>
                <a:lnTo>
                  <a:pt x="1446276" y="2312761"/>
                </a:lnTo>
                <a:lnTo>
                  <a:pt x="1444688" y="2312761"/>
                </a:lnTo>
                <a:lnTo>
                  <a:pt x="1438562" y="2312988"/>
                </a:lnTo>
                <a:lnTo>
                  <a:pt x="1432662" y="2312761"/>
                </a:lnTo>
                <a:lnTo>
                  <a:pt x="1426536" y="2311854"/>
                </a:lnTo>
                <a:lnTo>
                  <a:pt x="1420864" y="2311174"/>
                </a:lnTo>
                <a:lnTo>
                  <a:pt x="1414738" y="2310040"/>
                </a:lnTo>
                <a:lnTo>
                  <a:pt x="1409065" y="2308452"/>
                </a:lnTo>
                <a:lnTo>
                  <a:pt x="1403393" y="2306637"/>
                </a:lnTo>
                <a:lnTo>
                  <a:pt x="1397721" y="2304823"/>
                </a:lnTo>
                <a:lnTo>
                  <a:pt x="1392275" y="2302554"/>
                </a:lnTo>
                <a:lnTo>
                  <a:pt x="1387057" y="2300059"/>
                </a:lnTo>
                <a:lnTo>
                  <a:pt x="1381838" y="2297111"/>
                </a:lnTo>
                <a:lnTo>
                  <a:pt x="1376846" y="2293935"/>
                </a:lnTo>
                <a:lnTo>
                  <a:pt x="1372081" y="2290533"/>
                </a:lnTo>
                <a:lnTo>
                  <a:pt x="1367317" y="2286904"/>
                </a:lnTo>
                <a:lnTo>
                  <a:pt x="1362779" y="2283048"/>
                </a:lnTo>
                <a:lnTo>
                  <a:pt x="1358241" y="2278965"/>
                </a:lnTo>
                <a:lnTo>
                  <a:pt x="878584" y="1799469"/>
                </a:lnTo>
                <a:lnTo>
                  <a:pt x="874500" y="1794933"/>
                </a:lnTo>
                <a:lnTo>
                  <a:pt x="870643" y="1790396"/>
                </a:lnTo>
                <a:lnTo>
                  <a:pt x="867013" y="1785633"/>
                </a:lnTo>
                <a:lnTo>
                  <a:pt x="863609" y="1781097"/>
                </a:lnTo>
                <a:lnTo>
                  <a:pt x="860433" y="1776107"/>
                </a:lnTo>
                <a:lnTo>
                  <a:pt x="857710" y="1771117"/>
                </a:lnTo>
                <a:lnTo>
                  <a:pt x="855214" y="1766126"/>
                </a:lnTo>
                <a:lnTo>
                  <a:pt x="852945" y="1760683"/>
                </a:lnTo>
                <a:lnTo>
                  <a:pt x="850903" y="1755466"/>
                </a:lnTo>
                <a:lnTo>
                  <a:pt x="849088" y="1750249"/>
                </a:lnTo>
                <a:lnTo>
                  <a:pt x="847727" y="1744805"/>
                </a:lnTo>
                <a:lnTo>
                  <a:pt x="846592" y="1739362"/>
                </a:lnTo>
                <a:lnTo>
                  <a:pt x="845458" y="1733691"/>
                </a:lnTo>
                <a:lnTo>
                  <a:pt x="845004" y="1728248"/>
                </a:lnTo>
                <a:lnTo>
                  <a:pt x="844550" y="1722577"/>
                </a:lnTo>
                <a:lnTo>
                  <a:pt x="844550" y="1716907"/>
                </a:lnTo>
                <a:lnTo>
                  <a:pt x="844550" y="1711463"/>
                </a:lnTo>
                <a:lnTo>
                  <a:pt x="845004" y="1705793"/>
                </a:lnTo>
                <a:lnTo>
                  <a:pt x="845458" y="1700122"/>
                </a:lnTo>
                <a:lnTo>
                  <a:pt x="846592" y="1694678"/>
                </a:lnTo>
                <a:lnTo>
                  <a:pt x="847727" y="1689235"/>
                </a:lnTo>
                <a:lnTo>
                  <a:pt x="849088" y="1683564"/>
                </a:lnTo>
                <a:lnTo>
                  <a:pt x="850903" y="1678347"/>
                </a:lnTo>
                <a:lnTo>
                  <a:pt x="852945" y="1673131"/>
                </a:lnTo>
                <a:lnTo>
                  <a:pt x="855214" y="1667914"/>
                </a:lnTo>
                <a:lnTo>
                  <a:pt x="857710" y="1662697"/>
                </a:lnTo>
                <a:lnTo>
                  <a:pt x="860433" y="1657707"/>
                </a:lnTo>
                <a:lnTo>
                  <a:pt x="863609" y="1652717"/>
                </a:lnTo>
                <a:lnTo>
                  <a:pt x="867013" y="1647954"/>
                </a:lnTo>
                <a:lnTo>
                  <a:pt x="870643" y="1643417"/>
                </a:lnTo>
                <a:lnTo>
                  <a:pt x="874500" y="1638881"/>
                </a:lnTo>
                <a:lnTo>
                  <a:pt x="878584" y="1634571"/>
                </a:lnTo>
                <a:lnTo>
                  <a:pt x="882668" y="1630488"/>
                </a:lnTo>
                <a:lnTo>
                  <a:pt x="887206" y="1626632"/>
                </a:lnTo>
                <a:lnTo>
                  <a:pt x="891744" y="1623230"/>
                </a:lnTo>
                <a:lnTo>
                  <a:pt x="896509" y="1619828"/>
                </a:lnTo>
                <a:lnTo>
                  <a:pt x="901047" y="1616879"/>
                </a:lnTo>
                <a:lnTo>
                  <a:pt x="906039" y="1613931"/>
                </a:lnTo>
                <a:lnTo>
                  <a:pt x="911030" y="1611436"/>
                </a:lnTo>
                <a:lnTo>
                  <a:pt x="916249" y="1609167"/>
                </a:lnTo>
                <a:lnTo>
                  <a:pt x="921694" y="1607353"/>
                </a:lnTo>
                <a:lnTo>
                  <a:pt x="927140" y="1605538"/>
                </a:lnTo>
                <a:lnTo>
                  <a:pt x="932585" y="1603951"/>
                </a:lnTo>
                <a:lnTo>
                  <a:pt x="938031" y="1602590"/>
                </a:lnTo>
                <a:lnTo>
                  <a:pt x="943703" y="1601682"/>
                </a:lnTo>
                <a:lnTo>
                  <a:pt x="949376" y="1600775"/>
                </a:lnTo>
                <a:lnTo>
                  <a:pt x="955275" y="1600548"/>
                </a:lnTo>
                <a:lnTo>
                  <a:pt x="960947" y="1600321"/>
                </a:lnTo>
                <a:lnTo>
                  <a:pt x="966847" y="1600548"/>
                </a:lnTo>
                <a:lnTo>
                  <a:pt x="972519" y="1600775"/>
                </a:lnTo>
                <a:lnTo>
                  <a:pt x="978191" y="1601682"/>
                </a:lnTo>
                <a:lnTo>
                  <a:pt x="983864" y="1602590"/>
                </a:lnTo>
                <a:lnTo>
                  <a:pt x="989536" y="1603951"/>
                </a:lnTo>
                <a:lnTo>
                  <a:pt x="994982" y="1605538"/>
                </a:lnTo>
                <a:lnTo>
                  <a:pt x="1000427" y="1607353"/>
                </a:lnTo>
                <a:lnTo>
                  <a:pt x="1005646" y="1609167"/>
                </a:lnTo>
                <a:lnTo>
                  <a:pt x="1010637" y="1611436"/>
                </a:lnTo>
                <a:lnTo>
                  <a:pt x="1015856" y="1613931"/>
                </a:lnTo>
                <a:lnTo>
                  <a:pt x="1020848" y="1616879"/>
                </a:lnTo>
                <a:lnTo>
                  <a:pt x="1025612" y="1619828"/>
                </a:lnTo>
                <a:lnTo>
                  <a:pt x="1030377" y="1623230"/>
                </a:lnTo>
                <a:lnTo>
                  <a:pt x="1034688" y="1626632"/>
                </a:lnTo>
                <a:lnTo>
                  <a:pt x="1038999" y="1630488"/>
                </a:lnTo>
                <a:lnTo>
                  <a:pt x="1043537" y="1634571"/>
                </a:lnTo>
                <a:lnTo>
                  <a:pt x="1303559" y="1894506"/>
                </a:lnTo>
                <a:lnTo>
                  <a:pt x="1303559" y="915780"/>
                </a:lnTo>
                <a:lnTo>
                  <a:pt x="1303786" y="908976"/>
                </a:lnTo>
                <a:lnTo>
                  <a:pt x="1304467" y="902625"/>
                </a:lnTo>
                <a:lnTo>
                  <a:pt x="1305147" y="896501"/>
                </a:lnTo>
                <a:lnTo>
                  <a:pt x="1306282" y="890150"/>
                </a:lnTo>
                <a:lnTo>
                  <a:pt x="1307643" y="884025"/>
                </a:lnTo>
                <a:lnTo>
                  <a:pt x="1309231" y="878128"/>
                </a:lnTo>
                <a:lnTo>
                  <a:pt x="1311273" y="872231"/>
                </a:lnTo>
                <a:lnTo>
                  <a:pt x="1313769" y="866334"/>
                </a:lnTo>
                <a:lnTo>
                  <a:pt x="1316265" y="860890"/>
                </a:lnTo>
                <a:lnTo>
                  <a:pt x="1318988" y="855219"/>
                </a:lnTo>
                <a:lnTo>
                  <a:pt x="1322164" y="850003"/>
                </a:lnTo>
                <a:lnTo>
                  <a:pt x="1325341" y="844786"/>
                </a:lnTo>
                <a:lnTo>
                  <a:pt x="1328971" y="840023"/>
                </a:lnTo>
                <a:lnTo>
                  <a:pt x="1332829" y="835032"/>
                </a:lnTo>
                <a:lnTo>
                  <a:pt x="1336686" y="830496"/>
                </a:lnTo>
                <a:lnTo>
                  <a:pt x="1340770" y="825960"/>
                </a:lnTo>
                <a:lnTo>
                  <a:pt x="1345081" y="821877"/>
                </a:lnTo>
                <a:lnTo>
                  <a:pt x="1349846" y="817794"/>
                </a:lnTo>
                <a:lnTo>
                  <a:pt x="1354610" y="814165"/>
                </a:lnTo>
                <a:lnTo>
                  <a:pt x="1359602" y="810536"/>
                </a:lnTo>
                <a:lnTo>
                  <a:pt x="1364821" y="807134"/>
                </a:lnTo>
                <a:lnTo>
                  <a:pt x="1370266" y="804185"/>
                </a:lnTo>
                <a:lnTo>
                  <a:pt x="1375485" y="801463"/>
                </a:lnTo>
                <a:lnTo>
                  <a:pt x="1381384" y="798968"/>
                </a:lnTo>
                <a:lnTo>
                  <a:pt x="1387057" y="796700"/>
                </a:lnTo>
                <a:lnTo>
                  <a:pt x="1392956" y="794659"/>
                </a:lnTo>
                <a:lnTo>
                  <a:pt x="1398855" y="793071"/>
                </a:lnTo>
                <a:lnTo>
                  <a:pt x="1404981" y="791483"/>
                </a:lnTo>
                <a:lnTo>
                  <a:pt x="1411107" y="790349"/>
                </a:lnTo>
                <a:lnTo>
                  <a:pt x="1417687" y="789669"/>
                </a:lnTo>
                <a:lnTo>
                  <a:pt x="1424040" y="789215"/>
                </a:lnTo>
                <a:lnTo>
                  <a:pt x="1430620" y="788988"/>
                </a:lnTo>
                <a:close/>
                <a:moveTo>
                  <a:pt x="1273230" y="585788"/>
                </a:moveTo>
                <a:lnTo>
                  <a:pt x="1584498" y="585788"/>
                </a:lnTo>
                <a:lnTo>
                  <a:pt x="1589493" y="586241"/>
                </a:lnTo>
                <a:lnTo>
                  <a:pt x="1594488" y="586922"/>
                </a:lnTo>
                <a:lnTo>
                  <a:pt x="1599028" y="588283"/>
                </a:lnTo>
                <a:lnTo>
                  <a:pt x="1603569" y="589643"/>
                </a:lnTo>
                <a:lnTo>
                  <a:pt x="1606975" y="591231"/>
                </a:lnTo>
                <a:lnTo>
                  <a:pt x="1609926" y="593045"/>
                </a:lnTo>
                <a:lnTo>
                  <a:pt x="1612878" y="594859"/>
                </a:lnTo>
                <a:lnTo>
                  <a:pt x="1615602" y="597127"/>
                </a:lnTo>
                <a:lnTo>
                  <a:pt x="1618327" y="599622"/>
                </a:lnTo>
                <a:lnTo>
                  <a:pt x="1620824" y="601890"/>
                </a:lnTo>
                <a:lnTo>
                  <a:pt x="1623094" y="604611"/>
                </a:lnTo>
                <a:lnTo>
                  <a:pt x="1625138" y="607559"/>
                </a:lnTo>
                <a:lnTo>
                  <a:pt x="1626954" y="610734"/>
                </a:lnTo>
                <a:lnTo>
                  <a:pt x="1628543" y="613683"/>
                </a:lnTo>
                <a:lnTo>
                  <a:pt x="1630132" y="617084"/>
                </a:lnTo>
                <a:lnTo>
                  <a:pt x="1631495" y="620486"/>
                </a:lnTo>
                <a:lnTo>
                  <a:pt x="1632176" y="623888"/>
                </a:lnTo>
                <a:lnTo>
                  <a:pt x="1632857" y="627290"/>
                </a:lnTo>
                <a:lnTo>
                  <a:pt x="1633538" y="631372"/>
                </a:lnTo>
                <a:lnTo>
                  <a:pt x="1633538" y="634774"/>
                </a:lnTo>
                <a:lnTo>
                  <a:pt x="1633538" y="805090"/>
                </a:lnTo>
                <a:lnTo>
                  <a:pt x="1629678" y="798286"/>
                </a:lnTo>
                <a:lnTo>
                  <a:pt x="1625819" y="791936"/>
                </a:lnTo>
                <a:lnTo>
                  <a:pt x="1621505" y="785586"/>
                </a:lnTo>
                <a:lnTo>
                  <a:pt x="1616964" y="779236"/>
                </a:lnTo>
                <a:lnTo>
                  <a:pt x="1612651" y="773113"/>
                </a:lnTo>
                <a:lnTo>
                  <a:pt x="1607656" y="767443"/>
                </a:lnTo>
                <a:lnTo>
                  <a:pt x="1602661" y="761547"/>
                </a:lnTo>
                <a:lnTo>
                  <a:pt x="1597666" y="756104"/>
                </a:lnTo>
                <a:lnTo>
                  <a:pt x="1592217" y="750661"/>
                </a:lnTo>
                <a:lnTo>
                  <a:pt x="1586541" y="745445"/>
                </a:lnTo>
                <a:lnTo>
                  <a:pt x="1580865" y="740456"/>
                </a:lnTo>
                <a:lnTo>
                  <a:pt x="1575189" y="735466"/>
                </a:lnTo>
                <a:lnTo>
                  <a:pt x="1568832" y="730704"/>
                </a:lnTo>
                <a:lnTo>
                  <a:pt x="1562702" y="726395"/>
                </a:lnTo>
                <a:lnTo>
                  <a:pt x="1556572" y="722086"/>
                </a:lnTo>
                <a:lnTo>
                  <a:pt x="1549988" y="718231"/>
                </a:lnTo>
                <a:lnTo>
                  <a:pt x="1543404" y="714375"/>
                </a:lnTo>
                <a:lnTo>
                  <a:pt x="1536593" y="710747"/>
                </a:lnTo>
                <a:lnTo>
                  <a:pt x="1529555" y="707118"/>
                </a:lnTo>
                <a:lnTo>
                  <a:pt x="1522744" y="703943"/>
                </a:lnTo>
                <a:lnTo>
                  <a:pt x="1515706" y="701222"/>
                </a:lnTo>
                <a:lnTo>
                  <a:pt x="1508213" y="698274"/>
                </a:lnTo>
                <a:lnTo>
                  <a:pt x="1500948" y="695779"/>
                </a:lnTo>
                <a:lnTo>
                  <a:pt x="1493456" y="693738"/>
                </a:lnTo>
                <a:lnTo>
                  <a:pt x="1485964" y="691697"/>
                </a:lnTo>
                <a:lnTo>
                  <a:pt x="1478245" y="689883"/>
                </a:lnTo>
                <a:lnTo>
                  <a:pt x="1470525" y="688295"/>
                </a:lnTo>
                <a:lnTo>
                  <a:pt x="1462806" y="686934"/>
                </a:lnTo>
                <a:lnTo>
                  <a:pt x="1454860" y="686254"/>
                </a:lnTo>
                <a:lnTo>
                  <a:pt x="1446686" y="685347"/>
                </a:lnTo>
                <a:lnTo>
                  <a:pt x="1438513" y="684893"/>
                </a:lnTo>
                <a:lnTo>
                  <a:pt x="1430567" y="684893"/>
                </a:lnTo>
                <a:lnTo>
                  <a:pt x="1421939" y="684893"/>
                </a:lnTo>
                <a:lnTo>
                  <a:pt x="1413766" y="685347"/>
                </a:lnTo>
                <a:lnTo>
                  <a:pt x="1405366" y="686254"/>
                </a:lnTo>
                <a:lnTo>
                  <a:pt x="1397419" y="687161"/>
                </a:lnTo>
                <a:lnTo>
                  <a:pt x="1389246" y="688522"/>
                </a:lnTo>
                <a:lnTo>
                  <a:pt x="1381300" y="690109"/>
                </a:lnTo>
                <a:lnTo>
                  <a:pt x="1373353" y="691924"/>
                </a:lnTo>
                <a:lnTo>
                  <a:pt x="1365634" y="693965"/>
                </a:lnTo>
                <a:lnTo>
                  <a:pt x="1357915" y="696459"/>
                </a:lnTo>
                <a:lnTo>
                  <a:pt x="1350423" y="699181"/>
                </a:lnTo>
                <a:lnTo>
                  <a:pt x="1342930" y="701902"/>
                </a:lnTo>
                <a:lnTo>
                  <a:pt x="1335665" y="705077"/>
                </a:lnTo>
                <a:lnTo>
                  <a:pt x="1328400" y="708479"/>
                </a:lnTo>
                <a:lnTo>
                  <a:pt x="1321589" y="711881"/>
                </a:lnTo>
                <a:lnTo>
                  <a:pt x="1314551" y="715963"/>
                </a:lnTo>
                <a:lnTo>
                  <a:pt x="1307967" y="720045"/>
                </a:lnTo>
                <a:lnTo>
                  <a:pt x="1301383" y="724354"/>
                </a:lnTo>
                <a:lnTo>
                  <a:pt x="1295026" y="728663"/>
                </a:lnTo>
                <a:lnTo>
                  <a:pt x="1288442" y="733425"/>
                </a:lnTo>
                <a:lnTo>
                  <a:pt x="1282539" y="738188"/>
                </a:lnTo>
                <a:lnTo>
                  <a:pt x="1276636" y="743404"/>
                </a:lnTo>
                <a:lnTo>
                  <a:pt x="1270960" y="748847"/>
                </a:lnTo>
                <a:lnTo>
                  <a:pt x="1265284" y="754290"/>
                </a:lnTo>
                <a:lnTo>
                  <a:pt x="1259835" y="759959"/>
                </a:lnTo>
                <a:lnTo>
                  <a:pt x="1254613" y="765856"/>
                </a:lnTo>
                <a:lnTo>
                  <a:pt x="1249845" y="771752"/>
                </a:lnTo>
                <a:lnTo>
                  <a:pt x="1244850" y="778102"/>
                </a:lnTo>
                <a:lnTo>
                  <a:pt x="1240310" y="784452"/>
                </a:lnTo>
                <a:lnTo>
                  <a:pt x="1235769" y="790802"/>
                </a:lnTo>
                <a:lnTo>
                  <a:pt x="1231682" y="797606"/>
                </a:lnTo>
                <a:lnTo>
                  <a:pt x="1227823" y="804410"/>
                </a:lnTo>
                <a:lnTo>
                  <a:pt x="1223963" y="811213"/>
                </a:lnTo>
                <a:lnTo>
                  <a:pt x="1223963" y="634774"/>
                </a:lnTo>
                <a:lnTo>
                  <a:pt x="1224190" y="631372"/>
                </a:lnTo>
                <a:lnTo>
                  <a:pt x="1224644" y="627290"/>
                </a:lnTo>
                <a:lnTo>
                  <a:pt x="1225325" y="623888"/>
                </a:lnTo>
                <a:lnTo>
                  <a:pt x="1226233" y="620486"/>
                </a:lnTo>
                <a:lnTo>
                  <a:pt x="1227596" y="617084"/>
                </a:lnTo>
                <a:lnTo>
                  <a:pt x="1228731" y="613683"/>
                </a:lnTo>
                <a:lnTo>
                  <a:pt x="1230547" y="610734"/>
                </a:lnTo>
                <a:lnTo>
                  <a:pt x="1232363" y="607559"/>
                </a:lnTo>
                <a:lnTo>
                  <a:pt x="1234634" y="604611"/>
                </a:lnTo>
                <a:lnTo>
                  <a:pt x="1236904" y="601890"/>
                </a:lnTo>
                <a:lnTo>
                  <a:pt x="1239402" y="599622"/>
                </a:lnTo>
                <a:lnTo>
                  <a:pt x="1241899" y="597127"/>
                </a:lnTo>
                <a:lnTo>
                  <a:pt x="1244850" y="594859"/>
                </a:lnTo>
                <a:lnTo>
                  <a:pt x="1247802" y="593045"/>
                </a:lnTo>
                <a:lnTo>
                  <a:pt x="1250753" y="591231"/>
                </a:lnTo>
                <a:lnTo>
                  <a:pt x="1254159" y="589643"/>
                </a:lnTo>
                <a:lnTo>
                  <a:pt x="1258473" y="588283"/>
                </a:lnTo>
                <a:lnTo>
                  <a:pt x="1263240" y="586922"/>
                </a:lnTo>
                <a:lnTo>
                  <a:pt x="1268008" y="586241"/>
                </a:lnTo>
                <a:lnTo>
                  <a:pt x="1273230" y="585788"/>
                </a:lnTo>
                <a:close/>
                <a:moveTo>
                  <a:pt x="661842" y="585788"/>
                </a:moveTo>
                <a:lnTo>
                  <a:pt x="973283" y="585788"/>
                </a:lnTo>
                <a:lnTo>
                  <a:pt x="978280" y="586240"/>
                </a:lnTo>
                <a:lnTo>
                  <a:pt x="983051" y="586919"/>
                </a:lnTo>
                <a:lnTo>
                  <a:pt x="988048" y="588276"/>
                </a:lnTo>
                <a:lnTo>
                  <a:pt x="992364" y="589633"/>
                </a:lnTo>
                <a:lnTo>
                  <a:pt x="995772" y="591216"/>
                </a:lnTo>
                <a:lnTo>
                  <a:pt x="998725" y="593025"/>
                </a:lnTo>
                <a:lnTo>
                  <a:pt x="1001678" y="594834"/>
                </a:lnTo>
                <a:lnTo>
                  <a:pt x="1004404" y="597096"/>
                </a:lnTo>
                <a:lnTo>
                  <a:pt x="1007130" y="599583"/>
                </a:lnTo>
                <a:lnTo>
                  <a:pt x="1009629" y="601845"/>
                </a:lnTo>
                <a:lnTo>
                  <a:pt x="1011901" y="604559"/>
                </a:lnTo>
                <a:lnTo>
                  <a:pt x="1013945" y="607499"/>
                </a:lnTo>
                <a:lnTo>
                  <a:pt x="1015762" y="610665"/>
                </a:lnTo>
                <a:lnTo>
                  <a:pt x="1017580" y="613605"/>
                </a:lnTo>
                <a:lnTo>
                  <a:pt x="1018943" y="616998"/>
                </a:lnTo>
                <a:lnTo>
                  <a:pt x="1020306" y="620390"/>
                </a:lnTo>
                <a:lnTo>
                  <a:pt x="1020987" y="623782"/>
                </a:lnTo>
                <a:lnTo>
                  <a:pt x="1021896" y="627175"/>
                </a:lnTo>
                <a:lnTo>
                  <a:pt x="1022350" y="631246"/>
                </a:lnTo>
                <a:lnTo>
                  <a:pt x="1022350" y="634638"/>
                </a:lnTo>
                <a:lnTo>
                  <a:pt x="1022350" y="944926"/>
                </a:lnTo>
                <a:lnTo>
                  <a:pt x="1022350" y="949223"/>
                </a:lnTo>
                <a:lnTo>
                  <a:pt x="1021441" y="953294"/>
                </a:lnTo>
                <a:lnTo>
                  <a:pt x="1020760" y="957817"/>
                </a:lnTo>
                <a:lnTo>
                  <a:pt x="1019397" y="961662"/>
                </a:lnTo>
                <a:lnTo>
                  <a:pt x="1017807" y="965506"/>
                </a:lnTo>
                <a:lnTo>
                  <a:pt x="1015762" y="969125"/>
                </a:lnTo>
                <a:lnTo>
                  <a:pt x="1013718" y="972743"/>
                </a:lnTo>
                <a:lnTo>
                  <a:pt x="1011219" y="975910"/>
                </a:lnTo>
                <a:lnTo>
                  <a:pt x="1008266" y="979076"/>
                </a:lnTo>
                <a:lnTo>
                  <a:pt x="1005540" y="981564"/>
                </a:lnTo>
                <a:lnTo>
                  <a:pt x="1002133" y="984278"/>
                </a:lnTo>
                <a:lnTo>
                  <a:pt x="998725" y="986539"/>
                </a:lnTo>
                <a:lnTo>
                  <a:pt x="995090" y="988575"/>
                </a:lnTo>
                <a:lnTo>
                  <a:pt x="991229" y="990384"/>
                </a:lnTo>
                <a:lnTo>
                  <a:pt x="987367" y="991741"/>
                </a:lnTo>
                <a:lnTo>
                  <a:pt x="983278" y="992645"/>
                </a:lnTo>
                <a:lnTo>
                  <a:pt x="978280" y="993550"/>
                </a:lnTo>
                <a:lnTo>
                  <a:pt x="973283" y="993776"/>
                </a:lnTo>
                <a:lnTo>
                  <a:pt x="661842" y="993776"/>
                </a:lnTo>
                <a:lnTo>
                  <a:pt x="656844" y="993550"/>
                </a:lnTo>
                <a:lnTo>
                  <a:pt x="652074" y="992645"/>
                </a:lnTo>
                <a:lnTo>
                  <a:pt x="647985" y="991741"/>
                </a:lnTo>
                <a:lnTo>
                  <a:pt x="643896" y="990384"/>
                </a:lnTo>
                <a:lnTo>
                  <a:pt x="640034" y="988575"/>
                </a:lnTo>
                <a:lnTo>
                  <a:pt x="636400" y="986539"/>
                </a:lnTo>
                <a:lnTo>
                  <a:pt x="632992" y="984278"/>
                </a:lnTo>
                <a:lnTo>
                  <a:pt x="629585" y="981564"/>
                </a:lnTo>
                <a:lnTo>
                  <a:pt x="626859" y="979076"/>
                </a:lnTo>
                <a:lnTo>
                  <a:pt x="623906" y="975910"/>
                </a:lnTo>
                <a:lnTo>
                  <a:pt x="621407" y="972743"/>
                </a:lnTo>
                <a:lnTo>
                  <a:pt x="619362" y="969125"/>
                </a:lnTo>
                <a:lnTo>
                  <a:pt x="617318" y="965506"/>
                </a:lnTo>
                <a:lnTo>
                  <a:pt x="615728" y="961662"/>
                </a:lnTo>
                <a:lnTo>
                  <a:pt x="614365" y="957817"/>
                </a:lnTo>
                <a:lnTo>
                  <a:pt x="613683" y="953294"/>
                </a:lnTo>
                <a:lnTo>
                  <a:pt x="612775" y="949223"/>
                </a:lnTo>
                <a:lnTo>
                  <a:pt x="612775" y="944926"/>
                </a:lnTo>
                <a:lnTo>
                  <a:pt x="612775" y="634638"/>
                </a:lnTo>
                <a:lnTo>
                  <a:pt x="612775" y="631246"/>
                </a:lnTo>
                <a:lnTo>
                  <a:pt x="613229" y="627175"/>
                </a:lnTo>
                <a:lnTo>
                  <a:pt x="613911" y="623782"/>
                </a:lnTo>
                <a:lnTo>
                  <a:pt x="614819" y="620390"/>
                </a:lnTo>
                <a:lnTo>
                  <a:pt x="616182" y="616998"/>
                </a:lnTo>
                <a:lnTo>
                  <a:pt x="617545" y="613605"/>
                </a:lnTo>
                <a:lnTo>
                  <a:pt x="619362" y="610665"/>
                </a:lnTo>
                <a:lnTo>
                  <a:pt x="621180" y="607499"/>
                </a:lnTo>
                <a:lnTo>
                  <a:pt x="623224" y="604559"/>
                </a:lnTo>
                <a:lnTo>
                  <a:pt x="625496" y="601845"/>
                </a:lnTo>
                <a:lnTo>
                  <a:pt x="627995" y="599583"/>
                </a:lnTo>
                <a:lnTo>
                  <a:pt x="630721" y="597096"/>
                </a:lnTo>
                <a:lnTo>
                  <a:pt x="633447" y="594834"/>
                </a:lnTo>
                <a:lnTo>
                  <a:pt x="636400" y="593025"/>
                </a:lnTo>
                <a:lnTo>
                  <a:pt x="639353" y="591216"/>
                </a:lnTo>
                <a:lnTo>
                  <a:pt x="642760" y="589633"/>
                </a:lnTo>
                <a:lnTo>
                  <a:pt x="647076" y="588276"/>
                </a:lnTo>
                <a:lnTo>
                  <a:pt x="651847" y="586919"/>
                </a:lnTo>
                <a:lnTo>
                  <a:pt x="656844" y="586240"/>
                </a:lnTo>
                <a:lnTo>
                  <a:pt x="661842" y="585788"/>
                </a:lnTo>
                <a:close/>
                <a:moveTo>
                  <a:pt x="49267" y="585788"/>
                </a:moveTo>
                <a:lnTo>
                  <a:pt x="360535" y="585788"/>
                </a:lnTo>
                <a:lnTo>
                  <a:pt x="365757" y="586240"/>
                </a:lnTo>
                <a:lnTo>
                  <a:pt x="370524" y="586919"/>
                </a:lnTo>
                <a:lnTo>
                  <a:pt x="375292" y="588276"/>
                </a:lnTo>
                <a:lnTo>
                  <a:pt x="379606" y="589633"/>
                </a:lnTo>
                <a:lnTo>
                  <a:pt x="383011" y="591216"/>
                </a:lnTo>
                <a:lnTo>
                  <a:pt x="386190" y="593025"/>
                </a:lnTo>
                <a:lnTo>
                  <a:pt x="388914" y="594834"/>
                </a:lnTo>
                <a:lnTo>
                  <a:pt x="391866" y="597096"/>
                </a:lnTo>
                <a:lnTo>
                  <a:pt x="394363" y="599583"/>
                </a:lnTo>
                <a:lnTo>
                  <a:pt x="396861" y="601845"/>
                </a:lnTo>
                <a:lnTo>
                  <a:pt x="399358" y="604559"/>
                </a:lnTo>
                <a:lnTo>
                  <a:pt x="401401" y="607499"/>
                </a:lnTo>
                <a:lnTo>
                  <a:pt x="403218" y="610665"/>
                </a:lnTo>
                <a:lnTo>
                  <a:pt x="404580" y="613605"/>
                </a:lnTo>
                <a:lnTo>
                  <a:pt x="406169" y="616998"/>
                </a:lnTo>
                <a:lnTo>
                  <a:pt x="407531" y="620390"/>
                </a:lnTo>
                <a:lnTo>
                  <a:pt x="408213" y="623782"/>
                </a:lnTo>
                <a:lnTo>
                  <a:pt x="409121" y="627175"/>
                </a:lnTo>
                <a:lnTo>
                  <a:pt x="409575" y="631246"/>
                </a:lnTo>
                <a:lnTo>
                  <a:pt x="409575" y="634638"/>
                </a:lnTo>
                <a:lnTo>
                  <a:pt x="409575" y="944926"/>
                </a:lnTo>
                <a:lnTo>
                  <a:pt x="409348" y="949223"/>
                </a:lnTo>
                <a:lnTo>
                  <a:pt x="408894" y="953294"/>
                </a:lnTo>
                <a:lnTo>
                  <a:pt x="407986" y="957817"/>
                </a:lnTo>
                <a:lnTo>
                  <a:pt x="406623" y="961662"/>
                </a:lnTo>
                <a:lnTo>
                  <a:pt x="405034" y="965506"/>
                </a:lnTo>
                <a:lnTo>
                  <a:pt x="403218" y="969125"/>
                </a:lnTo>
                <a:lnTo>
                  <a:pt x="400720" y="972743"/>
                </a:lnTo>
                <a:lnTo>
                  <a:pt x="398450" y="975910"/>
                </a:lnTo>
                <a:lnTo>
                  <a:pt x="395726" y="979076"/>
                </a:lnTo>
                <a:lnTo>
                  <a:pt x="392774" y="981564"/>
                </a:lnTo>
                <a:lnTo>
                  <a:pt x="389368" y="984278"/>
                </a:lnTo>
                <a:lnTo>
                  <a:pt x="386190" y="986539"/>
                </a:lnTo>
                <a:lnTo>
                  <a:pt x="382557" y="988575"/>
                </a:lnTo>
                <a:lnTo>
                  <a:pt x="378698" y="990384"/>
                </a:lnTo>
                <a:lnTo>
                  <a:pt x="374611" y="991741"/>
                </a:lnTo>
                <a:lnTo>
                  <a:pt x="370524" y="992645"/>
                </a:lnTo>
                <a:lnTo>
                  <a:pt x="365757" y="993550"/>
                </a:lnTo>
                <a:lnTo>
                  <a:pt x="360535" y="993776"/>
                </a:lnTo>
                <a:lnTo>
                  <a:pt x="49267" y="993776"/>
                </a:lnTo>
                <a:lnTo>
                  <a:pt x="44272" y="993550"/>
                </a:lnTo>
                <a:lnTo>
                  <a:pt x="39277" y="992645"/>
                </a:lnTo>
                <a:lnTo>
                  <a:pt x="35191" y="991741"/>
                </a:lnTo>
                <a:lnTo>
                  <a:pt x="31331" y="990384"/>
                </a:lnTo>
                <a:lnTo>
                  <a:pt x="27471" y="988575"/>
                </a:lnTo>
                <a:lnTo>
                  <a:pt x="23839" y="986539"/>
                </a:lnTo>
                <a:lnTo>
                  <a:pt x="20433" y="984278"/>
                </a:lnTo>
                <a:lnTo>
                  <a:pt x="17028" y="981564"/>
                </a:lnTo>
                <a:lnTo>
                  <a:pt x="14303" y="979076"/>
                </a:lnTo>
                <a:lnTo>
                  <a:pt x="11352" y="975910"/>
                </a:lnTo>
                <a:lnTo>
                  <a:pt x="8854" y="972743"/>
                </a:lnTo>
                <a:lnTo>
                  <a:pt x="6811" y="969125"/>
                </a:lnTo>
                <a:lnTo>
                  <a:pt x="4768" y="965506"/>
                </a:lnTo>
                <a:lnTo>
                  <a:pt x="3178" y="961662"/>
                </a:lnTo>
                <a:lnTo>
                  <a:pt x="1816" y="957817"/>
                </a:lnTo>
                <a:lnTo>
                  <a:pt x="908" y="953294"/>
                </a:lnTo>
                <a:lnTo>
                  <a:pt x="227" y="949223"/>
                </a:lnTo>
                <a:lnTo>
                  <a:pt x="0" y="944926"/>
                </a:lnTo>
                <a:lnTo>
                  <a:pt x="0" y="634638"/>
                </a:lnTo>
                <a:lnTo>
                  <a:pt x="227" y="631246"/>
                </a:lnTo>
                <a:lnTo>
                  <a:pt x="908" y="627175"/>
                </a:lnTo>
                <a:lnTo>
                  <a:pt x="1362" y="623782"/>
                </a:lnTo>
                <a:lnTo>
                  <a:pt x="2270" y="620390"/>
                </a:lnTo>
                <a:lnTo>
                  <a:pt x="3632" y="616998"/>
                </a:lnTo>
                <a:lnTo>
                  <a:pt x="4995" y="613605"/>
                </a:lnTo>
                <a:lnTo>
                  <a:pt x="6811" y="610665"/>
                </a:lnTo>
                <a:lnTo>
                  <a:pt x="8627" y="607499"/>
                </a:lnTo>
                <a:lnTo>
                  <a:pt x="10670" y="604559"/>
                </a:lnTo>
                <a:lnTo>
                  <a:pt x="12941" y="601845"/>
                </a:lnTo>
                <a:lnTo>
                  <a:pt x="15438" y="599583"/>
                </a:lnTo>
                <a:lnTo>
                  <a:pt x="18163" y="597096"/>
                </a:lnTo>
                <a:lnTo>
                  <a:pt x="20887" y="594834"/>
                </a:lnTo>
                <a:lnTo>
                  <a:pt x="23839" y="593025"/>
                </a:lnTo>
                <a:lnTo>
                  <a:pt x="27017" y="591216"/>
                </a:lnTo>
                <a:lnTo>
                  <a:pt x="30196" y="589633"/>
                </a:lnTo>
                <a:lnTo>
                  <a:pt x="34736" y="588276"/>
                </a:lnTo>
                <a:lnTo>
                  <a:pt x="39277" y="586919"/>
                </a:lnTo>
                <a:lnTo>
                  <a:pt x="44272" y="586240"/>
                </a:lnTo>
                <a:lnTo>
                  <a:pt x="49267" y="585788"/>
                </a:lnTo>
                <a:close/>
                <a:moveTo>
                  <a:pt x="1273230" y="0"/>
                </a:moveTo>
                <a:lnTo>
                  <a:pt x="1584498" y="0"/>
                </a:lnTo>
                <a:lnTo>
                  <a:pt x="1589493" y="226"/>
                </a:lnTo>
                <a:lnTo>
                  <a:pt x="1594488" y="905"/>
                </a:lnTo>
                <a:lnTo>
                  <a:pt x="1599028" y="2263"/>
                </a:lnTo>
                <a:lnTo>
                  <a:pt x="1603569" y="3847"/>
                </a:lnTo>
                <a:lnTo>
                  <a:pt x="1607883" y="5883"/>
                </a:lnTo>
                <a:lnTo>
                  <a:pt x="1611969" y="8372"/>
                </a:lnTo>
                <a:lnTo>
                  <a:pt x="1615602" y="11314"/>
                </a:lnTo>
                <a:lnTo>
                  <a:pt x="1619235" y="14256"/>
                </a:lnTo>
                <a:lnTo>
                  <a:pt x="1622413" y="17650"/>
                </a:lnTo>
                <a:lnTo>
                  <a:pt x="1625138" y="21497"/>
                </a:lnTo>
                <a:lnTo>
                  <a:pt x="1627408" y="25796"/>
                </a:lnTo>
                <a:lnTo>
                  <a:pt x="1629678" y="29869"/>
                </a:lnTo>
                <a:lnTo>
                  <a:pt x="1631495" y="34395"/>
                </a:lnTo>
                <a:lnTo>
                  <a:pt x="1632403" y="39147"/>
                </a:lnTo>
                <a:lnTo>
                  <a:pt x="1633311" y="43899"/>
                </a:lnTo>
                <a:lnTo>
                  <a:pt x="1633538" y="48877"/>
                </a:lnTo>
                <a:lnTo>
                  <a:pt x="1633538" y="359111"/>
                </a:lnTo>
                <a:lnTo>
                  <a:pt x="1633311" y="364089"/>
                </a:lnTo>
                <a:lnTo>
                  <a:pt x="1632403" y="368841"/>
                </a:lnTo>
                <a:lnTo>
                  <a:pt x="1631495" y="373593"/>
                </a:lnTo>
                <a:lnTo>
                  <a:pt x="1629678" y="378119"/>
                </a:lnTo>
                <a:lnTo>
                  <a:pt x="1627408" y="382418"/>
                </a:lnTo>
                <a:lnTo>
                  <a:pt x="1625138" y="386491"/>
                </a:lnTo>
                <a:lnTo>
                  <a:pt x="1622413" y="390338"/>
                </a:lnTo>
                <a:lnTo>
                  <a:pt x="1619235" y="393732"/>
                </a:lnTo>
                <a:lnTo>
                  <a:pt x="1615602" y="396900"/>
                </a:lnTo>
                <a:lnTo>
                  <a:pt x="1611969" y="399615"/>
                </a:lnTo>
                <a:lnTo>
                  <a:pt x="1607883" y="402105"/>
                </a:lnTo>
                <a:lnTo>
                  <a:pt x="1603569" y="404141"/>
                </a:lnTo>
                <a:lnTo>
                  <a:pt x="1599028" y="405725"/>
                </a:lnTo>
                <a:lnTo>
                  <a:pt x="1594488" y="407083"/>
                </a:lnTo>
                <a:lnTo>
                  <a:pt x="1589493" y="407762"/>
                </a:lnTo>
                <a:lnTo>
                  <a:pt x="1584498" y="407988"/>
                </a:lnTo>
                <a:lnTo>
                  <a:pt x="1273230" y="407988"/>
                </a:lnTo>
                <a:lnTo>
                  <a:pt x="1268008" y="407762"/>
                </a:lnTo>
                <a:lnTo>
                  <a:pt x="1263240" y="407083"/>
                </a:lnTo>
                <a:lnTo>
                  <a:pt x="1258473" y="405725"/>
                </a:lnTo>
                <a:lnTo>
                  <a:pt x="1254159" y="404141"/>
                </a:lnTo>
                <a:lnTo>
                  <a:pt x="1249845" y="402105"/>
                </a:lnTo>
                <a:lnTo>
                  <a:pt x="1245532" y="399615"/>
                </a:lnTo>
                <a:lnTo>
                  <a:pt x="1241899" y="396900"/>
                </a:lnTo>
                <a:lnTo>
                  <a:pt x="1238493" y="393732"/>
                </a:lnTo>
                <a:lnTo>
                  <a:pt x="1235315" y="390338"/>
                </a:lnTo>
                <a:lnTo>
                  <a:pt x="1232363" y="386491"/>
                </a:lnTo>
                <a:lnTo>
                  <a:pt x="1229866" y="382418"/>
                </a:lnTo>
                <a:lnTo>
                  <a:pt x="1227823" y="378119"/>
                </a:lnTo>
                <a:lnTo>
                  <a:pt x="1226233" y="373593"/>
                </a:lnTo>
                <a:lnTo>
                  <a:pt x="1224871" y="368841"/>
                </a:lnTo>
                <a:lnTo>
                  <a:pt x="1224190" y="364089"/>
                </a:lnTo>
                <a:lnTo>
                  <a:pt x="1223963" y="359111"/>
                </a:lnTo>
                <a:lnTo>
                  <a:pt x="1223963" y="48877"/>
                </a:lnTo>
                <a:lnTo>
                  <a:pt x="1224190" y="43899"/>
                </a:lnTo>
                <a:lnTo>
                  <a:pt x="1224871" y="39147"/>
                </a:lnTo>
                <a:lnTo>
                  <a:pt x="1226233" y="34395"/>
                </a:lnTo>
                <a:lnTo>
                  <a:pt x="1227823" y="29869"/>
                </a:lnTo>
                <a:lnTo>
                  <a:pt x="1229866" y="25796"/>
                </a:lnTo>
                <a:lnTo>
                  <a:pt x="1232363" y="21497"/>
                </a:lnTo>
                <a:lnTo>
                  <a:pt x="1235315" y="17650"/>
                </a:lnTo>
                <a:lnTo>
                  <a:pt x="1238493" y="14256"/>
                </a:lnTo>
                <a:lnTo>
                  <a:pt x="1241899" y="11314"/>
                </a:lnTo>
                <a:lnTo>
                  <a:pt x="1245532" y="8372"/>
                </a:lnTo>
                <a:lnTo>
                  <a:pt x="1249845" y="5883"/>
                </a:lnTo>
                <a:lnTo>
                  <a:pt x="1254159" y="3847"/>
                </a:lnTo>
                <a:lnTo>
                  <a:pt x="1258473" y="2263"/>
                </a:lnTo>
                <a:lnTo>
                  <a:pt x="1263240" y="905"/>
                </a:lnTo>
                <a:lnTo>
                  <a:pt x="1268008" y="226"/>
                </a:lnTo>
                <a:lnTo>
                  <a:pt x="1273230" y="0"/>
                </a:lnTo>
                <a:close/>
                <a:moveTo>
                  <a:pt x="661842" y="0"/>
                </a:moveTo>
                <a:lnTo>
                  <a:pt x="973283" y="0"/>
                </a:lnTo>
                <a:lnTo>
                  <a:pt x="978280" y="226"/>
                </a:lnTo>
                <a:lnTo>
                  <a:pt x="983278" y="905"/>
                </a:lnTo>
                <a:lnTo>
                  <a:pt x="988048" y="2263"/>
                </a:lnTo>
                <a:lnTo>
                  <a:pt x="992364" y="3847"/>
                </a:lnTo>
                <a:lnTo>
                  <a:pt x="996681" y="5883"/>
                </a:lnTo>
                <a:lnTo>
                  <a:pt x="1000769" y="8372"/>
                </a:lnTo>
                <a:lnTo>
                  <a:pt x="1004404" y="11314"/>
                </a:lnTo>
                <a:lnTo>
                  <a:pt x="1008039" y="14256"/>
                </a:lnTo>
                <a:lnTo>
                  <a:pt x="1011219" y="17650"/>
                </a:lnTo>
                <a:lnTo>
                  <a:pt x="1013945" y="21497"/>
                </a:lnTo>
                <a:lnTo>
                  <a:pt x="1016444" y="25796"/>
                </a:lnTo>
                <a:lnTo>
                  <a:pt x="1018488" y="29869"/>
                </a:lnTo>
                <a:lnTo>
                  <a:pt x="1020306" y="34395"/>
                </a:lnTo>
                <a:lnTo>
                  <a:pt x="1021214" y="39147"/>
                </a:lnTo>
                <a:lnTo>
                  <a:pt x="1022123" y="43899"/>
                </a:lnTo>
                <a:lnTo>
                  <a:pt x="1022350" y="48877"/>
                </a:lnTo>
                <a:lnTo>
                  <a:pt x="1022350" y="359111"/>
                </a:lnTo>
                <a:lnTo>
                  <a:pt x="1022123" y="364089"/>
                </a:lnTo>
                <a:lnTo>
                  <a:pt x="1021214" y="368841"/>
                </a:lnTo>
                <a:lnTo>
                  <a:pt x="1020306" y="373593"/>
                </a:lnTo>
                <a:lnTo>
                  <a:pt x="1018488" y="378119"/>
                </a:lnTo>
                <a:lnTo>
                  <a:pt x="1016444" y="382418"/>
                </a:lnTo>
                <a:lnTo>
                  <a:pt x="1013945" y="386491"/>
                </a:lnTo>
                <a:lnTo>
                  <a:pt x="1011219" y="390338"/>
                </a:lnTo>
                <a:lnTo>
                  <a:pt x="1008039" y="393732"/>
                </a:lnTo>
                <a:lnTo>
                  <a:pt x="1004404" y="396900"/>
                </a:lnTo>
                <a:lnTo>
                  <a:pt x="1000769" y="399615"/>
                </a:lnTo>
                <a:lnTo>
                  <a:pt x="996681" y="402105"/>
                </a:lnTo>
                <a:lnTo>
                  <a:pt x="992364" y="404141"/>
                </a:lnTo>
                <a:lnTo>
                  <a:pt x="988048" y="405725"/>
                </a:lnTo>
                <a:lnTo>
                  <a:pt x="983278" y="407083"/>
                </a:lnTo>
                <a:lnTo>
                  <a:pt x="978280" y="407762"/>
                </a:lnTo>
                <a:lnTo>
                  <a:pt x="973283" y="407988"/>
                </a:lnTo>
                <a:lnTo>
                  <a:pt x="661842" y="407988"/>
                </a:lnTo>
                <a:lnTo>
                  <a:pt x="656844" y="407762"/>
                </a:lnTo>
                <a:lnTo>
                  <a:pt x="651847" y="407083"/>
                </a:lnTo>
                <a:lnTo>
                  <a:pt x="647076" y="405725"/>
                </a:lnTo>
                <a:lnTo>
                  <a:pt x="642760" y="404141"/>
                </a:lnTo>
                <a:lnTo>
                  <a:pt x="638444" y="402105"/>
                </a:lnTo>
                <a:lnTo>
                  <a:pt x="634355" y="399615"/>
                </a:lnTo>
                <a:lnTo>
                  <a:pt x="630721" y="396900"/>
                </a:lnTo>
                <a:lnTo>
                  <a:pt x="627086" y="393732"/>
                </a:lnTo>
                <a:lnTo>
                  <a:pt x="623906" y="390338"/>
                </a:lnTo>
                <a:lnTo>
                  <a:pt x="621180" y="386491"/>
                </a:lnTo>
                <a:lnTo>
                  <a:pt x="618681" y="382418"/>
                </a:lnTo>
                <a:lnTo>
                  <a:pt x="616637" y="378119"/>
                </a:lnTo>
                <a:lnTo>
                  <a:pt x="614819" y="373593"/>
                </a:lnTo>
                <a:lnTo>
                  <a:pt x="613683" y="368841"/>
                </a:lnTo>
                <a:lnTo>
                  <a:pt x="613002" y="364089"/>
                </a:lnTo>
                <a:lnTo>
                  <a:pt x="612775" y="359111"/>
                </a:lnTo>
                <a:lnTo>
                  <a:pt x="612775" y="48877"/>
                </a:lnTo>
                <a:lnTo>
                  <a:pt x="613002" y="43899"/>
                </a:lnTo>
                <a:lnTo>
                  <a:pt x="613683" y="39147"/>
                </a:lnTo>
                <a:lnTo>
                  <a:pt x="614819" y="34395"/>
                </a:lnTo>
                <a:lnTo>
                  <a:pt x="616637" y="29869"/>
                </a:lnTo>
                <a:lnTo>
                  <a:pt x="618681" y="25796"/>
                </a:lnTo>
                <a:lnTo>
                  <a:pt x="621180" y="21497"/>
                </a:lnTo>
                <a:lnTo>
                  <a:pt x="623906" y="17650"/>
                </a:lnTo>
                <a:lnTo>
                  <a:pt x="627086" y="14256"/>
                </a:lnTo>
                <a:lnTo>
                  <a:pt x="630721" y="11314"/>
                </a:lnTo>
                <a:lnTo>
                  <a:pt x="634355" y="8372"/>
                </a:lnTo>
                <a:lnTo>
                  <a:pt x="638444" y="5883"/>
                </a:lnTo>
                <a:lnTo>
                  <a:pt x="642760" y="3847"/>
                </a:lnTo>
                <a:lnTo>
                  <a:pt x="647076" y="2263"/>
                </a:lnTo>
                <a:lnTo>
                  <a:pt x="651847" y="905"/>
                </a:lnTo>
                <a:lnTo>
                  <a:pt x="656844" y="226"/>
                </a:lnTo>
                <a:lnTo>
                  <a:pt x="661842" y="0"/>
                </a:lnTo>
                <a:close/>
                <a:moveTo>
                  <a:pt x="49267" y="0"/>
                </a:moveTo>
                <a:lnTo>
                  <a:pt x="360535" y="0"/>
                </a:lnTo>
                <a:lnTo>
                  <a:pt x="365757" y="226"/>
                </a:lnTo>
                <a:lnTo>
                  <a:pt x="370524" y="905"/>
                </a:lnTo>
                <a:lnTo>
                  <a:pt x="375292" y="2263"/>
                </a:lnTo>
                <a:lnTo>
                  <a:pt x="379606" y="3847"/>
                </a:lnTo>
                <a:lnTo>
                  <a:pt x="383920" y="5883"/>
                </a:lnTo>
                <a:lnTo>
                  <a:pt x="388233" y="8372"/>
                </a:lnTo>
                <a:lnTo>
                  <a:pt x="391866" y="11314"/>
                </a:lnTo>
                <a:lnTo>
                  <a:pt x="395271" y="14256"/>
                </a:lnTo>
                <a:lnTo>
                  <a:pt x="398450" y="17650"/>
                </a:lnTo>
                <a:lnTo>
                  <a:pt x="401401" y="21497"/>
                </a:lnTo>
                <a:lnTo>
                  <a:pt x="403672" y="25796"/>
                </a:lnTo>
                <a:lnTo>
                  <a:pt x="405715" y="29869"/>
                </a:lnTo>
                <a:lnTo>
                  <a:pt x="407531" y="34395"/>
                </a:lnTo>
                <a:lnTo>
                  <a:pt x="408440" y="39147"/>
                </a:lnTo>
                <a:lnTo>
                  <a:pt x="409348" y="43899"/>
                </a:lnTo>
                <a:lnTo>
                  <a:pt x="409575" y="48877"/>
                </a:lnTo>
                <a:lnTo>
                  <a:pt x="409575" y="359111"/>
                </a:lnTo>
                <a:lnTo>
                  <a:pt x="409348" y="364089"/>
                </a:lnTo>
                <a:lnTo>
                  <a:pt x="408440" y="368841"/>
                </a:lnTo>
                <a:lnTo>
                  <a:pt x="407531" y="373593"/>
                </a:lnTo>
                <a:lnTo>
                  <a:pt x="405715" y="378119"/>
                </a:lnTo>
                <a:lnTo>
                  <a:pt x="403672" y="382418"/>
                </a:lnTo>
                <a:lnTo>
                  <a:pt x="401401" y="386491"/>
                </a:lnTo>
                <a:lnTo>
                  <a:pt x="398450" y="390338"/>
                </a:lnTo>
                <a:lnTo>
                  <a:pt x="395271" y="393732"/>
                </a:lnTo>
                <a:lnTo>
                  <a:pt x="391866" y="396900"/>
                </a:lnTo>
                <a:lnTo>
                  <a:pt x="388233" y="399615"/>
                </a:lnTo>
                <a:lnTo>
                  <a:pt x="383920" y="402105"/>
                </a:lnTo>
                <a:lnTo>
                  <a:pt x="379606" y="404141"/>
                </a:lnTo>
                <a:lnTo>
                  <a:pt x="375292" y="405725"/>
                </a:lnTo>
                <a:lnTo>
                  <a:pt x="370524" y="407083"/>
                </a:lnTo>
                <a:lnTo>
                  <a:pt x="365757" y="407762"/>
                </a:lnTo>
                <a:lnTo>
                  <a:pt x="360535" y="407988"/>
                </a:lnTo>
                <a:lnTo>
                  <a:pt x="49267" y="407988"/>
                </a:lnTo>
                <a:lnTo>
                  <a:pt x="44272" y="407762"/>
                </a:lnTo>
                <a:lnTo>
                  <a:pt x="39277" y="407083"/>
                </a:lnTo>
                <a:lnTo>
                  <a:pt x="35191" y="405951"/>
                </a:lnTo>
                <a:lnTo>
                  <a:pt x="31331" y="404594"/>
                </a:lnTo>
                <a:lnTo>
                  <a:pt x="27471" y="402783"/>
                </a:lnTo>
                <a:lnTo>
                  <a:pt x="23839" y="400747"/>
                </a:lnTo>
                <a:lnTo>
                  <a:pt x="20433" y="398710"/>
                </a:lnTo>
                <a:lnTo>
                  <a:pt x="17028" y="396221"/>
                </a:lnTo>
                <a:lnTo>
                  <a:pt x="14303" y="393279"/>
                </a:lnTo>
                <a:lnTo>
                  <a:pt x="11352" y="390338"/>
                </a:lnTo>
                <a:lnTo>
                  <a:pt x="8854" y="386944"/>
                </a:lnTo>
                <a:lnTo>
                  <a:pt x="6811" y="383323"/>
                </a:lnTo>
                <a:lnTo>
                  <a:pt x="4768" y="379703"/>
                </a:lnTo>
                <a:lnTo>
                  <a:pt x="3178" y="375856"/>
                </a:lnTo>
                <a:lnTo>
                  <a:pt x="1816" y="371783"/>
                </a:lnTo>
                <a:lnTo>
                  <a:pt x="908" y="367710"/>
                </a:lnTo>
                <a:lnTo>
                  <a:pt x="227" y="363636"/>
                </a:lnTo>
                <a:lnTo>
                  <a:pt x="0" y="359111"/>
                </a:lnTo>
                <a:lnTo>
                  <a:pt x="0" y="48877"/>
                </a:lnTo>
                <a:lnTo>
                  <a:pt x="227" y="44578"/>
                </a:lnTo>
                <a:lnTo>
                  <a:pt x="908" y="40278"/>
                </a:lnTo>
                <a:lnTo>
                  <a:pt x="1816" y="36205"/>
                </a:lnTo>
                <a:lnTo>
                  <a:pt x="3178" y="32132"/>
                </a:lnTo>
                <a:lnTo>
                  <a:pt x="4768" y="28285"/>
                </a:lnTo>
                <a:lnTo>
                  <a:pt x="6811" y="24665"/>
                </a:lnTo>
                <a:lnTo>
                  <a:pt x="8854" y="21044"/>
                </a:lnTo>
                <a:lnTo>
                  <a:pt x="11352" y="17650"/>
                </a:lnTo>
                <a:lnTo>
                  <a:pt x="14303" y="14708"/>
                </a:lnTo>
                <a:lnTo>
                  <a:pt x="17028" y="11993"/>
                </a:lnTo>
                <a:lnTo>
                  <a:pt x="20433" y="9504"/>
                </a:lnTo>
                <a:lnTo>
                  <a:pt x="23839" y="7241"/>
                </a:lnTo>
                <a:lnTo>
                  <a:pt x="27471" y="5204"/>
                </a:lnTo>
                <a:lnTo>
                  <a:pt x="31331" y="3394"/>
                </a:lnTo>
                <a:lnTo>
                  <a:pt x="35191" y="2036"/>
                </a:lnTo>
                <a:lnTo>
                  <a:pt x="39277" y="905"/>
                </a:lnTo>
                <a:lnTo>
                  <a:pt x="44272" y="226"/>
                </a:lnTo>
                <a:lnTo>
                  <a:pt x="49267" y="0"/>
                </a:lnTo>
                <a:close/>
              </a:path>
            </a:pathLst>
          </a:custGeom>
          <a:solidFill>
            <a:schemeClr val="accent1"/>
          </a:solidFill>
          <a:ln>
            <a:noFill/>
          </a:ln>
          <a:effectLst/>
        </p:spPr>
        <p:txBody>
          <a:bodyPr/>
          <a:lstStyle/>
          <a:p>
            <a:endParaRPr lang="zh-CN" altLang="en-US" sz="4400"/>
          </a:p>
        </p:txBody>
      </p:sp>
      <p:sp>
        <p:nvSpPr>
          <p:cNvPr id="20" name="KSO_Shape"/>
          <p:cNvSpPr/>
          <p:nvPr/>
        </p:nvSpPr>
        <p:spPr bwMode="auto">
          <a:xfrm>
            <a:off x="4906287" y="2558450"/>
            <a:ext cx="338667" cy="348502"/>
          </a:xfrm>
          <a:custGeom>
            <a:gdLst>
              <a:gd name="T0" fmla="*/ 423406849 w 3613"/>
              <a:gd name="T1" fmla="*/ 871737410 h 3718"/>
              <a:gd name="T2" fmla="*/ 0 w 3613"/>
              <a:gd name="T3" fmla="*/ 734810398 h 3718"/>
              <a:gd name="T4" fmla="*/ 287897832 w 3613"/>
              <a:gd name="T5" fmla="*/ 605151589 h 3718"/>
              <a:gd name="T6" fmla="*/ 292352498 w 3613"/>
              <a:gd name="T7" fmla="*/ 655326930 h 3718"/>
              <a:gd name="T8" fmla="*/ 113940200 w 3613"/>
              <a:gd name="T9" fmla="*/ 734810398 h 3718"/>
              <a:gd name="T10" fmla="*/ 423406849 w 3613"/>
              <a:gd name="T11" fmla="*/ 823672177 h 3718"/>
              <a:gd name="T12" fmla="*/ 733107852 w 3613"/>
              <a:gd name="T13" fmla="*/ 734810398 h 3718"/>
              <a:gd name="T14" fmla="*/ 551179273 w 3613"/>
              <a:gd name="T15" fmla="*/ 654858232 h 3718"/>
              <a:gd name="T16" fmla="*/ 555633456 w 3613"/>
              <a:gd name="T17" fmla="*/ 604682892 h 3718"/>
              <a:gd name="T18" fmla="*/ 847048053 w 3613"/>
              <a:gd name="T19" fmla="*/ 734810398 h 3718"/>
              <a:gd name="T20" fmla="*/ 423406849 w 3613"/>
              <a:gd name="T21" fmla="*/ 871737410 h 3718"/>
              <a:gd name="T22" fmla="*/ 476859942 w 3613"/>
              <a:gd name="T23" fmla="*/ 767400862 h 3718"/>
              <a:gd name="T24" fmla="*/ 423172495 w 3613"/>
              <a:gd name="T25" fmla="*/ 767400862 h 3718"/>
              <a:gd name="T26" fmla="*/ 421531047 w 3613"/>
              <a:gd name="T27" fmla="*/ 767400862 h 3718"/>
              <a:gd name="T28" fmla="*/ 366905700 w 3613"/>
              <a:gd name="T29" fmla="*/ 767400862 h 3718"/>
              <a:gd name="T30" fmla="*/ 343695435 w 3613"/>
              <a:gd name="T31" fmla="*/ 493546839 h 3718"/>
              <a:gd name="T32" fmla="*/ 257654520 w 3613"/>
              <a:gd name="T33" fmla="*/ 493546839 h 3718"/>
              <a:gd name="T34" fmla="*/ 257654520 w 3613"/>
              <a:gd name="T35" fmla="*/ 275729782 h 3718"/>
              <a:gd name="T36" fmla="*/ 421765886 w 3613"/>
              <a:gd name="T37" fmla="*/ 222272105 h 3718"/>
              <a:gd name="T38" fmla="*/ 587049022 w 3613"/>
              <a:gd name="T39" fmla="*/ 275729782 h 3718"/>
              <a:gd name="T40" fmla="*/ 587049022 w 3613"/>
              <a:gd name="T41" fmla="*/ 493546839 h 3718"/>
              <a:gd name="T42" fmla="*/ 500070207 w 3613"/>
              <a:gd name="T43" fmla="*/ 493546839 h 3718"/>
              <a:gd name="T44" fmla="*/ 476859942 w 3613"/>
              <a:gd name="T45" fmla="*/ 767400862 h 3718"/>
              <a:gd name="T46" fmla="*/ 420827985 w 3613"/>
              <a:gd name="T47" fmla="*/ 182882137 h 3718"/>
              <a:gd name="T48" fmla="*/ 329394503 w 3613"/>
              <a:gd name="T49" fmla="*/ 91441068 h 3718"/>
              <a:gd name="T50" fmla="*/ 420827985 w 3613"/>
              <a:gd name="T51" fmla="*/ 0 h 3718"/>
              <a:gd name="T52" fmla="*/ 512261467 w 3613"/>
              <a:gd name="T53" fmla="*/ 91441068 h 3718"/>
              <a:gd name="T54" fmla="*/ 420827985 w 3613"/>
              <a:gd name="T55" fmla="*/ 182882137 h 37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3" h="3718">
                <a:moveTo>
                  <a:pt x="1806" y="3718"/>
                </a:moveTo>
                <a:cubicBezTo>
                  <a:pt x="808" y="3718"/>
                  <a:pt x="0" y="3456"/>
                  <a:pt x="0" y="3134"/>
                </a:cubicBezTo>
                <a:cubicBezTo>
                  <a:pt x="0" y="2876"/>
                  <a:pt x="514" y="2659"/>
                  <a:pt x="1228" y="2581"/>
                </a:cubicBezTo>
                <a:cubicBezTo>
                  <a:pt x="1247" y="2795"/>
                  <a:pt x="1247" y="2795"/>
                  <a:pt x="1247" y="2795"/>
                </a:cubicBezTo>
                <a:cubicBezTo>
                  <a:pt x="822" y="2858"/>
                  <a:pt x="486" y="2986"/>
                  <a:pt x="486" y="3134"/>
                </a:cubicBezTo>
                <a:cubicBezTo>
                  <a:pt x="486" y="3343"/>
                  <a:pt x="1158" y="3513"/>
                  <a:pt x="1806" y="3513"/>
                </a:cubicBezTo>
                <a:cubicBezTo>
                  <a:pt x="2455" y="3513"/>
                  <a:pt x="3127" y="3343"/>
                  <a:pt x="3127" y="3134"/>
                </a:cubicBezTo>
                <a:cubicBezTo>
                  <a:pt x="3127" y="2984"/>
                  <a:pt x="2784" y="2855"/>
                  <a:pt x="2351" y="2793"/>
                </a:cubicBezTo>
                <a:cubicBezTo>
                  <a:pt x="2370" y="2579"/>
                  <a:pt x="2370" y="2579"/>
                  <a:pt x="2370" y="2579"/>
                </a:cubicBezTo>
                <a:cubicBezTo>
                  <a:pt x="3091" y="2655"/>
                  <a:pt x="3613" y="2875"/>
                  <a:pt x="3613" y="3134"/>
                </a:cubicBezTo>
                <a:cubicBezTo>
                  <a:pt x="3613" y="3456"/>
                  <a:pt x="2804" y="3718"/>
                  <a:pt x="1806" y="3718"/>
                </a:cubicBezTo>
                <a:close/>
                <a:moveTo>
                  <a:pt x="2034" y="3273"/>
                </a:moveTo>
                <a:cubicBezTo>
                  <a:pt x="1805" y="3273"/>
                  <a:pt x="1805" y="3273"/>
                  <a:pt x="1805" y="3273"/>
                </a:cubicBezTo>
                <a:cubicBezTo>
                  <a:pt x="1798" y="3273"/>
                  <a:pt x="1798" y="3273"/>
                  <a:pt x="1798" y="3273"/>
                </a:cubicBezTo>
                <a:cubicBezTo>
                  <a:pt x="1565" y="3273"/>
                  <a:pt x="1565" y="3273"/>
                  <a:pt x="1565" y="3273"/>
                </a:cubicBezTo>
                <a:cubicBezTo>
                  <a:pt x="1466" y="2105"/>
                  <a:pt x="1466" y="2105"/>
                  <a:pt x="1466" y="2105"/>
                </a:cubicBezTo>
                <a:cubicBezTo>
                  <a:pt x="1099" y="2105"/>
                  <a:pt x="1099" y="2105"/>
                  <a:pt x="1099" y="2105"/>
                </a:cubicBezTo>
                <a:cubicBezTo>
                  <a:pt x="1099" y="2105"/>
                  <a:pt x="1099" y="1443"/>
                  <a:pt x="1099" y="1176"/>
                </a:cubicBezTo>
                <a:cubicBezTo>
                  <a:pt x="1099" y="920"/>
                  <a:pt x="1742" y="946"/>
                  <a:pt x="1799" y="948"/>
                </a:cubicBezTo>
                <a:cubicBezTo>
                  <a:pt x="1857" y="946"/>
                  <a:pt x="2504" y="920"/>
                  <a:pt x="2504" y="1176"/>
                </a:cubicBezTo>
                <a:cubicBezTo>
                  <a:pt x="2504" y="1443"/>
                  <a:pt x="2504" y="2105"/>
                  <a:pt x="2504" y="2105"/>
                </a:cubicBezTo>
                <a:cubicBezTo>
                  <a:pt x="2133" y="2105"/>
                  <a:pt x="2133" y="2105"/>
                  <a:pt x="2133" y="2105"/>
                </a:cubicBezTo>
                <a:lnTo>
                  <a:pt x="2034" y="3273"/>
                </a:lnTo>
                <a:close/>
                <a:moveTo>
                  <a:pt x="1795" y="780"/>
                </a:moveTo>
                <a:cubicBezTo>
                  <a:pt x="1580" y="780"/>
                  <a:pt x="1405" y="605"/>
                  <a:pt x="1405" y="390"/>
                </a:cubicBezTo>
                <a:cubicBezTo>
                  <a:pt x="1405" y="175"/>
                  <a:pt x="1580" y="0"/>
                  <a:pt x="1795" y="0"/>
                </a:cubicBezTo>
                <a:cubicBezTo>
                  <a:pt x="2010" y="0"/>
                  <a:pt x="2185" y="175"/>
                  <a:pt x="2185" y="390"/>
                </a:cubicBezTo>
                <a:cubicBezTo>
                  <a:pt x="2185" y="605"/>
                  <a:pt x="2010" y="780"/>
                  <a:pt x="1795" y="780"/>
                </a:cubicBezTo>
                <a:close/>
              </a:path>
            </a:pathLst>
          </a:custGeom>
          <a:solidFill>
            <a:schemeClr val="accent1"/>
          </a:solidFill>
          <a:ln>
            <a:noFill/>
          </a:ln>
          <a:effectLst/>
        </p:spPr>
        <p:txBody>
          <a:bodyPr/>
          <a:lstStyle/>
          <a:p>
            <a:endParaRPr lang="zh-CN" altLang="en-US" sz="4400"/>
          </a:p>
        </p:txBody>
      </p:sp>
      <p:cxnSp>
        <p:nvCxnSpPr>
          <p:cNvPr id="21" name="直接连接符 20"/>
          <p:cNvCxnSpPr/>
          <p:nvPr/>
        </p:nvCxnSpPr>
        <p:spPr>
          <a:xfrm flipH="1">
            <a:off x="1880444" y="2172072"/>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descr="#clear#"/>
          <p:cNvSpPr/>
          <p:nvPr/>
        </p:nvSpPr>
        <p:spPr>
          <a:xfrm>
            <a:off x="1950990" y="2172071"/>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30" name="任意多边形 37" descr="#clear#"/>
          <p:cNvSpPr/>
          <p:nvPr/>
        </p:nvSpPr>
        <p:spPr>
          <a:xfrm>
            <a:off x="4540840" y="2324780"/>
            <a:ext cx="1069561" cy="1069561"/>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a:solidFill>
                  <a:srgbClr val="FFFFFF"/>
                </a:solidFill>
              </a:rPr>
              <a:t>B</a:t>
            </a:r>
            <a:endParaRPr lang="zh-CN" altLang="en-US" sz="2000">
              <a:solidFill>
                <a:srgbClr val="FFFFFF"/>
              </a:solidFill>
            </a:endParaRPr>
          </a:p>
        </p:txBody>
      </p:sp>
      <p:cxnSp>
        <p:nvCxnSpPr>
          <p:cNvPr id="31" name="直接连接符 30"/>
          <p:cNvCxnSpPr/>
          <p:nvPr/>
        </p:nvCxnSpPr>
        <p:spPr>
          <a:xfrm flipH="1">
            <a:off x="5708633" y="2172072"/>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descr="#clear#"/>
          <p:cNvSpPr/>
          <p:nvPr/>
        </p:nvSpPr>
        <p:spPr>
          <a:xfrm>
            <a:off x="5779179" y="2172071"/>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33" name="任意多边形 41" descr="#clear#"/>
          <p:cNvSpPr/>
          <p:nvPr/>
        </p:nvSpPr>
        <p:spPr>
          <a:xfrm>
            <a:off x="712651" y="4378286"/>
            <a:ext cx="1069561" cy="1069561"/>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a:solidFill>
                  <a:srgbClr val="FFFFFF"/>
                </a:solidFill>
              </a:rPr>
              <a:t>D</a:t>
            </a:r>
            <a:endParaRPr lang="zh-CN" altLang="en-US" sz="2000">
              <a:solidFill>
                <a:srgbClr val="FFFFFF"/>
              </a:solidFill>
            </a:endParaRPr>
          </a:p>
        </p:txBody>
      </p:sp>
      <p:cxnSp>
        <p:nvCxnSpPr>
          <p:cNvPr id="34" name="直接连接符 33"/>
          <p:cNvCxnSpPr/>
          <p:nvPr/>
        </p:nvCxnSpPr>
        <p:spPr>
          <a:xfrm flipH="1">
            <a:off x="1880444" y="4225578"/>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35" name="矩形 34" descr="#clear#"/>
          <p:cNvSpPr/>
          <p:nvPr/>
        </p:nvSpPr>
        <p:spPr>
          <a:xfrm>
            <a:off x="1950990" y="422557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36" name="任意多边形 45" descr="#clear#"/>
          <p:cNvSpPr/>
          <p:nvPr/>
        </p:nvSpPr>
        <p:spPr>
          <a:xfrm>
            <a:off x="4540840" y="4378286"/>
            <a:ext cx="1069561" cy="1069561"/>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a:solidFill>
                  <a:srgbClr val="FFFFFF"/>
                </a:solidFill>
              </a:rPr>
              <a:t>E</a:t>
            </a:r>
            <a:endParaRPr lang="zh-CN" altLang="en-US" sz="2000">
              <a:solidFill>
                <a:srgbClr val="FFFFFF"/>
              </a:solidFill>
            </a:endParaRPr>
          </a:p>
        </p:txBody>
      </p:sp>
      <p:cxnSp>
        <p:nvCxnSpPr>
          <p:cNvPr id="37" name="直接连接符 36"/>
          <p:cNvCxnSpPr/>
          <p:nvPr/>
        </p:nvCxnSpPr>
        <p:spPr>
          <a:xfrm flipH="1">
            <a:off x="5708633" y="4225578"/>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descr="#clear#"/>
          <p:cNvSpPr/>
          <p:nvPr/>
        </p:nvSpPr>
        <p:spPr>
          <a:xfrm>
            <a:off x="5779179" y="422557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39" name="任意多边形 21" descr="#clear#"/>
          <p:cNvSpPr/>
          <p:nvPr/>
        </p:nvSpPr>
        <p:spPr>
          <a:xfrm>
            <a:off x="8180883" y="2324780"/>
            <a:ext cx="1069561" cy="1069561"/>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a:solidFill>
                  <a:srgbClr val="FFFFFF"/>
                </a:solidFill>
              </a:rPr>
              <a:t>C</a:t>
            </a:r>
            <a:endParaRPr lang="zh-CN" altLang="en-US" sz="2000">
              <a:solidFill>
                <a:srgbClr val="FFFFFF"/>
              </a:solidFill>
            </a:endParaRPr>
          </a:p>
        </p:txBody>
      </p:sp>
      <p:cxnSp>
        <p:nvCxnSpPr>
          <p:cNvPr id="40" name="直接连接符 39"/>
          <p:cNvCxnSpPr/>
          <p:nvPr/>
        </p:nvCxnSpPr>
        <p:spPr>
          <a:xfrm flipH="1">
            <a:off x="9348676" y="2172072"/>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41" name="矩形 40" descr="#clear#"/>
          <p:cNvSpPr/>
          <p:nvPr/>
        </p:nvSpPr>
        <p:spPr>
          <a:xfrm>
            <a:off x="9419222" y="2172071"/>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42" name="任意多边形 24" descr="#clear#"/>
          <p:cNvSpPr/>
          <p:nvPr/>
        </p:nvSpPr>
        <p:spPr>
          <a:xfrm>
            <a:off x="8180883" y="4378286"/>
            <a:ext cx="1069561" cy="1069561"/>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a:solidFill>
                  <a:srgbClr val="FFFFFF"/>
                </a:solidFill>
              </a:rPr>
              <a:t>F</a:t>
            </a:r>
            <a:endParaRPr lang="zh-CN" altLang="en-US" sz="2000">
              <a:solidFill>
                <a:srgbClr val="FFFFFF"/>
              </a:solidFill>
            </a:endParaRPr>
          </a:p>
        </p:txBody>
      </p:sp>
      <p:cxnSp>
        <p:nvCxnSpPr>
          <p:cNvPr id="43" name="直接连接符 42"/>
          <p:cNvCxnSpPr/>
          <p:nvPr/>
        </p:nvCxnSpPr>
        <p:spPr>
          <a:xfrm flipH="1">
            <a:off x="9348676" y="4225578"/>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44" name="矩形 43" descr="#clear#"/>
          <p:cNvSpPr/>
          <p:nvPr/>
        </p:nvSpPr>
        <p:spPr>
          <a:xfrm>
            <a:off x="9419222" y="422557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45" name="KSO_Shape"/>
          <p:cNvSpPr/>
          <p:nvPr/>
        </p:nvSpPr>
        <p:spPr>
          <a:xfrm>
            <a:off x="8546330" y="2598928"/>
            <a:ext cx="338667" cy="267547"/>
          </a:xfrm>
          <a:prstGeom prst="wedgeEllipseCallout">
            <a:avLst>
              <a:gd name="adj1" fmla="val -25046"/>
              <a:gd name="adj2" fmla="val 65698"/>
            </a:avLst>
          </a:pr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46" name="KSO_Shape"/>
          <p:cNvSpPr/>
          <p:nvPr/>
        </p:nvSpPr>
        <p:spPr>
          <a:xfrm>
            <a:off x="8566121" y="4585253"/>
            <a:ext cx="299084" cy="359620"/>
          </a:xfrm>
          <a:custGeom>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椭圆 2" descr="#clear#"/>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rgbClr val="FFFFFF"/>
                </a:solidFill>
              </a:rPr>
              <a:t>谢</a:t>
            </a:r>
            <a:endParaRPr lang="zh-CN" altLang="en-US" sz="6000">
              <a:solidFill>
                <a:srgbClr val="FFFFFF"/>
              </a:solidFill>
            </a:endParaRPr>
          </a:p>
        </p:txBody>
      </p:sp>
      <p:sp>
        <p:nvSpPr>
          <p:cNvPr id="124" name="椭圆 123" descr="#clear#"/>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rgbClr val="FFFFFF"/>
                </a:solidFill>
              </a:rPr>
              <a:t>谢</a:t>
            </a:r>
            <a:endParaRPr lang="zh-CN" altLang="en-US" sz="6000">
              <a:solidFill>
                <a:srgbClr val="FFFFFF"/>
              </a:solidFill>
            </a:endParaRPr>
          </a:p>
        </p:txBody>
      </p:sp>
      <p:sp>
        <p:nvSpPr>
          <p:cNvPr id="125" name="椭圆 124" descr="#clear#"/>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rgbClr val="FFFFFF"/>
                </a:solidFill>
              </a:rPr>
              <a:t>观</a:t>
            </a:r>
            <a:endParaRPr lang="zh-CN" altLang="en-US" sz="6000">
              <a:solidFill>
                <a:srgbClr val="FFFFFF"/>
              </a:solidFill>
            </a:endParaRPr>
          </a:p>
        </p:txBody>
      </p:sp>
      <p:sp>
        <p:nvSpPr>
          <p:cNvPr id="126" name="椭圆 125" descr="#clear#"/>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rgbClr val="FFFFFF"/>
                </a:solidFill>
              </a:rPr>
              <a:t>看</a:t>
            </a:r>
            <a:endParaRPr lang="zh-CN" altLang="en-US" sz="6000">
              <a:solidFill>
                <a:srgbClr val="FFFFFF"/>
              </a:solidFill>
            </a:endParaRPr>
          </a:p>
        </p:txBody>
      </p:sp>
    </p:spTree>
  </p:cSld>
  <p:clrMapOvr>
    <a:masterClrMapping/>
  </p:clrMapOvr>
  <p:transition spd="slow"/>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7653" y="3067213"/>
            <a:ext cx="447474" cy="492699"/>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4" name="矩形 3"/>
          <p:cNvSpPr/>
          <p:nvPr/>
        </p:nvSpPr>
        <p:spPr>
          <a:xfrm>
            <a:off x="3649175" y="3069594"/>
            <a:ext cx="7016771" cy="4926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33" tIns="0" rIns="134933"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endParaRPr>
          </a:p>
        </p:txBody>
      </p:sp>
      <p:sp>
        <p:nvSpPr>
          <p:cNvPr id="7" name="矩形 6"/>
          <p:cNvSpPr/>
          <p:nvPr/>
        </p:nvSpPr>
        <p:spPr>
          <a:xfrm>
            <a:off x="1526056" y="2494780"/>
            <a:ext cx="6981068" cy="5807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6" name="直角三角形 5"/>
          <p:cNvSpPr/>
          <p:nvPr/>
        </p:nvSpPr>
        <p:spPr>
          <a:xfrm>
            <a:off x="8507122" y="2491210"/>
            <a:ext cx="640268" cy="58433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38917" name="矩形 11"/>
          <p:cNvSpPr/>
          <p:nvPr/>
        </p:nvSpPr>
        <p:spPr>
          <a:xfrm>
            <a:off x="2916081" y="3797929"/>
            <a:ext cx="6268204" cy="1268638"/>
          </a:xfrm>
          <a:prstGeom prst="rect">
            <a:avLst/>
          </a:prstGeom>
          <a:noFill/>
          <a:ln w="25400">
            <a:noFill/>
          </a:ln>
        </p:spPr>
        <p:txBody>
          <a:bodyPr lIns="91393" tIns="45695" rIns="91393" bIns="45695" anchor="ctr"/>
          <a:lstStyle/>
          <a:p>
            <a:pPr eaLnBrk="0" hangingPunct="0">
              <a:lnSpc>
                <a:spcPts val="2400"/>
              </a:lnSpc>
            </a:pP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模板下载：</a:t>
            </a:r>
            <a:r>
              <a:rPr lang="en-US" altLang="zh-CN" sz="1055" b="1">
                <a:solidFill>
                  <a:srgbClr val="FFC000"/>
                </a:solidFill>
                <a:latin typeface="微软雅黑" panose="020b0503020204020204" charset="-122"/>
                <a:ea typeface="微软雅黑"/>
                <a:hlinkClick r:id="rId3"/>
              </a:rPr>
              <a:t>www.ppthui.com/muban/</a:t>
            </a:r>
            <a:r>
              <a:rPr lang="en-US" altLang="zh-CN" sz="1055" b="1">
                <a:solidFill>
                  <a:srgbClr val="FFC000"/>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行业</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4"/>
              </a:rPr>
              <a:t>www.ppthui.com/hangye/</a:t>
            </a:r>
            <a:endParaRPr lang="en-US" altLang="zh-CN" sz="1055" b="1">
              <a:solidFill>
                <a:srgbClr val="4A452A"/>
              </a:solidFill>
              <a:latin typeface="微软雅黑" panose="020b0503020204020204" charset="-122"/>
              <a:ea typeface="微软雅黑"/>
            </a:endParaRPr>
          </a:p>
          <a:p>
            <a:pPr eaLnBrk="0" hangingPunct="0">
              <a:lnSpc>
                <a:spcPts val="2400"/>
              </a:lnSpc>
            </a:pPr>
            <a:r>
              <a:rPr lang="zh-CN" altLang="en-US" sz="1055" b="1">
                <a:solidFill>
                  <a:srgbClr val="4A452A"/>
                </a:solidFill>
                <a:latin typeface="微软雅黑" panose="020b0503020204020204" charset="-122"/>
                <a:ea typeface="微软雅黑"/>
              </a:rPr>
              <a:t>工作</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5"/>
              </a:rPr>
              <a:t>www.ppthui.com/gongzuo/</a:t>
            </a:r>
            <a:r>
              <a:rPr lang="en-US" altLang="zh-CN" sz="1055" b="1">
                <a:solidFill>
                  <a:srgbClr val="4A452A"/>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节日</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6"/>
              </a:rPr>
              <a:t>www.ppthui.com/jieri/</a:t>
            </a:r>
            <a:endParaRPr lang="en-US" altLang="zh-CN" sz="1055" b="1">
              <a:solidFill>
                <a:srgbClr val="4A452A"/>
              </a:solidFill>
              <a:latin typeface="微软雅黑" panose="020b0503020204020204" charset="-122"/>
              <a:ea typeface="微软雅黑"/>
            </a:endParaRPr>
          </a:p>
          <a:p>
            <a:pPr eaLnBrk="0" hangingPunct="0">
              <a:lnSpc>
                <a:spcPts val="2400"/>
              </a:lnSpc>
            </a:pP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背景图片：</a:t>
            </a:r>
            <a:r>
              <a:rPr lang="en-US" altLang="zh-CN" sz="1055" b="1">
                <a:solidFill>
                  <a:srgbClr val="4A452A"/>
                </a:solidFill>
                <a:latin typeface="微软雅黑" panose="020b0503020204020204" charset="-122"/>
                <a:ea typeface="微软雅黑"/>
              </a:rPr>
              <a:t> </a:t>
            </a:r>
            <a:r>
              <a:rPr lang="en-US" altLang="zh-CN" sz="1055" b="1">
                <a:solidFill>
                  <a:srgbClr val="4A452A"/>
                </a:solidFill>
                <a:latin typeface="微软雅黑" panose="020b0503020204020204" charset="-122"/>
                <a:ea typeface="微软雅黑"/>
                <a:hlinkClick r:id="rId7"/>
              </a:rPr>
              <a:t>www.ppthui.com/beijing/</a:t>
            </a:r>
            <a:r>
              <a:rPr lang="en-US" altLang="zh-CN" sz="1055" b="1">
                <a:solidFill>
                  <a:srgbClr val="4A452A"/>
                </a:solidFill>
                <a:latin typeface="微软雅黑" panose="020b0503020204020204" charset="-122"/>
                <a:ea typeface="微软雅黑"/>
              </a:rPr>
              <a:t>            PPT</a:t>
            </a:r>
            <a:r>
              <a:rPr lang="zh-CN" altLang="en-US" sz="1055" b="1">
                <a:solidFill>
                  <a:srgbClr val="4A452A"/>
                </a:solidFill>
                <a:latin typeface="微软雅黑" panose="020b0503020204020204" charset="-122"/>
                <a:ea typeface="微软雅黑"/>
              </a:rPr>
              <a:t>课件模板：</a:t>
            </a:r>
            <a:r>
              <a:rPr lang="en-US" altLang="zh-CN" sz="1055" b="1">
                <a:solidFill>
                  <a:srgbClr val="4A452A"/>
                </a:solidFill>
                <a:latin typeface="微软雅黑" panose="020b0503020204020204" charset="-122"/>
                <a:ea typeface="微软雅黑"/>
                <a:hlinkClick r:id="rId8"/>
              </a:rPr>
              <a:t>www.ppthui.com/kejian/</a:t>
            </a:r>
            <a:endParaRPr lang="en-US" altLang="zh-CN" sz="1055" b="1">
              <a:solidFill>
                <a:srgbClr val="4A452A"/>
              </a:solidFill>
              <a:latin typeface="微软雅黑" panose="020b0503020204020204" charset="-122"/>
              <a:ea typeface="微软雅黑"/>
            </a:endParaRPr>
          </a:p>
        </p:txBody>
      </p:sp>
      <p:pic>
        <p:nvPicPr>
          <p:cNvPr id="38918" name="Picture 2" descr="C:\Users\20999\Desktop\PPT宣传页背景.png"/>
          <p:cNvPicPr>
            <a:picLocks noChangeAspect="1"/>
          </p:cNvPicPr>
          <p:nvPr/>
        </p:nvPicPr>
        <p:blipFill>
          <a:blip r:embed="rId9"/>
          <a:stretch>
            <a:fillRect/>
          </a:stretch>
        </p:blipFill>
        <p:spPr>
          <a:xfrm>
            <a:off x="4622670" y="975034"/>
            <a:ext cx="2856217" cy="1428109"/>
          </a:xfrm>
          <a:prstGeom prst="rect">
            <a:avLst/>
          </a:prstGeom>
          <a:noFill/>
          <a:ln w="9525">
            <a:noFill/>
          </a:ln>
        </p:spPr>
      </p:pic>
    </p:spTree>
  </p:cSld>
  <p:clrMapOvr>
    <a:masterClrMapping/>
  </p:clrMapOvr>
  <p:transition spd="med" advClick="0" advTm="0">
    <p:push dir="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descr="#clear#"/>
          <p:cNvSpPr>
            <a:spLocks noGrp="1"/>
          </p:cNvSpPr>
          <p:nvPr>
            <p:ph type="title"/>
          </p:nvPr>
        </p:nvSpPr>
        <p:spPr/>
        <p:txBody>
          <a:bodyPr/>
          <a:lstStyle/>
          <a:p>
            <a:r>
              <a:rPr lang="zh-CN" altLang="en-US"/>
              <a:t>请输入第一章大标题</a:t>
            </a:r>
            <a:endParaRPr lang="zh-CN" altLang="en-US"/>
          </a:p>
        </p:txBody>
      </p:sp>
      <p:sp>
        <p:nvSpPr>
          <p:cNvPr id="9219" name="文本占位符 2" descr="#clear#"/>
          <p:cNvSpPr>
            <a:spLocks noGrp="1"/>
          </p:cNvSpPr>
          <p:nvPr>
            <p:ph type="body" idx="1"/>
          </p:nvPr>
        </p:nvSpPr>
        <p:spPr/>
        <p:txBody>
          <a:bodyPr/>
          <a:lstStyle/>
          <a:p>
            <a:r>
              <a:rPr lang="zh-CN" altLang="en-US"/>
              <a:t>请输入第一章说明小标题</a:t>
            </a:r>
            <a:endParaRPr lang="zh-CN" altLang="en-US"/>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40" name="圆角矩形 5" descr="#clear#"/>
          <p:cNvSpPr/>
          <p:nvPr/>
        </p:nvSpPr>
        <p:spPr>
          <a:xfrm>
            <a:off x="1731870" y="2476118"/>
            <a:ext cx="3546334" cy="945269"/>
          </a:xfrm>
          <a:custGeom>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gradFill>
          <a:ln w="25400" cap="flat" cmpd="sng" algn="ctr">
            <a:noFill/>
            <a:prstDash val="solid"/>
          </a:ln>
          <a:effectLst/>
        </p:spPr>
        <p:txBody>
          <a:bodyPr lIns="468000" tIns="0" bIns="0" rtlCol="0" anchor="ctr"/>
          <a:lstStyle/>
          <a:p>
            <a:pPr lvl="0" algn="ctr">
              <a:lnSpc>
                <a:spcPct val="130000"/>
              </a:lnSpc>
              <a:defRPr/>
            </a:pPr>
            <a:r>
              <a:rPr lang="zh-CN" altLang="en-US" sz="1600" kern="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a:latin typeface="幼圆" panose="02010509060101010101" pitchFamily="49" charset="-122"/>
              <a:ea typeface="幼圆" panose="02010509060101010101" pitchFamily="49" charset="-122"/>
              <a:cs typeface="Arial" panose="020b0604020202020204" pitchFamily="34" charset="0"/>
            </a:endParaRPr>
          </a:p>
        </p:txBody>
      </p:sp>
      <p:sp>
        <p:nvSpPr>
          <p:cNvPr id="41" name="椭圆 40"/>
          <p:cNvSpPr/>
          <p:nvPr/>
        </p:nvSpPr>
        <p:spPr>
          <a:xfrm>
            <a:off x="792163" y="258462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42" name="KSO_Shape"/>
          <p:cNvSpPr/>
          <p:nvPr/>
        </p:nvSpPr>
        <p:spPr bwMode="auto">
          <a:xfrm>
            <a:off x="951580" y="2821810"/>
            <a:ext cx="517932" cy="362389"/>
          </a:xfrm>
          <a:custGeom>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ct val="0"/>
              </a:spcBef>
              <a:spcAft>
                <a:spcPct val="0"/>
              </a:spcAft>
              <a:defRPr/>
            </a:pPr>
            <a:endParaRPr lang="zh-CN" altLang="en-US">
              <a:solidFill>
                <a:srgbClr val="FFFFFF"/>
              </a:solidFill>
              <a:latin typeface="+mn-lt"/>
              <a:ea typeface="宋体" panose="02010600030101010101" pitchFamily="2" charset="-122"/>
            </a:endParaRPr>
          </a:p>
        </p:txBody>
      </p:sp>
      <p:sp>
        <p:nvSpPr>
          <p:cNvPr id="43" name="圆角矩形 5" descr="#clear#"/>
          <p:cNvSpPr/>
          <p:nvPr/>
        </p:nvSpPr>
        <p:spPr>
          <a:xfrm>
            <a:off x="1731870" y="3700008"/>
            <a:ext cx="3546334" cy="945269"/>
          </a:xfrm>
          <a:custGeom>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gradFill>
          <a:ln w="25400" cap="flat" cmpd="sng" algn="ctr">
            <a:noFill/>
            <a:prstDash val="solid"/>
          </a:ln>
          <a:effectLst/>
        </p:spPr>
        <p:txBody>
          <a:bodyPr lIns="468000" tIns="0" bIns="0" rtlCol="0" anchor="ctr"/>
          <a:lstStyle/>
          <a:p>
            <a:pPr lvl="0" algn="ctr">
              <a:lnSpc>
                <a:spcPct val="130000"/>
              </a:lnSpc>
              <a:defRPr/>
            </a:pPr>
            <a:r>
              <a:rPr lang="zh-CN" altLang="en-US" sz="1600" kern="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a:latin typeface="幼圆" panose="02010509060101010101" pitchFamily="49" charset="-122"/>
              <a:ea typeface="幼圆" panose="02010509060101010101" pitchFamily="49" charset="-122"/>
              <a:cs typeface="Arial" panose="020b0604020202020204" pitchFamily="34" charset="0"/>
            </a:endParaRPr>
          </a:p>
        </p:txBody>
      </p:sp>
      <p:sp>
        <p:nvSpPr>
          <p:cNvPr id="44" name="椭圆 43"/>
          <p:cNvSpPr/>
          <p:nvPr/>
        </p:nvSpPr>
        <p:spPr>
          <a:xfrm>
            <a:off x="792163" y="380851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45" name="圆角矩形 5" descr="#clear#"/>
          <p:cNvSpPr/>
          <p:nvPr/>
        </p:nvSpPr>
        <p:spPr>
          <a:xfrm>
            <a:off x="1731870" y="4923898"/>
            <a:ext cx="3546334" cy="945269"/>
          </a:xfrm>
          <a:custGeom>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gradFill>
          <a:ln w="25400" cap="flat" cmpd="sng" algn="ctr">
            <a:noFill/>
            <a:prstDash val="solid"/>
          </a:ln>
          <a:effectLst/>
        </p:spPr>
        <p:txBody>
          <a:bodyPr lIns="468000" tIns="0" bIns="0" rtlCol="0" anchor="ctr"/>
          <a:lstStyle/>
          <a:p>
            <a:pPr lvl="0" algn="ctr">
              <a:lnSpc>
                <a:spcPct val="130000"/>
              </a:lnSpc>
              <a:defRPr/>
            </a:pPr>
            <a:r>
              <a:rPr lang="zh-CN" altLang="en-US" sz="1600" kern="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a:latin typeface="幼圆" panose="02010509060101010101" pitchFamily="49" charset="-122"/>
              <a:ea typeface="幼圆" panose="02010509060101010101" pitchFamily="49" charset="-122"/>
              <a:cs typeface="Arial" panose="020b0604020202020204" pitchFamily="34" charset="0"/>
            </a:endParaRPr>
          </a:p>
        </p:txBody>
      </p:sp>
      <p:sp>
        <p:nvSpPr>
          <p:cNvPr id="46" name="椭圆 45"/>
          <p:cNvSpPr/>
          <p:nvPr/>
        </p:nvSpPr>
        <p:spPr>
          <a:xfrm>
            <a:off x="792163" y="503240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49" name="KSO_Shape"/>
          <p:cNvSpPr/>
          <p:nvPr/>
        </p:nvSpPr>
        <p:spPr bwMode="auto">
          <a:xfrm>
            <a:off x="958618" y="5179408"/>
            <a:ext cx="503856" cy="542753"/>
          </a:xfrm>
          <a:custGeom>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0" name="KSO_Shape"/>
          <p:cNvSpPr/>
          <p:nvPr/>
        </p:nvSpPr>
        <p:spPr bwMode="auto">
          <a:xfrm>
            <a:off x="901131" y="4015976"/>
            <a:ext cx="618830" cy="421836"/>
          </a:xfrm>
          <a:custGeom>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2" name="矩形 51" descr="#clear#"/>
          <p:cNvSpPr/>
          <p:nvPr/>
        </p:nvSpPr>
        <p:spPr>
          <a:xfrm>
            <a:off x="5954854" y="1965274"/>
            <a:ext cx="5341504" cy="4504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Ø"/>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a:p>
        </p:txBody>
      </p:sp>
      <p:sp>
        <p:nvSpPr>
          <p:cNvPr id="11" name="MH_Other_3"/>
          <p:cNvSpPr/>
          <p:nvPr>
            <p:custDataLst>
              <p:tags r:id="rId2"/>
            </p:custDataLst>
          </p:nvPr>
        </p:nvSpPr>
        <p:spPr bwMode="auto">
          <a:xfrm>
            <a:off x="4510234" y="3101167"/>
            <a:ext cx="1115969" cy="1940588"/>
          </a:xfrm>
          <a:custGeom>
            <a:gdLst>
              <a:gd name="T0" fmla="*/ 0 w 514"/>
              <a:gd name="T1" fmla="*/ 474 h 1298"/>
              <a:gd name="T2" fmla="*/ 0 w 514"/>
              <a:gd name="T3" fmla="*/ 785 h 1298"/>
              <a:gd name="T4" fmla="*/ 514 w 514"/>
              <a:gd name="T5" fmla="*/ 1298 h 1298"/>
              <a:gd name="T6" fmla="*/ 514 w 514"/>
              <a:gd name="T7" fmla="*/ 0 h 1298"/>
              <a:gd name="T8" fmla="*/ 0 w 514"/>
              <a:gd name="T9" fmla="*/ 474 h 1298"/>
            </a:gd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2" name="MH_Other_4"/>
          <p:cNvSpPr/>
          <p:nvPr>
            <p:custDataLst>
              <p:tags r:id="rId3"/>
            </p:custDataLst>
          </p:nvPr>
        </p:nvSpPr>
        <p:spPr bwMode="auto">
          <a:xfrm>
            <a:off x="5626205" y="3101167"/>
            <a:ext cx="1115967" cy="1940588"/>
          </a:xfrm>
          <a:custGeom>
            <a:gdLst>
              <a:gd name="T0" fmla="*/ 514 w 514"/>
              <a:gd name="T1" fmla="*/ 474 h 1298"/>
              <a:gd name="T2" fmla="*/ 514 w 514"/>
              <a:gd name="T3" fmla="*/ 785 h 1298"/>
              <a:gd name="T4" fmla="*/ 0 w 514"/>
              <a:gd name="T5" fmla="*/ 1298 h 1298"/>
              <a:gd name="T6" fmla="*/ 0 w 514"/>
              <a:gd name="T7" fmla="*/ 0 h 1298"/>
              <a:gd name="T8" fmla="*/ 514 w 514"/>
              <a:gd name="T9" fmla="*/ 474 h 1298"/>
            </a:gd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a:solidFill>
                <a:srgbClr val="FFFFFF"/>
              </a:solidFill>
              <a:latin typeface="+mj-ea"/>
              <a:ea typeface="+mj-ea"/>
            </a:endParaRPr>
          </a:p>
        </p:txBody>
      </p:sp>
      <p:sp>
        <p:nvSpPr>
          <p:cNvPr id="13" name="MH_Other_3"/>
          <p:cNvSpPr/>
          <p:nvPr>
            <p:custDataLst>
              <p:tags r:id="rId4"/>
            </p:custDataLst>
          </p:nvPr>
        </p:nvSpPr>
        <p:spPr bwMode="auto">
          <a:xfrm>
            <a:off x="3000546" y="3101167"/>
            <a:ext cx="1115969" cy="1940588"/>
          </a:xfrm>
          <a:custGeom>
            <a:gdLst>
              <a:gd name="T0" fmla="*/ 0 w 514"/>
              <a:gd name="T1" fmla="*/ 474 h 1298"/>
              <a:gd name="T2" fmla="*/ 0 w 514"/>
              <a:gd name="T3" fmla="*/ 785 h 1298"/>
              <a:gd name="T4" fmla="*/ 514 w 514"/>
              <a:gd name="T5" fmla="*/ 1298 h 1298"/>
              <a:gd name="T6" fmla="*/ 514 w 514"/>
              <a:gd name="T7" fmla="*/ 0 h 1298"/>
              <a:gd name="T8" fmla="*/ 0 w 514"/>
              <a:gd name="T9" fmla="*/ 474 h 1298"/>
            </a:gd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4" name="MH_Other_4"/>
          <p:cNvSpPr/>
          <p:nvPr>
            <p:custDataLst>
              <p:tags r:id="rId5"/>
            </p:custDataLst>
          </p:nvPr>
        </p:nvSpPr>
        <p:spPr bwMode="auto">
          <a:xfrm>
            <a:off x="4116517" y="3101167"/>
            <a:ext cx="1115967" cy="1940588"/>
          </a:xfrm>
          <a:custGeom>
            <a:gdLst>
              <a:gd name="T0" fmla="*/ 514 w 514"/>
              <a:gd name="T1" fmla="*/ 474 h 1298"/>
              <a:gd name="T2" fmla="*/ 514 w 514"/>
              <a:gd name="T3" fmla="*/ 785 h 1298"/>
              <a:gd name="T4" fmla="*/ 0 w 514"/>
              <a:gd name="T5" fmla="*/ 1298 h 1298"/>
              <a:gd name="T6" fmla="*/ 0 w 514"/>
              <a:gd name="T7" fmla="*/ 0 h 1298"/>
              <a:gd name="T8" fmla="*/ 514 w 514"/>
              <a:gd name="T9" fmla="*/ 474 h 1298"/>
            </a:gd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a:solidFill>
                <a:srgbClr val="FFFFFF"/>
              </a:solidFill>
              <a:latin typeface="+mj-ea"/>
              <a:ea typeface="+mj-ea"/>
            </a:endParaRPr>
          </a:p>
        </p:txBody>
      </p:sp>
      <p:sp>
        <p:nvSpPr>
          <p:cNvPr id="15" name="KSO_Shape"/>
          <p:cNvSpPr/>
          <p:nvPr/>
        </p:nvSpPr>
        <p:spPr bwMode="auto">
          <a:xfrm>
            <a:off x="4405738" y="3804042"/>
            <a:ext cx="537526" cy="534838"/>
          </a:xfrm>
          <a:custGeom>
            <a:gdLst>
              <a:gd name="T0" fmla="*/ 856656 w 3140075"/>
              <a:gd name="T1" fmla="*/ 1691167 h 3122613"/>
              <a:gd name="T2" fmla="*/ 1073068 w 3140075"/>
              <a:gd name="T3" fmla="*/ 1815808 h 3122613"/>
              <a:gd name="T4" fmla="*/ 701412 w 3140075"/>
              <a:gd name="T5" fmla="*/ 1794927 h 3122613"/>
              <a:gd name="T6" fmla="*/ 519677 w 3140075"/>
              <a:gd name="T7" fmla="*/ 1614390 h 3122613"/>
              <a:gd name="T8" fmla="*/ 1112080 w 3140075"/>
              <a:gd name="T9" fmla="*/ 1834440 h 3122613"/>
              <a:gd name="T10" fmla="*/ 151232 w 3140075"/>
              <a:gd name="T11" fmla="*/ 1365912 h 3122613"/>
              <a:gd name="T12" fmla="*/ 589352 w 3140075"/>
              <a:gd name="T13" fmla="*/ 1778705 h 3122613"/>
              <a:gd name="T14" fmla="*/ 185748 w 3140075"/>
              <a:gd name="T15" fmla="*/ 1392093 h 3122613"/>
              <a:gd name="T16" fmla="*/ 611989 w 3140075"/>
              <a:gd name="T17" fmla="*/ 1524122 h 3122613"/>
              <a:gd name="T18" fmla="*/ 1348719 w 3140075"/>
              <a:gd name="T19" fmla="*/ 1359968 h 3122613"/>
              <a:gd name="T20" fmla="*/ 1609441 w 3140075"/>
              <a:gd name="T21" fmla="*/ 1300861 h 3122613"/>
              <a:gd name="T22" fmla="*/ 1525959 w 3140075"/>
              <a:gd name="T23" fmla="*/ 1562350 h 3122613"/>
              <a:gd name="T24" fmla="*/ 1480525 w 3140075"/>
              <a:gd name="T25" fmla="*/ 1690685 h 3122613"/>
              <a:gd name="T26" fmla="*/ 1788125 w 3140075"/>
              <a:gd name="T27" fmla="*/ 1316119 h 3122613"/>
              <a:gd name="T28" fmla="*/ 244988 w 3140075"/>
              <a:gd name="T29" fmla="*/ 1396108 h 3122613"/>
              <a:gd name="T30" fmla="*/ 68070 w 3140075"/>
              <a:gd name="T31" fmla="*/ 1110686 h 3122613"/>
              <a:gd name="T32" fmla="*/ 1643958 w 3140075"/>
              <a:gd name="T33" fmla="*/ 1401730 h 3122613"/>
              <a:gd name="T34" fmla="*/ 1684254 w 3140075"/>
              <a:gd name="T35" fmla="*/ 1165297 h 3122613"/>
              <a:gd name="T36" fmla="*/ 54585 w 3140075"/>
              <a:gd name="T37" fmla="*/ 1018812 h 3122613"/>
              <a:gd name="T38" fmla="*/ 211916 w 3140075"/>
              <a:gd name="T39" fmla="*/ 995361 h 3122613"/>
              <a:gd name="T40" fmla="*/ 1778171 w 3140075"/>
              <a:gd name="T41" fmla="*/ 789607 h 3122613"/>
              <a:gd name="T42" fmla="*/ 54585 w 3140075"/>
              <a:gd name="T43" fmla="*/ 876664 h 3122613"/>
              <a:gd name="T44" fmla="*/ 1157523 w 3140075"/>
              <a:gd name="T45" fmla="*/ 1119858 h 3122613"/>
              <a:gd name="T46" fmla="*/ 1773997 w 3140075"/>
              <a:gd name="T47" fmla="*/ 733872 h 3122613"/>
              <a:gd name="T48" fmla="*/ 334090 w 3140075"/>
              <a:gd name="T49" fmla="*/ 426285 h 3122613"/>
              <a:gd name="T50" fmla="*/ 64539 w 3140075"/>
              <a:gd name="T51" fmla="*/ 782058 h 3122613"/>
              <a:gd name="T52" fmla="*/ 1298470 w 3140075"/>
              <a:gd name="T53" fmla="*/ 358343 h 3122613"/>
              <a:gd name="T54" fmla="*/ 1506693 w 3140075"/>
              <a:gd name="T55" fmla="*/ 390306 h 3122613"/>
              <a:gd name="T56" fmla="*/ 315306 w 3140075"/>
              <a:gd name="T57" fmla="*/ 566346 h 3122613"/>
              <a:gd name="T58" fmla="*/ 832093 w 3140075"/>
              <a:gd name="T59" fmla="*/ 245909 h 3122613"/>
              <a:gd name="T60" fmla="*/ 596256 w 3140075"/>
              <a:gd name="T61" fmla="*/ 583853 h 3122613"/>
              <a:gd name="T62" fmla="*/ 257350 w 3140075"/>
              <a:gd name="T63" fmla="*/ 819162 h 3122613"/>
              <a:gd name="T64" fmla="*/ 537016 w 3140075"/>
              <a:gd name="T65" fmla="*/ 1299576 h 3122613"/>
              <a:gd name="T66" fmla="*/ 629328 w 3140075"/>
              <a:gd name="T67" fmla="*/ 1449434 h 3122613"/>
              <a:gd name="T68" fmla="*/ 1160242 w 3140075"/>
              <a:gd name="T69" fmla="*/ 1635913 h 3122613"/>
              <a:gd name="T70" fmla="*/ 1330739 w 3140075"/>
              <a:gd name="T71" fmla="*/ 1242234 h 3122613"/>
              <a:gd name="T72" fmla="*/ 1658407 w 3140075"/>
              <a:gd name="T73" fmla="*/ 1071335 h 3122613"/>
              <a:gd name="T74" fmla="*/ 1421285 w 3140075"/>
              <a:gd name="T75" fmla="*/ 611480 h 3122613"/>
              <a:gd name="T76" fmla="*/ 1311313 w 3140075"/>
              <a:gd name="T77" fmla="*/ 546590 h 3122613"/>
              <a:gd name="T78" fmla="*/ 1340853 w 3140075"/>
              <a:gd name="T79" fmla="*/ 134600 h 3122613"/>
              <a:gd name="T80" fmla="*/ 1722945 w 3140075"/>
              <a:gd name="T81" fmla="*/ 518481 h 3122613"/>
              <a:gd name="T82" fmla="*/ 1659691 w 3140075"/>
              <a:gd name="T83" fmla="*/ 371514 h 3122613"/>
              <a:gd name="T84" fmla="*/ 599628 w 3140075"/>
              <a:gd name="T85" fmla="*/ 112434 h 3122613"/>
              <a:gd name="T86" fmla="*/ 160543 w 3140075"/>
              <a:gd name="T87" fmla="*/ 512056 h 3122613"/>
              <a:gd name="T88" fmla="*/ 566555 w 3140075"/>
              <a:gd name="T89" fmla="*/ 140381 h 3122613"/>
              <a:gd name="T90" fmla="*/ 1459815 w 3140075"/>
              <a:gd name="T91" fmla="*/ 319473 h 3122613"/>
              <a:gd name="T92" fmla="*/ 793563 w 3140075"/>
              <a:gd name="T93" fmla="*/ 63766 h 3122613"/>
              <a:gd name="T94" fmla="*/ 601233 w 3140075"/>
              <a:gd name="T95" fmla="*/ 252494 h 3122613"/>
              <a:gd name="T96" fmla="*/ 1182718 w 3140075"/>
              <a:gd name="T97" fmla="*/ 224226 h 3122613"/>
              <a:gd name="T98" fmla="*/ 900324 w 3140075"/>
              <a:gd name="T99" fmla="*/ 49149 h 3122613"/>
              <a:gd name="T100" fmla="*/ 910759 w 3140075"/>
              <a:gd name="T101" fmla="*/ 201578 h 3122613"/>
              <a:gd name="T102" fmla="*/ 1393992 w 3140075"/>
              <a:gd name="T103" fmla="*/ 106330 h 3122613"/>
              <a:gd name="T104" fmla="*/ 1764204 w 3140075"/>
              <a:gd name="T105" fmla="*/ 450539 h 3122613"/>
              <a:gd name="T106" fmla="*/ 1904840 w 3140075"/>
              <a:gd name="T107" fmla="*/ 936093 h 3122613"/>
              <a:gd name="T108" fmla="*/ 1776084 w 3140075"/>
              <a:gd name="T109" fmla="*/ 1425020 h 3122613"/>
              <a:gd name="T110" fmla="*/ 1414542 w 3140075"/>
              <a:gd name="T111" fmla="*/ 1778062 h 3122613"/>
              <a:gd name="T112" fmla="*/ 934359 w 3140075"/>
              <a:gd name="T113" fmla="*/ 1895315 h 3122613"/>
              <a:gd name="T114" fmla="*/ 450644 w 3140075"/>
              <a:gd name="T115" fmla="*/ 1748508 h 3122613"/>
              <a:gd name="T116" fmla="*/ 111256 w 3140075"/>
              <a:gd name="T117" fmla="*/ 1373942 h 3122613"/>
              <a:gd name="T118" fmla="*/ 3853 w 3140075"/>
              <a:gd name="T119" fmla="*/ 881321 h 3122613"/>
              <a:gd name="T120" fmla="*/ 183019 w 3140075"/>
              <a:gd name="T121" fmla="*/ 402192 h 3122613"/>
              <a:gd name="T122" fmla="*/ 573619 w 3140075"/>
              <a:gd name="T123" fmla="*/ 81113 h 31226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40075" h="3122613">
                <a:moveTo>
                  <a:pt x="1189503" y="2756134"/>
                </a:moveTo>
                <a:lnTo>
                  <a:pt x="1201676" y="2777038"/>
                </a:lnTo>
                <a:lnTo>
                  <a:pt x="1214113" y="2797148"/>
                </a:lnTo>
                <a:lnTo>
                  <a:pt x="1227080" y="2816994"/>
                </a:lnTo>
                <a:lnTo>
                  <a:pt x="1240311" y="2836839"/>
                </a:lnTo>
                <a:lnTo>
                  <a:pt x="1248515" y="2847688"/>
                </a:lnTo>
                <a:lnTo>
                  <a:pt x="1256454" y="2858537"/>
                </a:lnTo>
                <a:lnTo>
                  <a:pt x="1264922" y="2869385"/>
                </a:lnTo>
                <a:lnTo>
                  <a:pt x="1273390" y="2879970"/>
                </a:lnTo>
                <a:lnTo>
                  <a:pt x="1281593" y="2890554"/>
                </a:lnTo>
                <a:lnTo>
                  <a:pt x="1290591" y="2900874"/>
                </a:lnTo>
                <a:lnTo>
                  <a:pt x="1299323" y="2910664"/>
                </a:lnTo>
                <a:lnTo>
                  <a:pt x="1308585" y="2920719"/>
                </a:lnTo>
                <a:lnTo>
                  <a:pt x="1318112" y="2930245"/>
                </a:lnTo>
                <a:lnTo>
                  <a:pt x="1327374" y="2939771"/>
                </a:lnTo>
                <a:lnTo>
                  <a:pt x="1336900" y="2949032"/>
                </a:lnTo>
                <a:lnTo>
                  <a:pt x="1346956" y="2958028"/>
                </a:lnTo>
                <a:lnTo>
                  <a:pt x="1356748" y="2966760"/>
                </a:lnTo>
                <a:lnTo>
                  <a:pt x="1367068" y="2975228"/>
                </a:lnTo>
                <a:lnTo>
                  <a:pt x="1377653" y="2983166"/>
                </a:lnTo>
                <a:lnTo>
                  <a:pt x="1387974" y="2991369"/>
                </a:lnTo>
                <a:lnTo>
                  <a:pt x="1396971" y="2997455"/>
                </a:lnTo>
                <a:lnTo>
                  <a:pt x="1405968" y="3003805"/>
                </a:lnTo>
                <a:lnTo>
                  <a:pt x="1415495" y="3009362"/>
                </a:lnTo>
                <a:lnTo>
                  <a:pt x="1425022" y="3014919"/>
                </a:lnTo>
                <a:lnTo>
                  <a:pt x="1434548" y="3020211"/>
                </a:lnTo>
                <a:lnTo>
                  <a:pt x="1444339" y="3025238"/>
                </a:lnTo>
                <a:lnTo>
                  <a:pt x="1453866" y="3029737"/>
                </a:lnTo>
                <a:lnTo>
                  <a:pt x="1463922" y="3034235"/>
                </a:lnTo>
                <a:lnTo>
                  <a:pt x="1473978" y="3038204"/>
                </a:lnTo>
                <a:lnTo>
                  <a:pt x="1484034" y="3041644"/>
                </a:lnTo>
                <a:lnTo>
                  <a:pt x="1494089" y="3045084"/>
                </a:lnTo>
                <a:lnTo>
                  <a:pt x="1504410" y="3047994"/>
                </a:lnTo>
                <a:lnTo>
                  <a:pt x="1514730" y="3050640"/>
                </a:lnTo>
                <a:lnTo>
                  <a:pt x="1525316" y="3052757"/>
                </a:lnTo>
                <a:lnTo>
                  <a:pt x="1535901" y="3054610"/>
                </a:lnTo>
                <a:lnTo>
                  <a:pt x="1546221" y="3056197"/>
                </a:lnTo>
                <a:lnTo>
                  <a:pt x="1546221" y="2791591"/>
                </a:lnTo>
                <a:lnTo>
                  <a:pt x="1523728" y="2791327"/>
                </a:lnTo>
                <a:lnTo>
                  <a:pt x="1501234" y="2790533"/>
                </a:lnTo>
                <a:lnTo>
                  <a:pt x="1479006" y="2790004"/>
                </a:lnTo>
                <a:lnTo>
                  <a:pt x="1456777" y="2788681"/>
                </a:lnTo>
                <a:lnTo>
                  <a:pt x="1434284" y="2787622"/>
                </a:lnTo>
                <a:lnTo>
                  <a:pt x="1412055" y="2786035"/>
                </a:lnTo>
                <a:lnTo>
                  <a:pt x="1389561" y="2784182"/>
                </a:lnTo>
                <a:lnTo>
                  <a:pt x="1367333" y="2782066"/>
                </a:lnTo>
                <a:lnTo>
                  <a:pt x="1345104" y="2779684"/>
                </a:lnTo>
                <a:lnTo>
                  <a:pt x="1322611" y="2777303"/>
                </a:lnTo>
                <a:lnTo>
                  <a:pt x="1300382" y="2774392"/>
                </a:lnTo>
                <a:lnTo>
                  <a:pt x="1277888" y="2771481"/>
                </a:lnTo>
                <a:lnTo>
                  <a:pt x="1255924" y="2768041"/>
                </a:lnTo>
                <a:lnTo>
                  <a:pt x="1233696" y="2764337"/>
                </a:lnTo>
                <a:lnTo>
                  <a:pt x="1211467" y="2760632"/>
                </a:lnTo>
                <a:lnTo>
                  <a:pt x="1189503" y="2756134"/>
                </a:lnTo>
                <a:close/>
                <a:moveTo>
                  <a:pt x="1971743" y="2748725"/>
                </a:moveTo>
                <a:lnTo>
                  <a:pt x="1949250" y="2753488"/>
                </a:lnTo>
                <a:lnTo>
                  <a:pt x="1927021" y="2757722"/>
                </a:lnTo>
                <a:lnTo>
                  <a:pt x="1904527" y="2762220"/>
                </a:lnTo>
                <a:lnTo>
                  <a:pt x="1882299" y="2765925"/>
                </a:lnTo>
                <a:lnTo>
                  <a:pt x="1859541" y="2769364"/>
                </a:lnTo>
                <a:lnTo>
                  <a:pt x="1837312" y="2772540"/>
                </a:lnTo>
                <a:lnTo>
                  <a:pt x="1814554" y="2775715"/>
                </a:lnTo>
                <a:lnTo>
                  <a:pt x="1792061" y="2778361"/>
                </a:lnTo>
                <a:lnTo>
                  <a:pt x="1769303" y="2780743"/>
                </a:lnTo>
                <a:lnTo>
                  <a:pt x="1746809" y="2783124"/>
                </a:lnTo>
                <a:lnTo>
                  <a:pt x="1724051" y="2784976"/>
                </a:lnTo>
                <a:lnTo>
                  <a:pt x="1701558" y="2786564"/>
                </a:lnTo>
                <a:lnTo>
                  <a:pt x="1678800" y="2788151"/>
                </a:lnTo>
                <a:lnTo>
                  <a:pt x="1656042" y="2789475"/>
                </a:lnTo>
                <a:lnTo>
                  <a:pt x="1633284" y="2790268"/>
                </a:lnTo>
                <a:lnTo>
                  <a:pt x="1610526" y="2791062"/>
                </a:lnTo>
                <a:lnTo>
                  <a:pt x="1610526" y="3056197"/>
                </a:lnTo>
                <a:lnTo>
                  <a:pt x="1621111" y="3054610"/>
                </a:lnTo>
                <a:lnTo>
                  <a:pt x="1631696" y="3052757"/>
                </a:lnTo>
                <a:lnTo>
                  <a:pt x="1641752" y="3050640"/>
                </a:lnTo>
                <a:lnTo>
                  <a:pt x="1652337" y="3047994"/>
                </a:lnTo>
                <a:lnTo>
                  <a:pt x="1662657" y="3045084"/>
                </a:lnTo>
                <a:lnTo>
                  <a:pt x="1672978" y="3041644"/>
                </a:lnTo>
                <a:lnTo>
                  <a:pt x="1682769" y="3038204"/>
                </a:lnTo>
                <a:lnTo>
                  <a:pt x="1692825" y="3034235"/>
                </a:lnTo>
                <a:lnTo>
                  <a:pt x="1702616" y="3029737"/>
                </a:lnTo>
                <a:lnTo>
                  <a:pt x="1712672" y="3025238"/>
                </a:lnTo>
                <a:lnTo>
                  <a:pt x="1722199" y="3020211"/>
                </a:lnTo>
                <a:lnTo>
                  <a:pt x="1731725" y="3014919"/>
                </a:lnTo>
                <a:lnTo>
                  <a:pt x="1741252" y="3009362"/>
                </a:lnTo>
                <a:lnTo>
                  <a:pt x="1750514" y="3003805"/>
                </a:lnTo>
                <a:lnTo>
                  <a:pt x="1759776" y="2997455"/>
                </a:lnTo>
                <a:lnTo>
                  <a:pt x="1768773" y="2991369"/>
                </a:lnTo>
                <a:lnTo>
                  <a:pt x="1779358" y="2983166"/>
                </a:lnTo>
                <a:lnTo>
                  <a:pt x="1789944" y="2975228"/>
                </a:lnTo>
                <a:lnTo>
                  <a:pt x="1799999" y="2966760"/>
                </a:lnTo>
                <a:lnTo>
                  <a:pt x="1810055" y="2958028"/>
                </a:lnTo>
                <a:lnTo>
                  <a:pt x="1819846" y="2949032"/>
                </a:lnTo>
                <a:lnTo>
                  <a:pt x="1829638" y="2939771"/>
                </a:lnTo>
                <a:lnTo>
                  <a:pt x="1838900" y="2930245"/>
                </a:lnTo>
                <a:lnTo>
                  <a:pt x="1848162" y="2920719"/>
                </a:lnTo>
                <a:lnTo>
                  <a:pt x="1857159" y="2910664"/>
                </a:lnTo>
                <a:lnTo>
                  <a:pt x="1866156" y="2900874"/>
                </a:lnTo>
                <a:lnTo>
                  <a:pt x="1874889" y="2890554"/>
                </a:lnTo>
                <a:lnTo>
                  <a:pt x="1883622" y="2879970"/>
                </a:lnTo>
                <a:lnTo>
                  <a:pt x="1891825" y="2869385"/>
                </a:lnTo>
                <a:lnTo>
                  <a:pt x="1900293" y="2858537"/>
                </a:lnTo>
                <a:lnTo>
                  <a:pt x="1908497" y="2847688"/>
                </a:lnTo>
                <a:lnTo>
                  <a:pt x="1916171" y="2836839"/>
                </a:lnTo>
                <a:lnTo>
                  <a:pt x="1930990" y="2815141"/>
                </a:lnTo>
                <a:lnTo>
                  <a:pt x="1945015" y="2793444"/>
                </a:lnTo>
                <a:lnTo>
                  <a:pt x="1958511" y="2771481"/>
                </a:lnTo>
                <a:lnTo>
                  <a:pt x="1971743" y="2748725"/>
                </a:lnTo>
                <a:close/>
                <a:moveTo>
                  <a:pt x="747839" y="2611395"/>
                </a:moveTo>
                <a:lnTo>
                  <a:pt x="765569" y="2633886"/>
                </a:lnTo>
                <a:lnTo>
                  <a:pt x="783564" y="2656113"/>
                </a:lnTo>
                <a:lnTo>
                  <a:pt x="802087" y="2678075"/>
                </a:lnTo>
                <a:lnTo>
                  <a:pt x="821405" y="2699509"/>
                </a:lnTo>
                <a:lnTo>
                  <a:pt x="840723" y="2720148"/>
                </a:lnTo>
                <a:lnTo>
                  <a:pt x="860570" y="2740787"/>
                </a:lnTo>
                <a:lnTo>
                  <a:pt x="881211" y="2760897"/>
                </a:lnTo>
                <a:lnTo>
                  <a:pt x="901852" y="2780478"/>
                </a:lnTo>
                <a:lnTo>
                  <a:pt x="923287" y="2799530"/>
                </a:lnTo>
                <a:lnTo>
                  <a:pt x="944987" y="2818052"/>
                </a:lnTo>
                <a:lnTo>
                  <a:pt x="967215" y="2836310"/>
                </a:lnTo>
                <a:lnTo>
                  <a:pt x="989709" y="2853509"/>
                </a:lnTo>
                <a:lnTo>
                  <a:pt x="1012731" y="2870444"/>
                </a:lnTo>
                <a:lnTo>
                  <a:pt x="1036283" y="2886849"/>
                </a:lnTo>
                <a:lnTo>
                  <a:pt x="1048191" y="2894523"/>
                </a:lnTo>
                <a:lnTo>
                  <a:pt x="1060100" y="2902197"/>
                </a:lnTo>
                <a:lnTo>
                  <a:pt x="1072273" y="2909870"/>
                </a:lnTo>
                <a:lnTo>
                  <a:pt x="1084445" y="2917279"/>
                </a:lnTo>
                <a:lnTo>
                  <a:pt x="1098206" y="2925482"/>
                </a:lnTo>
                <a:lnTo>
                  <a:pt x="1112496" y="2933949"/>
                </a:lnTo>
                <a:lnTo>
                  <a:pt x="1127315" y="2941623"/>
                </a:lnTo>
                <a:lnTo>
                  <a:pt x="1141340" y="2949561"/>
                </a:lnTo>
                <a:lnTo>
                  <a:pt x="1156160" y="2956970"/>
                </a:lnTo>
                <a:lnTo>
                  <a:pt x="1170979" y="2964114"/>
                </a:lnTo>
                <a:lnTo>
                  <a:pt x="1185798" y="2971259"/>
                </a:lnTo>
                <a:lnTo>
                  <a:pt x="1200617" y="2977609"/>
                </a:lnTo>
                <a:lnTo>
                  <a:pt x="1215966" y="2984224"/>
                </a:lnTo>
                <a:lnTo>
                  <a:pt x="1230785" y="2990310"/>
                </a:lnTo>
                <a:lnTo>
                  <a:pt x="1246398" y="2996396"/>
                </a:lnTo>
                <a:lnTo>
                  <a:pt x="1261482" y="3002218"/>
                </a:lnTo>
                <a:lnTo>
                  <a:pt x="1277095" y="3007510"/>
                </a:lnTo>
                <a:lnTo>
                  <a:pt x="1292443" y="3012802"/>
                </a:lnTo>
                <a:lnTo>
                  <a:pt x="1308056" y="3017300"/>
                </a:lnTo>
                <a:lnTo>
                  <a:pt x="1323934" y="3022063"/>
                </a:lnTo>
                <a:lnTo>
                  <a:pt x="1313878" y="3013860"/>
                </a:lnTo>
                <a:lnTo>
                  <a:pt x="1304351" y="3005657"/>
                </a:lnTo>
                <a:lnTo>
                  <a:pt x="1295089" y="2997190"/>
                </a:lnTo>
                <a:lnTo>
                  <a:pt x="1285827" y="2988458"/>
                </a:lnTo>
                <a:lnTo>
                  <a:pt x="1276830" y="2979461"/>
                </a:lnTo>
                <a:lnTo>
                  <a:pt x="1267833" y="2970465"/>
                </a:lnTo>
                <a:lnTo>
                  <a:pt x="1259100" y="2961468"/>
                </a:lnTo>
                <a:lnTo>
                  <a:pt x="1250632" y="2952207"/>
                </a:lnTo>
                <a:lnTo>
                  <a:pt x="1242164" y="2942681"/>
                </a:lnTo>
                <a:lnTo>
                  <a:pt x="1233960" y="2933420"/>
                </a:lnTo>
                <a:lnTo>
                  <a:pt x="1225757" y="2923630"/>
                </a:lnTo>
                <a:lnTo>
                  <a:pt x="1218083" y="2913839"/>
                </a:lnTo>
                <a:lnTo>
                  <a:pt x="1202469" y="2893994"/>
                </a:lnTo>
                <a:lnTo>
                  <a:pt x="1187915" y="2874148"/>
                </a:lnTo>
                <a:lnTo>
                  <a:pt x="1176536" y="2857743"/>
                </a:lnTo>
                <a:lnTo>
                  <a:pt x="1165686" y="2840808"/>
                </a:lnTo>
                <a:lnTo>
                  <a:pt x="1155101" y="2824138"/>
                </a:lnTo>
                <a:lnTo>
                  <a:pt x="1144516" y="2807468"/>
                </a:lnTo>
                <a:lnTo>
                  <a:pt x="1134725" y="2790268"/>
                </a:lnTo>
                <a:lnTo>
                  <a:pt x="1124669" y="2773069"/>
                </a:lnTo>
                <a:lnTo>
                  <a:pt x="1115407" y="2755870"/>
                </a:lnTo>
                <a:lnTo>
                  <a:pt x="1106145" y="2738406"/>
                </a:lnTo>
                <a:lnTo>
                  <a:pt x="1082858" y="2732584"/>
                </a:lnTo>
                <a:lnTo>
                  <a:pt x="1059835" y="2726763"/>
                </a:lnTo>
                <a:lnTo>
                  <a:pt x="1036812" y="2720148"/>
                </a:lnTo>
                <a:lnTo>
                  <a:pt x="1014054" y="2713797"/>
                </a:lnTo>
                <a:lnTo>
                  <a:pt x="991296" y="2706918"/>
                </a:lnTo>
                <a:lnTo>
                  <a:pt x="968538" y="2699773"/>
                </a:lnTo>
                <a:lnTo>
                  <a:pt x="946045" y="2692364"/>
                </a:lnTo>
                <a:lnTo>
                  <a:pt x="923287" y="2684691"/>
                </a:lnTo>
                <a:lnTo>
                  <a:pt x="901058" y="2676488"/>
                </a:lnTo>
                <a:lnTo>
                  <a:pt x="878565" y="2668020"/>
                </a:lnTo>
                <a:lnTo>
                  <a:pt x="856601" y="2659553"/>
                </a:lnTo>
                <a:lnTo>
                  <a:pt x="834637" y="2650556"/>
                </a:lnTo>
                <a:lnTo>
                  <a:pt x="812673" y="2641031"/>
                </a:lnTo>
                <a:lnTo>
                  <a:pt x="790973" y="2631505"/>
                </a:lnTo>
                <a:lnTo>
                  <a:pt x="769274" y="2621714"/>
                </a:lnTo>
                <a:lnTo>
                  <a:pt x="747839" y="2611395"/>
                </a:lnTo>
                <a:close/>
                <a:moveTo>
                  <a:pt x="2428755" y="2584670"/>
                </a:moveTo>
                <a:lnTo>
                  <a:pt x="2406262" y="2596048"/>
                </a:lnTo>
                <a:lnTo>
                  <a:pt x="2384033" y="2607426"/>
                </a:lnTo>
                <a:lnTo>
                  <a:pt x="2361275" y="2618275"/>
                </a:lnTo>
                <a:lnTo>
                  <a:pt x="2338782" y="2628859"/>
                </a:lnTo>
                <a:lnTo>
                  <a:pt x="2315759" y="2638914"/>
                </a:lnTo>
                <a:lnTo>
                  <a:pt x="2292737" y="2648969"/>
                </a:lnTo>
                <a:lnTo>
                  <a:pt x="2269449" y="2658230"/>
                </a:lnTo>
                <a:lnTo>
                  <a:pt x="2246162" y="2667491"/>
                </a:lnTo>
                <a:lnTo>
                  <a:pt x="2222875" y="2676223"/>
                </a:lnTo>
                <a:lnTo>
                  <a:pt x="2199323" y="2684691"/>
                </a:lnTo>
                <a:lnTo>
                  <a:pt x="2175771" y="2692893"/>
                </a:lnTo>
                <a:lnTo>
                  <a:pt x="2151954" y="2700567"/>
                </a:lnTo>
                <a:lnTo>
                  <a:pt x="2128138" y="2708241"/>
                </a:lnTo>
                <a:lnTo>
                  <a:pt x="2104057" y="2715385"/>
                </a:lnTo>
                <a:lnTo>
                  <a:pt x="2080240" y="2722000"/>
                </a:lnTo>
                <a:lnTo>
                  <a:pt x="2056159" y="2728615"/>
                </a:lnTo>
                <a:lnTo>
                  <a:pt x="2046103" y="2747138"/>
                </a:lnTo>
                <a:lnTo>
                  <a:pt x="2036312" y="2765925"/>
                </a:lnTo>
                <a:lnTo>
                  <a:pt x="2025727" y="2784447"/>
                </a:lnTo>
                <a:lnTo>
                  <a:pt x="2015142" y="2802440"/>
                </a:lnTo>
                <a:lnTo>
                  <a:pt x="2004027" y="2820698"/>
                </a:lnTo>
                <a:lnTo>
                  <a:pt x="1992648" y="2838691"/>
                </a:lnTo>
                <a:lnTo>
                  <a:pt x="1981005" y="2856420"/>
                </a:lnTo>
                <a:lnTo>
                  <a:pt x="1968832" y="2874148"/>
                </a:lnTo>
                <a:lnTo>
                  <a:pt x="1954277" y="2893994"/>
                </a:lnTo>
                <a:lnTo>
                  <a:pt x="1938664" y="2913839"/>
                </a:lnTo>
                <a:lnTo>
                  <a:pt x="1930990" y="2923630"/>
                </a:lnTo>
                <a:lnTo>
                  <a:pt x="1923051" y="2933420"/>
                </a:lnTo>
                <a:lnTo>
                  <a:pt x="1914583" y="2942681"/>
                </a:lnTo>
                <a:lnTo>
                  <a:pt x="1906115" y="2952207"/>
                </a:lnTo>
                <a:lnTo>
                  <a:pt x="1897912" y="2961468"/>
                </a:lnTo>
                <a:lnTo>
                  <a:pt x="1889179" y="2970465"/>
                </a:lnTo>
                <a:lnTo>
                  <a:pt x="1880182" y="2979461"/>
                </a:lnTo>
                <a:lnTo>
                  <a:pt x="1871184" y="2988458"/>
                </a:lnTo>
                <a:lnTo>
                  <a:pt x="1861922" y="2997190"/>
                </a:lnTo>
                <a:lnTo>
                  <a:pt x="1852131" y="3005657"/>
                </a:lnTo>
                <a:lnTo>
                  <a:pt x="1842869" y="3013860"/>
                </a:lnTo>
                <a:lnTo>
                  <a:pt x="1833078" y="3022063"/>
                </a:lnTo>
                <a:lnTo>
                  <a:pt x="1848426" y="3017300"/>
                </a:lnTo>
                <a:lnTo>
                  <a:pt x="1864304" y="3012802"/>
                </a:lnTo>
                <a:lnTo>
                  <a:pt x="1879917" y="3007510"/>
                </a:lnTo>
                <a:lnTo>
                  <a:pt x="1895265" y="3001953"/>
                </a:lnTo>
                <a:lnTo>
                  <a:pt x="1910614" y="2996396"/>
                </a:lnTo>
                <a:lnTo>
                  <a:pt x="1925698" y="2990310"/>
                </a:lnTo>
                <a:lnTo>
                  <a:pt x="1941046" y="2984224"/>
                </a:lnTo>
                <a:lnTo>
                  <a:pt x="1956130" y="2977609"/>
                </a:lnTo>
                <a:lnTo>
                  <a:pt x="1970949" y="2971259"/>
                </a:lnTo>
                <a:lnTo>
                  <a:pt x="1986033" y="2964114"/>
                </a:lnTo>
                <a:lnTo>
                  <a:pt x="2000587" y="2956970"/>
                </a:lnTo>
                <a:lnTo>
                  <a:pt x="2015142" y="2949561"/>
                </a:lnTo>
                <a:lnTo>
                  <a:pt x="2029696" y="2941623"/>
                </a:lnTo>
                <a:lnTo>
                  <a:pt x="2043986" y="2933949"/>
                </a:lnTo>
                <a:lnTo>
                  <a:pt x="2058276" y="2925482"/>
                </a:lnTo>
                <a:lnTo>
                  <a:pt x="2072566" y="2917279"/>
                </a:lnTo>
                <a:lnTo>
                  <a:pt x="2085533" y="2909341"/>
                </a:lnTo>
                <a:lnTo>
                  <a:pt x="2098500" y="2901138"/>
                </a:lnTo>
                <a:lnTo>
                  <a:pt x="2111202" y="2892935"/>
                </a:lnTo>
                <a:lnTo>
                  <a:pt x="2123904" y="2884203"/>
                </a:lnTo>
                <a:lnTo>
                  <a:pt x="2136341" y="2875736"/>
                </a:lnTo>
                <a:lnTo>
                  <a:pt x="2148779" y="2867004"/>
                </a:lnTo>
                <a:lnTo>
                  <a:pt x="2161216" y="2857743"/>
                </a:lnTo>
                <a:lnTo>
                  <a:pt x="2173389" y="2848746"/>
                </a:lnTo>
                <a:lnTo>
                  <a:pt x="2185298" y="2839220"/>
                </a:lnTo>
                <a:lnTo>
                  <a:pt x="2197470" y="2829695"/>
                </a:lnTo>
                <a:lnTo>
                  <a:pt x="2209379" y="2820169"/>
                </a:lnTo>
                <a:lnTo>
                  <a:pt x="2221022" y="2810114"/>
                </a:lnTo>
                <a:lnTo>
                  <a:pt x="2232666" y="2800323"/>
                </a:lnTo>
                <a:lnTo>
                  <a:pt x="2244045" y="2790004"/>
                </a:lnTo>
                <a:lnTo>
                  <a:pt x="2255424" y="2779684"/>
                </a:lnTo>
                <a:lnTo>
                  <a:pt x="2266803" y="2769364"/>
                </a:lnTo>
                <a:lnTo>
                  <a:pt x="2277653" y="2758780"/>
                </a:lnTo>
                <a:lnTo>
                  <a:pt x="2288767" y="2747931"/>
                </a:lnTo>
                <a:lnTo>
                  <a:pt x="2310202" y="2726234"/>
                </a:lnTo>
                <a:lnTo>
                  <a:pt x="2331108" y="2703742"/>
                </a:lnTo>
                <a:lnTo>
                  <a:pt x="2351749" y="2680722"/>
                </a:lnTo>
                <a:lnTo>
                  <a:pt x="2371596" y="2657701"/>
                </a:lnTo>
                <a:lnTo>
                  <a:pt x="2391178" y="2633622"/>
                </a:lnTo>
                <a:lnTo>
                  <a:pt x="2409967" y="2609543"/>
                </a:lnTo>
                <a:lnTo>
                  <a:pt x="2428755" y="2584670"/>
                </a:lnTo>
                <a:close/>
                <a:moveTo>
                  <a:pt x="220435" y="2191465"/>
                </a:moveTo>
                <a:lnTo>
                  <a:pt x="234196" y="2221101"/>
                </a:lnTo>
                <a:lnTo>
                  <a:pt x="249280" y="2250208"/>
                </a:lnTo>
                <a:lnTo>
                  <a:pt x="264628" y="2279050"/>
                </a:lnTo>
                <a:lnTo>
                  <a:pt x="280770" y="2307892"/>
                </a:lnTo>
                <a:lnTo>
                  <a:pt x="297707" y="2336205"/>
                </a:lnTo>
                <a:lnTo>
                  <a:pt x="314643" y="2364253"/>
                </a:lnTo>
                <a:lnTo>
                  <a:pt x="332637" y="2391507"/>
                </a:lnTo>
                <a:lnTo>
                  <a:pt x="351161" y="2418762"/>
                </a:lnTo>
                <a:lnTo>
                  <a:pt x="370215" y="2445487"/>
                </a:lnTo>
                <a:lnTo>
                  <a:pt x="390062" y="2471683"/>
                </a:lnTo>
                <a:lnTo>
                  <a:pt x="410174" y="2497614"/>
                </a:lnTo>
                <a:lnTo>
                  <a:pt x="431079" y="2523016"/>
                </a:lnTo>
                <a:lnTo>
                  <a:pt x="452514" y="2547889"/>
                </a:lnTo>
                <a:lnTo>
                  <a:pt x="474478" y="2572233"/>
                </a:lnTo>
                <a:lnTo>
                  <a:pt x="496707" y="2596048"/>
                </a:lnTo>
                <a:lnTo>
                  <a:pt x="519729" y="2619862"/>
                </a:lnTo>
                <a:lnTo>
                  <a:pt x="532696" y="2632828"/>
                </a:lnTo>
                <a:lnTo>
                  <a:pt x="546192" y="2645529"/>
                </a:lnTo>
                <a:lnTo>
                  <a:pt x="559424" y="2657965"/>
                </a:lnTo>
                <a:lnTo>
                  <a:pt x="573184" y="2670402"/>
                </a:lnTo>
                <a:lnTo>
                  <a:pt x="586680" y="2682574"/>
                </a:lnTo>
                <a:lnTo>
                  <a:pt x="600441" y="2694746"/>
                </a:lnTo>
                <a:lnTo>
                  <a:pt x="614466" y="2706653"/>
                </a:lnTo>
                <a:lnTo>
                  <a:pt x="628756" y="2718296"/>
                </a:lnTo>
                <a:lnTo>
                  <a:pt x="642781" y="2730203"/>
                </a:lnTo>
                <a:lnTo>
                  <a:pt x="657071" y="2741316"/>
                </a:lnTo>
                <a:lnTo>
                  <a:pt x="671891" y="2752430"/>
                </a:lnTo>
                <a:lnTo>
                  <a:pt x="686710" y="2763543"/>
                </a:lnTo>
                <a:lnTo>
                  <a:pt x="701264" y="2774392"/>
                </a:lnTo>
                <a:lnTo>
                  <a:pt x="716348" y="2785241"/>
                </a:lnTo>
                <a:lnTo>
                  <a:pt x="731432" y="2795560"/>
                </a:lnTo>
                <a:lnTo>
                  <a:pt x="746516" y="2806145"/>
                </a:lnTo>
                <a:lnTo>
                  <a:pt x="762129" y="2816200"/>
                </a:lnTo>
                <a:lnTo>
                  <a:pt x="777477" y="2825990"/>
                </a:lnTo>
                <a:lnTo>
                  <a:pt x="793090" y="2836045"/>
                </a:lnTo>
                <a:lnTo>
                  <a:pt x="808703" y="2845571"/>
                </a:lnTo>
                <a:lnTo>
                  <a:pt x="824316" y="2854832"/>
                </a:lnTo>
                <a:lnTo>
                  <a:pt x="840459" y="2863829"/>
                </a:lnTo>
                <a:lnTo>
                  <a:pt x="856336" y="2872825"/>
                </a:lnTo>
                <a:lnTo>
                  <a:pt x="872479" y="2881557"/>
                </a:lnTo>
                <a:lnTo>
                  <a:pt x="888885" y="2890289"/>
                </a:lnTo>
                <a:lnTo>
                  <a:pt x="905028" y="2898492"/>
                </a:lnTo>
                <a:lnTo>
                  <a:pt x="921435" y="2906695"/>
                </a:lnTo>
                <a:lnTo>
                  <a:pt x="938371" y="2914633"/>
                </a:lnTo>
                <a:lnTo>
                  <a:pt x="954778" y="2922571"/>
                </a:lnTo>
                <a:lnTo>
                  <a:pt x="971449" y="2930245"/>
                </a:lnTo>
                <a:lnTo>
                  <a:pt x="988386" y="2937389"/>
                </a:lnTo>
                <a:lnTo>
                  <a:pt x="1005322" y="2944534"/>
                </a:lnTo>
                <a:lnTo>
                  <a:pt x="1010879" y="2946650"/>
                </a:lnTo>
                <a:lnTo>
                  <a:pt x="997912" y="2937918"/>
                </a:lnTo>
                <a:lnTo>
                  <a:pt x="984681" y="2928922"/>
                </a:lnTo>
                <a:lnTo>
                  <a:pt x="971714" y="2919925"/>
                </a:lnTo>
                <a:lnTo>
                  <a:pt x="959012" y="2910664"/>
                </a:lnTo>
                <a:lnTo>
                  <a:pt x="946574" y="2901138"/>
                </a:lnTo>
                <a:lnTo>
                  <a:pt x="933872" y="2891348"/>
                </a:lnTo>
                <a:lnTo>
                  <a:pt x="921435" y="2881822"/>
                </a:lnTo>
                <a:lnTo>
                  <a:pt x="909526" y="2872032"/>
                </a:lnTo>
                <a:lnTo>
                  <a:pt x="897354" y="2861712"/>
                </a:lnTo>
                <a:lnTo>
                  <a:pt x="885181" y="2851392"/>
                </a:lnTo>
                <a:lnTo>
                  <a:pt x="873537" y="2841073"/>
                </a:lnTo>
                <a:lnTo>
                  <a:pt x="861629" y="2830753"/>
                </a:lnTo>
                <a:lnTo>
                  <a:pt x="850250" y="2820169"/>
                </a:lnTo>
                <a:lnTo>
                  <a:pt x="838606" y="2809320"/>
                </a:lnTo>
                <a:lnTo>
                  <a:pt x="827492" y="2798471"/>
                </a:lnTo>
                <a:lnTo>
                  <a:pt x="816377" y="2787358"/>
                </a:lnTo>
                <a:lnTo>
                  <a:pt x="794413" y="2764602"/>
                </a:lnTo>
                <a:lnTo>
                  <a:pt x="772978" y="2741581"/>
                </a:lnTo>
                <a:lnTo>
                  <a:pt x="751808" y="2718296"/>
                </a:lnTo>
                <a:lnTo>
                  <a:pt x="731696" y="2694481"/>
                </a:lnTo>
                <a:lnTo>
                  <a:pt x="711849" y="2669873"/>
                </a:lnTo>
                <a:lnTo>
                  <a:pt x="692532" y="2645264"/>
                </a:lnTo>
                <a:lnTo>
                  <a:pt x="673743" y="2620127"/>
                </a:lnTo>
                <a:lnTo>
                  <a:pt x="655748" y="2594725"/>
                </a:lnTo>
                <a:lnTo>
                  <a:pt x="638547" y="2569058"/>
                </a:lnTo>
                <a:lnTo>
                  <a:pt x="621876" y="2543656"/>
                </a:lnTo>
                <a:lnTo>
                  <a:pt x="598324" y="2529367"/>
                </a:lnTo>
                <a:lnTo>
                  <a:pt x="574772" y="2514549"/>
                </a:lnTo>
                <a:lnTo>
                  <a:pt x="551485" y="2499731"/>
                </a:lnTo>
                <a:lnTo>
                  <a:pt x="528462" y="2483855"/>
                </a:lnTo>
                <a:lnTo>
                  <a:pt x="506763" y="2468772"/>
                </a:lnTo>
                <a:lnTo>
                  <a:pt x="485328" y="2452896"/>
                </a:lnTo>
                <a:lnTo>
                  <a:pt x="464158" y="2436755"/>
                </a:lnTo>
                <a:lnTo>
                  <a:pt x="442987" y="2420085"/>
                </a:lnTo>
                <a:lnTo>
                  <a:pt x="422611" y="2403150"/>
                </a:lnTo>
                <a:lnTo>
                  <a:pt x="402499" y="2385951"/>
                </a:lnTo>
                <a:lnTo>
                  <a:pt x="382652" y="2368222"/>
                </a:lnTo>
                <a:lnTo>
                  <a:pt x="363070" y="2349964"/>
                </a:lnTo>
                <a:lnTo>
                  <a:pt x="343752" y="2331706"/>
                </a:lnTo>
                <a:lnTo>
                  <a:pt x="324963" y="2312655"/>
                </a:lnTo>
                <a:lnTo>
                  <a:pt x="306175" y="2293339"/>
                </a:lnTo>
                <a:lnTo>
                  <a:pt x="288180" y="2273493"/>
                </a:lnTo>
                <a:lnTo>
                  <a:pt x="270715" y="2253648"/>
                </a:lnTo>
                <a:lnTo>
                  <a:pt x="253514" y="2233273"/>
                </a:lnTo>
                <a:lnTo>
                  <a:pt x="236578" y="2212369"/>
                </a:lnTo>
                <a:lnTo>
                  <a:pt x="220435" y="2191465"/>
                </a:lnTo>
                <a:close/>
                <a:moveTo>
                  <a:pt x="484799" y="2081389"/>
                </a:moveTo>
                <a:lnTo>
                  <a:pt x="492737" y="2108644"/>
                </a:lnTo>
                <a:lnTo>
                  <a:pt x="501470" y="2135898"/>
                </a:lnTo>
                <a:lnTo>
                  <a:pt x="510468" y="2162888"/>
                </a:lnTo>
                <a:lnTo>
                  <a:pt x="519729" y="2189878"/>
                </a:lnTo>
                <a:lnTo>
                  <a:pt x="529785" y="2216603"/>
                </a:lnTo>
                <a:lnTo>
                  <a:pt x="540106" y="2242799"/>
                </a:lnTo>
                <a:lnTo>
                  <a:pt x="550691" y="2269260"/>
                </a:lnTo>
                <a:lnTo>
                  <a:pt x="562335" y="2295191"/>
                </a:lnTo>
                <a:lnTo>
                  <a:pt x="573714" y="2321387"/>
                </a:lnTo>
                <a:lnTo>
                  <a:pt x="586151" y="2347054"/>
                </a:lnTo>
                <a:lnTo>
                  <a:pt x="598589" y="2372456"/>
                </a:lnTo>
                <a:lnTo>
                  <a:pt x="611555" y="2397858"/>
                </a:lnTo>
                <a:lnTo>
                  <a:pt x="625316" y="2422731"/>
                </a:lnTo>
                <a:lnTo>
                  <a:pt x="639077" y="2447604"/>
                </a:lnTo>
                <a:lnTo>
                  <a:pt x="653367" y="2472212"/>
                </a:lnTo>
                <a:lnTo>
                  <a:pt x="668450" y="2496556"/>
                </a:lnTo>
                <a:lnTo>
                  <a:pt x="692002" y="2510051"/>
                </a:lnTo>
                <a:lnTo>
                  <a:pt x="715819" y="2523016"/>
                </a:lnTo>
                <a:lnTo>
                  <a:pt x="739635" y="2535718"/>
                </a:lnTo>
                <a:lnTo>
                  <a:pt x="763981" y="2547889"/>
                </a:lnTo>
                <a:lnTo>
                  <a:pt x="788327" y="2559532"/>
                </a:lnTo>
                <a:lnTo>
                  <a:pt x="813202" y="2570646"/>
                </a:lnTo>
                <a:lnTo>
                  <a:pt x="838077" y="2582024"/>
                </a:lnTo>
                <a:lnTo>
                  <a:pt x="862952" y="2592343"/>
                </a:lnTo>
                <a:lnTo>
                  <a:pt x="888356" y="2602663"/>
                </a:lnTo>
                <a:lnTo>
                  <a:pt x="913496" y="2612189"/>
                </a:lnTo>
                <a:lnTo>
                  <a:pt x="939165" y="2621714"/>
                </a:lnTo>
                <a:lnTo>
                  <a:pt x="964569" y="2630711"/>
                </a:lnTo>
                <a:lnTo>
                  <a:pt x="990767" y="2638914"/>
                </a:lnTo>
                <a:lnTo>
                  <a:pt x="1016436" y="2647381"/>
                </a:lnTo>
                <a:lnTo>
                  <a:pt x="1042899" y="2655055"/>
                </a:lnTo>
                <a:lnTo>
                  <a:pt x="1068832" y="2662199"/>
                </a:lnTo>
                <a:lnTo>
                  <a:pt x="1057983" y="2637326"/>
                </a:lnTo>
                <a:lnTo>
                  <a:pt x="1047398" y="2612189"/>
                </a:lnTo>
                <a:lnTo>
                  <a:pt x="1037342" y="2587051"/>
                </a:lnTo>
                <a:lnTo>
                  <a:pt x="1027286" y="2561649"/>
                </a:lnTo>
                <a:lnTo>
                  <a:pt x="1018024" y="2536247"/>
                </a:lnTo>
                <a:lnTo>
                  <a:pt x="1008762" y="2510845"/>
                </a:lnTo>
                <a:lnTo>
                  <a:pt x="1000029" y="2485178"/>
                </a:lnTo>
                <a:lnTo>
                  <a:pt x="991561" y="2459776"/>
                </a:lnTo>
                <a:lnTo>
                  <a:pt x="982299" y="2429346"/>
                </a:lnTo>
                <a:lnTo>
                  <a:pt x="973302" y="2399181"/>
                </a:lnTo>
                <a:lnTo>
                  <a:pt x="964834" y="2368751"/>
                </a:lnTo>
                <a:lnTo>
                  <a:pt x="956895" y="2338322"/>
                </a:lnTo>
                <a:lnTo>
                  <a:pt x="949221" y="2307627"/>
                </a:lnTo>
                <a:lnTo>
                  <a:pt x="941546" y="2276933"/>
                </a:lnTo>
                <a:lnTo>
                  <a:pt x="934931" y="2246239"/>
                </a:lnTo>
                <a:lnTo>
                  <a:pt x="928050" y="2215545"/>
                </a:lnTo>
                <a:lnTo>
                  <a:pt x="894707" y="2208665"/>
                </a:lnTo>
                <a:lnTo>
                  <a:pt x="861364" y="2201256"/>
                </a:lnTo>
                <a:lnTo>
                  <a:pt x="828021" y="2193582"/>
                </a:lnTo>
                <a:lnTo>
                  <a:pt x="794943" y="2185379"/>
                </a:lnTo>
                <a:lnTo>
                  <a:pt x="762129" y="2176912"/>
                </a:lnTo>
                <a:lnTo>
                  <a:pt x="728786" y="2167915"/>
                </a:lnTo>
                <a:lnTo>
                  <a:pt x="695972" y="2158125"/>
                </a:lnTo>
                <a:lnTo>
                  <a:pt x="663422" y="2148335"/>
                </a:lnTo>
                <a:lnTo>
                  <a:pt x="640664" y="2140926"/>
                </a:lnTo>
                <a:lnTo>
                  <a:pt x="618171" y="2132988"/>
                </a:lnTo>
                <a:lnTo>
                  <a:pt x="595678" y="2125314"/>
                </a:lnTo>
                <a:lnTo>
                  <a:pt x="573449" y="2116847"/>
                </a:lnTo>
                <a:lnTo>
                  <a:pt x="550956" y="2108644"/>
                </a:lnTo>
                <a:lnTo>
                  <a:pt x="528727" y="2099647"/>
                </a:lnTo>
                <a:lnTo>
                  <a:pt x="506763" y="2090651"/>
                </a:lnTo>
                <a:lnTo>
                  <a:pt x="484799" y="2081389"/>
                </a:lnTo>
                <a:close/>
                <a:moveTo>
                  <a:pt x="2676447" y="2064455"/>
                </a:moveTo>
                <a:lnTo>
                  <a:pt x="2650249" y="2076626"/>
                </a:lnTo>
                <a:lnTo>
                  <a:pt x="2623521" y="2088004"/>
                </a:lnTo>
                <a:lnTo>
                  <a:pt x="2596529" y="2099383"/>
                </a:lnTo>
                <a:lnTo>
                  <a:pt x="2569537" y="2109702"/>
                </a:lnTo>
                <a:lnTo>
                  <a:pt x="2542281" y="2120022"/>
                </a:lnTo>
                <a:lnTo>
                  <a:pt x="2514759" y="2129548"/>
                </a:lnTo>
                <a:lnTo>
                  <a:pt x="2487503" y="2139073"/>
                </a:lnTo>
                <a:lnTo>
                  <a:pt x="2459981" y="2148335"/>
                </a:lnTo>
                <a:lnTo>
                  <a:pt x="2431666" y="2157067"/>
                </a:lnTo>
                <a:lnTo>
                  <a:pt x="2402822" y="2165269"/>
                </a:lnTo>
                <a:lnTo>
                  <a:pt x="2374242" y="2173472"/>
                </a:lnTo>
                <a:lnTo>
                  <a:pt x="2345927" y="2181146"/>
                </a:lnTo>
                <a:lnTo>
                  <a:pt x="2317082" y="2188555"/>
                </a:lnTo>
                <a:lnTo>
                  <a:pt x="2287973" y="2195699"/>
                </a:lnTo>
                <a:lnTo>
                  <a:pt x="2258864" y="2202314"/>
                </a:lnTo>
                <a:lnTo>
                  <a:pt x="2230020" y="2208665"/>
                </a:lnTo>
                <a:lnTo>
                  <a:pt x="2223139" y="2240417"/>
                </a:lnTo>
                <a:lnTo>
                  <a:pt x="2216259" y="2271906"/>
                </a:lnTo>
                <a:lnTo>
                  <a:pt x="2208585" y="2303394"/>
                </a:lnTo>
                <a:lnTo>
                  <a:pt x="2200911" y="2334882"/>
                </a:lnTo>
                <a:lnTo>
                  <a:pt x="2192443" y="2366370"/>
                </a:lnTo>
                <a:lnTo>
                  <a:pt x="2183974" y="2397329"/>
                </a:lnTo>
                <a:lnTo>
                  <a:pt x="2174977" y="2428552"/>
                </a:lnTo>
                <a:lnTo>
                  <a:pt x="2165186" y="2459776"/>
                </a:lnTo>
                <a:lnTo>
                  <a:pt x="2157247" y="2483855"/>
                </a:lnTo>
                <a:lnTo>
                  <a:pt x="2149044" y="2508199"/>
                </a:lnTo>
                <a:lnTo>
                  <a:pt x="2140311" y="2532278"/>
                </a:lnTo>
                <a:lnTo>
                  <a:pt x="2131313" y="2556357"/>
                </a:lnTo>
                <a:lnTo>
                  <a:pt x="2122051" y="2580436"/>
                </a:lnTo>
                <a:lnTo>
                  <a:pt x="2112790" y="2604250"/>
                </a:lnTo>
                <a:lnTo>
                  <a:pt x="2102998" y="2628065"/>
                </a:lnTo>
                <a:lnTo>
                  <a:pt x="2092678" y="2651615"/>
                </a:lnTo>
                <a:lnTo>
                  <a:pt x="2119934" y="2643412"/>
                </a:lnTo>
                <a:lnTo>
                  <a:pt x="2146927" y="2634680"/>
                </a:lnTo>
                <a:lnTo>
                  <a:pt x="2174183" y="2625419"/>
                </a:lnTo>
                <a:lnTo>
                  <a:pt x="2200911" y="2615629"/>
                </a:lnTo>
                <a:lnTo>
                  <a:pt x="2227638" y="2605573"/>
                </a:lnTo>
                <a:lnTo>
                  <a:pt x="2254365" y="2594989"/>
                </a:lnTo>
                <a:lnTo>
                  <a:pt x="2280564" y="2584140"/>
                </a:lnTo>
                <a:lnTo>
                  <a:pt x="2306762" y="2572498"/>
                </a:lnTo>
                <a:lnTo>
                  <a:pt x="2332695" y="2560855"/>
                </a:lnTo>
                <a:lnTo>
                  <a:pt x="2358100" y="2548419"/>
                </a:lnTo>
                <a:lnTo>
                  <a:pt x="2384033" y="2535718"/>
                </a:lnTo>
                <a:lnTo>
                  <a:pt x="2409173" y="2522223"/>
                </a:lnTo>
                <a:lnTo>
                  <a:pt x="2434312" y="2508728"/>
                </a:lnTo>
                <a:lnTo>
                  <a:pt x="2458658" y="2494439"/>
                </a:lnTo>
                <a:lnTo>
                  <a:pt x="2483269" y="2479886"/>
                </a:lnTo>
                <a:lnTo>
                  <a:pt x="2507350" y="2464539"/>
                </a:lnTo>
                <a:lnTo>
                  <a:pt x="2521110" y="2440989"/>
                </a:lnTo>
                <a:lnTo>
                  <a:pt x="2534342" y="2417439"/>
                </a:lnTo>
                <a:lnTo>
                  <a:pt x="2547044" y="2393360"/>
                </a:lnTo>
                <a:lnTo>
                  <a:pt x="2559481" y="2369016"/>
                </a:lnTo>
                <a:lnTo>
                  <a:pt x="2571654" y="2344937"/>
                </a:lnTo>
                <a:lnTo>
                  <a:pt x="2583033" y="2320064"/>
                </a:lnTo>
                <a:lnTo>
                  <a:pt x="2594412" y="2295191"/>
                </a:lnTo>
                <a:lnTo>
                  <a:pt x="2605262" y="2270583"/>
                </a:lnTo>
                <a:lnTo>
                  <a:pt x="2615318" y="2244916"/>
                </a:lnTo>
                <a:lnTo>
                  <a:pt x="2625374" y="2220043"/>
                </a:lnTo>
                <a:lnTo>
                  <a:pt x="2634900" y="2194376"/>
                </a:lnTo>
                <a:lnTo>
                  <a:pt x="2644162" y="2168709"/>
                </a:lnTo>
                <a:lnTo>
                  <a:pt x="2652895" y="2143043"/>
                </a:lnTo>
                <a:lnTo>
                  <a:pt x="2661363" y="2116847"/>
                </a:lnTo>
                <a:lnTo>
                  <a:pt x="2669037" y="2090915"/>
                </a:lnTo>
                <a:lnTo>
                  <a:pt x="2676447" y="2064455"/>
                </a:lnTo>
                <a:close/>
                <a:moveTo>
                  <a:pt x="2991354" y="2056252"/>
                </a:moveTo>
                <a:lnTo>
                  <a:pt x="2982357" y="2072393"/>
                </a:lnTo>
                <a:lnTo>
                  <a:pt x="2977858" y="2080596"/>
                </a:lnTo>
                <a:lnTo>
                  <a:pt x="2973095" y="2088534"/>
                </a:lnTo>
                <a:lnTo>
                  <a:pt x="2964098" y="2103352"/>
                </a:lnTo>
                <a:lnTo>
                  <a:pt x="2954836" y="2117905"/>
                </a:lnTo>
                <a:lnTo>
                  <a:pt x="2945574" y="2132458"/>
                </a:lnTo>
                <a:lnTo>
                  <a:pt x="2935782" y="2146747"/>
                </a:lnTo>
                <a:lnTo>
                  <a:pt x="2925991" y="2161036"/>
                </a:lnTo>
                <a:lnTo>
                  <a:pt x="2915671" y="2175060"/>
                </a:lnTo>
                <a:lnTo>
                  <a:pt x="2905350" y="2188819"/>
                </a:lnTo>
                <a:lnTo>
                  <a:pt x="2895030" y="2202579"/>
                </a:lnTo>
                <a:lnTo>
                  <a:pt x="2884445" y="2215809"/>
                </a:lnTo>
                <a:lnTo>
                  <a:pt x="2873595" y="2229569"/>
                </a:lnTo>
                <a:lnTo>
                  <a:pt x="2862745" y="2242534"/>
                </a:lnTo>
                <a:lnTo>
                  <a:pt x="2851101" y="2255500"/>
                </a:lnTo>
                <a:lnTo>
                  <a:pt x="2839987" y="2268730"/>
                </a:lnTo>
                <a:lnTo>
                  <a:pt x="2828343" y="2281431"/>
                </a:lnTo>
                <a:lnTo>
                  <a:pt x="2816700" y="2294132"/>
                </a:lnTo>
                <a:lnTo>
                  <a:pt x="2804527" y="2306569"/>
                </a:lnTo>
                <a:lnTo>
                  <a:pt x="2792619" y="2318741"/>
                </a:lnTo>
                <a:lnTo>
                  <a:pt x="2780446" y="2330913"/>
                </a:lnTo>
                <a:lnTo>
                  <a:pt x="2768008" y="2343085"/>
                </a:lnTo>
                <a:lnTo>
                  <a:pt x="2755571" y="2354727"/>
                </a:lnTo>
                <a:lnTo>
                  <a:pt x="2742869" y="2366370"/>
                </a:lnTo>
                <a:lnTo>
                  <a:pt x="2730166" y="2377748"/>
                </a:lnTo>
                <a:lnTo>
                  <a:pt x="2717200" y="2389391"/>
                </a:lnTo>
                <a:lnTo>
                  <a:pt x="2704233" y="2400504"/>
                </a:lnTo>
                <a:lnTo>
                  <a:pt x="2690737" y="2411353"/>
                </a:lnTo>
                <a:lnTo>
                  <a:pt x="2677506" y="2422202"/>
                </a:lnTo>
                <a:lnTo>
                  <a:pt x="2664009" y="2433050"/>
                </a:lnTo>
                <a:lnTo>
                  <a:pt x="2650513" y="2443635"/>
                </a:lnTo>
                <a:lnTo>
                  <a:pt x="2636753" y="2453690"/>
                </a:lnTo>
                <a:lnTo>
                  <a:pt x="2623257" y="2464009"/>
                </a:lnTo>
                <a:lnTo>
                  <a:pt x="2609232" y="2474064"/>
                </a:lnTo>
                <a:lnTo>
                  <a:pt x="2595206" y="2483855"/>
                </a:lnTo>
                <a:lnTo>
                  <a:pt x="2575359" y="2497085"/>
                </a:lnTo>
                <a:lnTo>
                  <a:pt x="2555247" y="2510315"/>
                </a:lnTo>
                <a:lnTo>
                  <a:pt x="2542281" y="2531748"/>
                </a:lnTo>
                <a:lnTo>
                  <a:pt x="2528785" y="2552652"/>
                </a:lnTo>
                <a:lnTo>
                  <a:pt x="2515289" y="2573821"/>
                </a:lnTo>
                <a:lnTo>
                  <a:pt x="2501263" y="2594725"/>
                </a:lnTo>
                <a:lnTo>
                  <a:pt x="2483004" y="2620127"/>
                </a:lnTo>
                <a:lnTo>
                  <a:pt x="2464215" y="2645264"/>
                </a:lnTo>
                <a:lnTo>
                  <a:pt x="2445162" y="2669873"/>
                </a:lnTo>
                <a:lnTo>
                  <a:pt x="2425315" y="2694216"/>
                </a:lnTo>
                <a:lnTo>
                  <a:pt x="2404674" y="2718296"/>
                </a:lnTo>
                <a:lnTo>
                  <a:pt x="2384033" y="2741581"/>
                </a:lnTo>
                <a:lnTo>
                  <a:pt x="2362598" y="2764602"/>
                </a:lnTo>
                <a:lnTo>
                  <a:pt x="2340634" y="2787358"/>
                </a:lnTo>
                <a:lnTo>
                  <a:pt x="2329255" y="2798207"/>
                </a:lnTo>
                <a:lnTo>
                  <a:pt x="2317876" y="2809320"/>
                </a:lnTo>
                <a:lnTo>
                  <a:pt x="2306762" y="2819904"/>
                </a:lnTo>
                <a:lnTo>
                  <a:pt x="2294854" y="2830753"/>
                </a:lnTo>
                <a:lnTo>
                  <a:pt x="2283475" y="2841073"/>
                </a:lnTo>
                <a:lnTo>
                  <a:pt x="2271302" y="2851392"/>
                </a:lnTo>
                <a:lnTo>
                  <a:pt x="2259658" y="2861712"/>
                </a:lnTo>
                <a:lnTo>
                  <a:pt x="2247485" y="2871502"/>
                </a:lnTo>
                <a:lnTo>
                  <a:pt x="2235048" y="2881557"/>
                </a:lnTo>
                <a:lnTo>
                  <a:pt x="2222875" y="2891348"/>
                </a:lnTo>
                <a:lnTo>
                  <a:pt x="2210173" y="2901138"/>
                </a:lnTo>
                <a:lnTo>
                  <a:pt x="2197735" y="2910399"/>
                </a:lnTo>
                <a:lnTo>
                  <a:pt x="2185033" y="2919661"/>
                </a:lnTo>
                <a:lnTo>
                  <a:pt x="2172066" y="2928922"/>
                </a:lnTo>
                <a:lnTo>
                  <a:pt x="2159099" y="2937918"/>
                </a:lnTo>
                <a:lnTo>
                  <a:pt x="2146133" y="2946650"/>
                </a:lnTo>
                <a:lnTo>
                  <a:pt x="2151161" y="2944534"/>
                </a:lnTo>
                <a:lnTo>
                  <a:pt x="2168361" y="2937389"/>
                </a:lnTo>
                <a:lnTo>
                  <a:pt x="2185033" y="2930245"/>
                </a:lnTo>
                <a:lnTo>
                  <a:pt x="2201969" y="2922571"/>
                </a:lnTo>
                <a:lnTo>
                  <a:pt x="2218641" y="2914633"/>
                </a:lnTo>
                <a:lnTo>
                  <a:pt x="2235048" y="2906695"/>
                </a:lnTo>
                <a:lnTo>
                  <a:pt x="2251455" y="2898492"/>
                </a:lnTo>
                <a:lnTo>
                  <a:pt x="2267861" y="2890289"/>
                </a:lnTo>
                <a:lnTo>
                  <a:pt x="2284004" y="2881557"/>
                </a:lnTo>
                <a:lnTo>
                  <a:pt x="2300146" y="2872825"/>
                </a:lnTo>
                <a:lnTo>
                  <a:pt x="2316288" y="2863829"/>
                </a:lnTo>
                <a:lnTo>
                  <a:pt x="2332166" y="2854832"/>
                </a:lnTo>
                <a:lnTo>
                  <a:pt x="2348044" y="2845571"/>
                </a:lnTo>
                <a:lnTo>
                  <a:pt x="2363921" y="2836045"/>
                </a:lnTo>
                <a:lnTo>
                  <a:pt x="2379270" y="2825990"/>
                </a:lnTo>
                <a:lnTo>
                  <a:pt x="2394883" y="2816200"/>
                </a:lnTo>
                <a:lnTo>
                  <a:pt x="2409967" y="2806145"/>
                </a:lnTo>
                <a:lnTo>
                  <a:pt x="2425315" y="2795560"/>
                </a:lnTo>
                <a:lnTo>
                  <a:pt x="2440399" y="2785241"/>
                </a:lnTo>
                <a:lnTo>
                  <a:pt x="2455218" y="2774392"/>
                </a:lnTo>
                <a:lnTo>
                  <a:pt x="2470302" y="2763543"/>
                </a:lnTo>
                <a:lnTo>
                  <a:pt x="2484856" y="2752430"/>
                </a:lnTo>
                <a:lnTo>
                  <a:pt x="2499411" y="2741316"/>
                </a:lnTo>
                <a:lnTo>
                  <a:pt x="2513965" y="2730203"/>
                </a:lnTo>
                <a:lnTo>
                  <a:pt x="2528255" y="2718296"/>
                </a:lnTo>
                <a:lnTo>
                  <a:pt x="2542281" y="2706653"/>
                </a:lnTo>
                <a:lnTo>
                  <a:pt x="2556041" y="2694746"/>
                </a:lnTo>
                <a:lnTo>
                  <a:pt x="2570067" y="2682574"/>
                </a:lnTo>
                <a:lnTo>
                  <a:pt x="2583827" y="2670402"/>
                </a:lnTo>
                <a:lnTo>
                  <a:pt x="2597323" y="2657965"/>
                </a:lnTo>
                <a:lnTo>
                  <a:pt x="2610819" y="2645529"/>
                </a:lnTo>
                <a:lnTo>
                  <a:pt x="2623786" y="2632828"/>
                </a:lnTo>
                <a:lnTo>
                  <a:pt x="2637017" y="2619862"/>
                </a:lnTo>
                <a:lnTo>
                  <a:pt x="2649720" y="2606632"/>
                </a:lnTo>
                <a:lnTo>
                  <a:pt x="2662686" y="2593402"/>
                </a:lnTo>
                <a:lnTo>
                  <a:pt x="2675388" y="2579907"/>
                </a:lnTo>
                <a:lnTo>
                  <a:pt x="2687561" y="2566412"/>
                </a:lnTo>
                <a:lnTo>
                  <a:pt x="2699734" y="2552652"/>
                </a:lnTo>
                <a:lnTo>
                  <a:pt x="2711907" y="2539157"/>
                </a:lnTo>
                <a:lnTo>
                  <a:pt x="2724080" y="2525133"/>
                </a:lnTo>
                <a:lnTo>
                  <a:pt x="2735724" y="2510845"/>
                </a:lnTo>
                <a:lnTo>
                  <a:pt x="2747367" y="2496556"/>
                </a:lnTo>
                <a:lnTo>
                  <a:pt x="2758746" y="2482267"/>
                </a:lnTo>
                <a:lnTo>
                  <a:pt x="2769861" y="2467714"/>
                </a:lnTo>
                <a:lnTo>
                  <a:pt x="2780710" y="2452896"/>
                </a:lnTo>
                <a:lnTo>
                  <a:pt x="2791825" y="2438343"/>
                </a:lnTo>
                <a:lnTo>
                  <a:pt x="2802410" y="2422995"/>
                </a:lnTo>
                <a:lnTo>
                  <a:pt x="2812995" y="2408178"/>
                </a:lnTo>
                <a:lnTo>
                  <a:pt x="2823316" y="2393095"/>
                </a:lnTo>
                <a:lnTo>
                  <a:pt x="2833371" y="2377483"/>
                </a:lnTo>
                <a:lnTo>
                  <a:pt x="2843427" y="2362401"/>
                </a:lnTo>
                <a:lnTo>
                  <a:pt x="2852954" y="2346524"/>
                </a:lnTo>
                <a:lnTo>
                  <a:pt x="2862745" y="2330913"/>
                </a:lnTo>
                <a:lnTo>
                  <a:pt x="2872007" y="2315036"/>
                </a:lnTo>
                <a:lnTo>
                  <a:pt x="2881269" y="2299425"/>
                </a:lnTo>
                <a:lnTo>
                  <a:pt x="2890266" y="2283284"/>
                </a:lnTo>
                <a:lnTo>
                  <a:pt x="2898999" y="2267143"/>
                </a:lnTo>
                <a:lnTo>
                  <a:pt x="2907732" y="2250737"/>
                </a:lnTo>
                <a:lnTo>
                  <a:pt x="2915935" y="2234596"/>
                </a:lnTo>
                <a:lnTo>
                  <a:pt x="2924139" y="2218191"/>
                </a:lnTo>
                <a:lnTo>
                  <a:pt x="2932078" y="2201256"/>
                </a:lnTo>
                <a:lnTo>
                  <a:pt x="2940016" y="2184850"/>
                </a:lnTo>
                <a:lnTo>
                  <a:pt x="2947426" y="2168180"/>
                </a:lnTo>
                <a:lnTo>
                  <a:pt x="2954836" y="2150981"/>
                </a:lnTo>
                <a:lnTo>
                  <a:pt x="2961981" y="2134311"/>
                </a:lnTo>
                <a:lnTo>
                  <a:pt x="2969655" y="2114730"/>
                </a:lnTo>
                <a:lnTo>
                  <a:pt x="2977064" y="2095149"/>
                </a:lnTo>
                <a:lnTo>
                  <a:pt x="2984474" y="2075568"/>
                </a:lnTo>
                <a:lnTo>
                  <a:pt x="2991354" y="2056252"/>
                </a:lnTo>
                <a:close/>
                <a:moveTo>
                  <a:pt x="103999" y="1820223"/>
                </a:moveTo>
                <a:lnTo>
                  <a:pt x="106381" y="1834247"/>
                </a:lnTo>
                <a:lnTo>
                  <a:pt x="111144" y="1849065"/>
                </a:lnTo>
                <a:lnTo>
                  <a:pt x="115907" y="1863090"/>
                </a:lnTo>
                <a:lnTo>
                  <a:pt x="120670" y="1877378"/>
                </a:lnTo>
                <a:lnTo>
                  <a:pt x="125963" y="1891667"/>
                </a:lnTo>
                <a:lnTo>
                  <a:pt x="131520" y="1905956"/>
                </a:lnTo>
                <a:lnTo>
                  <a:pt x="137342" y="1919980"/>
                </a:lnTo>
                <a:lnTo>
                  <a:pt x="143164" y="1934004"/>
                </a:lnTo>
                <a:lnTo>
                  <a:pt x="149250" y="1948028"/>
                </a:lnTo>
                <a:lnTo>
                  <a:pt x="155601" y="1961523"/>
                </a:lnTo>
                <a:lnTo>
                  <a:pt x="161952" y="1975547"/>
                </a:lnTo>
                <a:lnTo>
                  <a:pt x="168568" y="1988777"/>
                </a:lnTo>
                <a:lnTo>
                  <a:pt x="175713" y="2002537"/>
                </a:lnTo>
                <a:lnTo>
                  <a:pt x="182858" y="2015767"/>
                </a:lnTo>
                <a:lnTo>
                  <a:pt x="190268" y="2029262"/>
                </a:lnTo>
                <a:lnTo>
                  <a:pt x="197677" y="2042228"/>
                </a:lnTo>
                <a:lnTo>
                  <a:pt x="205351" y="2055458"/>
                </a:lnTo>
                <a:lnTo>
                  <a:pt x="213820" y="2068953"/>
                </a:lnTo>
                <a:lnTo>
                  <a:pt x="222288" y="2082183"/>
                </a:lnTo>
                <a:lnTo>
                  <a:pt x="230491" y="2095149"/>
                </a:lnTo>
                <a:lnTo>
                  <a:pt x="239488" y="2108644"/>
                </a:lnTo>
                <a:lnTo>
                  <a:pt x="248486" y="2121345"/>
                </a:lnTo>
                <a:lnTo>
                  <a:pt x="257483" y="2134311"/>
                </a:lnTo>
                <a:lnTo>
                  <a:pt x="267274" y="2147012"/>
                </a:lnTo>
                <a:lnTo>
                  <a:pt x="276536" y="2159448"/>
                </a:lnTo>
                <a:lnTo>
                  <a:pt x="286328" y="2171885"/>
                </a:lnTo>
                <a:lnTo>
                  <a:pt x="296383" y="2184321"/>
                </a:lnTo>
                <a:lnTo>
                  <a:pt x="306175" y="2196228"/>
                </a:lnTo>
                <a:lnTo>
                  <a:pt x="316495" y="2208400"/>
                </a:lnTo>
                <a:lnTo>
                  <a:pt x="326816" y="2220307"/>
                </a:lnTo>
                <a:lnTo>
                  <a:pt x="337401" y="2231950"/>
                </a:lnTo>
                <a:lnTo>
                  <a:pt x="348250" y="2243857"/>
                </a:lnTo>
                <a:lnTo>
                  <a:pt x="359100" y="2255235"/>
                </a:lnTo>
                <a:lnTo>
                  <a:pt x="369950" y="2266349"/>
                </a:lnTo>
                <a:lnTo>
                  <a:pt x="381064" y="2277727"/>
                </a:lnTo>
                <a:lnTo>
                  <a:pt x="392443" y="2288840"/>
                </a:lnTo>
                <a:lnTo>
                  <a:pt x="403822" y="2299954"/>
                </a:lnTo>
                <a:lnTo>
                  <a:pt x="415466" y="2310538"/>
                </a:lnTo>
                <a:lnTo>
                  <a:pt x="427110" y="2321387"/>
                </a:lnTo>
                <a:lnTo>
                  <a:pt x="439018" y="2331971"/>
                </a:lnTo>
                <a:lnTo>
                  <a:pt x="450926" y="2342555"/>
                </a:lnTo>
                <a:lnTo>
                  <a:pt x="475007" y="2362665"/>
                </a:lnTo>
                <a:lnTo>
                  <a:pt x="499882" y="2382511"/>
                </a:lnTo>
                <a:lnTo>
                  <a:pt x="525022" y="2402092"/>
                </a:lnTo>
                <a:lnTo>
                  <a:pt x="550691" y="2420614"/>
                </a:lnTo>
                <a:lnTo>
                  <a:pt x="539312" y="2398387"/>
                </a:lnTo>
                <a:lnTo>
                  <a:pt x="528198" y="2375631"/>
                </a:lnTo>
                <a:lnTo>
                  <a:pt x="517612" y="2352875"/>
                </a:lnTo>
                <a:lnTo>
                  <a:pt x="507027" y="2330119"/>
                </a:lnTo>
                <a:lnTo>
                  <a:pt x="496971" y="2307098"/>
                </a:lnTo>
                <a:lnTo>
                  <a:pt x="487180" y="2284077"/>
                </a:lnTo>
                <a:lnTo>
                  <a:pt x="477918" y="2260528"/>
                </a:lnTo>
                <a:lnTo>
                  <a:pt x="468921" y="2237242"/>
                </a:lnTo>
                <a:lnTo>
                  <a:pt x="460188" y="2213692"/>
                </a:lnTo>
                <a:lnTo>
                  <a:pt x="451720" y="2190142"/>
                </a:lnTo>
                <a:lnTo>
                  <a:pt x="443781" y="2166328"/>
                </a:lnTo>
                <a:lnTo>
                  <a:pt x="436107" y="2142249"/>
                </a:lnTo>
                <a:lnTo>
                  <a:pt x="428433" y="2118434"/>
                </a:lnTo>
                <a:lnTo>
                  <a:pt x="421288" y="2094355"/>
                </a:lnTo>
                <a:lnTo>
                  <a:pt x="414672" y="2070011"/>
                </a:lnTo>
                <a:lnTo>
                  <a:pt x="408321" y="2045932"/>
                </a:lnTo>
                <a:lnTo>
                  <a:pt x="387680" y="2035348"/>
                </a:lnTo>
                <a:lnTo>
                  <a:pt x="367304" y="2024499"/>
                </a:lnTo>
                <a:lnTo>
                  <a:pt x="347192" y="2013386"/>
                </a:lnTo>
                <a:lnTo>
                  <a:pt x="327080" y="2001743"/>
                </a:lnTo>
                <a:lnTo>
                  <a:pt x="307233" y="1990100"/>
                </a:lnTo>
                <a:lnTo>
                  <a:pt x="287651" y="1977664"/>
                </a:lnTo>
                <a:lnTo>
                  <a:pt x="268068" y="1964963"/>
                </a:lnTo>
                <a:lnTo>
                  <a:pt x="249015" y="1951732"/>
                </a:lnTo>
                <a:lnTo>
                  <a:pt x="229433" y="1937444"/>
                </a:lnTo>
                <a:lnTo>
                  <a:pt x="210115" y="1922361"/>
                </a:lnTo>
                <a:lnTo>
                  <a:pt x="191326" y="1907014"/>
                </a:lnTo>
                <a:lnTo>
                  <a:pt x="181800" y="1899076"/>
                </a:lnTo>
                <a:lnTo>
                  <a:pt x="172538" y="1891138"/>
                </a:lnTo>
                <a:lnTo>
                  <a:pt x="163540" y="1882670"/>
                </a:lnTo>
                <a:lnTo>
                  <a:pt x="154543" y="1874468"/>
                </a:lnTo>
                <a:lnTo>
                  <a:pt x="145810" y="1865736"/>
                </a:lnTo>
                <a:lnTo>
                  <a:pt x="137342" y="1857004"/>
                </a:lnTo>
                <a:lnTo>
                  <a:pt x="128874" y="1848007"/>
                </a:lnTo>
                <a:lnTo>
                  <a:pt x="120406" y="1839010"/>
                </a:lnTo>
                <a:lnTo>
                  <a:pt x="112202" y="1829749"/>
                </a:lnTo>
                <a:lnTo>
                  <a:pt x="103999" y="1820223"/>
                </a:lnTo>
                <a:close/>
                <a:moveTo>
                  <a:pt x="3022845" y="1815725"/>
                </a:moveTo>
                <a:lnTo>
                  <a:pt x="3014642" y="1825780"/>
                </a:lnTo>
                <a:lnTo>
                  <a:pt x="3006173" y="1835306"/>
                </a:lnTo>
                <a:lnTo>
                  <a:pt x="2997705" y="1844567"/>
                </a:lnTo>
                <a:lnTo>
                  <a:pt x="2988973" y="1853828"/>
                </a:lnTo>
                <a:lnTo>
                  <a:pt x="2980240" y="1862825"/>
                </a:lnTo>
                <a:lnTo>
                  <a:pt x="2971243" y="1871822"/>
                </a:lnTo>
                <a:lnTo>
                  <a:pt x="2962245" y="1880554"/>
                </a:lnTo>
                <a:lnTo>
                  <a:pt x="2952983" y="1889286"/>
                </a:lnTo>
                <a:lnTo>
                  <a:pt x="2943457" y="1897753"/>
                </a:lnTo>
                <a:lnTo>
                  <a:pt x="2933930" y="1905691"/>
                </a:lnTo>
                <a:lnTo>
                  <a:pt x="2924403" y="1913894"/>
                </a:lnTo>
                <a:lnTo>
                  <a:pt x="2914348" y="1921832"/>
                </a:lnTo>
                <a:lnTo>
                  <a:pt x="2894500" y="1936915"/>
                </a:lnTo>
                <a:lnTo>
                  <a:pt x="2874389" y="1951732"/>
                </a:lnTo>
                <a:lnTo>
                  <a:pt x="2859834" y="1961787"/>
                </a:lnTo>
                <a:lnTo>
                  <a:pt x="2845015" y="1971843"/>
                </a:lnTo>
                <a:lnTo>
                  <a:pt x="2830196" y="1981368"/>
                </a:lnTo>
                <a:lnTo>
                  <a:pt x="2814847" y="1990630"/>
                </a:lnTo>
                <a:lnTo>
                  <a:pt x="2799764" y="1999626"/>
                </a:lnTo>
                <a:lnTo>
                  <a:pt x="2784415" y="2008623"/>
                </a:lnTo>
                <a:lnTo>
                  <a:pt x="2769067" y="2017355"/>
                </a:lnTo>
                <a:lnTo>
                  <a:pt x="2753454" y="2025822"/>
                </a:lnTo>
                <a:lnTo>
                  <a:pt x="2747897" y="2048578"/>
                </a:lnTo>
                <a:lnTo>
                  <a:pt x="2741545" y="2071599"/>
                </a:lnTo>
                <a:lnTo>
                  <a:pt x="2735459" y="2094355"/>
                </a:lnTo>
                <a:lnTo>
                  <a:pt x="2728579" y="2116847"/>
                </a:lnTo>
                <a:lnTo>
                  <a:pt x="2721698" y="2139603"/>
                </a:lnTo>
                <a:lnTo>
                  <a:pt x="2714289" y="2161830"/>
                </a:lnTo>
                <a:lnTo>
                  <a:pt x="2706879" y="2184321"/>
                </a:lnTo>
                <a:lnTo>
                  <a:pt x="2699205" y="2206548"/>
                </a:lnTo>
                <a:lnTo>
                  <a:pt x="2691002" y="2229039"/>
                </a:lnTo>
                <a:lnTo>
                  <a:pt x="2682798" y="2251002"/>
                </a:lnTo>
                <a:lnTo>
                  <a:pt x="2673801" y="2272964"/>
                </a:lnTo>
                <a:lnTo>
                  <a:pt x="2664803" y="2294662"/>
                </a:lnTo>
                <a:lnTo>
                  <a:pt x="2655541" y="2316359"/>
                </a:lnTo>
                <a:lnTo>
                  <a:pt x="2645750" y="2338057"/>
                </a:lnTo>
                <a:lnTo>
                  <a:pt x="2635959" y="2359490"/>
                </a:lnTo>
                <a:lnTo>
                  <a:pt x="2625903" y="2380659"/>
                </a:lnTo>
                <a:lnTo>
                  <a:pt x="2647338" y="2363459"/>
                </a:lnTo>
                <a:lnTo>
                  <a:pt x="2668508" y="2345731"/>
                </a:lnTo>
                <a:lnTo>
                  <a:pt x="2689149" y="2327473"/>
                </a:lnTo>
                <a:lnTo>
                  <a:pt x="2709790" y="2309215"/>
                </a:lnTo>
                <a:lnTo>
                  <a:pt x="2729637" y="2290428"/>
                </a:lnTo>
                <a:lnTo>
                  <a:pt x="2749220" y="2270847"/>
                </a:lnTo>
                <a:lnTo>
                  <a:pt x="2768273" y="2251266"/>
                </a:lnTo>
                <a:lnTo>
                  <a:pt x="2787061" y="2231156"/>
                </a:lnTo>
                <a:lnTo>
                  <a:pt x="2805321" y="2210252"/>
                </a:lnTo>
                <a:lnTo>
                  <a:pt x="2823051" y="2189613"/>
                </a:lnTo>
                <a:lnTo>
                  <a:pt x="2839987" y="2168180"/>
                </a:lnTo>
                <a:lnTo>
                  <a:pt x="2856659" y="2146482"/>
                </a:lnTo>
                <a:lnTo>
                  <a:pt x="2872801" y="2123991"/>
                </a:lnTo>
                <a:lnTo>
                  <a:pt x="2888414" y="2101764"/>
                </a:lnTo>
                <a:lnTo>
                  <a:pt x="2903498" y="2078743"/>
                </a:lnTo>
                <a:lnTo>
                  <a:pt x="2917788" y="2055193"/>
                </a:lnTo>
                <a:lnTo>
                  <a:pt x="2926256" y="2041169"/>
                </a:lnTo>
                <a:lnTo>
                  <a:pt x="2934724" y="2026881"/>
                </a:lnTo>
                <a:lnTo>
                  <a:pt x="2942398" y="2012592"/>
                </a:lnTo>
                <a:lnTo>
                  <a:pt x="2950072" y="1998038"/>
                </a:lnTo>
                <a:lnTo>
                  <a:pt x="2957482" y="1983485"/>
                </a:lnTo>
                <a:lnTo>
                  <a:pt x="2964627" y="1968667"/>
                </a:lnTo>
                <a:lnTo>
                  <a:pt x="2971772" y="1953849"/>
                </a:lnTo>
                <a:lnTo>
                  <a:pt x="2978387" y="1939031"/>
                </a:lnTo>
                <a:lnTo>
                  <a:pt x="2985003" y="1923949"/>
                </a:lnTo>
                <a:lnTo>
                  <a:pt x="2991090" y="1908866"/>
                </a:lnTo>
                <a:lnTo>
                  <a:pt x="2996911" y="1893255"/>
                </a:lnTo>
                <a:lnTo>
                  <a:pt x="3002469" y="1878172"/>
                </a:lnTo>
                <a:lnTo>
                  <a:pt x="3008290" y="1862560"/>
                </a:lnTo>
                <a:lnTo>
                  <a:pt x="3013318" y="1847213"/>
                </a:lnTo>
                <a:lnTo>
                  <a:pt x="3018082" y="1831601"/>
                </a:lnTo>
                <a:lnTo>
                  <a:pt x="3022845" y="1815725"/>
                </a:lnTo>
                <a:close/>
                <a:moveTo>
                  <a:pt x="2808496" y="1593721"/>
                </a:moveTo>
                <a:lnTo>
                  <a:pt x="2807967" y="1615418"/>
                </a:lnTo>
                <a:lnTo>
                  <a:pt x="2807438" y="1637116"/>
                </a:lnTo>
                <a:lnTo>
                  <a:pt x="2806379" y="1659078"/>
                </a:lnTo>
                <a:lnTo>
                  <a:pt x="2805321" y="1680776"/>
                </a:lnTo>
                <a:lnTo>
                  <a:pt x="2803733" y="1702474"/>
                </a:lnTo>
                <a:lnTo>
                  <a:pt x="2802145" y="1724701"/>
                </a:lnTo>
                <a:lnTo>
                  <a:pt x="2800293" y="1746398"/>
                </a:lnTo>
                <a:lnTo>
                  <a:pt x="2798176" y="1768096"/>
                </a:lnTo>
                <a:lnTo>
                  <a:pt x="2795530" y="1789794"/>
                </a:lnTo>
                <a:lnTo>
                  <a:pt x="2793148" y="1811491"/>
                </a:lnTo>
                <a:lnTo>
                  <a:pt x="2789972" y="1833189"/>
                </a:lnTo>
                <a:lnTo>
                  <a:pt x="2787061" y="1854887"/>
                </a:lnTo>
                <a:lnTo>
                  <a:pt x="2783621" y="1876584"/>
                </a:lnTo>
                <a:lnTo>
                  <a:pt x="2780181" y="1898017"/>
                </a:lnTo>
                <a:lnTo>
                  <a:pt x="2776212" y="1919715"/>
                </a:lnTo>
                <a:lnTo>
                  <a:pt x="2771978" y="1941148"/>
                </a:lnTo>
                <a:lnTo>
                  <a:pt x="2788385" y="1931093"/>
                </a:lnTo>
                <a:lnTo>
                  <a:pt x="2805056" y="1920509"/>
                </a:lnTo>
                <a:lnTo>
                  <a:pt x="2821463" y="1909925"/>
                </a:lnTo>
                <a:lnTo>
                  <a:pt x="2837341" y="1899076"/>
                </a:lnTo>
                <a:lnTo>
                  <a:pt x="2848455" y="1891138"/>
                </a:lnTo>
                <a:lnTo>
                  <a:pt x="2859305" y="1883200"/>
                </a:lnTo>
                <a:lnTo>
                  <a:pt x="2870155" y="1874997"/>
                </a:lnTo>
                <a:lnTo>
                  <a:pt x="2880740" y="1866265"/>
                </a:lnTo>
                <a:lnTo>
                  <a:pt x="2891325" y="1858062"/>
                </a:lnTo>
                <a:lnTo>
                  <a:pt x="2901381" y="1849330"/>
                </a:lnTo>
                <a:lnTo>
                  <a:pt x="2911437" y="1840333"/>
                </a:lnTo>
                <a:lnTo>
                  <a:pt x="2921228" y="1831072"/>
                </a:lnTo>
                <a:lnTo>
                  <a:pt x="2931019" y="1821546"/>
                </a:lnTo>
                <a:lnTo>
                  <a:pt x="2940546" y="1812285"/>
                </a:lnTo>
                <a:lnTo>
                  <a:pt x="2949808" y="1802759"/>
                </a:lnTo>
                <a:lnTo>
                  <a:pt x="2958805" y="1792704"/>
                </a:lnTo>
                <a:lnTo>
                  <a:pt x="2967538" y="1782914"/>
                </a:lnTo>
                <a:lnTo>
                  <a:pt x="2976006" y="1772594"/>
                </a:lnTo>
                <a:lnTo>
                  <a:pt x="2983945" y="1762539"/>
                </a:lnTo>
                <a:lnTo>
                  <a:pt x="2991619" y="1751426"/>
                </a:lnTo>
                <a:lnTo>
                  <a:pt x="2998235" y="1742429"/>
                </a:lnTo>
                <a:lnTo>
                  <a:pt x="3004056" y="1733697"/>
                </a:lnTo>
                <a:lnTo>
                  <a:pt x="3010143" y="1724171"/>
                </a:lnTo>
                <a:lnTo>
                  <a:pt x="3015700" y="1714646"/>
                </a:lnTo>
                <a:lnTo>
                  <a:pt x="3020993" y="1705384"/>
                </a:lnTo>
                <a:lnTo>
                  <a:pt x="3025756" y="1695329"/>
                </a:lnTo>
                <a:lnTo>
                  <a:pt x="3030519" y="1685804"/>
                </a:lnTo>
                <a:lnTo>
                  <a:pt x="3034753" y="1675749"/>
                </a:lnTo>
                <a:lnTo>
                  <a:pt x="3038458" y="1665958"/>
                </a:lnTo>
                <a:lnTo>
                  <a:pt x="3042163" y="1655639"/>
                </a:lnTo>
                <a:lnTo>
                  <a:pt x="3045603" y="1645584"/>
                </a:lnTo>
                <a:lnTo>
                  <a:pt x="3048514" y="1635264"/>
                </a:lnTo>
                <a:lnTo>
                  <a:pt x="3051160" y="1624944"/>
                </a:lnTo>
                <a:lnTo>
                  <a:pt x="3053542" y="1614360"/>
                </a:lnTo>
                <a:lnTo>
                  <a:pt x="3055394" y="1604305"/>
                </a:lnTo>
                <a:lnTo>
                  <a:pt x="3056453" y="1593721"/>
                </a:lnTo>
                <a:lnTo>
                  <a:pt x="2808496" y="1593721"/>
                </a:lnTo>
                <a:close/>
                <a:moveTo>
                  <a:pt x="82035" y="1593721"/>
                </a:moveTo>
                <a:lnTo>
                  <a:pt x="82564" y="1611979"/>
                </a:lnTo>
                <a:lnTo>
                  <a:pt x="83358" y="1630501"/>
                </a:lnTo>
                <a:lnTo>
                  <a:pt x="84152" y="1648759"/>
                </a:lnTo>
                <a:lnTo>
                  <a:pt x="85475" y="1667546"/>
                </a:lnTo>
                <a:lnTo>
                  <a:pt x="89974" y="1678395"/>
                </a:lnTo>
                <a:lnTo>
                  <a:pt x="94737" y="1689508"/>
                </a:lnTo>
                <a:lnTo>
                  <a:pt x="100029" y="1700092"/>
                </a:lnTo>
                <a:lnTo>
                  <a:pt x="105587" y="1710941"/>
                </a:lnTo>
                <a:lnTo>
                  <a:pt x="111673" y="1721261"/>
                </a:lnTo>
                <a:lnTo>
                  <a:pt x="118024" y="1731580"/>
                </a:lnTo>
                <a:lnTo>
                  <a:pt x="124905" y="1741635"/>
                </a:lnTo>
                <a:lnTo>
                  <a:pt x="131520" y="1751426"/>
                </a:lnTo>
                <a:lnTo>
                  <a:pt x="139459" y="1762539"/>
                </a:lnTo>
                <a:lnTo>
                  <a:pt x="147663" y="1772594"/>
                </a:lnTo>
                <a:lnTo>
                  <a:pt x="156131" y="1782914"/>
                </a:lnTo>
                <a:lnTo>
                  <a:pt x="164863" y="1792704"/>
                </a:lnTo>
                <a:lnTo>
                  <a:pt x="173861" y="1802759"/>
                </a:lnTo>
                <a:lnTo>
                  <a:pt x="182858" y="1812285"/>
                </a:lnTo>
                <a:lnTo>
                  <a:pt x="192385" y="1822076"/>
                </a:lnTo>
                <a:lnTo>
                  <a:pt x="202176" y="1831072"/>
                </a:lnTo>
                <a:lnTo>
                  <a:pt x="211967" y="1840333"/>
                </a:lnTo>
                <a:lnTo>
                  <a:pt x="222288" y="1849330"/>
                </a:lnTo>
                <a:lnTo>
                  <a:pt x="232343" y="1858062"/>
                </a:lnTo>
                <a:lnTo>
                  <a:pt x="242664" y="1866265"/>
                </a:lnTo>
                <a:lnTo>
                  <a:pt x="253514" y="1874997"/>
                </a:lnTo>
                <a:lnTo>
                  <a:pt x="264099" y="1883200"/>
                </a:lnTo>
                <a:lnTo>
                  <a:pt x="274949" y="1891138"/>
                </a:lnTo>
                <a:lnTo>
                  <a:pt x="286063" y="1899076"/>
                </a:lnTo>
                <a:lnTo>
                  <a:pt x="298500" y="1907808"/>
                </a:lnTo>
                <a:lnTo>
                  <a:pt x="310938" y="1916275"/>
                </a:lnTo>
                <a:lnTo>
                  <a:pt x="323640" y="1924213"/>
                </a:lnTo>
                <a:lnTo>
                  <a:pt x="336607" y="1932416"/>
                </a:lnTo>
                <a:lnTo>
                  <a:pt x="349309" y="1940090"/>
                </a:lnTo>
                <a:lnTo>
                  <a:pt x="362540" y="1948028"/>
                </a:lnTo>
                <a:lnTo>
                  <a:pt x="388739" y="1962846"/>
                </a:lnTo>
                <a:lnTo>
                  <a:pt x="384240" y="1940090"/>
                </a:lnTo>
                <a:lnTo>
                  <a:pt x="379741" y="1917069"/>
                </a:lnTo>
                <a:lnTo>
                  <a:pt x="375772" y="1894313"/>
                </a:lnTo>
                <a:lnTo>
                  <a:pt x="372067" y="1871292"/>
                </a:lnTo>
                <a:lnTo>
                  <a:pt x="368627" y="1848272"/>
                </a:lnTo>
                <a:lnTo>
                  <a:pt x="365187" y="1825251"/>
                </a:lnTo>
                <a:lnTo>
                  <a:pt x="362540" y="1802230"/>
                </a:lnTo>
                <a:lnTo>
                  <a:pt x="359629" y="1779209"/>
                </a:lnTo>
                <a:lnTo>
                  <a:pt x="357512" y="1755924"/>
                </a:lnTo>
                <a:lnTo>
                  <a:pt x="355395" y="1732639"/>
                </a:lnTo>
                <a:lnTo>
                  <a:pt x="353543" y="1709618"/>
                </a:lnTo>
                <a:lnTo>
                  <a:pt x="351955" y="1686333"/>
                </a:lnTo>
                <a:lnTo>
                  <a:pt x="350632" y="1663048"/>
                </a:lnTo>
                <a:lnTo>
                  <a:pt x="349309" y="1639762"/>
                </a:lnTo>
                <a:lnTo>
                  <a:pt x="348780" y="1616742"/>
                </a:lnTo>
                <a:lnTo>
                  <a:pt x="348250" y="1593721"/>
                </a:lnTo>
                <a:lnTo>
                  <a:pt x="82035" y="1593721"/>
                </a:lnTo>
                <a:close/>
                <a:moveTo>
                  <a:pt x="2771978" y="1181465"/>
                </a:moveTo>
                <a:lnTo>
                  <a:pt x="2776212" y="1203163"/>
                </a:lnTo>
                <a:lnTo>
                  <a:pt x="2780181" y="1224596"/>
                </a:lnTo>
                <a:lnTo>
                  <a:pt x="2783621" y="1246293"/>
                </a:lnTo>
                <a:lnTo>
                  <a:pt x="2787061" y="1267991"/>
                </a:lnTo>
                <a:lnTo>
                  <a:pt x="2789972" y="1289424"/>
                </a:lnTo>
                <a:lnTo>
                  <a:pt x="2793148" y="1311122"/>
                </a:lnTo>
                <a:lnTo>
                  <a:pt x="2795530" y="1332819"/>
                </a:lnTo>
                <a:lnTo>
                  <a:pt x="2798176" y="1354782"/>
                </a:lnTo>
                <a:lnTo>
                  <a:pt x="2800293" y="1376479"/>
                </a:lnTo>
                <a:lnTo>
                  <a:pt x="2802145" y="1398177"/>
                </a:lnTo>
                <a:lnTo>
                  <a:pt x="2803733" y="1419875"/>
                </a:lnTo>
                <a:lnTo>
                  <a:pt x="2805321" y="1442102"/>
                </a:lnTo>
                <a:lnTo>
                  <a:pt x="2806379" y="1463799"/>
                </a:lnTo>
                <a:lnTo>
                  <a:pt x="2807438" y="1485497"/>
                </a:lnTo>
                <a:lnTo>
                  <a:pt x="2807967" y="1507459"/>
                </a:lnTo>
                <a:lnTo>
                  <a:pt x="2808496" y="1529157"/>
                </a:lnTo>
                <a:lnTo>
                  <a:pt x="3056453" y="1529157"/>
                </a:lnTo>
                <a:lnTo>
                  <a:pt x="3055394" y="1518573"/>
                </a:lnTo>
                <a:lnTo>
                  <a:pt x="3053542" y="1507989"/>
                </a:lnTo>
                <a:lnTo>
                  <a:pt x="3051160" y="1497934"/>
                </a:lnTo>
                <a:lnTo>
                  <a:pt x="3048514" y="1487349"/>
                </a:lnTo>
                <a:lnTo>
                  <a:pt x="3045603" y="1477030"/>
                </a:lnTo>
                <a:lnTo>
                  <a:pt x="3042163" y="1467239"/>
                </a:lnTo>
                <a:lnTo>
                  <a:pt x="3038458" y="1456920"/>
                </a:lnTo>
                <a:lnTo>
                  <a:pt x="3034753" y="1446865"/>
                </a:lnTo>
                <a:lnTo>
                  <a:pt x="3030519" y="1437074"/>
                </a:lnTo>
                <a:lnTo>
                  <a:pt x="3025756" y="1427019"/>
                </a:lnTo>
                <a:lnTo>
                  <a:pt x="3020993" y="1417493"/>
                </a:lnTo>
                <a:lnTo>
                  <a:pt x="3015700" y="1407968"/>
                </a:lnTo>
                <a:lnTo>
                  <a:pt x="3010143" y="1398706"/>
                </a:lnTo>
                <a:lnTo>
                  <a:pt x="3004056" y="1389181"/>
                </a:lnTo>
                <a:lnTo>
                  <a:pt x="2998235" y="1379919"/>
                </a:lnTo>
                <a:lnTo>
                  <a:pt x="2991619" y="1370923"/>
                </a:lnTo>
                <a:lnTo>
                  <a:pt x="2983945" y="1360339"/>
                </a:lnTo>
                <a:lnTo>
                  <a:pt x="2976006" y="1350283"/>
                </a:lnTo>
                <a:lnTo>
                  <a:pt x="2967538" y="1339964"/>
                </a:lnTo>
                <a:lnTo>
                  <a:pt x="2958805" y="1329644"/>
                </a:lnTo>
                <a:lnTo>
                  <a:pt x="2949808" y="1320118"/>
                </a:lnTo>
                <a:lnTo>
                  <a:pt x="2940546" y="1310593"/>
                </a:lnTo>
                <a:lnTo>
                  <a:pt x="2931019" y="1300802"/>
                </a:lnTo>
                <a:lnTo>
                  <a:pt x="2921228" y="1291541"/>
                </a:lnTo>
                <a:lnTo>
                  <a:pt x="2911437" y="1282544"/>
                </a:lnTo>
                <a:lnTo>
                  <a:pt x="2901381" y="1273548"/>
                </a:lnTo>
                <a:lnTo>
                  <a:pt x="2891325" y="1264816"/>
                </a:lnTo>
                <a:lnTo>
                  <a:pt x="2880740" y="1256084"/>
                </a:lnTo>
                <a:lnTo>
                  <a:pt x="2870155" y="1247881"/>
                </a:lnTo>
                <a:lnTo>
                  <a:pt x="2859305" y="1239414"/>
                </a:lnTo>
                <a:lnTo>
                  <a:pt x="2848455" y="1231475"/>
                </a:lnTo>
                <a:lnTo>
                  <a:pt x="2837341" y="1223537"/>
                </a:lnTo>
                <a:lnTo>
                  <a:pt x="2821463" y="1212424"/>
                </a:lnTo>
                <a:lnTo>
                  <a:pt x="2805056" y="1201840"/>
                </a:lnTo>
                <a:lnTo>
                  <a:pt x="2788385" y="1191785"/>
                </a:lnTo>
                <a:lnTo>
                  <a:pt x="2771978" y="1181465"/>
                </a:lnTo>
                <a:close/>
                <a:moveTo>
                  <a:pt x="388739" y="1159767"/>
                </a:moveTo>
                <a:lnTo>
                  <a:pt x="362540" y="1174585"/>
                </a:lnTo>
                <a:lnTo>
                  <a:pt x="349309" y="1182259"/>
                </a:lnTo>
                <a:lnTo>
                  <a:pt x="336342" y="1190462"/>
                </a:lnTo>
                <a:lnTo>
                  <a:pt x="323640" y="1198400"/>
                </a:lnTo>
                <a:lnTo>
                  <a:pt x="310938" y="1206603"/>
                </a:lnTo>
                <a:lnTo>
                  <a:pt x="298500" y="1215070"/>
                </a:lnTo>
                <a:lnTo>
                  <a:pt x="286063" y="1223537"/>
                </a:lnTo>
                <a:lnTo>
                  <a:pt x="274949" y="1231475"/>
                </a:lnTo>
                <a:lnTo>
                  <a:pt x="264099" y="1239678"/>
                </a:lnTo>
                <a:lnTo>
                  <a:pt x="253514" y="1247881"/>
                </a:lnTo>
                <a:lnTo>
                  <a:pt x="242664" y="1256084"/>
                </a:lnTo>
                <a:lnTo>
                  <a:pt x="232343" y="1264816"/>
                </a:lnTo>
                <a:lnTo>
                  <a:pt x="222288" y="1273548"/>
                </a:lnTo>
                <a:lnTo>
                  <a:pt x="211967" y="1282544"/>
                </a:lnTo>
                <a:lnTo>
                  <a:pt x="202176" y="1291541"/>
                </a:lnTo>
                <a:lnTo>
                  <a:pt x="192385" y="1300802"/>
                </a:lnTo>
                <a:lnTo>
                  <a:pt x="182858" y="1310593"/>
                </a:lnTo>
                <a:lnTo>
                  <a:pt x="173861" y="1320118"/>
                </a:lnTo>
                <a:lnTo>
                  <a:pt x="164863" y="1329644"/>
                </a:lnTo>
                <a:lnTo>
                  <a:pt x="156131" y="1339964"/>
                </a:lnTo>
                <a:lnTo>
                  <a:pt x="147663" y="1350283"/>
                </a:lnTo>
                <a:lnTo>
                  <a:pt x="139459" y="1360339"/>
                </a:lnTo>
                <a:lnTo>
                  <a:pt x="131520" y="1370923"/>
                </a:lnTo>
                <a:lnTo>
                  <a:pt x="124375" y="1380978"/>
                </a:lnTo>
                <a:lnTo>
                  <a:pt x="118024" y="1391033"/>
                </a:lnTo>
                <a:lnTo>
                  <a:pt x="111673" y="1401352"/>
                </a:lnTo>
                <a:lnTo>
                  <a:pt x="105587" y="1411937"/>
                </a:lnTo>
                <a:lnTo>
                  <a:pt x="100029" y="1422521"/>
                </a:lnTo>
                <a:lnTo>
                  <a:pt x="94737" y="1433370"/>
                </a:lnTo>
                <a:lnTo>
                  <a:pt x="89974" y="1444219"/>
                </a:lnTo>
                <a:lnTo>
                  <a:pt x="85475" y="1455332"/>
                </a:lnTo>
                <a:lnTo>
                  <a:pt x="84152" y="1473590"/>
                </a:lnTo>
                <a:lnTo>
                  <a:pt x="83358" y="1492377"/>
                </a:lnTo>
                <a:lnTo>
                  <a:pt x="82564" y="1510635"/>
                </a:lnTo>
                <a:lnTo>
                  <a:pt x="82035" y="1529157"/>
                </a:lnTo>
                <a:lnTo>
                  <a:pt x="348250" y="1529157"/>
                </a:lnTo>
                <a:lnTo>
                  <a:pt x="348780" y="1505872"/>
                </a:lnTo>
                <a:lnTo>
                  <a:pt x="349309" y="1482586"/>
                </a:lnTo>
                <a:lnTo>
                  <a:pt x="350632" y="1459566"/>
                </a:lnTo>
                <a:lnTo>
                  <a:pt x="351955" y="1436545"/>
                </a:lnTo>
                <a:lnTo>
                  <a:pt x="353543" y="1413260"/>
                </a:lnTo>
                <a:lnTo>
                  <a:pt x="355395" y="1389974"/>
                </a:lnTo>
                <a:lnTo>
                  <a:pt x="357512" y="1366954"/>
                </a:lnTo>
                <a:lnTo>
                  <a:pt x="359629" y="1343668"/>
                </a:lnTo>
                <a:lnTo>
                  <a:pt x="362540" y="1320383"/>
                </a:lnTo>
                <a:lnTo>
                  <a:pt x="365187" y="1297362"/>
                </a:lnTo>
                <a:lnTo>
                  <a:pt x="368627" y="1274606"/>
                </a:lnTo>
                <a:lnTo>
                  <a:pt x="372067" y="1251586"/>
                </a:lnTo>
                <a:lnTo>
                  <a:pt x="375772" y="1228300"/>
                </a:lnTo>
                <a:lnTo>
                  <a:pt x="379741" y="1205544"/>
                </a:lnTo>
                <a:lnTo>
                  <a:pt x="384240" y="1182788"/>
                </a:lnTo>
                <a:lnTo>
                  <a:pt x="388739" y="1159767"/>
                </a:lnTo>
                <a:close/>
                <a:moveTo>
                  <a:pt x="1055688" y="1066800"/>
                </a:moveTo>
                <a:lnTo>
                  <a:pt x="1366095" y="1066800"/>
                </a:lnTo>
                <a:lnTo>
                  <a:pt x="1486868" y="1354010"/>
                </a:lnTo>
                <a:lnTo>
                  <a:pt x="1513088" y="1415366"/>
                </a:lnTo>
                <a:lnTo>
                  <a:pt x="1524742" y="1443664"/>
                </a:lnTo>
                <a:lnTo>
                  <a:pt x="1536395" y="1471433"/>
                </a:lnTo>
                <a:lnTo>
                  <a:pt x="1547254" y="1498673"/>
                </a:lnTo>
                <a:lnTo>
                  <a:pt x="1558113" y="1525913"/>
                </a:lnTo>
                <a:lnTo>
                  <a:pt x="1568707" y="1553418"/>
                </a:lnTo>
                <a:lnTo>
                  <a:pt x="1579037" y="1582244"/>
                </a:lnTo>
                <a:lnTo>
                  <a:pt x="1582480" y="1582244"/>
                </a:lnTo>
                <a:lnTo>
                  <a:pt x="1592809" y="1554476"/>
                </a:lnTo>
                <a:lnTo>
                  <a:pt x="1603138" y="1527236"/>
                </a:lnTo>
                <a:lnTo>
                  <a:pt x="1613732" y="1499467"/>
                </a:lnTo>
                <a:lnTo>
                  <a:pt x="1624591" y="1471962"/>
                </a:lnTo>
                <a:lnTo>
                  <a:pt x="1647898" y="1414837"/>
                </a:lnTo>
                <a:lnTo>
                  <a:pt x="1673324" y="1354010"/>
                </a:lnTo>
                <a:lnTo>
                  <a:pt x="1793832" y="1066800"/>
                </a:lnTo>
                <a:lnTo>
                  <a:pt x="2097088" y="1066800"/>
                </a:lnTo>
                <a:lnTo>
                  <a:pt x="1729208" y="1717651"/>
                </a:lnTo>
                <a:lnTo>
                  <a:pt x="1907983" y="1717651"/>
                </a:lnTo>
                <a:lnTo>
                  <a:pt x="1907983" y="1844859"/>
                </a:lnTo>
                <a:lnTo>
                  <a:pt x="1703253" y="1844859"/>
                </a:lnTo>
                <a:lnTo>
                  <a:pt x="1703253" y="1925257"/>
                </a:lnTo>
                <a:lnTo>
                  <a:pt x="1907983" y="1925257"/>
                </a:lnTo>
                <a:lnTo>
                  <a:pt x="1907983" y="2052730"/>
                </a:lnTo>
                <a:lnTo>
                  <a:pt x="1703253" y="2052730"/>
                </a:lnTo>
                <a:lnTo>
                  <a:pt x="1703253" y="2260600"/>
                </a:lnTo>
                <a:lnTo>
                  <a:pt x="1433633" y="2260600"/>
                </a:lnTo>
                <a:lnTo>
                  <a:pt x="1433633" y="2052730"/>
                </a:lnTo>
                <a:lnTo>
                  <a:pt x="1244793" y="2052730"/>
                </a:lnTo>
                <a:lnTo>
                  <a:pt x="1244793" y="1925257"/>
                </a:lnTo>
                <a:lnTo>
                  <a:pt x="1433633" y="1925257"/>
                </a:lnTo>
                <a:lnTo>
                  <a:pt x="1433633" y="1844859"/>
                </a:lnTo>
                <a:lnTo>
                  <a:pt x="1244793" y="1844859"/>
                </a:lnTo>
                <a:lnTo>
                  <a:pt x="1244793" y="1717651"/>
                </a:lnTo>
                <a:lnTo>
                  <a:pt x="1404234" y="1717651"/>
                </a:lnTo>
                <a:lnTo>
                  <a:pt x="1055688" y="1066800"/>
                </a:lnTo>
                <a:close/>
                <a:moveTo>
                  <a:pt x="2625903" y="741955"/>
                </a:moveTo>
                <a:lnTo>
                  <a:pt x="2636224" y="763388"/>
                </a:lnTo>
                <a:lnTo>
                  <a:pt x="2646015" y="784821"/>
                </a:lnTo>
                <a:lnTo>
                  <a:pt x="2655806" y="806519"/>
                </a:lnTo>
                <a:lnTo>
                  <a:pt x="2665068" y="828216"/>
                </a:lnTo>
                <a:lnTo>
                  <a:pt x="2674065" y="849914"/>
                </a:lnTo>
                <a:lnTo>
                  <a:pt x="2682798" y="871876"/>
                </a:lnTo>
                <a:lnTo>
                  <a:pt x="2691002" y="893838"/>
                </a:lnTo>
                <a:lnTo>
                  <a:pt x="2699205" y="916330"/>
                </a:lnTo>
                <a:lnTo>
                  <a:pt x="2706879" y="938292"/>
                </a:lnTo>
                <a:lnTo>
                  <a:pt x="2714553" y="960519"/>
                </a:lnTo>
                <a:lnTo>
                  <a:pt x="2721698" y="983275"/>
                </a:lnTo>
                <a:lnTo>
                  <a:pt x="2728579" y="1005767"/>
                </a:lnTo>
                <a:lnTo>
                  <a:pt x="2735459" y="1028523"/>
                </a:lnTo>
                <a:lnTo>
                  <a:pt x="2741545" y="1051279"/>
                </a:lnTo>
                <a:lnTo>
                  <a:pt x="2747897" y="1074035"/>
                </a:lnTo>
                <a:lnTo>
                  <a:pt x="2753454" y="1096791"/>
                </a:lnTo>
                <a:lnTo>
                  <a:pt x="2769067" y="1105523"/>
                </a:lnTo>
                <a:lnTo>
                  <a:pt x="2784415" y="1114255"/>
                </a:lnTo>
                <a:lnTo>
                  <a:pt x="2799764" y="1122722"/>
                </a:lnTo>
                <a:lnTo>
                  <a:pt x="2814847" y="1132248"/>
                </a:lnTo>
                <a:lnTo>
                  <a:pt x="2830196" y="1141510"/>
                </a:lnTo>
                <a:lnTo>
                  <a:pt x="2845015" y="1151035"/>
                </a:lnTo>
                <a:lnTo>
                  <a:pt x="2859834" y="1161090"/>
                </a:lnTo>
                <a:lnTo>
                  <a:pt x="2874389" y="1170881"/>
                </a:lnTo>
                <a:lnTo>
                  <a:pt x="2894500" y="1185699"/>
                </a:lnTo>
                <a:lnTo>
                  <a:pt x="2914348" y="1201046"/>
                </a:lnTo>
                <a:lnTo>
                  <a:pt x="2924139" y="1208984"/>
                </a:lnTo>
                <a:lnTo>
                  <a:pt x="2933930" y="1217187"/>
                </a:lnTo>
                <a:lnTo>
                  <a:pt x="2943457" y="1225125"/>
                </a:lnTo>
                <a:lnTo>
                  <a:pt x="2952719" y="1233592"/>
                </a:lnTo>
                <a:lnTo>
                  <a:pt x="2961981" y="1242324"/>
                </a:lnTo>
                <a:lnTo>
                  <a:pt x="2971243" y="1251056"/>
                </a:lnTo>
                <a:lnTo>
                  <a:pt x="2980240" y="1259524"/>
                </a:lnTo>
                <a:lnTo>
                  <a:pt x="2988973" y="1269050"/>
                </a:lnTo>
                <a:lnTo>
                  <a:pt x="2997705" y="1278046"/>
                </a:lnTo>
                <a:lnTo>
                  <a:pt x="3006173" y="1287572"/>
                </a:lnTo>
                <a:lnTo>
                  <a:pt x="3014642" y="1297098"/>
                </a:lnTo>
                <a:lnTo>
                  <a:pt x="3022845" y="1306888"/>
                </a:lnTo>
                <a:lnTo>
                  <a:pt x="3018082" y="1291276"/>
                </a:lnTo>
                <a:lnTo>
                  <a:pt x="3013054" y="1275400"/>
                </a:lnTo>
                <a:lnTo>
                  <a:pt x="3008290" y="1260053"/>
                </a:lnTo>
                <a:lnTo>
                  <a:pt x="3002469" y="1244706"/>
                </a:lnTo>
                <a:lnTo>
                  <a:pt x="2996911" y="1229094"/>
                </a:lnTo>
                <a:lnTo>
                  <a:pt x="2991090" y="1214011"/>
                </a:lnTo>
                <a:lnTo>
                  <a:pt x="2985003" y="1198929"/>
                </a:lnTo>
                <a:lnTo>
                  <a:pt x="2978387" y="1183582"/>
                </a:lnTo>
                <a:lnTo>
                  <a:pt x="2971507" y="1168764"/>
                </a:lnTo>
                <a:lnTo>
                  <a:pt x="2964627" y="1153946"/>
                </a:lnTo>
                <a:lnTo>
                  <a:pt x="2957482" y="1139393"/>
                </a:lnTo>
                <a:lnTo>
                  <a:pt x="2950072" y="1124575"/>
                </a:lnTo>
                <a:lnTo>
                  <a:pt x="2942398" y="1110021"/>
                </a:lnTo>
                <a:lnTo>
                  <a:pt x="2934724" y="1095733"/>
                </a:lnTo>
                <a:lnTo>
                  <a:pt x="2926256" y="1081709"/>
                </a:lnTo>
                <a:lnTo>
                  <a:pt x="2917788" y="1067420"/>
                </a:lnTo>
                <a:lnTo>
                  <a:pt x="2903498" y="1044135"/>
                </a:lnTo>
                <a:lnTo>
                  <a:pt x="2888414" y="1021114"/>
                </a:lnTo>
                <a:lnTo>
                  <a:pt x="2872801" y="998887"/>
                </a:lnTo>
                <a:lnTo>
                  <a:pt x="2856659" y="976395"/>
                </a:lnTo>
                <a:lnTo>
                  <a:pt x="2839987" y="954698"/>
                </a:lnTo>
                <a:lnTo>
                  <a:pt x="2823051" y="933265"/>
                </a:lnTo>
                <a:lnTo>
                  <a:pt x="2805321" y="912625"/>
                </a:lnTo>
                <a:lnTo>
                  <a:pt x="2787061" y="891722"/>
                </a:lnTo>
                <a:lnTo>
                  <a:pt x="2768273" y="871612"/>
                </a:lnTo>
                <a:lnTo>
                  <a:pt x="2749220" y="852031"/>
                </a:lnTo>
                <a:lnTo>
                  <a:pt x="2729637" y="832450"/>
                </a:lnTo>
                <a:lnTo>
                  <a:pt x="2709790" y="813663"/>
                </a:lnTo>
                <a:lnTo>
                  <a:pt x="2689149" y="795405"/>
                </a:lnTo>
                <a:lnTo>
                  <a:pt x="2668508" y="776883"/>
                </a:lnTo>
                <a:lnTo>
                  <a:pt x="2647338" y="759419"/>
                </a:lnTo>
                <a:lnTo>
                  <a:pt x="2625903" y="741955"/>
                </a:lnTo>
                <a:close/>
                <a:moveTo>
                  <a:pt x="550691" y="702264"/>
                </a:moveTo>
                <a:lnTo>
                  <a:pt x="525022" y="720786"/>
                </a:lnTo>
                <a:lnTo>
                  <a:pt x="499882" y="740367"/>
                </a:lnTo>
                <a:lnTo>
                  <a:pt x="475007" y="760213"/>
                </a:lnTo>
                <a:lnTo>
                  <a:pt x="450926" y="780323"/>
                </a:lnTo>
                <a:lnTo>
                  <a:pt x="438753" y="790907"/>
                </a:lnTo>
                <a:lnTo>
                  <a:pt x="427110" y="801491"/>
                </a:lnTo>
                <a:lnTo>
                  <a:pt x="415201" y="812075"/>
                </a:lnTo>
                <a:lnTo>
                  <a:pt x="403822" y="822924"/>
                </a:lnTo>
                <a:lnTo>
                  <a:pt x="392179" y="834038"/>
                </a:lnTo>
                <a:lnTo>
                  <a:pt x="381064" y="844886"/>
                </a:lnTo>
                <a:lnTo>
                  <a:pt x="369950" y="856264"/>
                </a:lnTo>
                <a:lnTo>
                  <a:pt x="359100" y="867642"/>
                </a:lnTo>
                <a:lnTo>
                  <a:pt x="348250" y="879021"/>
                </a:lnTo>
                <a:lnTo>
                  <a:pt x="337401" y="890928"/>
                </a:lnTo>
                <a:lnTo>
                  <a:pt x="326816" y="902570"/>
                </a:lnTo>
                <a:lnTo>
                  <a:pt x="316495" y="914478"/>
                </a:lnTo>
                <a:lnTo>
                  <a:pt x="306175" y="926385"/>
                </a:lnTo>
                <a:lnTo>
                  <a:pt x="296119" y="938557"/>
                </a:lnTo>
                <a:lnTo>
                  <a:pt x="286328" y="950993"/>
                </a:lnTo>
                <a:lnTo>
                  <a:pt x="276536" y="963430"/>
                </a:lnTo>
                <a:lnTo>
                  <a:pt x="267274" y="975866"/>
                </a:lnTo>
                <a:lnTo>
                  <a:pt x="257483" y="988567"/>
                </a:lnTo>
                <a:lnTo>
                  <a:pt x="248486" y="1001533"/>
                </a:lnTo>
                <a:lnTo>
                  <a:pt x="239488" y="1014234"/>
                </a:lnTo>
                <a:lnTo>
                  <a:pt x="230491" y="1027729"/>
                </a:lnTo>
                <a:lnTo>
                  <a:pt x="222288" y="1040695"/>
                </a:lnTo>
                <a:lnTo>
                  <a:pt x="213820" y="1053925"/>
                </a:lnTo>
                <a:lnTo>
                  <a:pt x="205351" y="1067684"/>
                </a:lnTo>
                <a:lnTo>
                  <a:pt x="197677" y="1080650"/>
                </a:lnTo>
                <a:lnTo>
                  <a:pt x="190268" y="1093616"/>
                </a:lnTo>
                <a:lnTo>
                  <a:pt x="182858" y="1107111"/>
                </a:lnTo>
                <a:lnTo>
                  <a:pt x="175713" y="1120341"/>
                </a:lnTo>
                <a:lnTo>
                  <a:pt x="168568" y="1134101"/>
                </a:lnTo>
                <a:lnTo>
                  <a:pt x="161952" y="1147331"/>
                </a:lnTo>
                <a:lnTo>
                  <a:pt x="155601" y="1161355"/>
                </a:lnTo>
                <a:lnTo>
                  <a:pt x="149250" y="1174850"/>
                </a:lnTo>
                <a:lnTo>
                  <a:pt x="143164" y="1188874"/>
                </a:lnTo>
                <a:lnTo>
                  <a:pt x="137342" y="1202898"/>
                </a:lnTo>
                <a:lnTo>
                  <a:pt x="131520" y="1216922"/>
                </a:lnTo>
                <a:lnTo>
                  <a:pt x="125963" y="1231211"/>
                </a:lnTo>
                <a:lnTo>
                  <a:pt x="120670" y="1245235"/>
                </a:lnTo>
                <a:lnTo>
                  <a:pt x="115907" y="1259524"/>
                </a:lnTo>
                <a:lnTo>
                  <a:pt x="111144" y="1273812"/>
                </a:lnTo>
                <a:lnTo>
                  <a:pt x="106381" y="1288366"/>
                </a:lnTo>
                <a:lnTo>
                  <a:pt x="103999" y="1302654"/>
                </a:lnTo>
                <a:lnTo>
                  <a:pt x="112202" y="1293129"/>
                </a:lnTo>
                <a:lnTo>
                  <a:pt x="120406" y="1283867"/>
                </a:lnTo>
                <a:lnTo>
                  <a:pt x="128874" y="1274871"/>
                </a:lnTo>
                <a:lnTo>
                  <a:pt x="137342" y="1265874"/>
                </a:lnTo>
                <a:lnTo>
                  <a:pt x="145810" y="1257142"/>
                </a:lnTo>
                <a:lnTo>
                  <a:pt x="154543" y="1248410"/>
                </a:lnTo>
                <a:lnTo>
                  <a:pt x="163540" y="1240207"/>
                </a:lnTo>
                <a:lnTo>
                  <a:pt x="172538" y="1231740"/>
                </a:lnTo>
                <a:lnTo>
                  <a:pt x="181800" y="1223537"/>
                </a:lnTo>
                <a:lnTo>
                  <a:pt x="191326" y="1215599"/>
                </a:lnTo>
                <a:lnTo>
                  <a:pt x="209850" y="1199987"/>
                </a:lnTo>
                <a:lnTo>
                  <a:pt x="229433" y="1185169"/>
                </a:lnTo>
                <a:lnTo>
                  <a:pt x="249015" y="1170881"/>
                </a:lnTo>
                <a:lnTo>
                  <a:pt x="268068" y="1157915"/>
                </a:lnTo>
                <a:lnTo>
                  <a:pt x="287386" y="1145214"/>
                </a:lnTo>
                <a:lnTo>
                  <a:pt x="307233" y="1132778"/>
                </a:lnTo>
                <a:lnTo>
                  <a:pt x="327080" y="1120870"/>
                </a:lnTo>
                <a:lnTo>
                  <a:pt x="346927" y="1109228"/>
                </a:lnTo>
                <a:lnTo>
                  <a:pt x="367304" y="1098114"/>
                </a:lnTo>
                <a:lnTo>
                  <a:pt x="387680" y="1087530"/>
                </a:lnTo>
                <a:lnTo>
                  <a:pt x="408321" y="1076946"/>
                </a:lnTo>
                <a:lnTo>
                  <a:pt x="414672" y="1052602"/>
                </a:lnTo>
                <a:lnTo>
                  <a:pt x="421288" y="1028523"/>
                </a:lnTo>
                <a:lnTo>
                  <a:pt x="428433" y="1004444"/>
                </a:lnTo>
                <a:lnTo>
                  <a:pt x="436107" y="980365"/>
                </a:lnTo>
                <a:lnTo>
                  <a:pt x="443781" y="956550"/>
                </a:lnTo>
                <a:lnTo>
                  <a:pt x="451720" y="932735"/>
                </a:lnTo>
                <a:lnTo>
                  <a:pt x="460188" y="909186"/>
                </a:lnTo>
                <a:lnTo>
                  <a:pt x="468921" y="885636"/>
                </a:lnTo>
                <a:lnTo>
                  <a:pt x="477918" y="862086"/>
                </a:lnTo>
                <a:lnTo>
                  <a:pt x="487180" y="838800"/>
                </a:lnTo>
                <a:lnTo>
                  <a:pt x="496707" y="815780"/>
                </a:lnTo>
                <a:lnTo>
                  <a:pt x="507027" y="792759"/>
                </a:lnTo>
                <a:lnTo>
                  <a:pt x="517348" y="769738"/>
                </a:lnTo>
                <a:lnTo>
                  <a:pt x="528198" y="747247"/>
                </a:lnTo>
                <a:lnTo>
                  <a:pt x="539312" y="724491"/>
                </a:lnTo>
                <a:lnTo>
                  <a:pt x="550691" y="702264"/>
                </a:lnTo>
                <a:close/>
                <a:moveTo>
                  <a:pt x="2092678" y="471263"/>
                </a:moveTo>
                <a:lnTo>
                  <a:pt x="2102998" y="494813"/>
                </a:lnTo>
                <a:lnTo>
                  <a:pt x="2112790" y="518627"/>
                </a:lnTo>
                <a:lnTo>
                  <a:pt x="2122316" y="542442"/>
                </a:lnTo>
                <a:lnTo>
                  <a:pt x="2131313" y="566256"/>
                </a:lnTo>
                <a:lnTo>
                  <a:pt x="2140311" y="590336"/>
                </a:lnTo>
                <a:lnTo>
                  <a:pt x="2149044" y="614415"/>
                </a:lnTo>
                <a:lnTo>
                  <a:pt x="2157247" y="639023"/>
                </a:lnTo>
                <a:lnTo>
                  <a:pt x="2165186" y="663102"/>
                </a:lnTo>
                <a:lnTo>
                  <a:pt x="2174977" y="694061"/>
                </a:lnTo>
                <a:lnTo>
                  <a:pt x="2183974" y="725285"/>
                </a:lnTo>
                <a:lnTo>
                  <a:pt x="2192443" y="756508"/>
                </a:lnTo>
                <a:lnTo>
                  <a:pt x="2200911" y="787732"/>
                </a:lnTo>
                <a:lnTo>
                  <a:pt x="2208585" y="819220"/>
                </a:lnTo>
                <a:lnTo>
                  <a:pt x="2216259" y="850708"/>
                </a:lnTo>
                <a:lnTo>
                  <a:pt x="2223139" y="882460"/>
                </a:lnTo>
                <a:lnTo>
                  <a:pt x="2230020" y="914213"/>
                </a:lnTo>
                <a:lnTo>
                  <a:pt x="2258864" y="920299"/>
                </a:lnTo>
                <a:lnTo>
                  <a:pt x="2287973" y="927179"/>
                </a:lnTo>
                <a:lnTo>
                  <a:pt x="2317082" y="934323"/>
                </a:lnTo>
                <a:lnTo>
                  <a:pt x="2345927" y="941732"/>
                </a:lnTo>
                <a:lnTo>
                  <a:pt x="2374242" y="949406"/>
                </a:lnTo>
                <a:lnTo>
                  <a:pt x="2402822" y="957608"/>
                </a:lnTo>
                <a:lnTo>
                  <a:pt x="2431666" y="965811"/>
                </a:lnTo>
                <a:lnTo>
                  <a:pt x="2459981" y="974543"/>
                </a:lnTo>
                <a:lnTo>
                  <a:pt x="2487503" y="983540"/>
                </a:lnTo>
                <a:lnTo>
                  <a:pt x="2514759" y="993066"/>
                </a:lnTo>
                <a:lnTo>
                  <a:pt x="2542281" y="1002856"/>
                </a:lnTo>
                <a:lnTo>
                  <a:pt x="2569537" y="1012911"/>
                </a:lnTo>
                <a:lnTo>
                  <a:pt x="2596529" y="1023495"/>
                </a:lnTo>
                <a:lnTo>
                  <a:pt x="2623521" y="1034873"/>
                </a:lnTo>
                <a:lnTo>
                  <a:pt x="2650249" y="1046251"/>
                </a:lnTo>
                <a:lnTo>
                  <a:pt x="2676447" y="1058423"/>
                </a:lnTo>
                <a:lnTo>
                  <a:pt x="2669037" y="1031963"/>
                </a:lnTo>
                <a:lnTo>
                  <a:pt x="2661363" y="1005767"/>
                </a:lnTo>
                <a:lnTo>
                  <a:pt x="2652895" y="979835"/>
                </a:lnTo>
                <a:lnTo>
                  <a:pt x="2644162" y="954169"/>
                </a:lnTo>
                <a:lnTo>
                  <a:pt x="2634900" y="928237"/>
                </a:lnTo>
                <a:lnTo>
                  <a:pt x="2625638" y="902835"/>
                </a:lnTo>
                <a:lnTo>
                  <a:pt x="2615318" y="877433"/>
                </a:lnTo>
                <a:lnTo>
                  <a:pt x="2605262" y="852295"/>
                </a:lnTo>
                <a:lnTo>
                  <a:pt x="2594412" y="827422"/>
                </a:lnTo>
                <a:lnTo>
                  <a:pt x="2583033" y="802814"/>
                </a:lnTo>
                <a:lnTo>
                  <a:pt x="2571654" y="777941"/>
                </a:lnTo>
                <a:lnTo>
                  <a:pt x="2559481" y="753597"/>
                </a:lnTo>
                <a:lnTo>
                  <a:pt x="2547044" y="729518"/>
                </a:lnTo>
                <a:lnTo>
                  <a:pt x="2534342" y="705439"/>
                </a:lnTo>
                <a:lnTo>
                  <a:pt x="2521375" y="681889"/>
                </a:lnTo>
                <a:lnTo>
                  <a:pt x="2507879" y="658075"/>
                </a:lnTo>
                <a:lnTo>
                  <a:pt x="2483533" y="642992"/>
                </a:lnTo>
                <a:lnTo>
                  <a:pt x="2458923" y="628439"/>
                </a:lnTo>
                <a:lnTo>
                  <a:pt x="2434312" y="614150"/>
                </a:lnTo>
                <a:lnTo>
                  <a:pt x="2409173" y="600391"/>
                </a:lnTo>
                <a:lnTo>
                  <a:pt x="2384033" y="587160"/>
                </a:lnTo>
                <a:lnTo>
                  <a:pt x="2358629" y="574459"/>
                </a:lnTo>
                <a:lnTo>
                  <a:pt x="2332695" y="562023"/>
                </a:lnTo>
                <a:lnTo>
                  <a:pt x="2306762" y="550380"/>
                </a:lnTo>
                <a:lnTo>
                  <a:pt x="2280564" y="538737"/>
                </a:lnTo>
                <a:lnTo>
                  <a:pt x="2254365" y="527889"/>
                </a:lnTo>
                <a:lnTo>
                  <a:pt x="2227903" y="517304"/>
                </a:lnTo>
                <a:lnTo>
                  <a:pt x="2200911" y="507249"/>
                </a:lnTo>
                <a:lnTo>
                  <a:pt x="2174183" y="497459"/>
                </a:lnTo>
                <a:lnTo>
                  <a:pt x="2147191" y="488198"/>
                </a:lnTo>
                <a:lnTo>
                  <a:pt x="2119934" y="479466"/>
                </a:lnTo>
                <a:lnTo>
                  <a:pt x="2092678" y="471263"/>
                </a:lnTo>
                <a:close/>
                <a:moveTo>
                  <a:pt x="1068832" y="460679"/>
                </a:moveTo>
                <a:lnTo>
                  <a:pt x="1042370" y="467823"/>
                </a:lnTo>
                <a:lnTo>
                  <a:pt x="1016436" y="475497"/>
                </a:lnTo>
                <a:lnTo>
                  <a:pt x="990767" y="483435"/>
                </a:lnTo>
                <a:lnTo>
                  <a:pt x="964569" y="492167"/>
                </a:lnTo>
                <a:lnTo>
                  <a:pt x="939165" y="501163"/>
                </a:lnTo>
                <a:lnTo>
                  <a:pt x="913496" y="510425"/>
                </a:lnTo>
                <a:lnTo>
                  <a:pt x="888356" y="520215"/>
                </a:lnTo>
                <a:lnTo>
                  <a:pt x="862952" y="530270"/>
                </a:lnTo>
                <a:lnTo>
                  <a:pt x="838077" y="540854"/>
                </a:lnTo>
                <a:lnTo>
                  <a:pt x="813202" y="551703"/>
                </a:lnTo>
                <a:lnTo>
                  <a:pt x="788327" y="563346"/>
                </a:lnTo>
                <a:lnTo>
                  <a:pt x="763981" y="574988"/>
                </a:lnTo>
                <a:lnTo>
                  <a:pt x="739635" y="587160"/>
                </a:lnTo>
                <a:lnTo>
                  <a:pt x="715819" y="599861"/>
                </a:lnTo>
                <a:lnTo>
                  <a:pt x="692002" y="612827"/>
                </a:lnTo>
                <a:lnTo>
                  <a:pt x="668450" y="626322"/>
                </a:lnTo>
                <a:lnTo>
                  <a:pt x="653367" y="650666"/>
                </a:lnTo>
                <a:lnTo>
                  <a:pt x="638812" y="675274"/>
                </a:lnTo>
                <a:lnTo>
                  <a:pt x="624787" y="700147"/>
                </a:lnTo>
                <a:lnTo>
                  <a:pt x="611555" y="724755"/>
                </a:lnTo>
                <a:lnTo>
                  <a:pt x="598589" y="750422"/>
                </a:lnTo>
                <a:lnTo>
                  <a:pt x="585886" y="775824"/>
                </a:lnTo>
                <a:lnTo>
                  <a:pt x="573714" y="801491"/>
                </a:lnTo>
                <a:lnTo>
                  <a:pt x="562335" y="827158"/>
                </a:lnTo>
                <a:lnTo>
                  <a:pt x="550691" y="853618"/>
                </a:lnTo>
                <a:lnTo>
                  <a:pt x="540106" y="879550"/>
                </a:lnTo>
                <a:lnTo>
                  <a:pt x="529785" y="906275"/>
                </a:lnTo>
                <a:lnTo>
                  <a:pt x="519729" y="933000"/>
                </a:lnTo>
                <a:lnTo>
                  <a:pt x="510468" y="959990"/>
                </a:lnTo>
                <a:lnTo>
                  <a:pt x="501470" y="986980"/>
                </a:lnTo>
                <a:lnTo>
                  <a:pt x="492737" y="1013969"/>
                </a:lnTo>
                <a:lnTo>
                  <a:pt x="484799" y="1041488"/>
                </a:lnTo>
                <a:lnTo>
                  <a:pt x="506763" y="1031963"/>
                </a:lnTo>
                <a:lnTo>
                  <a:pt x="528727" y="1022966"/>
                </a:lnTo>
                <a:lnTo>
                  <a:pt x="550956" y="1014234"/>
                </a:lnTo>
                <a:lnTo>
                  <a:pt x="573449" y="1005767"/>
                </a:lnTo>
                <a:lnTo>
                  <a:pt x="595678" y="997564"/>
                </a:lnTo>
                <a:lnTo>
                  <a:pt x="618171" y="989890"/>
                </a:lnTo>
                <a:lnTo>
                  <a:pt x="640664" y="981952"/>
                </a:lnTo>
                <a:lnTo>
                  <a:pt x="663422" y="974543"/>
                </a:lnTo>
                <a:lnTo>
                  <a:pt x="695972" y="964753"/>
                </a:lnTo>
                <a:lnTo>
                  <a:pt x="728786" y="954962"/>
                </a:lnTo>
                <a:lnTo>
                  <a:pt x="761599" y="945966"/>
                </a:lnTo>
                <a:lnTo>
                  <a:pt x="794943" y="937234"/>
                </a:lnTo>
                <a:lnTo>
                  <a:pt x="828021" y="929296"/>
                </a:lnTo>
                <a:lnTo>
                  <a:pt x="861364" y="921622"/>
                </a:lnTo>
                <a:lnTo>
                  <a:pt x="894707" y="914213"/>
                </a:lnTo>
                <a:lnTo>
                  <a:pt x="928050" y="907333"/>
                </a:lnTo>
                <a:lnTo>
                  <a:pt x="934931" y="876374"/>
                </a:lnTo>
                <a:lnTo>
                  <a:pt x="941546" y="845416"/>
                </a:lnTo>
                <a:lnTo>
                  <a:pt x="949221" y="815251"/>
                </a:lnTo>
                <a:lnTo>
                  <a:pt x="956895" y="784556"/>
                </a:lnTo>
                <a:lnTo>
                  <a:pt x="964834" y="754127"/>
                </a:lnTo>
                <a:lnTo>
                  <a:pt x="973302" y="723697"/>
                </a:lnTo>
                <a:lnTo>
                  <a:pt x="982299" y="693267"/>
                </a:lnTo>
                <a:lnTo>
                  <a:pt x="991561" y="663102"/>
                </a:lnTo>
                <a:lnTo>
                  <a:pt x="1000029" y="637435"/>
                </a:lnTo>
                <a:lnTo>
                  <a:pt x="1008762" y="612033"/>
                </a:lnTo>
                <a:lnTo>
                  <a:pt x="1017759" y="586102"/>
                </a:lnTo>
                <a:lnTo>
                  <a:pt x="1027286" y="560700"/>
                </a:lnTo>
                <a:lnTo>
                  <a:pt x="1037342" y="535562"/>
                </a:lnTo>
                <a:lnTo>
                  <a:pt x="1047133" y="510425"/>
                </a:lnTo>
                <a:lnTo>
                  <a:pt x="1057983" y="485552"/>
                </a:lnTo>
                <a:lnTo>
                  <a:pt x="1068832" y="460679"/>
                </a:lnTo>
                <a:close/>
                <a:moveTo>
                  <a:pt x="1546221" y="395850"/>
                </a:moveTo>
                <a:lnTo>
                  <a:pt x="1521082" y="396115"/>
                </a:lnTo>
                <a:lnTo>
                  <a:pt x="1496471" y="396644"/>
                </a:lnTo>
                <a:lnTo>
                  <a:pt x="1471331" y="397703"/>
                </a:lnTo>
                <a:lnTo>
                  <a:pt x="1446456" y="398761"/>
                </a:lnTo>
                <a:lnTo>
                  <a:pt x="1421581" y="400878"/>
                </a:lnTo>
                <a:lnTo>
                  <a:pt x="1396442" y="402730"/>
                </a:lnTo>
                <a:lnTo>
                  <a:pt x="1371567" y="405112"/>
                </a:lnTo>
                <a:lnTo>
                  <a:pt x="1346956" y="407493"/>
                </a:lnTo>
                <a:lnTo>
                  <a:pt x="1322081" y="410668"/>
                </a:lnTo>
                <a:lnTo>
                  <a:pt x="1297206" y="413843"/>
                </a:lnTo>
                <a:lnTo>
                  <a:pt x="1272331" y="417548"/>
                </a:lnTo>
                <a:lnTo>
                  <a:pt x="1247986" y="421517"/>
                </a:lnTo>
                <a:lnTo>
                  <a:pt x="1223375" y="425486"/>
                </a:lnTo>
                <a:lnTo>
                  <a:pt x="1198500" y="430249"/>
                </a:lnTo>
                <a:lnTo>
                  <a:pt x="1174154" y="435277"/>
                </a:lnTo>
                <a:lnTo>
                  <a:pt x="1149809" y="440569"/>
                </a:lnTo>
                <a:lnTo>
                  <a:pt x="1135519" y="469940"/>
                </a:lnTo>
                <a:lnTo>
                  <a:pt x="1122287" y="499311"/>
                </a:lnTo>
                <a:lnTo>
                  <a:pt x="1109320" y="529476"/>
                </a:lnTo>
                <a:lnTo>
                  <a:pt x="1096883" y="559641"/>
                </a:lnTo>
                <a:lnTo>
                  <a:pt x="1084975" y="590336"/>
                </a:lnTo>
                <a:lnTo>
                  <a:pt x="1073860" y="621030"/>
                </a:lnTo>
                <a:lnTo>
                  <a:pt x="1063275" y="651724"/>
                </a:lnTo>
                <a:lnTo>
                  <a:pt x="1052690" y="682683"/>
                </a:lnTo>
                <a:lnTo>
                  <a:pt x="1045016" y="708879"/>
                </a:lnTo>
                <a:lnTo>
                  <a:pt x="1037342" y="735075"/>
                </a:lnTo>
                <a:lnTo>
                  <a:pt x="1029667" y="761271"/>
                </a:lnTo>
                <a:lnTo>
                  <a:pt x="1022258" y="787467"/>
                </a:lnTo>
                <a:lnTo>
                  <a:pt x="1015378" y="813927"/>
                </a:lnTo>
                <a:lnTo>
                  <a:pt x="1009027" y="840653"/>
                </a:lnTo>
                <a:lnTo>
                  <a:pt x="1002675" y="866849"/>
                </a:lnTo>
                <a:lnTo>
                  <a:pt x="996589" y="893574"/>
                </a:lnTo>
                <a:lnTo>
                  <a:pt x="1021464" y="889340"/>
                </a:lnTo>
                <a:lnTo>
                  <a:pt x="1046339" y="885106"/>
                </a:lnTo>
                <a:lnTo>
                  <a:pt x="1070949" y="881402"/>
                </a:lnTo>
                <a:lnTo>
                  <a:pt x="1095824" y="877697"/>
                </a:lnTo>
                <a:lnTo>
                  <a:pt x="1120699" y="874258"/>
                </a:lnTo>
                <a:lnTo>
                  <a:pt x="1145839" y="871347"/>
                </a:lnTo>
                <a:lnTo>
                  <a:pt x="1170714" y="868172"/>
                </a:lnTo>
                <a:lnTo>
                  <a:pt x="1195854" y="865261"/>
                </a:lnTo>
                <a:lnTo>
                  <a:pt x="1179711" y="874258"/>
                </a:lnTo>
                <a:lnTo>
                  <a:pt x="1163834" y="883783"/>
                </a:lnTo>
                <a:lnTo>
                  <a:pt x="1147956" y="893309"/>
                </a:lnTo>
                <a:lnTo>
                  <a:pt x="1132872" y="903629"/>
                </a:lnTo>
                <a:lnTo>
                  <a:pt x="1117524" y="913684"/>
                </a:lnTo>
                <a:lnTo>
                  <a:pt x="1102705" y="924268"/>
                </a:lnTo>
                <a:lnTo>
                  <a:pt x="1088150" y="935382"/>
                </a:lnTo>
                <a:lnTo>
                  <a:pt x="1073860" y="946760"/>
                </a:lnTo>
                <a:lnTo>
                  <a:pt x="1028344" y="954169"/>
                </a:lnTo>
                <a:lnTo>
                  <a:pt x="1005586" y="957873"/>
                </a:lnTo>
                <a:lnTo>
                  <a:pt x="982828" y="961842"/>
                </a:lnTo>
                <a:lnTo>
                  <a:pt x="978859" y="984069"/>
                </a:lnTo>
                <a:lnTo>
                  <a:pt x="974890" y="1006296"/>
                </a:lnTo>
                <a:lnTo>
                  <a:pt x="967480" y="1050485"/>
                </a:lnTo>
                <a:lnTo>
                  <a:pt x="956366" y="1064245"/>
                </a:lnTo>
                <a:lnTo>
                  <a:pt x="944987" y="1078269"/>
                </a:lnTo>
                <a:lnTo>
                  <a:pt x="934401" y="1092028"/>
                </a:lnTo>
                <a:lnTo>
                  <a:pt x="924346" y="1106317"/>
                </a:lnTo>
                <a:lnTo>
                  <a:pt x="914290" y="1120870"/>
                </a:lnTo>
                <a:lnTo>
                  <a:pt x="904498" y="1135424"/>
                </a:lnTo>
                <a:lnTo>
                  <a:pt x="895237" y="1150771"/>
                </a:lnTo>
                <a:lnTo>
                  <a:pt x="886239" y="1165853"/>
                </a:lnTo>
                <a:lnTo>
                  <a:pt x="888885" y="1142039"/>
                </a:lnTo>
                <a:lnTo>
                  <a:pt x="892061" y="1118224"/>
                </a:lnTo>
                <a:lnTo>
                  <a:pt x="895501" y="1094410"/>
                </a:lnTo>
                <a:lnTo>
                  <a:pt x="898941" y="1070331"/>
                </a:lnTo>
                <a:lnTo>
                  <a:pt x="902381" y="1046781"/>
                </a:lnTo>
                <a:lnTo>
                  <a:pt x="906351" y="1022966"/>
                </a:lnTo>
                <a:lnTo>
                  <a:pt x="910320" y="999152"/>
                </a:lnTo>
                <a:lnTo>
                  <a:pt x="914554" y="975602"/>
                </a:lnTo>
                <a:lnTo>
                  <a:pt x="885181" y="981952"/>
                </a:lnTo>
                <a:lnTo>
                  <a:pt x="856072" y="988567"/>
                </a:lnTo>
                <a:lnTo>
                  <a:pt x="826962" y="995712"/>
                </a:lnTo>
                <a:lnTo>
                  <a:pt x="798118" y="1003121"/>
                </a:lnTo>
                <a:lnTo>
                  <a:pt x="769274" y="1010530"/>
                </a:lnTo>
                <a:lnTo>
                  <a:pt x="740429" y="1018732"/>
                </a:lnTo>
                <a:lnTo>
                  <a:pt x="711585" y="1026935"/>
                </a:lnTo>
                <a:lnTo>
                  <a:pt x="683005" y="1035932"/>
                </a:lnTo>
                <a:lnTo>
                  <a:pt x="654954" y="1045193"/>
                </a:lnTo>
                <a:lnTo>
                  <a:pt x="627168" y="1054983"/>
                </a:lnTo>
                <a:lnTo>
                  <a:pt x="599382" y="1064774"/>
                </a:lnTo>
                <a:lnTo>
                  <a:pt x="571861" y="1075358"/>
                </a:lnTo>
                <a:lnTo>
                  <a:pt x="544604" y="1086207"/>
                </a:lnTo>
                <a:lnTo>
                  <a:pt x="517348" y="1097320"/>
                </a:lnTo>
                <a:lnTo>
                  <a:pt x="490356" y="1109228"/>
                </a:lnTo>
                <a:lnTo>
                  <a:pt x="463628" y="1121664"/>
                </a:lnTo>
                <a:lnTo>
                  <a:pt x="458071" y="1146802"/>
                </a:lnTo>
                <a:lnTo>
                  <a:pt x="452514" y="1171939"/>
                </a:lnTo>
                <a:lnTo>
                  <a:pt x="447486" y="1197077"/>
                </a:lnTo>
                <a:lnTo>
                  <a:pt x="442458" y="1222479"/>
                </a:lnTo>
                <a:lnTo>
                  <a:pt x="438224" y="1247616"/>
                </a:lnTo>
                <a:lnTo>
                  <a:pt x="433990" y="1273019"/>
                </a:lnTo>
                <a:lnTo>
                  <a:pt x="430285" y="1298421"/>
                </a:lnTo>
                <a:lnTo>
                  <a:pt x="427110" y="1324088"/>
                </a:lnTo>
                <a:lnTo>
                  <a:pt x="424199" y="1349490"/>
                </a:lnTo>
                <a:lnTo>
                  <a:pt x="421288" y="1374892"/>
                </a:lnTo>
                <a:lnTo>
                  <a:pt x="419171" y="1400823"/>
                </a:lnTo>
                <a:lnTo>
                  <a:pt x="417054" y="1426490"/>
                </a:lnTo>
                <a:lnTo>
                  <a:pt x="415466" y="1452157"/>
                </a:lnTo>
                <a:lnTo>
                  <a:pt x="414143" y="1477559"/>
                </a:lnTo>
                <a:lnTo>
                  <a:pt x="413349" y="1503490"/>
                </a:lnTo>
                <a:lnTo>
                  <a:pt x="412820" y="1529157"/>
                </a:lnTo>
                <a:lnTo>
                  <a:pt x="780653" y="1529157"/>
                </a:lnTo>
                <a:lnTo>
                  <a:pt x="780123" y="1545298"/>
                </a:lnTo>
                <a:lnTo>
                  <a:pt x="780123" y="1561439"/>
                </a:lnTo>
                <a:lnTo>
                  <a:pt x="780123" y="1577580"/>
                </a:lnTo>
                <a:lnTo>
                  <a:pt x="780653" y="1593721"/>
                </a:lnTo>
                <a:lnTo>
                  <a:pt x="412820" y="1593721"/>
                </a:lnTo>
                <a:lnTo>
                  <a:pt x="413349" y="1619123"/>
                </a:lnTo>
                <a:lnTo>
                  <a:pt x="414143" y="1644790"/>
                </a:lnTo>
                <a:lnTo>
                  <a:pt x="415466" y="1670721"/>
                </a:lnTo>
                <a:lnTo>
                  <a:pt x="417054" y="1696388"/>
                </a:lnTo>
                <a:lnTo>
                  <a:pt x="419171" y="1722055"/>
                </a:lnTo>
                <a:lnTo>
                  <a:pt x="421288" y="1747457"/>
                </a:lnTo>
                <a:lnTo>
                  <a:pt x="424199" y="1773388"/>
                </a:lnTo>
                <a:lnTo>
                  <a:pt x="427110" y="1798790"/>
                </a:lnTo>
                <a:lnTo>
                  <a:pt x="430285" y="1824192"/>
                </a:lnTo>
                <a:lnTo>
                  <a:pt x="433990" y="1849595"/>
                </a:lnTo>
                <a:lnTo>
                  <a:pt x="438224" y="1874997"/>
                </a:lnTo>
                <a:lnTo>
                  <a:pt x="442458" y="1900399"/>
                </a:lnTo>
                <a:lnTo>
                  <a:pt x="447486" y="1925801"/>
                </a:lnTo>
                <a:lnTo>
                  <a:pt x="452514" y="1950939"/>
                </a:lnTo>
                <a:lnTo>
                  <a:pt x="458071" y="1976076"/>
                </a:lnTo>
                <a:lnTo>
                  <a:pt x="463628" y="2001214"/>
                </a:lnTo>
                <a:lnTo>
                  <a:pt x="490356" y="2013386"/>
                </a:lnTo>
                <a:lnTo>
                  <a:pt x="517348" y="2025028"/>
                </a:lnTo>
                <a:lnTo>
                  <a:pt x="544604" y="2036671"/>
                </a:lnTo>
                <a:lnTo>
                  <a:pt x="571861" y="2047520"/>
                </a:lnTo>
                <a:lnTo>
                  <a:pt x="599382" y="2058104"/>
                </a:lnTo>
                <a:lnTo>
                  <a:pt x="627168" y="2067894"/>
                </a:lnTo>
                <a:lnTo>
                  <a:pt x="654954" y="2077420"/>
                </a:lnTo>
                <a:lnTo>
                  <a:pt x="683005" y="2086946"/>
                </a:lnTo>
                <a:lnTo>
                  <a:pt x="711585" y="2095414"/>
                </a:lnTo>
                <a:lnTo>
                  <a:pt x="740429" y="2103881"/>
                </a:lnTo>
                <a:lnTo>
                  <a:pt x="769274" y="2112084"/>
                </a:lnTo>
                <a:lnTo>
                  <a:pt x="798118" y="2119757"/>
                </a:lnTo>
                <a:lnTo>
                  <a:pt x="827227" y="2127166"/>
                </a:lnTo>
                <a:lnTo>
                  <a:pt x="856072" y="2134311"/>
                </a:lnTo>
                <a:lnTo>
                  <a:pt x="885181" y="2140926"/>
                </a:lnTo>
                <a:lnTo>
                  <a:pt x="914554" y="2147276"/>
                </a:lnTo>
                <a:lnTo>
                  <a:pt x="910320" y="2123462"/>
                </a:lnTo>
                <a:lnTo>
                  <a:pt x="906351" y="2099912"/>
                </a:lnTo>
                <a:lnTo>
                  <a:pt x="902646" y="2076097"/>
                </a:lnTo>
                <a:lnTo>
                  <a:pt x="898941" y="2052547"/>
                </a:lnTo>
                <a:lnTo>
                  <a:pt x="895501" y="2028468"/>
                </a:lnTo>
                <a:lnTo>
                  <a:pt x="892061" y="2004654"/>
                </a:lnTo>
                <a:lnTo>
                  <a:pt x="886239" y="1956760"/>
                </a:lnTo>
                <a:lnTo>
                  <a:pt x="895237" y="1972107"/>
                </a:lnTo>
                <a:lnTo>
                  <a:pt x="904498" y="1986925"/>
                </a:lnTo>
                <a:lnTo>
                  <a:pt x="914290" y="2001743"/>
                </a:lnTo>
                <a:lnTo>
                  <a:pt x="924346" y="2016561"/>
                </a:lnTo>
                <a:lnTo>
                  <a:pt x="934401" y="2030585"/>
                </a:lnTo>
                <a:lnTo>
                  <a:pt x="944987" y="2044609"/>
                </a:lnTo>
                <a:lnTo>
                  <a:pt x="956366" y="2058633"/>
                </a:lnTo>
                <a:lnTo>
                  <a:pt x="967480" y="2071864"/>
                </a:lnTo>
                <a:lnTo>
                  <a:pt x="974890" y="2116582"/>
                </a:lnTo>
                <a:lnTo>
                  <a:pt x="978859" y="2138544"/>
                </a:lnTo>
                <a:lnTo>
                  <a:pt x="982828" y="2161036"/>
                </a:lnTo>
                <a:lnTo>
                  <a:pt x="1005586" y="2165005"/>
                </a:lnTo>
                <a:lnTo>
                  <a:pt x="1028344" y="2168709"/>
                </a:lnTo>
                <a:lnTo>
                  <a:pt x="1073860" y="2175854"/>
                </a:lnTo>
                <a:lnTo>
                  <a:pt x="1088150" y="2187232"/>
                </a:lnTo>
                <a:lnTo>
                  <a:pt x="1102705" y="2198081"/>
                </a:lnTo>
                <a:lnTo>
                  <a:pt x="1117524" y="2209194"/>
                </a:lnTo>
                <a:lnTo>
                  <a:pt x="1132872" y="2219249"/>
                </a:lnTo>
                <a:lnTo>
                  <a:pt x="1148221" y="2229304"/>
                </a:lnTo>
                <a:lnTo>
                  <a:pt x="1163834" y="2239094"/>
                </a:lnTo>
                <a:lnTo>
                  <a:pt x="1179711" y="2248091"/>
                </a:lnTo>
                <a:lnTo>
                  <a:pt x="1195854" y="2257088"/>
                </a:lnTo>
                <a:lnTo>
                  <a:pt x="1170714" y="2254442"/>
                </a:lnTo>
                <a:lnTo>
                  <a:pt x="1145839" y="2251531"/>
                </a:lnTo>
                <a:lnTo>
                  <a:pt x="1120964" y="2248091"/>
                </a:lnTo>
                <a:lnTo>
                  <a:pt x="1095824" y="2244651"/>
                </a:lnTo>
                <a:lnTo>
                  <a:pt x="1070949" y="2241211"/>
                </a:lnTo>
                <a:lnTo>
                  <a:pt x="1046339" y="2237507"/>
                </a:lnTo>
                <a:lnTo>
                  <a:pt x="1021464" y="2233538"/>
                </a:lnTo>
                <a:lnTo>
                  <a:pt x="996589" y="2229304"/>
                </a:lnTo>
                <a:lnTo>
                  <a:pt x="1002675" y="2256029"/>
                </a:lnTo>
                <a:lnTo>
                  <a:pt x="1009027" y="2282225"/>
                </a:lnTo>
                <a:lnTo>
                  <a:pt x="1015378" y="2308950"/>
                </a:lnTo>
                <a:lnTo>
                  <a:pt x="1022258" y="2335411"/>
                </a:lnTo>
                <a:lnTo>
                  <a:pt x="1029667" y="2361342"/>
                </a:lnTo>
                <a:lnTo>
                  <a:pt x="1037342" y="2387803"/>
                </a:lnTo>
                <a:lnTo>
                  <a:pt x="1045016" y="2413734"/>
                </a:lnTo>
                <a:lnTo>
                  <a:pt x="1052690" y="2439930"/>
                </a:lnTo>
                <a:lnTo>
                  <a:pt x="1063275" y="2470889"/>
                </a:lnTo>
                <a:lnTo>
                  <a:pt x="1073860" y="2501848"/>
                </a:lnTo>
                <a:lnTo>
                  <a:pt x="1084975" y="2532542"/>
                </a:lnTo>
                <a:lnTo>
                  <a:pt x="1096883" y="2562972"/>
                </a:lnTo>
                <a:lnTo>
                  <a:pt x="1109320" y="2593402"/>
                </a:lnTo>
                <a:lnTo>
                  <a:pt x="1122287" y="2623567"/>
                </a:lnTo>
                <a:lnTo>
                  <a:pt x="1135519" y="2652938"/>
                </a:lnTo>
                <a:lnTo>
                  <a:pt x="1149809" y="2682309"/>
                </a:lnTo>
                <a:lnTo>
                  <a:pt x="1174419" y="2687601"/>
                </a:lnTo>
                <a:lnTo>
                  <a:pt x="1198500" y="2692629"/>
                </a:lnTo>
                <a:lnTo>
                  <a:pt x="1223375" y="2697392"/>
                </a:lnTo>
                <a:lnTo>
                  <a:pt x="1247986" y="2701361"/>
                </a:lnTo>
                <a:lnTo>
                  <a:pt x="1272596" y="2705330"/>
                </a:lnTo>
                <a:lnTo>
                  <a:pt x="1297206" y="2709034"/>
                </a:lnTo>
                <a:lnTo>
                  <a:pt x="1322081" y="2712210"/>
                </a:lnTo>
                <a:lnTo>
                  <a:pt x="1346956" y="2715385"/>
                </a:lnTo>
                <a:lnTo>
                  <a:pt x="1371567" y="2717766"/>
                </a:lnTo>
                <a:lnTo>
                  <a:pt x="1396442" y="2720148"/>
                </a:lnTo>
                <a:lnTo>
                  <a:pt x="1421581" y="2722000"/>
                </a:lnTo>
                <a:lnTo>
                  <a:pt x="1446456" y="2723588"/>
                </a:lnTo>
                <a:lnTo>
                  <a:pt x="1471331" y="2725175"/>
                </a:lnTo>
                <a:lnTo>
                  <a:pt x="1496471" y="2726234"/>
                </a:lnTo>
                <a:lnTo>
                  <a:pt x="1521082" y="2726763"/>
                </a:lnTo>
                <a:lnTo>
                  <a:pt x="1546221" y="2727028"/>
                </a:lnTo>
                <a:lnTo>
                  <a:pt x="1546221" y="2350758"/>
                </a:lnTo>
                <a:lnTo>
                  <a:pt x="1558129" y="2351023"/>
                </a:lnTo>
                <a:lnTo>
                  <a:pt x="1569773" y="2351552"/>
                </a:lnTo>
                <a:lnTo>
                  <a:pt x="1590414" y="2351023"/>
                </a:lnTo>
                <a:lnTo>
                  <a:pt x="1610526" y="2350229"/>
                </a:lnTo>
                <a:lnTo>
                  <a:pt x="1610526" y="2726763"/>
                </a:lnTo>
                <a:lnTo>
                  <a:pt x="1635930" y="2725705"/>
                </a:lnTo>
                <a:lnTo>
                  <a:pt x="1661070" y="2724646"/>
                </a:lnTo>
                <a:lnTo>
                  <a:pt x="1686474" y="2723323"/>
                </a:lnTo>
                <a:lnTo>
                  <a:pt x="1711614" y="2721471"/>
                </a:lnTo>
                <a:lnTo>
                  <a:pt x="1736753" y="2719354"/>
                </a:lnTo>
                <a:lnTo>
                  <a:pt x="1761893" y="2716708"/>
                </a:lnTo>
                <a:lnTo>
                  <a:pt x="1787297" y="2714062"/>
                </a:lnTo>
                <a:lnTo>
                  <a:pt x="1812172" y="2710887"/>
                </a:lnTo>
                <a:lnTo>
                  <a:pt x="1837312" y="2707447"/>
                </a:lnTo>
                <a:lnTo>
                  <a:pt x="1862452" y="2703478"/>
                </a:lnTo>
                <a:lnTo>
                  <a:pt x="1887327" y="2699509"/>
                </a:lnTo>
                <a:lnTo>
                  <a:pt x="1912466" y="2695010"/>
                </a:lnTo>
                <a:lnTo>
                  <a:pt x="1937341" y="2690247"/>
                </a:lnTo>
                <a:lnTo>
                  <a:pt x="1961952" y="2684955"/>
                </a:lnTo>
                <a:lnTo>
                  <a:pt x="1986562" y="2679663"/>
                </a:lnTo>
                <a:lnTo>
                  <a:pt x="2011437" y="2673577"/>
                </a:lnTo>
                <a:lnTo>
                  <a:pt x="2024668" y="2645529"/>
                </a:lnTo>
                <a:lnTo>
                  <a:pt x="2037371" y="2616687"/>
                </a:lnTo>
                <a:lnTo>
                  <a:pt x="2049808" y="2587845"/>
                </a:lnTo>
                <a:lnTo>
                  <a:pt x="2061716" y="2558738"/>
                </a:lnTo>
                <a:lnTo>
                  <a:pt x="2072831" y="2529102"/>
                </a:lnTo>
                <a:lnTo>
                  <a:pt x="2083681" y="2499731"/>
                </a:lnTo>
                <a:lnTo>
                  <a:pt x="2094001" y="2469831"/>
                </a:lnTo>
                <a:lnTo>
                  <a:pt x="2103792" y="2439930"/>
                </a:lnTo>
                <a:lnTo>
                  <a:pt x="2112260" y="2413205"/>
                </a:lnTo>
                <a:lnTo>
                  <a:pt x="2120199" y="2386215"/>
                </a:lnTo>
                <a:lnTo>
                  <a:pt x="2128138" y="2358961"/>
                </a:lnTo>
                <a:lnTo>
                  <a:pt x="2135283" y="2331971"/>
                </a:lnTo>
                <a:lnTo>
                  <a:pt x="2142163" y="2304717"/>
                </a:lnTo>
                <a:lnTo>
                  <a:pt x="2149044" y="2277198"/>
                </a:lnTo>
                <a:lnTo>
                  <a:pt x="2155659" y="2249679"/>
                </a:lnTo>
                <a:lnTo>
                  <a:pt x="2161481" y="2222424"/>
                </a:lnTo>
                <a:lnTo>
                  <a:pt x="2135283" y="2226923"/>
                </a:lnTo>
                <a:lnTo>
                  <a:pt x="2108820" y="2231685"/>
                </a:lnTo>
                <a:lnTo>
                  <a:pt x="2082357" y="2235919"/>
                </a:lnTo>
                <a:lnTo>
                  <a:pt x="2055630" y="2240417"/>
                </a:lnTo>
                <a:lnTo>
                  <a:pt x="2029432" y="2244122"/>
                </a:lnTo>
                <a:lnTo>
                  <a:pt x="2002704" y="2247826"/>
                </a:lnTo>
                <a:lnTo>
                  <a:pt x="1976242" y="2251266"/>
                </a:lnTo>
                <a:lnTo>
                  <a:pt x="1949514" y="2254442"/>
                </a:lnTo>
                <a:lnTo>
                  <a:pt x="1965392" y="2245445"/>
                </a:lnTo>
                <a:lnTo>
                  <a:pt x="1981269" y="2235919"/>
                </a:lnTo>
                <a:lnTo>
                  <a:pt x="1996883" y="2226129"/>
                </a:lnTo>
                <a:lnTo>
                  <a:pt x="2012231" y="2216074"/>
                </a:lnTo>
                <a:lnTo>
                  <a:pt x="2027315" y="2205754"/>
                </a:lnTo>
                <a:lnTo>
                  <a:pt x="2042134" y="2195170"/>
                </a:lnTo>
                <a:lnTo>
                  <a:pt x="2056688" y="2184056"/>
                </a:lnTo>
                <a:lnTo>
                  <a:pt x="2070714" y="2172414"/>
                </a:lnTo>
                <a:lnTo>
                  <a:pt x="2096912" y="2168180"/>
                </a:lnTo>
                <a:lnTo>
                  <a:pt x="2123110" y="2163682"/>
                </a:lnTo>
                <a:lnTo>
                  <a:pt x="2149044" y="2158919"/>
                </a:lnTo>
                <a:lnTo>
                  <a:pt x="2175242" y="2153891"/>
                </a:lnTo>
                <a:lnTo>
                  <a:pt x="2180270" y="2127166"/>
                </a:lnTo>
                <a:lnTo>
                  <a:pt x="2184768" y="2100441"/>
                </a:lnTo>
                <a:lnTo>
                  <a:pt x="2189267" y="2073451"/>
                </a:lnTo>
                <a:lnTo>
                  <a:pt x="2193501" y="2046461"/>
                </a:lnTo>
                <a:lnTo>
                  <a:pt x="2204880" y="2031379"/>
                </a:lnTo>
                <a:lnTo>
                  <a:pt x="2216259" y="2016032"/>
                </a:lnTo>
                <a:lnTo>
                  <a:pt x="2226580" y="2000420"/>
                </a:lnTo>
                <a:lnTo>
                  <a:pt x="2237165" y="1984544"/>
                </a:lnTo>
                <a:lnTo>
                  <a:pt x="2247221" y="1968138"/>
                </a:lnTo>
                <a:lnTo>
                  <a:pt x="2257012" y="1951732"/>
                </a:lnTo>
                <a:lnTo>
                  <a:pt x="2266009" y="1934798"/>
                </a:lnTo>
                <a:lnTo>
                  <a:pt x="2275006" y="1918128"/>
                </a:lnTo>
                <a:lnTo>
                  <a:pt x="2272096" y="1945647"/>
                </a:lnTo>
                <a:lnTo>
                  <a:pt x="2268920" y="1973695"/>
                </a:lnTo>
                <a:lnTo>
                  <a:pt x="2265215" y="2001214"/>
                </a:lnTo>
                <a:lnTo>
                  <a:pt x="2261510" y="2029262"/>
                </a:lnTo>
                <a:lnTo>
                  <a:pt x="2257276" y="2056781"/>
                </a:lnTo>
                <a:lnTo>
                  <a:pt x="2253042" y="2084300"/>
                </a:lnTo>
                <a:lnTo>
                  <a:pt x="2248808" y="2112084"/>
                </a:lnTo>
                <a:lnTo>
                  <a:pt x="2243780" y="2139603"/>
                </a:lnTo>
                <a:lnTo>
                  <a:pt x="2268655" y="2133781"/>
                </a:lnTo>
                <a:lnTo>
                  <a:pt x="2293266" y="2127695"/>
                </a:lnTo>
                <a:lnTo>
                  <a:pt x="2318141" y="2121609"/>
                </a:lnTo>
                <a:lnTo>
                  <a:pt x="2342751" y="2114994"/>
                </a:lnTo>
                <a:lnTo>
                  <a:pt x="2367097" y="2108644"/>
                </a:lnTo>
                <a:lnTo>
                  <a:pt x="2391707" y="2101499"/>
                </a:lnTo>
                <a:lnTo>
                  <a:pt x="2416318" y="2094355"/>
                </a:lnTo>
                <a:lnTo>
                  <a:pt x="2440399" y="2086946"/>
                </a:lnTo>
                <a:lnTo>
                  <a:pt x="2473742" y="2076097"/>
                </a:lnTo>
                <a:lnTo>
                  <a:pt x="2506291" y="2064455"/>
                </a:lnTo>
                <a:lnTo>
                  <a:pt x="2538840" y="2052547"/>
                </a:lnTo>
                <a:lnTo>
                  <a:pt x="2571390" y="2040111"/>
                </a:lnTo>
                <a:lnTo>
                  <a:pt x="2603410" y="2026616"/>
                </a:lnTo>
                <a:lnTo>
                  <a:pt x="2619023" y="2019736"/>
                </a:lnTo>
                <a:lnTo>
                  <a:pt x="2634900" y="2012592"/>
                </a:lnTo>
                <a:lnTo>
                  <a:pt x="2650778" y="2005712"/>
                </a:lnTo>
                <a:lnTo>
                  <a:pt x="2666391" y="1998038"/>
                </a:lnTo>
                <a:lnTo>
                  <a:pt x="2681740" y="1990630"/>
                </a:lnTo>
                <a:lnTo>
                  <a:pt x="2697353" y="1982956"/>
                </a:lnTo>
                <a:lnTo>
                  <a:pt x="2702645" y="1959141"/>
                </a:lnTo>
                <a:lnTo>
                  <a:pt x="2707673" y="1934798"/>
                </a:lnTo>
                <a:lnTo>
                  <a:pt x="2712172" y="1910719"/>
                </a:lnTo>
                <a:lnTo>
                  <a:pt x="2716670" y="1886375"/>
                </a:lnTo>
                <a:lnTo>
                  <a:pt x="2720640" y="1862296"/>
                </a:lnTo>
                <a:lnTo>
                  <a:pt x="2724345" y="1838217"/>
                </a:lnTo>
                <a:lnTo>
                  <a:pt x="2727785" y="1813873"/>
                </a:lnTo>
                <a:lnTo>
                  <a:pt x="2730696" y="1789529"/>
                </a:lnTo>
                <a:lnTo>
                  <a:pt x="2733607" y="1764921"/>
                </a:lnTo>
                <a:lnTo>
                  <a:pt x="2735988" y="1740577"/>
                </a:lnTo>
                <a:lnTo>
                  <a:pt x="2738370" y="1716233"/>
                </a:lnTo>
                <a:lnTo>
                  <a:pt x="2739693" y="1691625"/>
                </a:lnTo>
                <a:lnTo>
                  <a:pt x="2741281" y="1667281"/>
                </a:lnTo>
                <a:lnTo>
                  <a:pt x="2742604" y="1642673"/>
                </a:lnTo>
                <a:lnTo>
                  <a:pt x="2743663" y="1618065"/>
                </a:lnTo>
                <a:lnTo>
                  <a:pt x="2744192" y="1593721"/>
                </a:lnTo>
                <a:lnTo>
                  <a:pt x="2359423" y="1593721"/>
                </a:lnTo>
                <a:lnTo>
                  <a:pt x="2359952" y="1577580"/>
                </a:lnTo>
                <a:lnTo>
                  <a:pt x="2359952" y="1561439"/>
                </a:lnTo>
                <a:lnTo>
                  <a:pt x="2359952" y="1545298"/>
                </a:lnTo>
                <a:lnTo>
                  <a:pt x="2359423" y="1529157"/>
                </a:lnTo>
                <a:lnTo>
                  <a:pt x="2744192" y="1529157"/>
                </a:lnTo>
                <a:lnTo>
                  <a:pt x="2743663" y="1504549"/>
                </a:lnTo>
                <a:lnTo>
                  <a:pt x="2742604" y="1480205"/>
                </a:lnTo>
                <a:lnTo>
                  <a:pt x="2741281" y="1455597"/>
                </a:lnTo>
                <a:lnTo>
                  <a:pt x="2739693" y="1431253"/>
                </a:lnTo>
                <a:lnTo>
                  <a:pt x="2738370" y="1406645"/>
                </a:lnTo>
                <a:lnTo>
                  <a:pt x="2735988" y="1382036"/>
                </a:lnTo>
                <a:lnTo>
                  <a:pt x="2733607" y="1357692"/>
                </a:lnTo>
                <a:lnTo>
                  <a:pt x="2730696" y="1333349"/>
                </a:lnTo>
                <a:lnTo>
                  <a:pt x="2727785" y="1309005"/>
                </a:lnTo>
                <a:lnTo>
                  <a:pt x="2724345" y="1284661"/>
                </a:lnTo>
                <a:lnTo>
                  <a:pt x="2720640" y="1260318"/>
                </a:lnTo>
                <a:lnTo>
                  <a:pt x="2716670" y="1235974"/>
                </a:lnTo>
                <a:lnTo>
                  <a:pt x="2712172" y="1211895"/>
                </a:lnTo>
                <a:lnTo>
                  <a:pt x="2707673" y="1188080"/>
                </a:lnTo>
                <a:lnTo>
                  <a:pt x="2702645" y="1163736"/>
                </a:lnTo>
                <a:lnTo>
                  <a:pt x="2697353" y="1139922"/>
                </a:lnTo>
                <a:lnTo>
                  <a:pt x="2681740" y="1132248"/>
                </a:lnTo>
                <a:lnTo>
                  <a:pt x="2666391" y="1124575"/>
                </a:lnTo>
                <a:lnTo>
                  <a:pt x="2650778" y="1117166"/>
                </a:lnTo>
                <a:lnTo>
                  <a:pt x="2634900" y="1110021"/>
                </a:lnTo>
                <a:lnTo>
                  <a:pt x="2619023" y="1102877"/>
                </a:lnTo>
                <a:lnTo>
                  <a:pt x="2603410" y="1096262"/>
                </a:lnTo>
                <a:lnTo>
                  <a:pt x="2571390" y="1082767"/>
                </a:lnTo>
                <a:lnTo>
                  <a:pt x="2538840" y="1070331"/>
                </a:lnTo>
                <a:lnTo>
                  <a:pt x="2506291" y="1058423"/>
                </a:lnTo>
                <a:lnTo>
                  <a:pt x="2473213" y="1046781"/>
                </a:lnTo>
                <a:lnTo>
                  <a:pt x="2440399" y="1035932"/>
                </a:lnTo>
                <a:lnTo>
                  <a:pt x="2416318" y="1028523"/>
                </a:lnTo>
                <a:lnTo>
                  <a:pt x="2391707" y="1021114"/>
                </a:lnTo>
                <a:lnTo>
                  <a:pt x="2367097" y="1014234"/>
                </a:lnTo>
                <a:lnTo>
                  <a:pt x="2342751" y="1007354"/>
                </a:lnTo>
                <a:lnTo>
                  <a:pt x="2318141" y="1001268"/>
                </a:lnTo>
                <a:lnTo>
                  <a:pt x="2293266" y="994918"/>
                </a:lnTo>
                <a:lnTo>
                  <a:pt x="2268655" y="988832"/>
                </a:lnTo>
                <a:lnTo>
                  <a:pt x="2243780" y="983275"/>
                </a:lnTo>
                <a:lnTo>
                  <a:pt x="2248808" y="1010794"/>
                </a:lnTo>
                <a:lnTo>
                  <a:pt x="2253042" y="1038578"/>
                </a:lnTo>
                <a:lnTo>
                  <a:pt x="2257276" y="1066097"/>
                </a:lnTo>
                <a:lnTo>
                  <a:pt x="2261510" y="1093616"/>
                </a:lnTo>
                <a:lnTo>
                  <a:pt x="2265215" y="1121399"/>
                </a:lnTo>
                <a:lnTo>
                  <a:pt x="2268920" y="1149183"/>
                </a:lnTo>
                <a:lnTo>
                  <a:pt x="2272096" y="1176702"/>
                </a:lnTo>
                <a:lnTo>
                  <a:pt x="2275006" y="1204750"/>
                </a:lnTo>
                <a:lnTo>
                  <a:pt x="2266009" y="1187551"/>
                </a:lnTo>
                <a:lnTo>
                  <a:pt x="2257012" y="1170881"/>
                </a:lnTo>
                <a:lnTo>
                  <a:pt x="2247221" y="1154475"/>
                </a:lnTo>
                <a:lnTo>
                  <a:pt x="2237165" y="1138334"/>
                </a:lnTo>
                <a:lnTo>
                  <a:pt x="2226580" y="1122193"/>
                </a:lnTo>
                <a:lnTo>
                  <a:pt x="2216259" y="1106582"/>
                </a:lnTo>
                <a:lnTo>
                  <a:pt x="2204880" y="1091234"/>
                </a:lnTo>
                <a:lnTo>
                  <a:pt x="2193501" y="1075887"/>
                </a:lnTo>
                <a:lnTo>
                  <a:pt x="2189267" y="1049427"/>
                </a:lnTo>
                <a:lnTo>
                  <a:pt x="2184768" y="1022437"/>
                </a:lnTo>
                <a:lnTo>
                  <a:pt x="2180270" y="995712"/>
                </a:lnTo>
                <a:lnTo>
                  <a:pt x="2175242" y="968722"/>
                </a:lnTo>
                <a:lnTo>
                  <a:pt x="2149044" y="963694"/>
                </a:lnTo>
                <a:lnTo>
                  <a:pt x="2123110" y="958931"/>
                </a:lnTo>
                <a:lnTo>
                  <a:pt x="2096912" y="954698"/>
                </a:lnTo>
                <a:lnTo>
                  <a:pt x="2070978" y="950464"/>
                </a:lnTo>
                <a:lnTo>
                  <a:pt x="2056688" y="938821"/>
                </a:lnTo>
                <a:lnTo>
                  <a:pt x="2042134" y="927708"/>
                </a:lnTo>
                <a:lnTo>
                  <a:pt x="2027315" y="917124"/>
                </a:lnTo>
                <a:lnTo>
                  <a:pt x="2012231" y="906540"/>
                </a:lnTo>
                <a:lnTo>
                  <a:pt x="1997147" y="896484"/>
                </a:lnTo>
                <a:lnTo>
                  <a:pt x="1981269" y="886694"/>
                </a:lnTo>
                <a:lnTo>
                  <a:pt x="1965656" y="877433"/>
                </a:lnTo>
                <a:lnTo>
                  <a:pt x="1949514" y="868436"/>
                </a:lnTo>
                <a:lnTo>
                  <a:pt x="1976242" y="871612"/>
                </a:lnTo>
                <a:lnTo>
                  <a:pt x="2002969" y="875051"/>
                </a:lnTo>
                <a:lnTo>
                  <a:pt x="2029432" y="878756"/>
                </a:lnTo>
                <a:lnTo>
                  <a:pt x="2056159" y="882460"/>
                </a:lnTo>
                <a:lnTo>
                  <a:pt x="2082357" y="886429"/>
                </a:lnTo>
                <a:lnTo>
                  <a:pt x="2108820" y="891192"/>
                </a:lnTo>
                <a:lnTo>
                  <a:pt x="2135283" y="895426"/>
                </a:lnTo>
                <a:lnTo>
                  <a:pt x="2161481" y="900454"/>
                </a:lnTo>
                <a:lnTo>
                  <a:pt x="2155659" y="872935"/>
                </a:lnTo>
                <a:lnTo>
                  <a:pt x="2149044" y="845416"/>
                </a:lnTo>
                <a:lnTo>
                  <a:pt x="2142163" y="818161"/>
                </a:lnTo>
                <a:lnTo>
                  <a:pt x="2135283" y="790907"/>
                </a:lnTo>
                <a:lnTo>
                  <a:pt x="2128138" y="763652"/>
                </a:lnTo>
                <a:lnTo>
                  <a:pt x="2120199" y="736663"/>
                </a:lnTo>
                <a:lnTo>
                  <a:pt x="2112260" y="709673"/>
                </a:lnTo>
                <a:lnTo>
                  <a:pt x="2103792" y="682683"/>
                </a:lnTo>
                <a:lnTo>
                  <a:pt x="2094001" y="653047"/>
                </a:lnTo>
                <a:lnTo>
                  <a:pt x="2083681" y="623147"/>
                </a:lnTo>
                <a:lnTo>
                  <a:pt x="2072831" y="593775"/>
                </a:lnTo>
                <a:lnTo>
                  <a:pt x="2061716" y="564140"/>
                </a:lnTo>
                <a:lnTo>
                  <a:pt x="2049808" y="535033"/>
                </a:lnTo>
                <a:lnTo>
                  <a:pt x="2037371" y="506191"/>
                </a:lnTo>
                <a:lnTo>
                  <a:pt x="2024668" y="477349"/>
                </a:lnTo>
                <a:lnTo>
                  <a:pt x="2011437" y="449036"/>
                </a:lnTo>
                <a:lnTo>
                  <a:pt x="1986562" y="443215"/>
                </a:lnTo>
                <a:lnTo>
                  <a:pt x="1961952" y="437658"/>
                </a:lnTo>
                <a:lnTo>
                  <a:pt x="1937341" y="432631"/>
                </a:lnTo>
                <a:lnTo>
                  <a:pt x="1912466" y="427603"/>
                </a:lnTo>
                <a:lnTo>
                  <a:pt x="1887591" y="423369"/>
                </a:lnTo>
                <a:lnTo>
                  <a:pt x="1862452" y="419136"/>
                </a:lnTo>
                <a:lnTo>
                  <a:pt x="1837312" y="415431"/>
                </a:lnTo>
                <a:lnTo>
                  <a:pt x="1812437" y="411991"/>
                </a:lnTo>
                <a:lnTo>
                  <a:pt x="1787297" y="408816"/>
                </a:lnTo>
                <a:lnTo>
                  <a:pt x="1762158" y="405905"/>
                </a:lnTo>
                <a:lnTo>
                  <a:pt x="1736753" y="403524"/>
                </a:lnTo>
                <a:lnTo>
                  <a:pt x="1711614" y="401407"/>
                </a:lnTo>
                <a:lnTo>
                  <a:pt x="1686474" y="399555"/>
                </a:lnTo>
                <a:lnTo>
                  <a:pt x="1661070" y="398232"/>
                </a:lnTo>
                <a:lnTo>
                  <a:pt x="1635930" y="396909"/>
                </a:lnTo>
                <a:lnTo>
                  <a:pt x="1610526" y="396115"/>
                </a:lnTo>
                <a:lnTo>
                  <a:pt x="1610526" y="772384"/>
                </a:lnTo>
                <a:lnTo>
                  <a:pt x="1590414" y="771591"/>
                </a:lnTo>
                <a:lnTo>
                  <a:pt x="1569773" y="771326"/>
                </a:lnTo>
                <a:lnTo>
                  <a:pt x="1558129" y="771591"/>
                </a:lnTo>
                <a:lnTo>
                  <a:pt x="1546221" y="772120"/>
                </a:lnTo>
                <a:lnTo>
                  <a:pt x="1546221" y="395850"/>
                </a:lnTo>
                <a:close/>
                <a:moveTo>
                  <a:pt x="2146133" y="176227"/>
                </a:moveTo>
                <a:lnTo>
                  <a:pt x="2159099" y="184959"/>
                </a:lnTo>
                <a:lnTo>
                  <a:pt x="2172066" y="193956"/>
                </a:lnTo>
                <a:lnTo>
                  <a:pt x="2185033" y="202953"/>
                </a:lnTo>
                <a:lnTo>
                  <a:pt x="2197735" y="212214"/>
                </a:lnTo>
                <a:lnTo>
                  <a:pt x="2210173" y="221740"/>
                </a:lnTo>
                <a:lnTo>
                  <a:pt x="2222875" y="231265"/>
                </a:lnTo>
                <a:lnTo>
                  <a:pt x="2235048" y="241056"/>
                </a:lnTo>
                <a:lnTo>
                  <a:pt x="2247485" y="250846"/>
                </a:lnTo>
                <a:lnTo>
                  <a:pt x="2259658" y="261166"/>
                </a:lnTo>
                <a:lnTo>
                  <a:pt x="2271302" y="271486"/>
                </a:lnTo>
                <a:lnTo>
                  <a:pt x="2283475" y="281541"/>
                </a:lnTo>
                <a:lnTo>
                  <a:pt x="2294854" y="292125"/>
                </a:lnTo>
                <a:lnTo>
                  <a:pt x="2306762" y="302709"/>
                </a:lnTo>
                <a:lnTo>
                  <a:pt x="2317876" y="313558"/>
                </a:lnTo>
                <a:lnTo>
                  <a:pt x="2329255" y="324407"/>
                </a:lnTo>
                <a:lnTo>
                  <a:pt x="2340634" y="335520"/>
                </a:lnTo>
                <a:lnTo>
                  <a:pt x="2362598" y="358012"/>
                </a:lnTo>
                <a:lnTo>
                  <a:pt x="2384033" y="380768"/>
                </a:lnTo>
                <a:lnTo>
                  <a:pt x="2404674" y="404582"/>
                </a:lnTo>
                <a:lnTo>
                  <a:pt x="2425315" y="428397"/>
                </a:lnTo>
                <a:lnTo>
                  <a:pt x="2445162" y="452741"/>
                </a:lnTo>
                <a:lnTo>
                  <a:pt x="2464215" y="477349"/>
                </a:lnTo>
                <a:lnTo>
                  <a:pt x="2483004" y="502751"/>
                </a:lnTo>
                <a:lnTo>
                  <a:pt x="2501263" y="528153"/>
                </a:lnTo>
                <a:lnTo>
                  <a:pt x="2515289" y="549057"/>
                </a:lnTo>
                <a:lnTo>
                  <a:pt x="2528785" y="569696"/>
                </a:lnTo>
                <a:lnTo>
                  <a:pt x="2542281" y="591129"/>
                </a:lnTo>
                <a:lnTo>
                  <a:pt x="2555247" y="612562"/>
                </a:lnTo>
                <a:lnTo>
                  <a:pt x="2575359" y="625264"/>
                </a:lnTo>
                <a:lnTo>
                  <a:pt x="2595206" y="638758"/>
                </a:lnTo>
                <a:lnTo>
                  <a:pt x="2609232" y="648549"/>
                </a:lnTo>
                <a:lnTo>
                  <a:pt x="2623257" y="658868"/>
                </a:lnTo>
                <a:lnTo>
                  <a:pt x="2636753" y="668659"/>
                </a:lnTo>
                <a:lnTo>
                  <a:pt x="2650513" y="679243"/>
                </a:lnTo>
                <a:lnTo>
                  <a:pt x="2664009" y="689827"/>
                </a:lnTo>
                <a:lnTo>
                  <a:pt x="2677506" y="700412"/>
                </a:lnTo>
                <a:lnTo>
                  <a:pt x="2690737" y="711260"/>
                </a:lnTo>
                <a:lnTo>
                  <a:pt x="2704233" y="722374"/>
                </a:lnTo>
                <a:lnTo>
                  <a:pt x="2717200" y="733487"/>
                </a:lnTo>
                <a:lnTo>
                  <a:pt x="2730166" y="744601"/>
                </a:lnTo>
                <a:lnTo>
                  <a:pt x="2742869" y="756243"/>
                </a:lnTo>
                <a:lnTo>
                  <a:pt x="2755571" y="767886"/>
                </a:lnTo>
                <a:lnTo>
                  <a:pt x="2768008" y="779793"/>
                </a:lnTo>
                <a:lnTo>
                  <a:pt x="2780446" y="791965"/>
                </a:lnTo>
                <a:lnTo>
                  <a:pt x="2792619" y="803872"/>
                </a:lnTo>
                <a:lnTo>
                  <a:pt x="2804527" y="816309"/>
                </a:lnTo>
                <a:lnTo>
                  <a:pt x="2816700" y="828745"/>
                </a:lnTo>
                <a:lnTo>
                  <a:pt x="2828343" y="841182"/>
                </a:lnTo>
                <a:lnTo>
                  <a:pt x="2839987" y="854148"/>
                </a:lnTo>
                <a:lnTo>
                  <a:pt x="2851101" y="866849"/>
                </a:lnTo>
                <a:lnTo>
                  <a:pt x="2862745" y="880079"/>
                </a:lnTo>
                <a:lnTo>
                  <a:pt x="2873595" y="893309"/>
                </a:lnTo>
                <a:lnTo>
                  <a:pt x="2884445" y="906540"/>
                </a:lnTo>
                <a:lnTo>
                  <a:pt x="2895030" y="920299"/>
                </a:lnTo>
                <a:lnTo>
                  <a:pt x="2905350" y="934059"/>
                </a:lnTo>
                <a:lnTo>
                  <a:pt x="2915671" y="947818"/>
                </a:lnTo>
                <a:lnTo>
                  <a:pt x="2925991" y="961842"/>
                </a:lnTo>
                <a:lnTo>
                  <a:pt x="2935782" y="976131"/>
                </a:lnTo>
                <a:lnTo>
                  <a:pt x="2945574" y="990420"/>
                </a:lnTo>
                <a:lnTo>
                  <a:pt x="2954836" y="1004708"/>
                </a:lnTo>
                <a:lnTo>
                  <a:pt x="2964098" y="1019526"/>
                </a:lnTo>
                <a:lnTo>
                  <a:pt x="2973095" y="1034080"/>
                </a:lnTo>
                <a:lnTo>
                  <a:pt x="2977858" y="1042282"/>
                </a:lnTo>
                <a:lnTo>
                  <a:pt x="2982357" y="1050221"/>
                </a:lnTo>
                <a:lnTo>
                  <a:pt x="2991354" y="1066626"/>
                </a:lnTo>
                <a:lnTo>
                  <a:pt x="2984474" y="1047045"/>
                </a:lnTo>
                <a:lnTo>
                  <a:pt x="2977064" y="1027200"/>
                </a:lnTo>
                <a:lnTo>
                  <a:pt x="2969655" y="1007884"/>
                </a:lnTo>
                <a:lnTo>
                  <a:pt x="2961981" y="988567"/>
                </a:lnTo>
                <a:lnTo>
                  <a:pt x="2954836" y="971368"/>
                </a:lnTo>
                <a:lnTo>
                  <a:pt x="2947426" y="954698"/>
                </a:lnTo>
                <a:lnTo>
                  <a:pt x="2940016" y="938028"/>
                </a:lnTo>
                <a:lnTo>
                  <a:pt x="2932078" y="921093"/>
                </a:lnTo>
                <a:lnTo>
                  <a:pt x="2924139" y="904687"/>
                </a:lnTo>
                <a:lnTo>
                  <a:pt x="2915935" y="888282"/>
                </a:lnTo>
                <a:lnTo>
                  <a:pt x="2907732" y="871876"/>
                </a:lnTo>
                <a:lnTo>
                  <a:pt x="2898999" y="855735"/>
                </a:lnTo>
                <a:lnTo>
                  <a:pt x="2890266" y="839594"/>
                </a:lnTo>
                <a:lnTo>
                  <a:pt x="2881269" y="823453"/>
                </a:lnTo>
                <a:lnTo>
                  <a:pt x="2872007" y="807577"/>
                </a:lnTo>
                <a:lnTo>
                  <a:pt x="2862745" y="791965"/>
                </a:lnTo>
                <a:lnTo>
                  <a:pt x="2852954" y="776089"/>
                </a:lnTo>
                <a:lnTo>
                  <a:pt x="2843427" y="760477"/>
                </a:lnTo>
                <a:lnTo>
                  <a:pt x="2833371" y="745130"/>
                </a:lnTo>
                <a:lnTo>
                  <a:pt x="2823316" y="729783"/>
                </a:lnTo>
                <a:lnTo>
                  <a:pt x="2812995" y="714700"/>
                </a:lnTo>
                <a:lnTo>
                  <a:pt x="2802410" y="699353"/>
                </a:lnTo>
                <a:lnTo>
                  <a:pt x="2791825" y="684535"/>
                </a:lnTo>
                <a:lnTo>
                  <a:pt x="2780710" y="669717"/>
                </a:lnTo>
                <a:lnTo>
                  <a:pt x="2769861" y="655164"/>
                </a:lnTo>
                <a:lnTo>
                  <a:pt x="2758746" y="640611"/>
                </a:lnTo>
                <a:lnTo>
                  <a:pt x="2747367" y="626322"/>
                </a:lnTo>
                <a:lnTo>
                  <a:pt x="2735724" y="612033"/>
                </a:lnTo>
                <a:lnTo>
                  <a:pt x="2724080" y="597745"/>
                </a:lnTo>
                <a:lnTo>
                  <a:pt x="2711907" y="583720"/>
                </a:lnTo>
                <a:lnTo>
                  <a:pt x="2699734" y="569696"/>
                </a:lnTo>
                <a:lnTo>
                  <a:pt x="2687561" y="556201"/>
                </a:lnTo>
                <a:lnTo>
                  <a:pt x="2675388" y="542707"/>
                </a:lnTo>
                <a:lnTo>
                  <a:pt x="2662686" y="529212"/>
                </a:lnTo>
                <a:lnTo>
                  <a:pt x="2649720" y="516246"/>
                </a:lnTo>
                <a:lnTo>
                  <a:pt x="2637017" y="503016"/>
                </a:lnTo>
                <a:lnTo>
                  <a:pt x="2623786" y="490050"/>
                </a:lnTo>
                <a:lnTo>
                  <a:pt x="2610819" y="477349"/>
                </a:lnTo>
                <a:lnTo>
                  <a:pt x="2597323" y="464648"/>
                </a:lnTo>
                <a:lnTo>
                  <a:pt x="2583827" y="452211"/>
                </a:lnTo>
                <a:lnTo>
                  <a:pt x="2570067" y="440039"/>
                </a:lnTo>
                <a:lnTo>
                  <a:pt x="2556041" y="428132"/>
                </a:lnTo>
                <a:lnTo>
                  <a:pt x="2542281" y="415960"/>
                </a:lnTo>
                <a:lnTo>
                  <a:pt x="2528255" y="404053"/>
                </a:lnTo>
                <a:lnTo>
                  <a:pt x="2513965" y="392675"/>
                </a:lnTo>
                <a:lnTo>
                  <a:pt x="2499411" y="381297"/>
                </a:lnTo>
                <a:lnTo>
                  <a:pt x="2484856" y="369919"/>
                </a:lnTo>
                <a:lnTo>
                  <a:pt x="2470302" y="359070"/>
                </a:lnTo>
                <a:lnTo>
                  <a:pt x="2455218" y="348221"/>
                </a:lnTo>
                <a:lnTo>
                  <a:pt x="2440399" y="337372"/>
                </a:lnTo>
                <a:lnTo>
                  <a:pt x="2425315" y="327053"/>
                </a:lnTo>
                <a:lnTo>
                  <a:pt x="2409967" y="316733"/>
                </a:lnTo>
                <a:lnTo>
                  <a:pt x="2394883" y="306414"/>
                </a:lnTo>
                <a:lnTo>
                  <a:pt x="2379270" y="296623"/>
                </a:lnTo>
                <a:lnTo>
                  <a:pt x="2363921" y="286833"/>
                </a:lnTo>
                <a:lnTo>
                  <a:pt x="2348044" y="277307"/>
                </a:lnTo>
                <a:lnTo>
                  <a:pt x="2332166" y="268046"/>
                </a:lnTo>
                <a:lnTo>
                  <a:pt x="2316288" y="258785"/>
                </a:lnTo>
                <a:lnTo>
                  <a:pt x="2300146" y="249788"/>
                </a:lnTo>
                <a:lnTo>
                  <a:pt x="2284004" y="241056"/>
                </a:lnTo>
                <a:lnTo>
                  <a:pt x="2267861" y="232588"/>
                </a:lnTo>
                <a:lnTo>
                  <a:pt x="2251455" y="224386"/>
                </a:lnTo>
                <a:lnTo>
                  <a:pt x="2235048" y="215918"/>
                </a:lnTo>
                <a:lnTo>
                  <a:pt x="2218641" y="208245"/>
                </a:lnTo>
                <a:lnTo>
                  <a:pt x="2201969" y="200042"/>
                </a:lnTo>
                <a:lnTo>
                  <a:pt x="2185033" y="192633"/>
                </a:lnTo>
                <a:lnTo>
                  <a:pt x="2168361" y="185224"/>
                </a:lnTo>
                <a:lnTo>
                  <a:pt x="2151161" y="178080"/>
                </a:lnTo>
                <a:lnTo>
                  <a:pt x="2146133" y="176227"/>
                </a:lnTo>
                <a:close/>
                <a:moveTo>
                  <a:pt x="1010879" y="176227"/>
                </a:moveTo>
                <a:lnTo>
                  <a:pt x="1005322" y="178080"/>
                </a:lnTo>
                <a:lnTo>
                  <a:pt x="988386" y="185224"/>
                </a:lnTo>
                <a:lnTo>
                  <a:pt x="971449" y="192633"/>
                </a:lnTo>
                <a:lnTo>
                  <a:pt x="954778" y="200042"/>
                </a:lnTo>
                <a:lnTo>
                  <a:pt x="938371" y="208245"/>
                </a:lnTo>
                <a:lnTo>
                  <a:pt x="921435" y="215918"/>
                </a:lnTo>
                <a:lnTo>
                  <a:pt x="905028" y="224386"/>
                </a:lnTo>
                <a:lnTo>
                  <a:pt x="888885" y="232588"/>
                </a:lnTo>
                <a:lnTo>
                  <a:pt x="872479" y="241056"/>
                </a:lnTo>
                <a:lnTo>
                  <a:pt x="856336" y="249788"/>
                </a:lnTo>
                <a:lnTo>
                  <a:pt x="840459" y="258785"/>
                </a:lnTo>
                <a:lnTo>
                  <a:pt x="824316" y="268046"/>
                </a:lnTo>
                <a:lnTo>
                  <a:pt x="808703" y="277307"/>
                </a:lnTo>
                <a:lnTo>
                  <a:pt x="793090" y="286833"/>
                </a:lnTo>
                <a:lnTo>
                  <a:pt x="777477" y="296623"/>
                </a:lnTo>
                <a:lnTo>
                  <a:pt x="762129" y="306414"/>
                </a:lnTo>
                <a:lnTo>
                  <a:pt x="746516" y="316733"/>
                </a:lnTo>
                <a:lnTo>
                  <a:pt x="731432" y="327053"/>
                </a:lnTo>
                <a:lnTo>
                  <a:pt x="716348" y="337372"/>
                </a:lnTo>
                <a:lnTo>
                  <a:pt x="701264" y="348221"/>
                </a:lnTo>
                <a:lnTo>
                  <a:pt x="686710" y="359070"/>
                </a:lnTo>
                <a:lnTo>
                  <a:pt x="671891" y="369919"/>
                </a:lnTo>
                <a:lnTo>
                  <a:pt x="657071" y="381297"/>
                </a:lnTo>
                <a:lnTo>
                  <a:pt x="642781" y="392675"/>
                </a:lnTo>
                <a:lnTo>
                  <a:pt x="628756" y="404053"/>
                </a:lnTo>
                <a:lnTo>
                  <a:pt x="614466" y="415960"/>
                </a:lnTo>
                <a:lnTo>
                  <a:pt x="600441" y="428132"/>
                </a:lnTo>
                <a:lnTo>
                  <a:pt x="586680" y="440039"/>
                </a:lnTo>
                <a:lnTo>
                  <a:pt x="573184" y="452211"/>
                </a:lnTo>
                <a:lnTo>
                  <a:pt x="559424" y="464648"/>
                </a:lnTo>
                <a:lnTo>
                  <a:pt x="546192" y="477349"/>
                </a:lnTo>
                <a:lnTo>
                  <a:pt x="532696" y="490050"/>
                </a:lnTo>
                <a:lnTo>
                  <a:pt x="519729" y="503016"/>
                </a:lnTo>
                <a:lnTo>
                  <a:pt x="496707" y="526301"/>
                </a:lnTo>
                <a:lnTo>
                  <a:pt x="474478" y="550645"/>
                </a:lnTo>
                <a:lnTo>
                  <a:pt x="452514" y="574988"/>
                </a:lnTo>
                <a:lnTo>
                  <a:pt x="431079" y="599861"/>
                </a:lnTo>
                <a:lnTo>
                  <a:pt x="410174" y="625264"/>
                </a:lnTo>
                <a:lnTo>
                  <a:pt x="390062" y="650930"/>
                </a:lnTo>
                <a:lnTo>
                  <a:pt x="370215" y="677391"/>
                </a:lnTo>
                <a:lnTo>
                  <a:pt x="351161" y="704116"/>
                </a:lnTo>
                <a:lnTo>
                  <a:pt x="332637" y="731370"/>
                </a:lnTo>
                <a:lnTo>
                  <a:pt x="314643" y="758625"/>
                </a:lnTo>
                <a:lnTo>
                  <a:pt x="297177" y="786673"/>
                </a:lnTo>
                <a:lnTo>
                  <a:pt x="280506" y="814721"/>
                </a:lnTo>
                <a:lnTo>
                  <a:pt x="264628" y="843563"/>
                </a:lnTo>
                <a:lnTo>
                  <a:pt x="249280" y="872405"/>
                </a:lnTo>
                <a:lnTo>
                  <a:pt x="234196" y="902041"/>
                </a:lnTo>
                <a:lnTo>
                  <a:pt x="220171" y="931412"/>
                </a:lnTo>
                <a:lnTo>
                  <a:pt x="236578" y="910244"/>
                </a:lnTo>
                <a:lnTo>
                  <a:pt x="253249" y="889605"/>
                </a:lnTo>
                <a:lnTo>
                  <a:pt x="270715" y="869230"/>
                </a:lnTo>
                <a:lnTo>
                  <a:pt x="288180" y="849385"/>
                </a:lnTo>
                <a:lnTo>
                  <a:pt x="306175" y="829804"/>
                </a:lnTo>
                <a:lnTo>
                  <a:pt x="324963" y="810223"/>
                </a:lnTo>
                <a:lnTo>
                  <a:pt x="343487" y="791171"/>
                </a:lnTo>
                <a:lnTo>
                  <a:pt x="362805" y="772914"/>
                </a:lnTo>
                <a:lnTo>
                  <a:pt x="382652" y="754656"/>
                </a:lnTo>
                <a:lnTo>
                  <a:pt x="402499" y="736927"/>
                </a:lnTo>
                <a:lnTo>
                  <a:pt x="422611" y="719728"/>
                </a:lnTo>
                <a:lnTo>
                  <a:pt x="442987" y="702793"/>
                </a:lnTo>
                <a:lnTo>
                  <a:pt x="463893" y="686123"/>
                </a:lnTo>
                <a:lnTo>
                  <a:pt x="485328" y="669982"/>
                </a:lnTo>
                <a:lnTo>
                  <a:pt x="506763" y="654106"/>
                </a:lnTo>
                <a:lnTo>
                  <a:pt x="528462" y="639023"/>
                </a:lnTo>
                <a:lnTo>
                  <a:pt x="551485" y="623147"/>
                </a:lnTo>
                <a:lnTo>
                  <a:pt x="574772" y="608329"/>
                </a:lnTo>
                <a:lnTo>
                  <a:pt x="598324" y="593246"/>
                </a:lnTo>
                <a:lnTo>
                  <a:pt x="621876" y="579222"/>
                </a:lnTo>
                <a:lnTo>
                  <a:pt x="638547" y="553291"/>
                </a:lnTo>
                <a:lnTo>
                  <a:pt x="647016" y="540590"/>
                </a:lnTo>
                <a:lnTo>
                  <a:pt x="655748" y="528153"/>
                </a:lnTo>
                <a:lnTo>
                  <a:pt x="673743" y="502751"/>
                </a:lnTo>
                <a:lnTo>
                  <a:pt x="692532" y="477349"/>
                </a:lnTo>
                <a:lnTo>
                  <a:pt x="711849" y="452741"/>
                </a:lnTo>
                <a:lnTo>
                  <a:pt x="731696" y="428397"/>
                </a:lnTo>
                <a:lnTo>
                  <a:pt x="751808" y="404582"/>
                </a:lnTo>
                <a:lnTo>
                  <a:pt x="772978" y="380768"/>
                </a:lnTo>
                <a:lnTo>
                  <a:pt x="794413" y="358012"/>
                </a:lnTo>
                <a:lnTo>
                  <a:pt x="816377" y="335520"/>
                </a:lnTo>
                <a:lnTo>
                  <a:pt x="827492" y="324407"/>
                </a:lnTo>
                <a:lnTo>
                  <a:pt x="838606" y="313558"/>
                </a:lnTo>
                <a:lnTo>
                  <a:pt x="850250" y="302709"/>
                </a:lnTo>
                <a:lnTo>
                  <a:pt x="861629" y="292125"/>
                </a:lnTo>
                <a:lnTo>
                  <a:pt x="873537" y="281541"/>
                </a:lnTo>
                <a:lnTo>
                  <a:pt x="885181" y="271221"/>
                </a:lnTo>
                <a:lnTo>
                  <a:pt x="897354" y="260901"/>
                </a:lnTo>
                <a:lnTo>
                  <a:pt x="909526" y="250846"/>
                </a:lnTo>
                <a:lnTo>
                  <a:pt x="921435" y="241056"/>
                </a:lnTo>
                <a:lnTo>
                  <a:pt x="933872" y="231265"/>
                </a:lnTo>
                <a:lnTo>
                  <a:pt x="946574" y="221740"/>
                </a:lnTo>
                <a:lnTo>
                  <a:pt x="959012" y="212214"/>
                </a:lnTo>
                <a:lnTo>
                  <a:pt x="971714" y="202953"/>
                </a:lnTo>
                <a:lnTo>
                  <a:pt x="984681" y="193956"/>
                </a:lnTo>
                <a:lnTo>
                  <a:pt x="997912" y="184959"/>
                </a:lnTo>
                <a:lnTo>
                  <a:pt x="1010879" y="176227"/>
                </a:lnTo>
                <a:close/>
                <a:moveTo>
                  <a:pt x="1833078" y="100550"/>
                </a:moveTo>
                <a:lnTo>
                  <a:pt x="1842869" y="108753"/>
                </a:lnTo>
                <a:lnTo>
                  <a:pt x="1852131" y="117220"/>
                </a:lnTo>
                <a:lnTo>
                  <a:pt x="1861922" y="125688"/>
                </a:lnTo>
                <a:lnTo>
                  <a:pt x="1871184" y="134420"/>
                </a:lnTo>
                <a:lnTo>
                  <a:pt x="1880182" y="143416"/>
                </a:lnTo>
                <a:lnTo>
                  <a:pt x="1889179" y="152413"/>
                </a:lnTo>
                <a:lnTo>
                  <a:pt x="1897912" y="161410"/>
                </a:lnTo>
                <a:lnTo>
                  <a:pt x="1906115" y="170671"/>
                </a:lnTo>
                <a:lnTo>
                  <a:pt x="1914583" y="179932"/>
                </a:lnTo>
                <a:lnTo>
                  <a:pt x="1923051" y="189458"/>
                </a:lnTo>
                <a:lnTo>
                  <a:pt x="1930990" y="199248"/>
                </a:lnTo>
                <a:lnTo>
                  <a:pt x="1938664" y="208774"/>
                </a:lnTo>
                <a:lnTo>
                  <a:pt x="1954277" y="228619"/>
                </a:lnTo>
                <a:lnTo>
                  <a:pt x="1968832" y="248729"/>
                </a:lnTo>
                <a:lnTo>
                  <a:pt x="1981005" y="266458"/>
                </a:lnTo>
                <a:lnTo>
                  <a:pt x="1992648" y="284187"/>
                </a:lnTo>
                <a:lnTo>
                  <a:pt x="2004027" y="302180"/>
                </a:lnTo>
                <a:lnTo>
                  <a:pt x="2015142" y="320173"/>
                </a:lnTo>
                <a:lnTo>
                  <a:pt x="2025727" y="338431"/>
                </a:lnTo>
                <a:lnTo>
                  <a:pt x="2036312" y="356953"/>
                </a:lnTo>
                <a:lnTo>
                  <a:pt x="2046103" y="375740"/>
                </a:lnTo>
                <a:lnTo>
                  <a:pt x="2056159" y="394263"/>
                </a:lnTo>
                <a:lnTo>
                  <a:pt x="2080240" y="400878"/>
                </a:lnTo>
                <a:lnTo>
                  <a:pt x="2104057" y="407493"/>
                </a:lnTo>
                <a:lnTo>
                  <a:pt x="2128403" y="414637"/>
                </a:lnTo>
                <a:lnTo>
                  <a:pt x="2152219" y="422046"/>
                </a:lnTo>
                <a:lnTo>
                  <a:pt x="2175771" y="429984"/>
                </a:lnTo>
                <a:lnTo>
                  <a:pt x="2199323" y="438187"/>
                </a:lnTo>
                <a:lnTo>
                  <a:pt x="2222875" y="446655"/>
                </a:lnTo>
                <a:lnTo>
                  <a:pt x="2246427" y="455387"/>
                </a:lnTo>
                <a:lnTo>
                  <a:pt x="2269714" y="464648"/>
                </a:lnTo>
                <a:lnTo>
                  <a:pt x="2292737" y="473909"/>
                </a:lnTo>
                <a:lnTo>
                  <a:pt x="2315759" y="483964"/>
                </a:lnTo>
                <a:lnTo>
                  <a:pt x="2338782" y="494019"/>
                </a:lnTo>
                <a:lnTo>
                  <a:pt x="2361275" y="504339"/>
                </a:lnTo>
                <a:lnTo>
                  <a:pt x="2384033" y="515188"/>
                </a:lnTo>
                <a:lnTo>
                  <a:pt x="2406262" y="526301"/>
                </a:lnTo>
                <a:lnTo>
                  <a:pt x="2428755" y="537944"/>
                </a:lnTo>
                <a:lnTo>
                  <a:pt x="2409967" y="513335"/>
                </a:lnTo>
                <a:lnTo>
                  <a:pt x="2391178" y="489256"/>
                </a:lnTo>
                <a:lnTo>
                  <a:pt x="2371860" y="465177"/>
                </a:lnTo>
                <a:lnTo>
                  <a:pt x="2351749" y="441892"/>
                </a:lnTo>
                <a:lnTo>
                  <a:pt x="2331108" y="419136"/>
                </a:lnTo>
                <a:lnTo>
                  <a:pt x="2310202" y="396644"/>
                </a:lnTo>
                <a:lnTo>
                  <a:pt x="2288767" y="374946"/>
                </a:lnTo>
                <a:lnTo>
                  <a:pt x="2277917" y="364098"/>
                </a:lnTo>
                <a:lnTo>
                  <a:pt x="2266803" y="353513"/>
                </a:lnTo>
                <a:lnTo>
                  <a:pt x="2255424" y="342929"/>
                </a:lnTo>
                <a:lnTo>
                  <a:pt x="2244045" y="332874"/>
                </a:lnTo>
                <a:lnTo>
                  <a:pt x="2232666" y="322555"/>
                </a:lnTo>
                <a:lnTo>
                  <a:pt x="2221022" y="312764"/>
                </a:lnTo>
                <a:lnTo>
                  <a:pt x="2209379" y="302709"/>
                </a:lnTo>
                <a:lnTo>
                  <a:pt x="2197470" y="293183"/>
                </a:lnTo>
                <a:lnTo>
                  <a:pt x="2185298" y="283393"/>
                </a:lnTo>
                <a:lnTo>
                  <a:pt x="2173654" y="274132"/>
                </a:lnTo>
                <a:lnTo>
                  <a:pt x="2161216" y="264870"/>
                </a:lnTo>
                <a:lnTo>
                  <a:pt x="2148779" y="255874"/>
                </a:lnTo>
                <a:lnTo>
                  <a:pt x="2136341" y="246877"/>
                </a:lnTo>
                <a:lnTo>
                  <a:pt x="2123904" y="238145"/>
                </a:lnTo>
                <a:lnTo>
                  <a:pt x="2111202" y="229942"/>
                </a:lnTo>
                <a:lnTo>
                  <a:pt x="2098500" y="221475"/>
                </a:lnTo>
                <a:lnTo>
                  <a:pt x="2085533" y="213272"/>
                </a:lnTo>
                <a:lnTo>
                  <a:pt x="2072566" y="205334"/>
                </a:lnTo>
                <a:lnTo>
                  <a:pt x="2058276" y="196867"/>
                </a:lnTo>
                <a:lnTo>
                  <a:pt x="2043986" y="188929"/>
                </a:lnTo>
                <a:lnTo>
                  <a:pt x="2029696" y="180726"/>
                </a:lnTo>
                <a:lnTo>
                  <a:pt x="2015142" y="173317"/>
                </a:lnTo>
                <a:lnTo>
                  <a:pt x="2000587" y="165908"/>
                </a:lnTo>
                <a:lnTo>
                  <a:pt x="1986033" y="158499"/>
                </a:lnTo>
                <a:lnTo>
                  <a:pt x="1970949" y="151619"/>
                </a:lnTo>
                <a:lnTo>
                  <a:pt x="1956130" y="144739"/>
                </a:lnTo>
                <a:lnTo>
                  <a:pt x="1941046" y="138653"/>
                </a:lnTo>
                <a:lnTo>
                  <a:pt x="1925698" y="132568"/>
                </a:lnTo>
                <a:lnTo>
                  <a:pt x="1910614" y="126217"/>
                </a:lnTo>
                <a:lnTo>
                  <a:pt x="1895265" y="120660"/>
                </a:lnTo>
                <a:lnTo>
                  <a:pt x="1879917" y="115368"/>
                </a:lnTo>
                <a:lnTo>
                  <a:pt x="1864304" y="110076"/>
                </a:lnTo>
                <a:lnTo>
                  <a:pt x="1848426" y="105049"/>
                </a:lnTo>
                <a:lnTo>
                  <a:pt x="1833078" y="100550"/>
                </a:lnTo>
                <a:close/>
                <a:moveTo>
                  <a:pt x="1323934" y="100550"/>
                </a:moveTo>
                <a:lnTo>
                  <a:pt x="1308056" y="105049"/>
                </a:lnTo>
                <a:lnTo>
                  <a:pt x="1292443" y="110076"/>
                </a:lnTo>
                <a:lnTo>
                  <a:pt x="1277095" y="115368"/>
                </a:lnTo>
                <a:lnTo>
                  <a:pt x="1261482" y="120660"/>
                </a:lnTo>
                <a:lnTo>
                  <a:pt x="1246398" y="126217"/>
                </a:lnTo>
                <a:lnTo>
                  <a:pt x="1230785" y="132568"/>
                </a:lnTo>
                <a:lnTo>
                  <a:pt x="1215966" y="138653"/>
                </a:lnTo>
                <a:lnTo>
                  <a:pt x="1200617" y="144739"/>
                </a:lnTo>
                <a:lnTo>
                  <a:pt x="1185798" y="151619"/>
                </a:lnTo>
                <a:lnTo>
                  <a:pt x="1170979" y="158499"/>
                </a:lnTo>
                <a:lnTo>
                  <a:pt x="1156160" y="165643"/>
                </a:lnTo>
                <a:lnTo>
                  <a:pt x="1141340" y="173052"/>
                </a:lnTo>
                <a:lnTo>
                  <a:pt x="1127315" y="180726"/>
                </a:lnTo>
                <a:lnTo>
                  <a:pt x="1112496" y="188929"/>
                </a:lnTo>
                <a:lnTo>
                  <a:pt x="1098206" y="196867"/>
                </a:lnTo>
                <a:lnTo>
                  <a:pt x="1084445" y="205334"/>
                </a:lnTo>
                <a:lnTo>
                  <a:pt x="1072273" y="212743"/>
                </a:lnTo>
                <a:lnTo>
                  <a:pt x="1060100" y="220417"/>
                </a:lnTo>
                <a:lnTo>
                  <a:pt x="1048191" y="228355"/>
                </a:lnTo>
                <a:lnTo>
                  <a:pt x="1036283" y="236028"/>
                </a:lnTo>
                <a:lnTo>
                  <a:pt x="1012731" y="252434"/>
                </a:lnTo>
                <a:lnTo>
                  <a:pt x="989709" y="269104"/>
                </a:lnTo>
                <a:lnTo>
                  <a:pt x="967215" y="286568"/>
                </a:lnTo>
                <a:lnTo>
                  <a:pt x="944987" y="304561"/>
                </a:lnTo>
                <a:lnTo>
                  <a:pt x="923287" y="323084"/>
                </a:lnTo>
                <a:lnTo>
                  <a:pt x="901852" y="342400"/>
                </a:lnTo>
                <a:lnTo>
                  <a:pt x="881211" y="361981"/>
                </a:lnTo>
                <a:lnTo>
                  <a:pt x="860570" y="381826"/>
                </a:lnTo>
                <a:lnTo>
                  <a:pt x="840459" y="402730"/>
                </a:lnTo>
                <a:lnTo>
                  <a:pt x="821405" y="423369"/>
                </a:lnTo>
                <a:lnTo>
                  <a:pt x="802087" y="444802"/>
                </a:lnTo>
                <a:lnTo>
                  <a:pt x="783564" y="466765"/>
                </a:lnTo>
                <a:lnTo>
                  <a:pt x="765040" y="488727"/>
                </a:lnTo>
                <a:lnTo>
                  <a:pt x="747574" y="511483"/>
                </a:lnTo>
                <a:lnTo>
                  <a:pt x="769274" y="501163"/>
                </a:lnTo>
                <a:lnTo>
                  <a:pt x="790973" y="491373"/>
                </a:lnTo>
                <a:lnTo>
                  <a:pt x="812673" y="481583"/>
                </a:lnTo>
                <a:lnTo>
                  <a:pt x="834372" y="472321"/>
                </a:lnTo>
                <a:lnTo>
                  <a:pt x="856601" y="463325"/>
                </a:lnTo>
                <a:lnTo>
                  <a:pt x="878565" y="454593"/>
                </a:lnTo>
                <a:lnTo>
                  <a:pt x="901058" y="446390"/>
                </a:lnTo>
                <a:lnTo>
                  <a:pt x="923287" y="438187"/>
                </a:lnTo>
                <a:lnTo>
                  <a:pt x="945780" y="430514"/>
                </a:lnTo>
                <a:lnTo>
                  <a:pt x="968274" y="423105"/>
                </a:lnTo>
                <a:lnTo>
                  <a:pt x="991032" y="415960"/>
                </a:lnTo>
                <a:lnTo>
                  <a:pt x="1014054" y="409081"/>
                </a:lnTo>
                <a:lnTo>
                  <a:pt x="1036812" y="402201"/>
                </a:lnTo>
                <a:lnTo>
                  <a:pt x="1059835" y="396115"/>
                </a:lnTo>
                <a:lnTo>
                  <a:pt x="1082858" y="390294"/>
                </a:lnTo>
                <a:lnTo>
                  <a:pt x="1106145" y="384737"/>
                </a:lnTo>
                <a:lnTo>
                  <a:pt x="1115142" y="367008"/>
                </a:lnTo>
                <a:lnTo>
                  <a:pt x="1124669" y="349544"/>
                </a:lnTo>
                <a:lnTo>
                  <a:pt x="1134725" y="332610"/>
                </a:lnTo>
                <a:lnTo>
                  <a:pt x="1144516" y="315410"/>
                </a:lnTo>
                <a:lnTo>
                  <a:pt x="1155101" y="298740"/>
                </a:lnTo>
                <a:lnTo>
                  <a:pt x="1165686" y="282070"/>
                </a:lnTo>
                <a:lnTo>
                  <a:pt x="1176536" y="265135"/>
                </a:lnTo>
                <a:lnTo>
                  <a:pt x="1187915" y="248729"/>
                </a:lnTo>
                <a:lnTo>
                  <a:pt x="1202469" y="228619"/>
                </a:lnTo>
                <a:lnTo>
                  <a:pt x="1218083" y="208774"/>
                </a:lnTo>
                <a:lnTo>
                  <a:pt x="1225757" y="199248"/>
                </a:lnTo>
                <a:lnTo>
                  <a:pt x="1233960" y="189458"/>
                </a:lnTo>
                <a:lnTo>
                  <a:pt x="1242164" y="179932"/>
                </a:lnTo>
                <a:lnTo>
                  <a:pt x="1250632" y="170671"/>
                </a:lnTo>
                <a:lnTo>
                  <a:pt x="1259100" y="161410"/>
                </a:lnTo>
                <a:lnTo>
                  <a:pt x="1267833" y="151884"/>
                </a:lnTo>
                <a:lnTo>
                  <a:pt x="1276830" y="142887"/>
                </a:lnTo>
                <a:lnTo>
                  <a:pt x="1285827" y="134420"/>
                </a:lnTo>
                <a:lnTo>
                  <a:pt x="1295089" y="125688"/>
                </a:lnTo>
                <a:lnTo>
                  <a:pt x="1304351" y="116956"/>
                </a:lnTo>
                <a:lnTo>
                  <a:pt x="1313878" y="108753"/>
                </a:lnTo>
                <a:lnTo>
                  <a:pt x="1323934" y="100550"/>
                </a:lnTo>
                <a:close/>
                <a:moveTo>
                  <a:pt x="1610526" y="66681"/>
                </a:moveTo>
                <a:lnTo>
                  <a:pt x="1610526" y="331816"/>
                </a:lnTo>
                <a:lnTo>
                  <a:pt x="1633284" y="332610"/>
                </a:lnTo>
                <a:lnTo>
                  <a:pt x="1656042" y="333403"/>
                </a:lnTo>
                <a:lnTo>
                  <a:pt x="1678800" y="334726"/>
                </a:lnTo>
                <a:lnTo>
                  <a:pt x="1701558" y="336049"/>
                </a:lnTo>
                <a:lnTo>
                  <a:pt x="1724051" y="337902"/>
                </a:lnTo>
                <a:lnTo>
                  <a:pt x="1746809" y="339754"/>
                </a:lnTo>
                <a:lnTo>
                  <a:pt x="1769303" y="341871"/>
                </a:lnTo>
                <a:lnTo>
                  <a:pt x="1792061" y="344252"/>
                </a:lnTo>
                <a:lnTo>
                  <a:pt x="1814554" y="347163"/>
                </a:lnTo>
                <a:lnTo>
                  <a:pt x="1837312" y="350074"/>
                </a:lnTo>
                <a:lnTo>
                  <a:pt x="1859541" y="353513"/>
                </a:lnTo>
                <a:lnTo>
                  <a:pt x="1882299" y="356953"/>
                </a:lnTo>
                <a:lnTo>
                  <a:pt x="1904527" y="360658"/>
                </a:lnTo>
                <a:lnTo>
                  <a:pt x="1927285" y="364891"/>
                </a:lnTo>
                <a:lnTo>
                  <a:pt x="1949514" y="369390"/>
                </a:lnTo>
                <a:lnTo>
                  <a:pt x="1971743" y="373888"/>
                </a:lnTo>
                <a:lnTo>
                  <a:pt x="1958511" y="351397"/>
                </a:lnTo>
                <a:lnTo>
                  <a:pt x="1945015" y="329434"/>
                </a:lnTo>
                <a:lnTo>
                  <a:pt x="1930990" y="307472"/>
                </a:lnTo>
                <a:lnTo>
                  <a:pt x="1916171" y="286039"/>
                </a:lnTo>
                <a:lnTo>
                  <a:pt x="1908497" y="275190"/>
                </a:lnTo>
                <a:lnTo>
                  <a:pt x="1900293" y="264341"/>
                </a:lnTo>
                <a:lnTo>
                  <a:pt x="1891825" y="253492"/>
                </a:lnTo>
                <a:lnTo>
                  <a:pt x="1883622" y="242908"/>
                </a:lnTo>
                <a:lnTo>
                  <a:pt x="1874889" y="232324"/>
                </a:lnTo>
                <a:lnTo>
                  <a:pt x="1866156" y="222004"/>
                </a:lnTo>
                <a:lnTo>
                  <a:pt x="1857159" y="211949"/>
                </a:lnTo>
                <a:lnTo>
                  <a:pt x="1848162" y="201894"/>
                </a:lnTo>
                <a:lnTo>
                  <a:pt x="1838900" y="192368"/>
                </a:lnTo>
                <a:lnTo>
                  <a:pt x="1829638" y="183107"/>
                </a:lnTo>
                <a:lnTo>
                  <a:pt x="1819846" y="173581"/>
                </a:lnTo>
                <a:lnTo>
                  <a:pt x="1810055" y="164585"/>
                </a:lnTo>
                <a:lnTo>
                  <a:pt x="1799999" y="156117"/>
                </a:lnTo>
                <a:lnTo>
                  <a:pt x="1789944" y="147650"/>
                </a:lnTo>
                <a:lnTo>
                  <a:pt x="1779358" y="139183"/>
                </a:lnTo>
                <a:lnTo>
                  <a:pt x="1768773" y="131509"/>
                </a:lnTo>
                <a:lnTo>
                  <a:pt x="1759776" y="125423"/>
                </a:lnTo>
                <a:lnTo>
                  <a:pt x="1750514" y="119073"/>
                </a:lnTo>
                <a:lnTo>
                  <a:pt x="1741252" y="113251"/>
                </a:lnTo>
                <a:lnTo>
                  <a:pt x="1731725" y="107959"/>
                </a:lnTo>
                <a:lnTo>
                  <a:pt x="1722199" y="102667"/>
                </a:lnTo>
                <a:lnTo>
                  <a:pt x="1712672" y="97640"/>
                </a:lnTo>
                <a:lnTo>
                  <a:pt x="1702616" y="93141"/>
                </a:lnTo>
                <a:lnTo>
                  <a:pt x="1692825" y="88643"/>
                </a:lnTo>
                <a:lnTo>
                  <a:pt x="1682769" y="84674"/>
                </a:lnTo>
                <a:lnTo>
                  <a:pt x="1672978" y="80969"/>
                </a:lnTo>
                <a:lnTo>
                  <a:pt x="1662657" y="77530"/>
                </a:lnTo>
                <a:lnTo>
                  <a:pt x="1652337" y="74883"/>
                </a:lnTo>
                <a:lnTo>
                  <a:pt x="1641752" y="72237"/>
                </a:lnTo>
                <a:lnTo>
                  <a:pt x="1631696" y="69856"/>
                </a:lnTo>
                <a:lnTo>
                  <a:pt x="1621111" y="68004"/>
                </a:lnTo>
                <a:lnTo>
                  <a:pt x="1610526" y="66681"/>
                </a:lnTo>
                <a:close/>
                <a:moveTo>
                  <a:pt x="1546221" y="66681"/>
                </a:moveTo>
                <a:lnTo>
                  <a:pt x="1535901" y="68004"/>
                </a:lnTo>
                <a:lnTo>
                  <a:pt x="1525316" y="69856"/>
                </a:lnTo>
                <a:lnTo>
                  <a:pt x="1514730" y="72237"/>
                </a:lnTo>
                <a:lnTo>
                  <a:pt x="1504410" y="74883"/>
                </a:lnTo>
                <a:lnTo>
                  <a:pt x="1494089" y="77530"/>
                </a:lnTo>
                <a:lnTo>
                  <a:pt x="1484034" y="80969"/>
                </a:lnTo>
                <a:lnTo>
                  <a:pt x="1473978" y="84674"/>
                </a:lnTo>
                <a:lnTo>
                  <a:pt x="1463922" y="88643"/>
                </a:lnTo>
                <a:lnTo>
                  <a:pt x="1453866" y="93141"/>
                </a:lnTo>
                <a:lnTo>
                  <a:pt x="1444339" y="97640"/>
                </a:lnTo>
                <a:lnTo>
                  <a:pt x="1434548" y="102667"/>
                </a:lnTo>
                <a:lnTo>
                  <a:pt x="1425022" y="107959"/>
                </a:lnTo>
                <a:lnTo>
                  <a:pt x="1415495" y="113251"/>
                </a:lnTo>
                <a:lnTo>
                  <a:pt x="1405968" y="119073"/>
                </a:lnTo>
                <a:lnTo>
                  <a:pt x="1396971" y="125423"/>
                </a:lnTo>
                <a:lnTo>
                  <a:pt x="1387974" y="131509"/>
                </a:lnTo>
                <a:lnTo>
                  <a:pt x="1377653" y="139183"/>
                </a:lnTo>
                <a:lnTo>
                  <a:pt x="1367068" y="147650"/>
                </a:lnTo>
                <a:lnTo>
                  <a:pt x="1356748" y="156117"/>
                </a:lnTo>
                <a:lnTo>
                  <a:pt x="1346956" y="164585"/>
                </a:lnTo>
                <a:lnTo>
                  <a:pt x="1336900" y="173581"/>
                </a:lnTo>
                <a:lnTo>
                  <a:pt x="1327374" y="183107"/>
                </a:lnTo>
                <a:lnTo>
                  <a:pt x="1318112" y="192368"/>
                </a:lnTo>
                <a:lnTo>
                  <a:pt x="1308585" y="201894"/>
                </a:lnTo>
                <a:lnTo>
                  <a:pt x="1299323" y="211949"/>
                </a:lnTo>
                <a:lnTo>
                  <a:pt x="1290591" y="222004"/>
                </a:lnTo>
                <a:lnTo>
                  <a:pt x="1281593" y="232324"/>
                </a:lnTo>
                <a:lnTo>
                  <a:pt x="1273390" y="242908"/>
                </a:lnTo>
                <a:lnTo>
                  <a:pt x="1264922" y="253492"/>
                </a:lnTo>
                <a:lnTo>
                  <a:pt x="1256454" y="264341"/>
                </a:lnTo>
                <a:lnTo>
                  <a:pt x="1248515" y="275190"/>
                </a:lnTo>
                <a:lnTo>
                  <a:pt x="1240311" y="286039"/>
                </a:lnTo>
                <a:lnTo>
                  <a:pt x="1227080" y="305620"/>
                </a:lnTo>
                <a:lnTo>
                  <a:pt x="1214113" y="325730"/>
                </a:lnTo>
                <a:lnTo>
                  <a:pt x="1201676" y="345840"/>
                </a:lnTo>
                <a:lnTo>
                  <a:pt x="1189503" y="366214"/>
                </a:lnTo>
                <a:lnTo>
                  <a:pt x="1211467" y="362245"/>
                </a:lnTo>
                <a:lnTo>
                  <a:pt x="1233696" y="358541"/>
                </a:lnTo>
                <a:lnTo>
                  <a:pt x="1255924" y="354836"/>
                </a:lnTo>
                <a:lnTo>
                  <a:pt x="1277888" y="351397"/>
                </a:lnTo>
                <a:lnTo>
                  <a:pt x="1300382" y="348221"/>
                </a:lnTo>
                <a:lnTo>
                  <a:pt x="1322611" y="345575"/>
                </a:lnTo>
                <a:lnTo>
                  <a:pt x="1345104" y="342929"/>
                </a:lnTo>
                <a:lnTo>
                  <a:pt x="1367333" y="340548"/>
                </a:lnTo>
                <a:lnTo>
                  <a:pt x="1389561" y="338695"/>
                </a:lnTo>
                <a:lnTo>
                  <a:pt x="1412055" y="336843"/>
                </a:lnTo>
                <a:lnTo>
                  <a:pt x="1434284" y="335256"/>
                </a:lnTo>
                <a:lnTo>
                  <a:pt x="1456777" y="333933"/>
                </a:lnTo>
                <a:lnTo>
                  <a:pt x="1479006" y="332874"/>
                </a:lnTo>
                <a:lnTo>
                  <a:pt x="1501234" y="332080"/>
                </a:lnTo>
                <a:lnTo>
                  <a:pt x="1523728" y="331551"/>
                </a:lnTo>
                <a:lnTo>
                  <a:pt x="1546221" y="331286"/>
                </a:lnTo>
                <a:lnTo>
                  <a:pt x="1546221" y="66681"/>
                </a:lnTo>
                <a:close/>
                <a:moveTo>
                  <a:pt x="1578241" y="0"/>
                </a:moveTo>
                <a:lnTo>
                  <a:pt x="1578506" y="0"/>
                </a:lnTo>
                <a:lnTo>
                  <a:pt x="1597559" y="265"/>
                </a:lnTo>
                <a:lnTo>
                  <a:pt x="1616877" y="529"/>
                </a:lnTo>
                <a:lnTo>
                  <a:pt x="1635930" y="1323"/>
                </a:lnTo>
                <a:lnTo>
                  <a:pt x="1655248" y="1852"/>
                </a:lnTo>
                <a:lnTo>
                  <a:pt x="1674036" y="3175"/>
                </a:lnTo>
                <a:lnTo>
                  <a:pt x="1693354" y="4234"/>
                </a:lnTo>
                <a:lnTo>
                  <a:pt x="1712408" y="5821"/>
                </a:lnTo>
                <a:lnTo>
                  <a:pt x="1731461" y="7409"/>
                </a:lnTo>
                <a:lnTo>
                  <a:pt x="1750514" y="9526"/>
                </a:lnTo>
                <a:lnTo>
                  <a:pt x="1769567" y="11907"/>
                </a:lnTo>
                <a:lnTo>
                  <a:pt x="1788620" y="14289"/>
                </a:lnTo>
                <a:lnTo>
                  <a:pt x="1807674" y="16935"/>
                </a:lnTo>
                <a:lnTo>
                  <a:pt x="1826462" y="19845"/>
                </a:lnTo>
                <a:lnTo>
                  <a:pt x="1845515" y="23021"/>
                </a:lnTo>
                <a:lnTo>
                  <a:pt x="1864304" y="26461"/>
                </a:lnTo>
                <a:lnTo>
                  <a:pt x="1883357" y="30165"/>
                </a:lnTo>
                <a:lnTo>
                  <a:pt x="1901881" y="33870"/>
                </a:lnTo>
                <a:lnTo>
                  <a:pt x="1920405" y="37839"/>
                </a:lnTo>
                <a:lnTo>
                  <a:pt x="1939458" y="42072"/>
                </a:lnTo>
                <a:lnTo>
                  <a:pt x="1957982" y="46571"/>
                </a:lnTo>
                <a:lnTo>
                  <a:pt x="1976242" y="51598"/>
                </a:lnTo>
                <a:lnTo>
                  <a:pt x="1995030" y="56361"/>
                </a:lnTo>
                <a:lnTo>
                  <a:pt x="2013554" y="61653"/>
                </a:lnTo>
                <a:lnTo>
                  <a:pt x="2031813" y="66945"/>
                </a:lnTo>
                <a:lnTo>
                  <a:pt x="2050073" y="72502"/>
                </a:lnTo>
                <a:lnTo>
                  <a:pt x="2068332" y="78588"/>
                </a:lnTo>
                <a:lnTo>
                  <a:pt x="2086327" y="84674"/>
                </a:lnTo>
                <a:lnTo>
                  <a:pt x="2104321" y="91289"/>
                </a:lnTo>
                <a:lnTo>
                  <a:pt x="2122316" y="97640"/>
                </a:lnTo>
                <a:lnTo>
                  <a:pt x="2140311" y="104519"/>
                </a:lnTo>
                <a:lnTo>
                  <a:pt x="2158306" y="111399"/>
                </a:lnTo>
                <a:lnTo>
                  <a:pt x="2176036" y="118808"/>
                </a:lnTo>
                <a:lnTo>
                  <a:pt x="2193766" y="126217"/>
                </a:lnTo>
                <a:lnTo>
                  <a:pt x="2211231" y="133626"/>
                </a:lnTo>
                <a:lnTo>
                  <a:pt x="2228961" y="141829"/>
                </a:lnTo>
                <a:lnTo>
                  <a:pt x="2246162" y="149767"/>
                </a:lnTo>
                <a:lnTo>
                  <a:pt x="2263363" y="158234"/>
                </a:lnTo>
                <a:lnTo>
                  <a:pt x="2280564" y="166437"/>
                </a:lnTo>
                <a:lnTo>
                  <a:pt x="2297764" y="175169"/>
                </a:lnTo>
                <a:lnTo>
                  <a:pt x="2314436" y="184166"/>
                </a:lnTo>
                <a:lnTo>
                  <a:pt x="2331637" y="193427"/>
                </a:lnTo>
                <a:lnTo>
                  <a:pt x="2348308" y="202953"/>
                </a:lnTo>
                <a:lnTo>
                  <a:pt x="2364715" y="212478"/>
                </a:lnTo>
                <a:lnTo>
                  <a:pt x="2381122" y="222004"/>
                </a:lnTo>
                <a:lnTo>
                  <a:pt x="2397529" y="232059"/>
                </a:lnTo>
                <a:lnTo>
                  <a:pt x="2413671" y="242114"/>
                </a:lnTo>
                <a:lnTo>
                  <a:pt x="2429814" y="252434"/>
                </a:lnTo>
                <a:lnTo>
                  <a:pt x="2445956" y="263018"/>
                </a:lnTo>
                <a:lnTo>
                  <a:pt x="2461834" y="273867"/>
                </a:lnTo>
                <a:lnTo>
                  <a:pt x="2477711" y="284716"/>
                </a:lnTo>
                <a:lnTo>
                  <a:pt x="2493060" y="295829"/>
                </a:lnTo>
                <a:lnTo>
                  <a:pt x="2508673" y="307472"/>
                </a:lnTo>
                <a:lnTo>
                  <a:pt x="2523757" y="318850"/>
                </a:lnTo>
                <a:lnTo>
                  <a:pt x="2539105" y="330757"/>
                </a:lnTo>
                <a:lnTo>
                  <a:pt x="2553924" y="342400"/>
                </a:lnTo>
                <a:lnTo>
                  <a:pt x="2568743" y="354572"/>
                </a:lnTo>
                <a:lnTo>
                  <a:pt x="2583827" y="366744"/>
                </a:lnTo>
                <a:lnTo>
                  <a:pt x="2598382" y="378916"/>
                </a:lnTo>
                <a:lnTo>
                  <a:pt x="2612672" y="391881"/>
                </a:lnTo>
                <a:lnTo>
                  <a:pt x="2626962" y="404582"/>
                </a:lnTo>
                <a:lnTo>
                  <a:pt x="2641251" y="417548"/>
                </a:lnTo>
                <a:lnTo>
                  <a:pt x="2655012" y="430514"/>
                </a:lnTo>
                <a:lnTo>
                  <a:pt x="2668773" y="443744"/>
                </a:lnTo>
                <a:lnTo>
                  <a:pt x="2682533" y="457503"/>
                </a:lnTo>
                <a:lnTo>
                  <a:pt x="2696029" y="471263"/>
                </a:lnTo>
                <a:lnTo>
                  <a:pt x="2709525" y="484758"/>
                </a:lnTo>
                <a:lnTo>
                  <a:pt x="2722492" y="498782"/>
                </a:lnTo>
                <a:lnTo>
                  <a:pt x="2735459" y="513071"/>
                </a:lnTo>
                <a:lnTo>
                  <a:pt x="2748161" y="527359"/>
                </a:lnTo>
                <a:lnTo>
                  <a:pt x="2760863" y="541648"/>
                </a:lnTo>
                <a:lnTo>
                  <a:pt x="2773301" y="556201"/>
                </a:lnTo>
                <a:lnTo>
                  <a:pt x="2785474" y="571019"/>
                </a:lnTo>
                <a:lnTo>
                  <a:pt x="2797382" y="585837"/>
                </a:lnTo>
                <a:lnTo>
                  <a:pt x="2809290" y="600920"/>
                </a:lnTo>
                <a:lnTo>
                  <a:pt x="2821198" y="616002"/>
                </a:lnTo>
                <a:lnTo>
                  <a:pt x="2832577" y="631085"/>
                </a:lnTo>
                <a:lnTo>
                  <a:pt x="2843956" y="646697"/>
                </a:lnTo>
                <a:lnTo>
                  <a:pt x="2855335" y="662573"/>
                </a:lnTo>
                <a:lnTo>
                  <a:pt x="2866185" y="677920"/>
                </a:lnTo>
                <a:lnTo>
                  <a:pt x="2877035" y="693796"/>
                </a:lnTo>
                <a:lnTo>
                  <a:pt x="2887355" y="709937"/>
                </a:lnTo>
                <a:lnTo>
                  <a:pt x="2897676" y="726078"/>
                </a:lnTo>
                <a:lnTo>
                  <a:pt x="2907996" y="742219"/>
                </a:lnTo>
                <a:lnTo>
                  <a:pt x="2917788" y="758625"/>
                </a:lnTo>
                <a:lnTo>
                  <a:pt x="2927579" y="775030"/>
                </a:lnTo>
                <a:lnTo>
                  <a:pt x="2937106" y="791965"/>
                </a:lnTo>
                <a:lnTo>
                  <a:pt x="2946367" y="808635"/>
                </a:lnTo>
                <a:lnTo>
                  <a:pt x="2955629" y="825306"/>
                </a:lnTo>
                <a:lnTo>
                  <a:pt x="2964627" y="842240"/>
                </a:lnTo>
                <a:lnTo>
                  <a:pt x="2973360" y="859175"/>
                </a:lnTo>
                <a:lnTo>
                  <a:pt x="2981828" y="876639"/>
                </a:lnTo>
                <a:lnTo>
                  <a:pt x="2990296" y="893574"/>
                </a:lnTo>
                <a:lnTo>
                  <a:pt x="2998235" y="911038"/>
                </a:lnTo>
                <a:lnTo>
                  <a:pt x="3006173" y="928766"/>
                </a:lnTo>
                <a:lnTo>
                  <a:pt x="3013848" y="945966"/>
                </a:lnTo>
                <a:lnTo>
                  <a:pt x="3021257" y="963694"/>
                </a:lnTo>
                <a:lnTo>
                  <a:pt x="3028667" y="981423"/>
                </a:lnTo>
                <a:lnTo>
                  <a:pt x="3035547" y="999416"/>
                </a:lnTo>
                <a:lnTo>
                  <a:pt x="3042163" y="1017409"/>
                </a:lnTo>
                <a:lnTo>
                  <a:pt x="3049043" y="1035403"/>
                </a:lnTo>
                <a:lnTo>
                  <a:pt x="3055394" y="1053396"/>
                </a:lnTo>
                <a:lnTo>
                  <a:pt x="3061481" y="1071654"/>
                </a:lnTo>
                <a:lnTo>
                  <a:pt x="3067302" y="1089647"/>
                </a:lnTo>
                <a:lnTo>
                  <a:pt x="3073124" y="1107905"/>
                </a:lnTo>
                <a:lnTo>
                  <a:pt x="3078152" y="1126427"/>
                </a:lnTo>
                <a:lnTo>
                  <a:pt x="3083445" y="1144949"/>
                </a:lnTo>
                <a:lnTo>
                  <a:pt x="3088473" y="1163472"/>
                </a:lnTo>
                <a:lnTo>
                  <a:pt x="3093501" y="1181994"/>
                </a:lnTo>
                <a:lnTo>
                  <a:pt x="3097735" y="1200781"/>
                </a:lnTo>
                <a:lnTo>
                  <a:pt x="3102233" y="1219304"/>
                </a:lnTo>
                <a:lnTo>
                  <a:pt x="3106203" y="1237826"/>
                </a:lnTo>
                <a:lnTo>
                  <a:pt x="3110172" y="1256878"/>
                </a:lnTo>
                <a:lnTo>
                  <a:pt x="3113612" y="1275400"/>
                </a:lnTo>
                <a:lnTo>
                  <a:pt x="3117053" y="1294452"/>
                </a:lnTo>
                <a:lnTo>
                  <a:pt x="3120228" y="1313239"/>
                </a:lnTo>
                <a:lnTo>
                  <a:pt x="3123139" y="1332290"/>
                </a:lnTo>
                <a:lnTo>
                  <a:pt x="3125785" y="1351077"/>
                </a:lnTo>
                <a:lnTo>
                  <a:pt x="3128167" y="1370394"/>
                </a:lnTo>
                <a:lnTo>
                  <a:pt x="3130284" y="1389181"/>
                </a:lnTo>
                <a:lnTo>
                  <a:pt x="3132666" y="1408497"/>
                </a:lnTo>
                <a:lnTo>
                  <a:pt x="3134253" y="1427548"/>
                </a:lnTo>
                <a:lnTo>
                  <a:pt x="3135576" y="1446600"/>
                </a:lnTo>
                <a:lnTo>
                  <a:pt x="3136900" y="1465652"/>
                </a:lnTo>
                <a:lnTo>
                  <a:pt x="3138223" y="1484703"/>
                </a:lnTo>
                <a:lnTo>
                  <a:pt x="3138752" y="1504019"/>
                </a:lnTo>
                <a:lnTo>
                  <a:pt x="3139281" y="1523071"/>
                </a:lnTo>
                <a:lnTo>
                  <a:pt x="3139811" y="1542123"/>
                </a:lnTo>
                <a:lnTo>
                  <a:pt x="3140075" y="1561439"/>
                </a:lnTo>
                <a:lnTo>
                  <a:pt x="3139811" y="1580755"/>
                </a:lnTo>
                <a:lnTo>
                  <a:pt x="3139281" y="1599542"/>
                </a:lnTo>
                <a:lnTo>
                  <a:pt x="3138752" y="1618858"/>
                </a:lnTo>
                <a:lnTo>
                  <a:pt x="3138223" y="1637910"/>
                </a:lnTo>
                <a:lnTo>
                  <a:pt x="3136900" y="1656962"/>
                </a:lnTo>
                <a:lnTo>
                  <a:pt x="3135576" y="1676278"/>
                </a:lnTo>
                <a:lnTo>
                  <a:pt x="3134253" y="1695329"/>
                </a:lnTo>
                <a:lnTo>
                  <a:pt x="3132666" y="1714381"/>
                </a:lnTo>
                <a:lnTo>
                  <a:pt x="3130284" y="1733697"/>
                </a:lnTo>
                <a:lnTo>
                  <a:pt x="3128167" y="1752484"/>
                </a:lnTo>
                <a:lnTo>
                  <a:pt x="3125785" y="1771536"/>
                </a:lnTo>
                <a:lnTo>
                  <a:pt x="3123139" y="1790323"/>
                </a:lnTo>
                <a:lnTo>
                  <a:pt x="3120228" y="1809375"/>
                </a:lnTo>
                <a:lnTo>
                  <a:pt x="3117053" y="1828162"/>
                </a:lnTo>
                <a:lnTo>
                  <a:pt x="3113612" y="1847213"/>
                </a:lnTo>
                <a:lnTo>
                  <a:pt x="3110172" y="1866000"/>
                </a:lnTo>
                <a:lnTo>
                  <a:pt x="3106203" y="1884523"/>
                </a:lnTo>
                <a:lnTo>
                  <a:pt x="3102233" y="1903574"/>
                </a:lnTo>
                <a:lnTo>
                  <a:pt x="3097735" y="1922097"/>
                </a:lnTo>
                <a:lnTo>
                  <a:pt x="3093501" y="1940884"/>
                </a:lnTo>
                <a:lnTo>
                  <a:pt x="3088473" y="1959406"/>
                </a:lnTo>
                <a:lnTo>
                  <a:pt x="3083445" y="1977664"/>
                </a:lnTo>
                <a:lnTo>
                  <a:pt x="3078152" y="1996186"/>
                </a:lnTo>
                <a:lnTo>
                  <a:pt x="3073124" y="2014709"/>
                </a:lnTo>
                <a:lnTo>
                  <a:pt x="3067302" y="2032966"/>
                </a:lnTo>
                <a:lnTo>
                  <a:pt x="3061481" y="2051224"/>
                </a:lnTo>
                <a:lnTo>
                  <a:pt x="3055394" y="2069482"/>
                </a:lnTo>
                <a:lnTo>
                  <a:pt x="3049043" y="2087475"/>
                </a:lnTo>
                <a:lnTo>
                  <a:pt x="3042163" y="2105469"/>
                </a:lnTo>
                <a:lnTo>
                  <a:pt x="3035547" y="2123462"/>
                </a:lnTo>
                <a:lnTo>
                  <a:pt x="3028667" y="2141190"/>
                </a:lnTo>
                <a:lnTo>
                  <a:pt x="3021257" y="2158919"/>
                </a:lnTo>
                <a:lnTo>
                  <a:pt x="3013848" y="2176383"/>
                </a:lnTo>
                <a:lnTo>
                  <a:pt x="3006173" y="2194111"/>
                </a:lnTo>
                <a:lnTo>
                  <a:pt x="2998235" y="2211575"/>
                </a:lnTo>
                <a:lnTo>
                  <a:pt x="2990296" y="2229039"/>
                </a:lnTo>
                <a:lnTo>
                  <a:pt x="2981828" y="2246239"/>
                </a:lnTo>
                <a:lnTo>
                  <a:pt x="2973360" y="2263438"/>
                </a:lnTo>
                <a:lnTo>
                  <a:pt x="2964627" y="2280373"/>
                </a:lnTo>
                <a:lnTo>
                  <a:pt x="2955629" y="2297572"/>
                </a:lnTo>
                <a:lnTo>
                  <a:pt x="2946367" y="2314242"/>
                </a:lnTo>
                <a:lnTo>
                  <a:pt x="2937106" y="2330913"/>
                </a:lnTo>
                <a:lnTo>
                  <a:pt x="2927579" y="2347583"/>
                </a:lnTo>
                <a:lnTo>
                  <a:pt x="2917788" y="2364253"/>
                </a:lnTo>
                <a:lnTo>
                  <a:pt x="2907996" y="2380394"/>
                </a:lnTo>
                <a:lnTo>
                  <a:pt x="2897676" y="2396800"/>
                </a:lnTo>
                <a:lnTo>
                  <a:pt x="2887355" y="2412940"/>
                </a:lnTo>
                <a:lnTo>
                  <a:pt x="2877035" y="2428552"/>
                </a:lnTo>
                <a:lnTo>
                  <a:pt x="2866185" y="2444429"/>
                </a:lnTo>
                <a:lnTo>
                  <a:pt x="2855335" y="2460305"/>
                </a:lnTo>
                <a:lnTo>
                  <a:pt x="2843956" y="2475917"/>
                </a:lnTo>
                <a:lnTo>
                  <a:pt x="2832577" y="2491264"/>
                </a:lnTo>
                <a:lnTo>
                  <a:pt x="2821198" y="2506876"/>
                </a:lnTo>
                <a:lnTo>
                  <a:pt x="2809290" y="2521958"/>
                </a:lnTo>
                <a:lnTo>
                  <a:pt x="2797382" y="2537041"/>
                </a:lnTo>
                <a:lnTo>
                  <a:pt x="2785474" y="2551859"/>
                </a:lnTo>
                <a:lnTo>
                  <a:pt x="2773301" y="2566412"/>
                </a:lnTo>
                <a:lnTo>
                  <a:pt x="2760863" y="2580965"/>
                </a:lnTo>
                <a:lnTo>
                  <a:pt x="2748161" y="2595518"/>
                </a:lnTo>
                <a:lnTo>
                  <a:pt x="2735459" y="2609807"/>
                </a:lnTo>
                <a:lnTo>
                  <a:pt x="2722492" y="2623831"/>
                </a:lnTo>
                <a:lnTo>
                  <a:pt x="2709525" y="2637855"/>
                </a:lnTo>
                <a:lnTo>
                  <a:pt x="2696029" y="2651615"/>
                </a:lnTo>
                <a:lnTo>
                  <a:pt x="2682533" y="2665374"/>
                </a:lnTo>
                <a:lnTo>
                  <a:pt x="2668773" y="2678605"/>
                </a:lnTo>
                <a:lnTo>
                  <a:pt x="2655012" y="2692100"/>
                </a:lnTo>
                <a:lnTo>
                  <a:pt x="2641251" y="2705065"/>
                </a:lnTo>
                <a:lnTo>
                  <a:pt x="2626962" y="2718031"/>
                </a:lnTo>
                <a:lnTo>
                  <a:pt x="2612672" y="2730732"/>
                </a:lnTo>
                <a:lnTo>
                  <a:pt x="2598382" y="2743433"/>
                </a:lnTo>
                <a:lnTo>
                  <a:pt x="2583827" y="2755870"/>
                </a:lnTo>
                <a:lnTo>
                  <a:pt x="2568743" y="2768306"/>
                </a:lnTo>
                <a:lnTo>
                  <a:pt x="2553924" y="2780478"/>
                </a:lnTo>
                <a:lnTo>
                  <a:pt x="2539105" y="2792121"/>
                </a:lnTo>
                <a:lnTo>
                  <a:pt x="2523757" y="2804028"/>
                </a:lnTo>
                <a:lnTo>
                  <a:pt x="2508673" y="2815406"/>
                </a:lnTo>
                <a:lnTo>
                  <a:pt x="2493060" y="2826519"/>
                </a:lnTo>
                <a:lnTo>
                  <a:pt x="2477711" y="2837897"/>
                </a:lnTo>
                <a:lnTo>
                  <a:pt x="2461834" y="2848746"/>
                </a:lnTo>
                <a:lnTo>
                  <a:pt x="2445956" y="2859595"/>
                </a:lnTo>
                <a:lnTo>
                  <a:pt x="2429814" y="2869915"/>
                </a:lnTo>
                <a:lnTo>
                  <a:pt x="2413671" y="2880499"/>
                </a:lnTo>
                <a:lnTo>
                  <a:pt x="2397529" y="2890554"/>
                </a:lnTo>
                <a:lnTo>
                  <a:pt x="2381122" y="2900874"/>
                </a:lnTo>
                <a:lnTo>
                  <a:pt x="2364715" y="2910399"/>
                </a:lnTo>
                <a:lnTo>
                  <a:pt x="2348308" y="2919925"/>
                </a:lnTo>
                <a:lnTo>
                  <a:pt x="2331637" y="2929186"/>
                </a:lnTo>
                <a:lnTo>
                  <a:pt x="2314436" y="2938712"/>
                </a:lnTo>
                <a:lnTo>
                  <a:pt x="2297764" y="2947180"/>
                </a:lnTo>
                <a:lnTo>
                  <a:pt x="2280564" y="2956176"/>
                </a:lnTo>
                <a:lnTo>
                  <a:pt x="2263363" y="2964644"/>
                </a:lnTo>
                <a:lnTo>
                  <a:pt x="2246162" y="2973111"/>
                </a:lnTo>
                <a:lnTo>
                  <a:pt x="2228961" y="2981049"/>
                </a:lnTo>
                <a:lnTo>
                  <a:pt x="2211231" y="2988723"/>
                </a:lnTo>
                <a:lnTo>
                  <a:pt x="2193766" y="2996661"/>
                </a:lnTo>
                <a:lnTo>
                  <a:pt x="2176036" y="3004070"/>
                </a:lnTo>
                <a:lnTo>
                  <a:pt x="2158306" y="3011214"/>
                </a:lnTo>
                <a:lnTo>
                  <a:pt x="2140311" y="3018359"/>
                </a:lnTo>
                <a:lnTo>
                  <a:pt x="2122316" y="3025238"/>
                </a:lnTo>
                <a:lnTo>
                  <a:pt x="2104321" y="3031589"/>
                </a:lnTo>
                <a:lnTo>
                  <a:pt x="2086327" y="3038204"/>
                </a:lnTo>
                <a:lnTo>
                  <a:pt x="2068332" y="3044025"/>
                </a:lnTo>
                <a:lnTo>
                  <a:pt x="2050073" y="3049847"/>
                </a:lnTo>
                <a:lnTo>
                  <a:pt x="2031813" y="3055403"/>
                </a:lnTo>
                <a:lnTo>
                  <a:pt x="2013554" y="3061225"/>
                </a:lnTo>
                <a:lnTo>
                  <a:pt x="1995030" y="3066517"/>
                </a:lnTo>
                <a:lnTo>
                  <a:pt x="1976242" y="3071280"/>
                </a:lnTo>
                <a:lnTo>
                  <a:pt x="1957982" y="3076043"/>
                </a:lnTo>
                <a:lnTo>
                  <a:pt x="1939458" y="3080541"/>
                </a:lnTo>
                <a:lnTo>
                  <a:pt x="1920405" y="3085039"/>
                </a:lnTo>
                <a:lnTo>
                  <a:pt x="1901881" y="3089008"/>
                </a:lnTo>
                <a:lnTo>
                  <a:pt x="1883357" y="3092713"/>
                </a:lnTo>
                <a:lnTo>
                  <a:pt x="1864304" y="3096417"/>
                </a:lnTo>
                <a:lnTo>
                  <a:pt x="1845515" y="3099857"/>
                </a:lnTo>
                <a:lnTo>
                  <a:pt x="1826462" y="3103032"/>
                </a:lnTo>
                <a:lnTo>
                  <a:pt x="1807674" y="3105678"/>
                </a:lnTo>
                <a:lnTo>
                  <a:pt x="1788620" y="3108589"/>
                </a:lnTo>
                <a:lnTo>
                  <a:pt x="1769567" y="3110971"/>
                </a:lnTo>
                <a:lnTo>
                  <a:pt x="1750514" y="3113352"/>
                </a:lnTo>
                <a:lnTo>
                  <a:pt x="1731461" y="3115204"/>
                </a:lnTo>
                <a:lnTo>
                  <a:pt x="1712408" y="3117057"/>
                </a:lnTo>
                <a:lnTo>
                  <a:pt x="1693354" y="3118380"/>
                </a:lnTo>
                <a:lnTo>
                  <a:pt x="1674036" y="3119703"/>
                </a:lnTo>
                <a:lnTo>
                  <a:pt x="1655248" y="3120761"/>
                </a:lnTo>
                <a:lnTo>
                  <a:pt x="1635930" y="3121555"/>
                </a:lnTo>
                <a:lnTo>
                  <a:pt x="1616877" y="3122349"/>
                </a:lnTo>
                <a:lnTo>
                  <a:pt x="1597559" y="3122613"/>
                </a:lnTo>
                <a:lnTo>
                  <a:pt x="1578506" y="3122613"/>
                </a:lnTo>
                <a:lnTo>
                  <a:pt x="1578241" y="3122613"/>
                </a:lnTo>
                <a:lnTo>
                  <a:pt x="1558923" y="3122613"/>
                </a:lnTo>
                <a:lnTo>
                  <a:pt x="1540135" y="3122349"/>
                </a:lnTo>
                <a:lnTo>
                  <a:pt x="1520817" y="3121555"/>
                </a:lnTo>
                <a:lnTo>
                  <a:pt x="1501764" y="3120761"/>
                </a:lnTo>
                <a:lnTo>
                  <a:pt x="1482710" y="3119703"/>
                </a:lnTo>
                <a:lnTo>
                  <a:pt x="1463393" y="3118380"/>
                </a:lnTo>
                <a:lnTo>
                  <a:pt x="1444339" y="3117057"/>
                </a:lnTo>
                <a:lnTo>
                  <a:pt x="1425286" y="3115204"/>
                </a:lnTo>
                <a:lnTo>
                  <a:pt x="1405968" y="3113352"/>
                </a:lnTo>
                <a:lnTo>
                  <a:pt x="1387180" y="3110971"/>
                </a:lnTo>
                <a:lnTo>
                  <a:pt x="1368127" y="3108589"/>
                </a:lnTo>
                <a:lnTo>
                  <a:pt x="1349338" y="3105678"/>
                </a:lnTo>
                <a:lnTo>
                  <a:pt x="1330285" y="3103032"/>
                </a:lnTo>
                <a:lnTo>
                  <a:pt x="1311496" y="3099857"/>
                </a:lnTo>
                <a:lnTo>
                  <a:pt x="1292443" y="3096417"/>
                </a:lnTo>
                <a:lnTo>
                  <a:pt x="1273654" y="3092713"/>
                </a:lnTo>
                <a:lnTo>
                  <a:pt x="1255130" y="3089008"/>
                </a:lnTo>
                <a:lnTo>
                  <a:pt x="1236077" y="3085039"/>
                </a:lnTo>
                <a:lnTo>
                  <a:pt x="1217553" y="3080541"/>
                </a:lnTo>
                <a:lnTo>
                  <a:pt x="1198765" y="3076043"/>
                </a:lnTo>
                <a:lnTo>
                  <a:pt x="1180241" y="3071280"/>
                </a:lnTo>
                <a:lnTo>
                  <a:pt x="1161981" y="3066517"/>
                </a:lnTo>
                <a:lnTo>
                  <a:pt x="1143193" y="3061225"/>
                </a:lnTo>
                <a:lnTo>
                  <a:pt x="1124934" y="3055933"/>
                </a:lnTo>
                <a:lnTo>
                  <a:pt x="1106674" y="3049847"/>
                </a:lnTo>
                <a:lnTo>
                  <a:pt x="1088415" y="3044025"/>
                </a:lnTo>
                <a:lnTo>
                  <a:pt x="1070156" y="3038204"/>
                </a:lnTo>
                <a:lnTo>
                  <a:pt x="1052161" y="3031589"/>
                </a:lnTo>
                <a:lnTo>
                  <a:pt x="1034166" y="3025238"/>
                </a:lnTo>
                <a:lnTo>
                  <a:pt x="1016171" y="3018359"/>
                </a:lnTo>
                <a:lnTo>
                  <a:pt x="998441" y="3011214"/>
                </a:lnTo>
                <a:lnTo>
                  <a:pt x="980711" y="3004070"/>
                </a:lnTo>
                <a:lnTo>
                  <a:pt x="962981" y="2996661"/>
                </a:lnTo>
                <a:lnTo>
                  <a:pt x="945516" y="2988723"/>
                </a:lnTo>
                <a:lnTo>
                  <a:pt x="928050" y="2981049"/>
                </a:lnTo>
                <a:lnTo>
                  <a:pt x="910585" y="2973111"/>
                </a:lnTo>
                <a:lnTo>
                  <a:pt x="893384" y="2964644"/>
                </a:lnTo>
                <a:lnTo>
                  <a:pt x="876183" y="2956176"/>
                </a:lnTo>
                <a:lnTo>
                  <a:pt x="859247" y="2947180"/>
                </a:lnTo>
                <a:lnTo>
                  <a:pt x="842046" y="2938712"/>
                </a:lnTo>
                <a:lnTo>
                  <a:pt x="825375" y="2929186"/>
                </a:lnTo>
                <a:lnTo>
                  <a:pt x="808703" y="2919925"/>
                </a:lnTo>
                <a:lnTo>
                  <a:pt x="791767" y="2910399"/>
                </a:lnTo>
                <a:lnTo>
                  <a:pt x="775360" y="2900874"/>
                </a:lnTo>
                <a:lnTo>
                  <a:pt x="759218" y="2890554"/>
                </a:lnTo>
                <a:lnTo>
                  <a:pt x="742811" y="2880499"/>
                </a:lnTo>
                <a:lnTo>
                  <a:pt x="726669" y="2869915"/>
                </a:lnTo>
                <a:lnTo>
                  <a:pt x="710791" y="2859595"/>
                </a:lnTo>
                <a:lnTo>
                  <a:pt x="694913" y="2848746"/>
                </a:lnTo>
                <a:lnTo>
                  <a:pt x="679300" y="2837897"/>
                </a:lnTo>
                <a:lnTo>
                  <a:pt x="663687" y="2826519"/>
                </a:lnTo>
                <a:lnTo>
                  <a:pt x="648074" y="2815406"/>
                </a:lnTo>
                <a:lnTo>
                  <a:pt x="632726" y="2804028"/>
                </a:lnTo>
                <a:lnTo>
                  <a:pt x="617377" y="2792121"/>
                </a:lnTo>
                <a:lnTo>
                  <a:pt x="602558" y="2780478"/>
                </a:lnTo>
                <a:lnTo>
                  <a:pt x="587739" y="2768306"/>
                </a:lnTo>
                <a:lnTo>
                  <a:pt x="573184" y="2755870"/>
                </a:lnTo>
                <a:lnTo>
                  <a:pt x="558630" y="2743433"/>
                </a:lnTo>
                <a:lnTo>
                  <a:pt x="543811" y="2730732"/>
                </a:lnTo>
                <a:lnTo>
                  <a:pt x="529785" y="2718031"/>
                </a:lnTo>
                <a:lnTo>
                  <a:pt x="515760" y="2705065"/>
                </a:lnTo>
                <a:lnTo>
                  <a:pt x="501735" y="2692100"/>
                </a:lnTo>
                <a:lnTo>
                  <a:pt x="487710" y="2678605"/>
                </a:lnTo>
                <a:lnTo>
                  <a:pt x="474213" y="2665374"/>
                </a:lnTo>
                <a:lnTo>
                  <a:pt x="460717" y="2651615"/>
                </a:lnTo>
                <a:lnTo>
                  <a:pt x="447486" y="2637855"/>
                </a:lnTo>
                <a:lnTo>
                  <a:pt x="434519" y="2623831"/>
                </a:lnTo>
                <a:lnTo>
                  <a:pt x="421288" y="2609807"/>
                </a:lnTo>
                <a:lnTo>
                  <a:pt x="408586" y="2595518"/>
                </a:lnTo>
                <a:lnTo>
                  <a:pt x="395884" y="2580965"/>
                </a:lnTo>
                <a:lnTo>
                  <a:pt x="383446" y="2566412"/>
                </a:lnTo>
                <a:lnTo>
                  <a:pt x="371008" y="2551859"/>
                </a:lnTo>
                <a:lnTo>
                  <a:pt x="359100" y="2537041"/>
                </a:lnTo>
                <a:lnTo>
                  <a:pt x="347192" y="2521958"/>
                </a:lnTo>
                <a:lnTo>
                  <a:pt x="335548" y="2506876"/>
                </a:lnTo>
                <a:lnTo>
                  <a:pt x="323905" y="2491264"/>
                </a:lnTo>
                <a:lnTo>
                  <a:pt x="312790" y="2475917"/>
                </a:lnTo>
                <a:lnTo>
                  <a:pt x="301676" y="2460305"/>
                </a:lnTo>
                <a:lnTo>
                  <a:pt x="290826" y="2444429"/>
                </a:lnTo>
                <a:lnTo>
                  <a:pt x="279976" y="2428552"/>
                </a:lnTo>
                <a:lnTo>
                  <a:pt x="269391" y="2412940"/>
                </a:lnTo>
                <a:lnTo>
                  <a:pt x="258806" y="2396800"/>
                </a:lnTo>
                <a:lnTo>
                  <a:pt x="249015" y="2380394"/>
                </a:lnTo>
                <a:lnTo>
                  <a:pt x="238959" y="2364253"/>
                </a:lnTo>
                <a:lnTo>
                  <a:pt x="229168" y="2347583"/>
                </a:lnTo>
                <a:lnTo>
                  <a:pt x="219377" y="2330913"/>
                </a:lnTo>
                <a:lnTo>
                  <a:pt x="210115" y="2314242"/>
                </a:lnTo>
                <a:lnTo>
                  <a:pt x="201117" y="2297572"/>
                </a:lnTo>
                <a:lnTo>
                  <a:pt x="192120" y="2280373"/>
                </a:lnTo>
                <a:lnTo>
                  <a:pt x="183387" y="2263438"/>
                </a:lnTo>
                <a:lnTo>
                  <a:pt x="174655" y="2246239"/>
                </a:lnTo>
                <a:lnTo>
                  <a:pt x="166451" y="2229039"/>
                </a:lnTo>
                <a:lnTo>
                  <a:pt x="158248" y="2211575"/>
                </a:lnTo>
                <a:lnTo>
                  <a:pt x="150573" y="2194111"/>
                </a:lnTo>
                <a:lnTo>
                  <a:pt x="142899" y="2176383"/>
                </a:lnTo>
                <a:lnTo>
                  <a:pt x="135490" y="2158919"/>
                </a:lnTo>
                <a:lnTo>
                  <a:pt x="127815" y="2140132"/>
                </a:lnTo>
                <a:lnTo>
                  <a:pt x="120406" y="2121609"/>
                </a:lnTo>
                <a:lnTo>
                  <a:pt x="113261" y="2102558"/>
                </a:lnTo>
                <a:lnTo>
                  <a:pt x="106381" y="2083506"/>
                </a:lnTo>
                <a:lnTo>
                  <a:pt x="99765" y="2064455"/>
                </a:lnTo>
                <a:lnTo>
                  <a:pt x="93414" y="2045403"/>
                </a:lnTo>
                <a:lnTo>
                  <a:pt x="87327" y="2026087"/>
                </a:lnTo>
                <a:lnTo>
                  <a:pt x="81770" y="2006770"/>
                </a:lnTo>
                <a:lnTo>
                  <a:pt x="76213" y="1987190"/>
                </a:lnTo>
                <a:lnTo>
                  <a:pt x="70391" y="1968138"/>
                </a:lnTo>
                <a:lnTo>
                  <a:pt x="65628" y="1948557"/>
                </a:lnTo>
                <a:lnTo>
                  <a:pt x="60600" y="1928976"/>
                </a:lnTo>
                <a:lnTo>
                  <a:pt x="56366" y="1909131"/>
                </a:lnTo>
                <a:lnTo>
                  <a:pt x="51867" y="1889550"/>
                </a:lnTo>
                <a:lnTo>
                  <a:pt x="47633" y="1869705"/>
                </a:lnTo>
                <a:lnTo>
                  <a:pt x="43928" y="1849859"/>
                </a:lnTo>
                <a:lnTo>
                  <a:pt x="38636" y="1832131"/>
                </a:lnTo>
                <a:lnTo>
                  <a:pt x="33873" y="1814931"/>
                </a:lnTo>
                <a:lnTo>
                  <a:pt x="29374" y="1796938"/>
                </a:lnTo>
                <a:lnTo>
                  <a:pt x="24875" y="1779209"/>
                </a:lnTo>
                <a:lnTo>
                  <a:pt x="21170" y="1761481"/>
                </a:lnTo>
                <a:lnTo>
                  <a:pt x="17466" y="1743488"/>
                </a:lnTo>
                <a:lnTo>
                  <a:pt x="14025" y="1725495"/>
                </a:lnTo>
                <a:lnTo>
                  <a:pt x="11379" y="1707237"/>
                </a:lnTo>
                <a:lnTo>
                  <a:pt x="8733" y="1689244"/>
                </a:lnTo>
                <a:lnTo>
                  <a:pt x="6351" y="1671250"/>
                </a:lnTo>
                <a:lnTo>
                  <a:pt x="4499" y="1652993"/>
                </a:lnTo>
                <a:lnTo>
                  <a:pt x="2911" y="1634735"/>
                </a:lnTo>
                <a:lnTo>
                  <a:pt x="1588" y="1616212"/>
                </a:lnTo>
                <a:lnTo>
                  <a:pt x="794" y="1597955"/>
                </a:lnTo>
                <a:lnTo>
                  <a:pt x="529" y="1579697"/>
                </a:lnTo>
                <a:lnTo>
                  <a:pt x="0" y="1561439"/>
                </a:lnTo>
                <a:lnTo>
                  <a:pt x="529" y="1543181"/>
                </a:lnTo>
                <a:lnTo>
                  <a:pt x="794" y="1524923"/>
                </a:lnTo>
                <a:lnTo>
                  <a:pt x="1588" y="1506401"/>
                </a:lnTo>
                <a:lnTo>
                  <a:pt x="2911" y="1488143"/>
                </a:lnTo>
                <a:lnTo>
                  <a:pt x="4499" y="1469885"/>
                </a:lnTo>
                <a:lnTo>
                  <a:pt x="6351" y="1451892"/>
                </a:lnTo>
                <a:lnTo>
                  <a:pt x="8733" y="1433634"/>
                </a:lnTo>
                <a:lnTo>
                  <a:pt x="11379" y="1415641"/>
                </a:lnTo>
                <a:lnTo>
                  <a:pt x="14290" y="1397383"/>
                </a:lnTo>
                <a:lnTo>
                  <a:pt x="17466" y="1379390"/>
                </a:lnTo>
                <a:lnTo>
                  <a:pt x="21170" y="1361662"/>
                </a:lnTo>
                <a:lnTo>
                  <a:pt x="24875" y="1343668"/>
                </a:lnTo>
                <a:lnTo>
                  <a:pt x="29374" y="1325940"/>
                </a:lnTo>
                <a:lnTo>
                  <a:pt x="33873" y="1308211"/>
                </a:lnTo>
                <a:lnTo>
                  <a:pt x="38636" y="1290747"/>
                </a:lnTo>
                <a:lnTo>
                  <a:pt x="43928" y="1273019"/>
                </a:lnTo>
                <a:lnTo>
                  <a:pt x="47633" y="1253173"/>
                </a:lnTo>
                <a:lnTo>
                  <a:pt x="51603" y="1233592"/>
                </a:lnTo>
                <a:lnTo>
                  <a:pt x="55837" y="1213747"/>
                </a:lnTo>
                <a:lnTo>
                  <a:pt x="60600" y="1194166"/>
                </a:lnTo>
                <a:lnTo>
                  <a:pt x="65628" y="1174321"/>
                </a:lnTo>
                <a:lnTo>
                  <a:pt x="70391" y="1154740"/>
                </a:lnTo>
                <a:lnTo>
                  <a:pt x="75684" y="1135424"/>
                </a:lnTo>
                <a:lnTo>
                  <a:pt x="81506" y="1116107"/>
                </a:lnTo>
                <a:lnTo>
                  <a:pt x="87327" y="1096791"/>
                </a:lnTo>
                <a:lnTo>
                  <a:pt x="93414" y="1077475"/>
                </a:lnTo>
                <a:lnTo>
                  <a:pt x="99765" y="1058423"/>
                </a:lnTo>
                <a:lnTo>
                  <a:pt x="106381" y="1039107"/>
                </a:lnTo>
                <a:lnTo>
                  <a:pt x="113261" y="1020055"/>
                </a:lnTo>
                <a:lnTo>
                  <a:pt x="120406" y="1001268"/>
                </a:lnTo>
                <a:lnTo>
                  <a:pt x="127551" y="982746"/>
                </a:lnTo>
                <a:lnTo>
                  <a:pt x="135490" y="963694"/>
                </a:lnTo>
                <a:lnTo>
                  <a:pt x="142899" y="945966"/>
                </a:lnTo>
                <a:lnTo>
                  <a:pt x="150573" y="928766"/>
                </a:lnTo>
                <a:lnTo>
                  <a:pt x="158248" y="911038"/>
                </a:lnTo>
                <a:lnTo>
                  <a:pt x="166451" y="893574"/>
                </a:lnTo>
                <a:lnTo>
                  <a:pt x="174655" y="876639"/>
                </a:lnTo>
                <a:lnTo>
                  <a:pt x="183387" y="859175"/>
                </a:lnTo>
                <a:lnTo>
                  <a:pt x="192120" y="842240"/>
                </a:lnTo>
                <a:lnTo>
                  <a:pt x="201117" y="825306"/>
                </a:lnTo>
                <a:lnTo>
                  <a:pt x="210115" y="808635"/>
                </a:lnTo>
                <a:lnTo>
                  <a:pt x="219377" y="791965"/>
                </a:lnTo>
                <a:lnTo>
                  <a:pt x="229168" y="775030"/>
                </a:lnTo>
                <a:lnTo>
                  <a:pt x="238959" y="758625"/>
                </a:lnTo>
                <a:lnTo>
                  <a:pt x="249015" y="742219"/>
                </a:lnTo>
                <a:lnTo>
                  <a:pt x="258806" y="726078"/>
                </a:lnTo>
                <a:lnTo>
                  <a:pt x="269391" y="709937"/>
                </a:lnTo>
                <a:lnTo>
                  <a:pt x="279976" y="693796"/>
                </a:lnTo>
                <a:lnTo>
                  <a:pt x="290826" y="677920"/>
                </a:lnTo>
                <a:lnTo>
                  <a:pt x="301676" y="662573"/>
                </a:lnTo>
                <a:lnTo>
                  <a:pt x="312790" y="646697"/>
                </a:lnTo>
                <a:lnTo>
                  <a:pt x="323905" y="631085"/>
                </a:lnTo>
                <a:lnTo>
                  <a:pt x="335548" y="616002"/>
                </a:lnTo>
                <a:lnTo>
                  <a:pt x="347192" y="600920"/>
                </a:lnTo>
                <a:lnTo>
                  <a:pt x="359100" y="585837"/>
                </a:lnTo>
                <a:lnTo>
                  <a:pt x="371008" y="571019"/>
                </a:lnTo>
                <a:lnTo>
                  <a:pt x="383446" y="556201"/>
                </a:lnTo>
                <a:lnTo>
                  <a:pt x="395884" y="541648"/>
                </a:lnTo>
                <a:lnTo>
                  <a:pt x="408586" y="527359"/>
                </a:lnTo>
                <a:lnTo>
                  <a:pt x="421288" y="513071"/>
                </a:lnTo>
                <a:lnTo>
                  <a:pt x="434519" y="498782"/>
                </a:lnTo>
                <a:lnTo>
                  <a:pt x="447486" y="484758"/>
                </a:lnTo>
                <a:lnTo>
                  <a:pt x="460717" y="471263"/>
                </a:lnTo>
                <a:lnTo>
                  <a:pt x="474213" y="457503"/>
                </a:lnTo>
                <a:lnTo>
                  <a:pt x="487710" y="443744"/>
                </a:lnTo>
                <a:lnTo>
                  <a:pt x="501735" y="430514"/>
                </a:lnTo>
                <a:lnTo>
                  <a:pt x="515760" y="417548"/>
                </a:lnTo>
                <a:lnTo>
                  <a:pt x="529785" y="404582"/>
                </a:lnTo>
                <a:lnTo>
                  <a:pt x="543811" y="391881"/>
                </a:lnTo>
                <a:lnTo>
                  <a:pt x="558630" y="378916"/>
                </a:lnTo>
                <a:lnTo>
                  <a:pt x="573184" y="366744"/>
                </a:lnTo>
                <a:lnTo>
                  <a:pt x="587739" y="354572"/>
                </a:lnTo>
                <a:lnTo>
                  <a:pt x="602558" y="342400"/>
                </a:lnTo>
                <a:lnTo>
                  <a:pt x="617377" y="330757"/>
                </a:lnTo>
                <a:lnTo>
                  <a:pt x="632726" y="318850"/>
                </a:lnTo>
                <a:lnTo>
                  <a:pt x="648074" y="307472"/>
                </a:lnTo>
                <a:lnTo>
                  <a:pt x="663687" y="295829"/>
                </a:lnTo>
                <a:lnTo>
                  <a:pt x="679300" y="284716"/>
                </a:lnTo>
                <a:lnTo>
                  <a:pt x="694913" y="273867"/>
                </a:lnTo>
                <a:lnTo>
                  <a:pt x="710791" y="263018"/>
                </a:lnTo>
                <a:lnTo>
                  <a:pt x="726669" y="252434"/>
                </a:lnTo>
                <a:lnTo>
                  <a:pt x="742811" y="242114"/>
                </a:lnTo>
                <a:lnTo>
                  <a:pt x="759218" y="232059"/>
                </a:lnTo>
                <a:lnTo>
                  <a:pt x="775360" y="222004"/>
                </a:lnTo>
                <a:lnTo>
                  <a:pt x="791767" y="212478"/>
                </a:lnTo>
                <a:lnTo>
                  <a:pt x="808703" y="202953"/>
                </a:lnTo>
                <a:lnTo>
                  <a:pt x="825375" y="193427"/>
                </a:lnTo>
                <a:lnTo>
                  <a:pt x="842046" y="184166"/>
                </a:lnTo>
                <a:lnTo>
                  <a:pt x="859247" y="175169"/>
                </a:lnTo>
                <a:lnTo>
                  <a:pt x="876183" y="166437"/>
                </a:lnTo>
                <a:lnTo>
                  <a:pt x="893384" y="158234"/>
                </a:lnTo>
                <a:lnTo>
                  <a:pt x="910585" y="149767"/>
                </a:lnTo>
                <a:lnTo>
                  <a:pt x="928050" y="141829"/>
                </a:lnTo>
                <a:lnTo>
                  <a:pt x="945516" y="133626"/>
                </a:lnTo>
                <a:lnTo>
                  <a:pt x="962981" y="126217"/>
                </a:lnTo>
                <a:lnTo>
                  <a:pt x="980711" y="118808"/>
                </a:lnTo>
                <a:lnTo>
                  <a:pt x="998441" y="111399"/>
                </a:lnTo>
                <a:lnTo>
                  <a:pt x="1016171" y="104519"/>
                </a:lnTo>
                <a:lnTo>
                  <a:pt x="1034166" y="97640"/>
                </a:lnTo>
                <a:lnTo>
                  <a:pt x="1052161" y="91289"/>
                </a:lnTo>
                <a:lnTo>
                  <a:pt x="1070156" y="84674"/>
                </a:lnTo>
                <a:lnTo>
                  <a:pt x="1088415" y="78588"/>
                </a:lnTo>
                <a:lnTo>
                  <a:pt x="1106674" y="72502"/>
                </a:lnTo>
                <a:lnTo>
                  <a:pt x="1124934" y="66945"/>
                </a:lnTo>
                <a:lnTo>
                  <a:pt x="1143193" y="61653"/>
                </a:lnTo>
                <a:lnTo>
                  <a:pt x="1161981" y="56361"/>
                </a:lnTo>
                <a:lnTo>
                  <a:pt x="1180241" y="51598"/>
                </a:lnTo>
                <a:lnTo>
                  <a:pt x="1198765" y="46571"/>
                </a:lnTo>
                <a:lnTo>
                  <a:pt x="1217553" y="42072"/>
                </a:lnTo>
                <a:lnTo>
                  <a:pt x="1236077" y="37839"/>
                </a:lnTo>
                <a:lnTo>
                  <a:pt x="1255130" y="33870"/>
                </a:lnTo>
                <a:lnTo>
                  <a:pt x="1273654" y="30165"/>
                </a:lnTo>
                <a:lnTo>
                  <a:pt x="1292443" y="26461"/>
                </a:lnTo>
                <a:lnTo>
                  <a:pt x="1311496" y="23021"/>
                </a:lnTo>
                <a:lnTo>
                  <a:pt x="1330285" y="19845"/>
                </a:lnTo>
                <a:lnTo>
                  <a:pt x="1349338" y="16670"/>
                </a:lnTo>
                <a:lnTo>
                  <a:pt x="1368127" y="14289"/>
                </a:lnTo>
                <a:lnTo>
                  <a:pt x="1387180" y="11907"/>
                </a:lnTo>
                <a:lnTo>
                  <a:pt x="1405968" y="9526"/>
                </a:lnTo>
                <a:lnTo>
                  <a:pt x="1425286" y="7409"/>
                </a:lnTo>
                <a:lnTo>
                  <a:pt x="1444339" y="5821"/>
                </a:lnTo>
                <a:lnTo>
                  <a:pt x="1463393" y="4234"/>
                </a:lnTo>
                <a:lnTo>
                  <a:pt x="1482710" y="3175"/>
                </a:lnTo>
                <a:lnTo>
                  <a:pt x="1501764" y="1852"/>
                </a:lnTo>
                <a:lnTo>
                  <a:pt x="1520817" y="1323"/>
                </a:lnTo>
                <a:lnTo>
                  <a:pt x="1540135" y="529"/>
                </a:lnTo>
                <a:lnTo>
                  <a:pt x="1558923" y="265"/>
                </a:lnTo>
                <a:lnTo>
                  <a:pt x="1578241" y="0"/>
                </a:lnTo>
                <a:close/>
              </a:path>
            </a:pathLst>
          </a:custGeom>
          <a:solidFill>
            <a:srgbClr val="FFFFFF"/>
          </a:solidFill>
          <a:ln>
            <a:noFill/>
          </a:ln>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sp>
        <p:nvSpPr>
          <p:cNvPr id="18" name="KSO_Shape"/>
          <p:cNvSpPr/>
          <p:nvPr/>
        </p:nvSpPr>
        <p:spPr bwMode="auto">
          <a:xfrm>
            <a:off x="5915425" y="3831366"/>
            <a:ext cx="537526" cy="480190"/>
          </a:xfrm>
          <a:custGeom>
            <a:gdLst>
              <a:gd name="T0" fmla="*/ 909607 w 3376612"/>
              <a:gd name="T1" fmla="*/ 1001215 h 3017837"/>
              <a:gd name="T2" fmla="*/ 782629 w 3376612"/>
              <a:gd name="T3" fmla="*/ 310845 h 3017837"/>
              <a:gd name="T4" fmla="*/ 502596 w 3376612"/>
              <a:gd name="T5" fmla="*/ 389348 h 3017837"/>
              <a:gd name="T6" fmla="*/ 297796 w 3376612"/>
              <a:gd name="T7" fmla="*/ 584260 h 3017837"/>
              <a:gd name="T8" fmla="*/ 206144 w 3376612"/>
              <a:gd name="T9" fmla="*/ 858571 h 3017837"/>
              <a:gd name="T10" fmla="*/ 256746 w 3376612"/>
              <a:gd name="T11" fmla="*/ 1148254 h 3017837"/>
              <a:gd name="T12" fmla="*/ 431543 w 3376612"/>
              <a:gd name="T13" fmla="*/ 1370926 h 3017837"/>
              <a:gd name="T14" fmla="*/ 693066 w 3376612"/>
              <a:gd name="T15" fmla="*/ 1488381 h 3017837"/>
              <a:gd name="T16" fmla="*/ 988475 w 3376612"/>
              <a:gd name="T17" fmla="*/ 1466442 h 3017837"/>
              <a:gd name="T18" fmla="*/ 1227756 w 3376612"/>
              <a:gd name="T19" fmla="*/ 1313616 h 3017837"/>
              <a:gd name="T20" fmla="*/ 1369266 w 3376612"/>
              <a:gd name="T21" fmla="*/ 1066617 h 3017837"/>
              <a:gd name="T22" fmla="*/ 1376431 w 3376612"/>
              <a:gd name="T23" fmla="*/ 770069 h 3017837"/>
              <a:gd name="T24" fmla="*/ 1246863 w 3376612"/>
              <a:gd name="T25" fmla="*/ 515608 h 3017837"/>
              <a:gd name="T26" fmla="*/ 1015642 w 3376612"/>
              <a:gd name="T27" fmla="*/ 351887 h 3017837"/>
              <a:gd name="T28" fmla="*/ 828754 w 3376612"/>
              <a:gd name="T29" fmla="*/ 106978 h 3017837"/>
              <a:gd name="T30" fmla="*/ 1025793 w 3376612"/>
              <a:gd name="T31" fmla="*/ 139513 h 3017837"/>
              <a:gd name="T32" fmla="*/ 1203425 w 3376612"/>
              <a:gd name="T33" fmla="*/ 216971 h 3017837"/>
              <a:gd name="T34" fmla="*/ 1355384 w 3376612"/>
              <a:gd name="T35" fmla="*/ 333381 h 3017837"/>
              <a:gd name="T36" fmla="*/ 1475398 w 3376612"/>
              <a:gd name="T37" fmla="*/ 482177 h 3017837"/>
              <a:gd name="T38" fmla="*/ 1557199 w 3376612"/>
              <a:gd name="T39" fmla="*/ 657539 h 3017837"/>
              <a:gd name="T40" fmla="*/ 1594217 w 3376612"/>
              <a:gd name="T41" fmla="*/ 852900 h 3017837"/>
              <a:gd name="T42" fmla="*/ 1581679 w 3376612"/>
              <a:gd name="T43" fmla="*/ 1055126 h 3017837"/>
              <a:gd name="T44" fmla="*/ 1521522 w 3376612"/>
              <a:gd name="T45" fmla="*/ 1241233 h 3017837"/>
              <a:gd name="T46" fmla="*/ 1419719 w 3376612"/>
              <a:gd name="T47" fmla="*/ 1404058 h 3017837"/>
              <a:gd name="T48" fmla="*/ 1283136 w 3376612"/>
              <a:gd name="T49" fmla="*/ 1537482 h 3017837"/>
              <a:gd name="T50" fmla="*/ 1117595 w 3376612"/>
              <a:gd name="T51" fmla="*/ 1635387 h 3017837"/>
              <a:gd name="T52" fmla="*/ 929363 w 3376612"/>
              <a:gd name="T53" fmla="*/ 1691055 h 3017837"/>
              <a:gd name="T54" fmla="*/ 726503 w 3376612"/>
              <a:gd name="T55" fmla="*/ 1698666 h 3017837"/>
              <a:gd name="T56" fmla="*/ 532899 w 3376612"/>
              <a:gd name="T57" fmla="*/ 1656729 h 3017837"/>
              <a:gd name="T58" fmla="*/ 360042 w 3376612"/>
              <a:gd name="T59" fmla="*/ 1570913 h 3017837"/>
              <a:gd name="T60" fmla="*/ 213906 w 3376612"/>
              <a:gd name="T61" fmla="*/ 1447488 h 3017837"/>
              <a:gd name="T62" fmla="*/ 101057 w 3376612"/>
              <a:gd name="T63" fmla="*/ 1292722 h 3017837"/>
              <a:gd name="T64" fmla="*/ 27615 w 3376612"/>
              <a:gd name="T65" fmla="*/ 1112883 h 3017837"/>
              <a:gd name="T66" fmla="*/ 150 w 3376612"/>
              <a:gd name="T67" fmla="*/ 914537 h 3017837"/>
              <a:gd name="T68" fmla="*/ 22689 w 3376612"/>
              <a:gd name="T69" fmla="*/ 714402 h 3017837"/>
              <a:gd name="T70" fmla="*/ 91951 w 3376612"/>
              <a:gd name="T71" fmla="*/ 532473 h 3017837"/>
              <a:gd name="T72" fmla="*/ 201069 w 3376612"/>
              <a:gd name="T73" fmla="*/ 374871 h 3017837"/>
              <a:gd name="T74" fmla="*/ 344071 w 3376612"/>
              <a:gd name="T75" fmla="*/ 248163 h 3017837"/>
              <a:gd name="T76" fmla="*/ 514538 w 3376612"/>
              <a:gd name="T77" fmla="*/ 158318 h 3017837"/>
              <a:gd name="T78" fmla="*/ 706501 w 3376612"/>
              <a:gd name="T79" fmla="*/ 111754 h 3017837"/>
              <a:gd name="T80" fmla="*/ 1167791 w 3376612"/>
              <a:gd name="T81" fmla="*/ 70573 h 3017837"/>
              <a:gd name="T82" fmla="*/ 1432712 w 3376612"/>
              <a:gd name="T83" fmla="*/ 180833 h 3017837"/>
              <a:gd name="T84" fmla="*/ 1666422 w 3376612"/>
              <a:gd name="T85" fmla="*/ 429553 h 3017837"/>
              <a:gd name="T86" fmla="*/ 1755575 w 3376612"/>
              <a:gd name="T87" fmla="*/ 675886 h 3017837"/>
              <a:gd name="T88" fmla="*/ 1760652 w 3376612"/>
              <a:gd name="T89" fmla="*/ 894617 h 3017837"/>
              <a:gd name="T90" fmla="*/ 1668214 w 3376612"/>
              <a:gd name="T91" fmla="*/ 1172730 h 3017837"/>
              <a:gd name="T92" fmla="*/ 1666422 w 3376612"/>
              <a:gd name="T93" fmla="*/ 1102157 h 3017837"/>
              <a:gd name="T94" fmla="*/ 1687777 w 3376612"/>
              <a:gd name="T95" fmla="*/ 867760 h 3017837"/>
              <a:gd name="T96" fmla="*/ 1602805 w 3376612"/>
              <a:gd name="T97" fmla="*/ 523849 h 3017837"/>
              <a:gd name="T98" fmla="*/ 1398067 w 3376612"/>
              <a:gd name="T99" fmla="*/ 247676 h 3017837"/>
              <a:gd name="T100" fmla="*/ 1102681 w 3376612"/>
              <a:gd name="T101" fmla="*/ 68782 h 3017837"/>
              <a:gd name="T102" fmla="*/ 1523164 w 3376612"/>
              <a:gd name="T103" fmla="*/ 74462 h 3017837"/>
              <a:gd name="T104" fmla="*/ 1767073 w 3376612"/>
              <a:gd name="T105" fmla="*/ 280836 h 3017837"/>
              <a:gd name="T106" fmla="*/ 1894849 w 3376612"/>
              <a:gd name="T107" fmla="*/ 578684 h 3017837"/>
              <a:gd name="T108" fmla="*/ 1884550 w 3376612"/>
              <a:gd name="T109" fmla="*/ 866384 h 3017837"/>
              <a:gd name="T110" fmla="*/ 1769014 w 3376612"/>
              <a:gd name="T111" fmla="*/ 1111855 h 3017837"/>
              <a:gd name="T112" fmla="*/ 1822901 w 3376612"/>
              <a:gd name="T113" fmla="*/ 917717 h 3017837"/>
              <a:gd name="T114" fmla="*/ 1821109 w 3376612"/>
              <a:gd name="T115" fmla="*/ 656876 h 3017837"/>
              <a:gd name="T116" fmla="*/ 1705126 w 3376612"/>
              <a:gd name="T117" fmla="*/ 350971 h 3017837"/>
              <a:gd name="T118" fmla="*/ 1485249 w 3376612"/>
              <a:gd name="T119" fmla="*/ 116990 h 30178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376612" h="3017837">
                <a:moveTo>
                  <a:pt x="876300" y="1063625"/>
                </a:moveTo>
                <a:lnTo>
                  <a:pt x="1215575" y="1063625"/>
                </a:lnTo>
                <a:lnTo>
                  <a:pt x="1347633" y="1377622"/>
                </a:lnTo>
                <a:lnTo>
                  <a:pt x="1376479" y="1445077"/>
                </a:lnTo>
                <a:lnTo>
                  <a:pt x="1389447" y="1476027"/>
                </a:lnTo>
                <a:lnTo>
                  <a:pt x="1401885" y="1506448"/>
                </a:lnTo>
                <a:lnTo>
                  <a:pt x="1413794" y="1536076"/>
                </a:lnTo>
                <a:lnTo>
                  <a:pt x="1425438" y="1565967"/>
                </a:lnTo>
                <a:lnTo>
                  <a:pt x="1436818" y="1596388"/>
                </a:lnTo>
                <a:lnTo>
                  <a:pt x="1448727" y="1627867"/>
                </a:lnTo>
                <a:lnTo>
                  <a:pt x="1452432" y="1627867"/>
                </a:lnTo>
                <a:lnTo>
                  <a:pt x="1463282" y="1597447"/>
                </a:lnTo>
                <a:lnTo>
                  <a:pt x="1474662" y="1567555"/>
                </a:lnTo>
                <a:lnTo>
                  <a:pt x="1486307" y="1537398"/>
                </a:lnTo>
                <a:lnTo>
                  <a:pt x="1498216" y="1506977"/>
                </a:lnTo>
                <a:lnTo>
                  <a:pt x="1523886" y="1444548"/>
                </a:lnTo>
                <a:lnTo>
                  <a:pt x="1551409" y="1377622"/>
                </a:lnTo>
                <a:lnTo>
                  <a:pt x="1683202" y="1063625"/>
                </a:lnTo>
                <a:lnTo>
                  <a:pt x="2014538" y="1063625"/>
                </a:lnTo>
                <a:lnTo>
                  <a:pt x="1612278" y="1775475"/>
                </a:lnTo>
                <a:lnTo>
                  <a:pt x="1807850" y="1775475"/>
                </a:lnTo>
                <a:lnTo>
                  <a:pt x="1807850" y="1915147"/>
                </a:lnTo>
                <a:lnTo>
                  <a:pt x="1584225" y="1915147"/>
                </a:lnTo>
                <a:lnTo>
                  <a:pt x="1584225" y="2003235"/>
                </a:lnTo>
                <a:lnTo>
                  <a:pt x="1807850" y="2003235"/>
                </a:lnTo>
                <a:lnTo>
                  <a:pt x="1807850" y="2142113"/>
                </a:lnTo>
                <a:lnTo>
                  <a:pt x="1584225" y="2142113"/>
                </a:lnTo>
                <a:lnTo>
                  <a:pt x="1584225" y="2370138"/>
                </a:lnTo>
                <a:lnTo>
                  <a:pt x="1289411" y="2370138"/>
                </a:lnTo>
                <a:lnTo>
                  <a:pt x="1289411" y="2142113"/>
                </a:lnTo>
                <a:lnTo>
                  <a:pt x="1083252" y="2142113"/>
                </a:lnTo>
                <a:lnTo>
                  <a:pt x="1083252" y="2003235"/>
                </a:lnTo>
                <a:lnTo>
                  <a:pt x="1289411" y="2003235"/>
                </a:lnTo>
                <a:lnTo>
                  <a:pt x="1289411" y="1915147"/>
                </a:lnTo>
                <a:lnTo>
                  <a:pt x="1083252" y="1915147"/>
                </a:lnTo>
                <a:lnTo>
                  <a:pt x="1083252" y="1775475"/>
                </a:lnTo>
                <a:lnTo>
                  <a:pt x="1257653" y="1775475"/>
                </a:lnTo>
                <a:lnTo>
                  <a:pt x="876300" y="1063625"/>
                </a:lnTo>
                <a:close/>
                <a:moveTo>
                  <a:pt x="1414462" y="550964"/>
                </a:moveTo>
                <a:lnTo>
                  <a:pt x="1387210" y="551228"/>
                </a:lnTo>
                <a:lnTo>
                  <a:pt x="1360223" y="552287"/>
                </a:lnTo>
                <a:lnTo>
                  <a:pt x="1333500" y="553875"/>
                </a:lnTo>
                <a:lnTo>
                  <a:pt x="1306777" y="556522"/>
                </a:lnTo>
                <a:lnTo>
                  <a:pt x="1280583" y="559433"/>
                </a:lnTo>
                <a:lnTo>
                  <a:pt x="1254125" y="562873"/>
                </a:lnTo>
                <a:lnTo>
                  <a:pt x="1228460" y="567373"/>
                </a:lnTo>
                <a:lnTo>
                  <a:pt x="1202267" y="572136"/>
                </a:lnTo>
                <a:lnTo>
                  <a:pt x="1176867" y="577959"/>
                </a:lnTo>
                <a:lnTo>
                  <a:pt x="1151467" y="584046"/>
                </a:lnTo>
                <a:lnTo>
                  <a:pt x="1126331" y="590927"/>
                </a:lnTo>
                <a:lnTo>
                  <a:pt x="1101460" y="598338"/>
                </a:lnTo>
                <a:lnTo>
                  <a:pt x="1076854" y="606277"/>
                </a:lnTo>
                <a:lnTo>
                  <a:pt x="1052777" y="614746"/>
                </a:lnTo>
                <a:lnTo>
                  <a:pt x="1028700" y="624009"/>
                </a:lnTo>
                <a:lnTo>
                  <a:pt x="1005152" y="633802"/>
                </a:lnTo>
                <a:lnTo>
                  <a:pt x="981340" y="643859"/>
                </a:lnTo>
                <a:lnTo>
                  <a:pt x="958056" y="654710"/>
                </a:lnTo>
                <a:lnTo>
                  <a:pt x="935567" y="665825"/>
                </a:lnTo>
                <a:lnTo>
                  <a:pt x="912813" y="677999"/>
                </a:lnTo>
                <a:lnTo>
                  <a:pt x="890852" y="690438"/>
                </a:lnTo>
                <a:lnTo>
                  <a:pt x="868892" y="703142"/>
                </a:lnTo>
                <a:lnTo>
                  <a:pt x="847460" y="716904"/>
                </a:lnTo>
                <a:lnTo>
                  <a:pt x="826294" y="730666"/>
                </a:lnTo>
                <a:lnTo>
                  <a:pt x="805392" y="744958"/>
                </a:lnTo>
                <a:lnTo>
                  <a:pt x="784754" y="760043"/>
                </a:lnTo>
                <a:lnTo>
                  <a:pt x="764910" y="775393"/>
                </a:lnTo>
                <a:lnTo>
                  <a:pt x="745067" y="791273"/>
                </a:lnTo>
                <a:lnTo>
                  <a:pt x="725752" y="807417"/>
                </a:lnTo>
                <a:lnTo>
                  <a:pt x="706967" y="824090"/>
                </a:lnTo>
                <a:lnTo>
                  <a:pt x="688710" y="841558"/>
                </a:lnTo>
                <a:lnTo>
                  <a:pt x="670454" y="859290"/>
                </a:lnTo>
                <a:lnTo>
                  <a:pt x="652992" y="877287"/>
                </a:lnTo>
                <a:lnTo>
                  <a:pt x="635529" y="895813"/>
                </a:lnTo>
                <a:lnTo>
                  <a:pt x="618860" y="914339"/>
                </a:lnTo>
                <a:lnTo>
                  <a:pt x="602456" y="933923"/>
                </a:lnTo>
                <a:lnTo>
                  <a:pt x="586581" y="953508"/>
                </a:lnTo>
                <a:lnTo>
                  <a:pt x="571500" y="973622"/>
                </a:lnTo>
                <a:lnTo>
                  <a:pt x="556419" y="994265"/>
                </a:lnTo>
                <a:lnTo>
                  <a:pt x="541867" y="1014909"/>
                </a:lnTo>
                <a:lnTo>
                  <a:pt x="527844" y="1036081"/>
                </a:lnTo>
                <a:lnTo>
                  <a:pt x="514615" y="1057518"/>
                </a:lnTo>
                <a:lnTo>
                  <a:pt x="501650" y="1079485"/>
                </a:lnTo>
                <a:lnTo>
                  <a:pt x="489215" y="1101452"/>
                </a:lnTo>
                <a:lnTo>
                  <a:pt x="477308" y="1124212"/>
                </a:lnTo>
                <a:lnTo>
                  <a:pt x="465931" y="1147237"/>
                </a:lnTo>
                <a:lnTo>
                  <a:pt x="455083" y="1169998"/>
                </a:lnTo>
                <a:lnTo>
                  <a:pt x="444765" y="1193552"/>
                </a:lnTo>
                <a:lnTo>
                  <a:pt x="435240" y="1217636"/>
                </a:lnTo>
                <a:lnTo>
                  <a:pt x="426244" y="1241455"/>
                </a:lnTo>
                <a:lnTo>
                  <a:pt x="417513" y="1265539"/>
                </a:lnTo>
                <a:lnTo>
                  <a:pt x="409575" y="1290417"/>
                </a:lnTo>
                <a:lnTo>
                  <a:pt x="401902" y="1315295"/>
                </a:lnTo>
                <a:lnTo>
                  <a:pt x="395552" y="1340437"/>
                </a:lnTo>
                <a:lnTo>
                  <a:pt x="389202" y="1365580"/>
                </a:lnTo>
                <a:lnTo>
                  <a:pt x="383646" y="1391252"/>
                </a:lnTo>
                <a:lnTo>
                  <a:pt x="378883" y="1416923"/>
                </a:lnTo>
                <a:lnTo>
                  <a:pt x="374385" y="1443125"/>
                </a:lnTo>
                <a:lnTo>
                  <a:pt x="370681" y="1469061"/>
                </a:lnTo>
                <a:lnTo>
                  <a:pt x="367506" y="1495791"/>
                </a:lnTo>
                <a:lnTo>
                  <a:pt x="365390" y="1522522"/>
                </a:lnTo>
                <a:lnTo>
                  <a:pt x="363538" y="1549252"/>
                </a:lnTo>
                <a:lnTo>
                  <a:pt x="362744" y="1576247"/>
                </a:lnTo>
                <a:lnTo>
                  <a:pt x="362215" y="1603507"/>
                </a:lnTo>
                <a:lnTo>
                  <a:pt x="362744" y="1630502"/>
                </a:lnTo>
                <a:lnTo>
                  <a:pt x="363538" y="1657497"/>
                </a:lnTo>
                <a:lnTo>
                  <a:pt x="365390" y="1684492"/>
                </a:lnTo>
                <a:lnTo>
                  <a:pt x="367506" y="1710693"/>
                </a:lnTo>
                <a:lnTo>
                  <a:pt x="370681" y="1737424"/>
                </a:lnTo>
                <a:lnTo>
                  <a:pt x="374385" y="1763625"/>
                </a:lnTo>
                <a:lnTo>
                  <a:pt x="378883" y="1789561"/>
                </a:lnTo>
                <a:lnTo>
                  <a:pt x="383646" y="1815233"/>
                </a:lnTo>
                <a:lnTo>
                  <a:pt x="389202" y="1841170"/>
                </a:lnTo>
                <a:lnTo>
                  <a:pt x="395552" y="1866312"/>
                </a:lnTo>
                <a:lnTo>
                  <a:pt x="401902" y="1891454"/>
                </a:lnTo>
                <a:lnTo>
                  <a:pt x="409575" y="1916068"/>
                </a:lnTo>
                <a:lnTo>
                  <a:pt x="417513" y="1940681"/>
                </a:lnTo>
                <a:lnTo>
                  <a:pt x="426244" y="1965294"/>
                </a:lnTo>
                <a:lnTo>
                  <a:pt x="435240" y="1989113"/>
                </a:lnTo>
                <a:lnTo>
                  <a:pt x="444765" y="2012932"/>
                </a:lnTo>
                <a:lnTo>
                  <a:pt x="455083" y="2036222"/>
                </a:lnTo>
                <a:lnTo>
                  <a:pt x="465931" y="2059512"/>
                </a:lnTo>
                <a:lnTo>
                  <a:pt x="477308" y="2082537"/>
                </a:lnTo>
                <a:lnTo>
                  <a:pt x="489215" y="2104769"/>
                </a:lnTo>
                <a:lnTo>
                  <a:pt x="501650" y="2127264"/>
                </a:lnTo>
                <a:lnTo>
                  <a:pt x="514615" y="2148966"/>
                </a:lnTo>
                <a:lnTo>
                  <a:pt x="527844" y="2170668"/>
                </a:lnTo>
                <a:lnTo>
                  <a:pt x="541867" y="2191576"/>
                </a:lnTo>
                <a:lnTo>
                  <a:pt x="556419" y="2212484"/>
                </a:lnTo>
                <a:lnTo>
                  <a:pt x="571500" y="2232863"/>
                </a:lnTo>
                <a:lnTo>
                  <a:pt x="586581" y="2252977"/>
                </a:lnTo>
                <a:lnTo>
                  <a:pt x="602456" y="2272561"/>
                </a:lnTo>
                <a:lnTo>
                  <a:pt x="618860" y="2291881"/>
                </a:lnTo>
                <a:lnTo>
                  <a:pt x="635529" y="2310937"/>
                </a:lnTo>
                <a:lnTo>
                  <a:pt x="652992" y="2329463"/>
                </a:lnTo>
                <a:lnTo>
                  <a:pt x="670454" y="2347459"/>
                </a:lnTo>
                <a:lnTo>
                  <a:pt x="688710" y="2365192"/>
                </a:lnTo>
                <a:lnTo>
                  <a:pt x="706967" y="2382394"/>
                </a:lnTo>
                <a:lnTo>
                  <a:pt x="725752" y="2399332"/>
                </a:lnTo>
                <a:lnTo>
                  <a:pt x="745067" y="2415476"/>
                </a:lnTo>
                <a:lnTo>
                  <a:pt x="764910" y="2431091"/>
                </a:lnTo>
                <a:lnTo>
                  <a:pt x="784754" y="2446706"/>
                </a:lnTo>
                <a:lnTo>
                  <a:pt x="805392" y="2461527"/>
                </a:lnTo>
                <a:lnTo>
                  <a:pt x="826294" y="2475818"/>
                </a:lnTo>
                <a:lnTo>
                  <a:pt x="847460" y="2489845"/>
                </a:lnTo>
                <a:lnTo>
                  <a:pt x="868892" y="2503343"/>
                </a:lnTo>
                <a:lnTo>
                  <a:pt x="890852" y="2516311"/>
                </a:lnTo>
                <a:lnTo>
                  <a:pt x="912813" y="2528485"/>
                </a:lnTo>
                <a:lnTo>
                  <a:pt x="935567" y="2540659"/>
                </a:lnTo>
                <a:lnTo>
                  <a:pt x="958056" y="2551775"/>
                </a:lnTo>
                <a:lnTo>
                  <a:pt x="981340" y="2562626"/>
                </a:lnTo>
                <a:lnTo>
                  <a:pt x="1005152" y="2572948"/>
                </a:lnTo>
                <a:lnTo>
                  <a:pt x="1028700" y="2583005"/>
                </a:lnTo>
                <a:lnTo>
                  <a:pt x="1052777" y="2592003"/>
                </a:lnTo>
                <a:lnTo>
                  <a:pt x="1076854" y="2600472"/>
                </a:lnTo>
                <a:lnTo>
                  <a:pt x="1101460" y="2608412"/>
                </a:lnTo>
                <a:lnTo>
                  <a:pt x="1126331" y="2615822"/>
                </a:lnTo>
                <a:lnTo>
                  <a:pt x="1151467" y="2622703"/>
                </a:lnTo>
                <a:lnTo>
                  <a:pt x="1176867" y="2628790"/>
                </a:lnTo>
                <a:lnTo>
                  <a:pt x="1202267" y="2634348"/>
                </a:lnTo>
                <a:lnTo>
                  <a:pt x="1228460" y="2639377"/>
                </a:lnTo>
                <a:lnTo>
                  <a:pt x="1254125" y="2643611"/>
                </a:lnTo>
                <a:lnTo>
                  <a:pt x="1280583" y="2647317"/>
                </a:lnTo>
                <a:lnTo>
                  <a:pt x="1306777" y="2650228"/>
                </a:lnTo>
                <a:lnTo>
                  <a:pt x="1333500" y="2652610"/>
                </a:lnTo>
                <a:lnTo>
                  <a:pt x="1360223" y="2654462"/>
                </a:lnTo>
                <a:lnTo>
                  <a:pt x="1387210" y="2655521"/>
                </a:lnTo>
                <a:lnTo>
                  <a:pt x="1414462" y="2655786"/>
                </a:lnTo>
                <a:lnTo>
                  <a:pt x="1441715" y="2655521"/>
                </a:lnTo>
                <a:lnTo>
                  <a:pt x="1468702" y="2654462"/>
                </a:lnTo>
                <a:lnTo>
                  <a:pt x="1495425" y="2652610"/>
                </a:lnTo>
                <a:lnTo>
                  <a:pt x="1522148" y="2650228"/>
                </a:lnTo>
                <a:lnTo>
                  <a:pt x="1548342" y="2647317"/>
                </a:lnTo>
                <a:lnTo>
                  <a:pt x="1574800" y="2643611"/>
                </a:lnTo>
                <a:lnTo>
                  <a:pt x="1600994" y="2639377"/>
                </a:lnTo>
                <a:lnTo>
                  <a:pt x="1626658" y="2634348"/>
                </a:lnTo>
                <a:lnTo>
                  <a:pt x="1652058" y="2628790"/>
                </a:lnTo>
                <a:lnTo>
                  <a:pt x="1677458" y="2622703"/>
                </a:lnTo>
                <a:lnTo>
                  <a:pt x="1702594" y="2615822"/>
                </a:lnTo>
                <a:lnTo>
                  <a:pt x="1727465" y="2608412"/>
                </a:lnTo>
                <a:lnTo>
                  <a:pt x="1752071" y="2600472"/>
                </a:lnTo>
                <a:lnTo>
                  <a:pt x="1776413" y="2592003"/>
                </a:lnTo>
                <a:lnTo>
                  <a:pt x="1800225" y="2583005"/>
                </a:lnTo>
                <a:lnTo>
                  <a:pt x="1824302" y="2572948"/>
                </a:lnTo>
                <a:lnTo>
                  <a:pt x="1847586" y="2562626"/>
                </a:lnTo>
                <a:lnTo>
                  <a:pt x="1870869" y="2551775"/>
                </a:lnTo>
                <a:lnTo>
                  <a:pt x="1893623" y="2540659"/>
                </a:lnTo>
                <a:lnTo>
                  <a:pt x="1916113" y="2528485"/>
                </a:lnTo>
                <a:lnTo>
                  <a:pt x="1938338" y="2516311"/>
                </a:lnTo>
                <a:lnTo>
                  <a:pt x="1960033" y="2503343"/>
                </a:lnTo>
                <a:lnTo>
                  <a:pt x="1981729" y="2489845"/>
                </a:lnTo>
                <a:lnTo>
                  <a:pt x="2002896" y="2475818"/>
                </a:lnTo>
                <a:lnTo>
                  <a:pt x="2023798" y="2461527"/>
                </a:lnTo>
                <a:lnTo>
                  <a:pt x="2044171" y="2446706"/>
                </a:lnTo>
                <a:lnTo>
                  <a:pt x="2064279" y="2431091"/>
                </a:lnTo>
                <a:lnTo>
                  <a:pt x="2083858" y="2415476"/>
                </a:lnTo>
                <a:lnTo>
                  <a:pt x="2103173" y="2399332"/>
                </a:lnTo>
                <a:lnTo>
                  <a:pt x="2121958" y="2382394"/>
                </a:lnTo>
                <a:lnTo>
                  <a:pt x="2140744" y="2365192"/>
                </a:lnTo>
                <a:lnTo>
                  <a:pt x="2158736" y="2347459"/>
                </a:lnTo>
                <a:lnTo>
                  <a:pt x="2176198" y="2329463"/>
                </a:lnTo>
                <a:lnTo>
                  <a:pt x="2193396" y="2310937"/>
                </a:lnTo>
                <a:lnTo>
                  <a:pt x="2210065" y="2291881"/>
                </a:lnTo>
                <a:lnTo>
                  <a:pt x="2226469" y="2272561"/>
                </a:lnTo>
                <a:lnTo>
                  <a:pt x="2242344" y="2252977"/>
                </a:lnTo>
                <a:lnTo>
                  <a:pt x="2257425" y="2232863"/>
                </a:lnTo>
                <a:lnTo>
                  <a:pt x="2272771" y="2212484"/>
                </a:lnTo>
                <a:lnTo>
                  <a:pt x="2287058" y="2191576"/>
                </a:lnTo>
                <a:lnTo>
                  <a:pt x="2301081" y="2170668"/>
                </a:lnTo>
                <a:lnTo>
                  <a:pt x="2314310" y="2148966"/>
                </a:lnTo>
                <a:lnTo>
                  <a:pt x="2327275" y="2127264"/>
                </a:lnTo>
                <a:lnTo>
                  <a:pt x="2339710" y="2104769"/>
                </a:lnTo>
                <a:lnTo>
                  <a:pt x="2351617" y="2082537"/>
                </a:lnTo>
                <a:lnTo>
                  <a:pt x="2362994" y="2059512"/>
                </a:lnTo>
                <a:lnTo>
                  <a:pt x="2373842" y="2036222"/>
                </a:lnTo>
                <a:lnTo>
                  <a:pt x="2384160" y="2012932"/>
                </a:lnTo>
                <a:lnTo>
                  <a:pt x="2393686" y="1989113"/>
                </a:lnTo>
                <a:lnTo>
                  <a:pt x="2402681" y="1965294"/>
                </a:lnTo>
                <a:lnTo>
                  <a:pt x="2411412" y="1940681"/>
                </a:lnTo>
                <a:lnTo>
                  <a:pt x="2419350" y="1916068"/>
                </a:lnTo>
                <a:lnTo>
                  <a:pt x="2427023" y="1891454"/>
                </a:lnTo>
                <a:lnTo>
                  <a:pt x="2433373" y="1866312"/>
                </a:lnTo>
                <a:lnTo>
                  <a:pt x="2439723" y="1841170"/>
                </a:lnTo>
                <a:lnTo>
                  <a:pt x="2445279" y="1815233"/>
                </a:lnTo>
                <a:lnTo>
                  <a:pt x="2450306" y="1789561"/>
                </a:lnTo>
                <a:lnTo>
                  <a:pt x="2454540" y="1763625"/>
                </a:lnTo>
                <a:lnTo>
                  <a:pt x="2458244" y="1737424"/>
                </a:lnTo>
                <a:lnTo>
                  <a:pt x="2461419" y="1710693"/>
                </a:lnTo>
                <a:lnTo>
                  <a:pt x="2463536" y="1684492"/>
                </a:lnTo>
                <a:lnTo>
                  <a:pt x="2465388" y="1657497"/>
                </a:lnTo>
                <a:lnTo>
                  <a:pt x="2466181" y="1630502"/>
                </a:lnTo>
                <a:lnTo>
                  <a:pt x="2466710" y="1603507"/>
                </a:lnTo>
                <a:lnTo>
                  <a:pt x="2466181" y="1576247"/>
                </a:lnTo>
                <a:lnTo>
                  <a:pt x="2465388" y="1549252"/>
                </a:lnTo>
                <a:lnTo>
                  <a:pt x="2463536" y="1522522"/>
                </a:lnTo>
                <a:lnTo>
                  <a:pt x="2461419" y="1495791"/>
                </a:lnTo>
                <a:lnTo>
                  <a:pt x="2458244" y="1469061"/>
                </a:lnTo>
                <a:lnTo>
                  <a:pt x="2454540" y="1443125"/>
                </a:lnTo>
                <a:lnTo>
                  <a:pt x="2450306" y="1416923"/>
                </a:lnTo>
                <a:lnTo>
                  <a:pt x="2445279" y="1391252"/>
                </a:lnTo>
                <a:lnTo>
                  <a:pt x="2439723" y="1365580"/>
                </a:lnTo>
                <a:lnTo>
                  <a:pt x="2433373" y="1340437"/>
                </a:lnTo>
                <a:lnTo>
                  <a:pt x="2427023" y="1315295"/>
                </a:lnTo>
                <a:lnTo>
                  <a:pt x="2419350" y="1290417"/>
                </a:lnTo>
                <a:lnTo>
                  <a:pt x="2411412" y="1265539"/>
                </a:lnTo>
                <a:lnTo>
                  <a:pt x="2402681" y="1241455"/>
                </a:lnTo>
                <a:lnTo>
                  <a:pt x="2393686" y="1217636"/>
                </a:lnTo>
                <a:lnTo>
                  <a:pt x="2384160" y="1193552"/>
                </a:lnTo>
                <a:lnTo>
                  <a:pt x="2373842" y="1169998"/>
                </a:lnTo>
                <a:lnTo>
                  <a:pt x="2362994" y="1147237"/>
                </a:lnTo>
                <a:lnTo>
                  <a:pt x="2351617" y="1124212"/>
                </a:lnTo>
                <a:lnTo>
                  <a:pt x="2339710" y="1101452"/>
                </a:lnTo>
                <a:lnTo>
                  <a:pt x="2327275" y="1079485"/>
                </a:lnTo>
                <a:lnTo>
                  <a:pt x="2314310" y="1057518"/>
                </a:lnTo>
                <a:lnTo>
                  <a:pt x="2301081" y="1036081"/>
                </a:lnTo>
                <a:lnTo>
                  <a:pt x="2287058" y="1014909"/>
                </a:lnTo>
                <a:lnTo>
                  <a:pt x="2272771" y="994265"/>
                </a:lnTo>
                <a:lnTo>
                  <a:pt x="2257425" y="973622"/>
                </a:lnTo>
                <a:lnTo>
                  <a:pt x="2242344" y="953508"/>
                </a:lnTo>
                <a:lnTo>
                  <a:pt x="2226469" y="933923"/>
                </a:lnTo>
                <a:lnTo>
                  <a:pt x="2210065" y="914339"/>
                </a:lnTo>
                <a:lnTo>
                  <a:pt x="2193396" y="895813"/>
                </a:lnTo>
                <a:lnTo>
                  <a:pt x="2176198" y="877287"/>
                </a:lnTo>
                <a:lnTo>
                  <a:pt x="2158736" y="859290"/>
                </a:lnTo>
                <a:lnTo>
                  <a:pt x="2140744" y="841558"/>
                </a:lnTo>
                <a:lnTo>
                  <a:pt x="2121958" y="824090"/>
                </a:lnTo>
                <a:lnTo>
                  <a:pt x="2103173" y="807417"/>
                </a:lnTo>
                <a:lnTo>
                  <a:pt x="2083858" y="791273"/>
                </a:lnTo>
                <a:lnTo>
                  <a:pt x="2064279" y="775393"/>
                </a:lnTo>
                <a:lnTo>
                  <a:pt x="2044171" y="760043"/>
                </a:lnTo>
                <a:lnTo>
                  <a:pt x="2023798" y="744958"/>
                </a:lnTo>
                <a:lnTo>
                  <a:pt x="2002896" y="730666"/>
                </a:lnTo>
                <a:lnTo>
                  <a:pt x="1981729" y="716904"/>
                </a:lnTo>
                <a:lnTo>
                  <a:pt x="1960033" y="703142"/>
                </a:lnTo>
                <a:lnTo>
                  <a:pt x="1938338" y="690438"/>
                </a:lnTo>
                <a:lnTo>
                  <a:pt x="1916113" y="677999"/>
                </a:lnTo>
                <a:lnTo>
                  <a:pt x="1893623" y="665825"/>
                </a:lnTo>
                <a:lnTo>
                  <a:pt x="1870869" y="654710"/>
                </a:lnTo>
                <a:lnTo>
                  <a:pt x="1847586" y="643859"/>
                </a:lnTo>
                <a:lnTo>
                  <a:pt x="1824302" y="633802"/>
                </a:lnTo>
                <a:lnTo>
                  <a:pt x="1800225" y="624009"/>
                </a:lnTo>
                <a:lnTo>
                  <a:pt x="1776413" y="614746"/>
                </a:lnTo>
                <a:lnTo>
                  <a:pt x="1752071" y="606277"/>
                </a:lnTo>
                <a:lnTo>
                  <a:pt x="1727465" y="598338"/>
                </a:lnTo>
                <a:lnTo>
                  <a:pt x="1702594" y="590927"/>
                </a:lnTo>
                <a:lnTo>
                  <a:pt x="1677458" y="584046"/>
                </a:lnTo>
                <a:lnTo>
                  <a:pt x="1652058" y="577959"/>
                </a:lnTo>
                <a:lnTo>
                  <a:pt x="1626658" y="572136"/>
                </a:lnTo>
                <a:lnTo>
                  <a:pt x="1600994" y="567373"/>
                </a:lnTo>
                <a:lnTo>
                  <a:pt x="1574800" y="562873"/>
                </a:lnTo>
                <a:lnTo>
                  <a:pt x="1548342" y="559433"/>
                </a:lnTo>
                <a:lnTo>
                  <a:pt x="1522148" y="556522"/>
                </a:lnTo>
                <a:lnTo>
                  <a:pt x="1495425" y="553875"/>
                </a:lnTo>
                <a:lnTo>
                  <a:pt x="1468702" y="552287"/>
                </a:lnTo>
                <a:lnTo>
                  <a:pt x="1441715" y="551228"/>
                </a:lnTo>
                <a:lnTo>
                  <a:pt x="1414462" y="550964"/>
                </a:lnTo>
                <a:close/>
                <a:moveTo>
                  <a:pt x="1396206" y="188912"/>
                </a:moveTo>
                <a:lnTo>
                  <a:pt x="1414462" y="188912"/>
                </a:lnTo>
                <a:lnTo>
                  <a:pt x="1432719" y="188912"/>
                </a:lnTo>
                <a:lnTo>
                  <a:pt x="1450975" y="189441"/>
                </a:lnTo>
                <a:lnTo>
                  <a:pt x="1468967" y="189706"/>
                </a:lnTo>
                <a:lnTo>
                  <a:pt x="1487488" y="190765"/>
                </a:lnTo>
                <a:lnTo>
                  <a:pt x="1505479" y="191559"/>
                </a:lnTo>
                <a:lnTo>
                  <a:pt x="1523471" y="192882"/>
                </a:lnTo>
                <a:lnTo>
                  <a:pt x="1541462" y="194470"/>
                </a:lnTo>
                <a:lnTo>
                  <a:pt x="1558925" y="196323"/>
                </a:lnTo>
                <a:lnTo>
                  <a:pt x="1576917" y="198175"/>
                </a:lnTo>
                <a:lnTo>
                  <a:pt x="1594644" y="200292"/>
                </a:lnTo>
                <a:lnTo>
                  <a:pt x="1612371" y="202410"/>
                </a:lnTo>
                <a:lnTo>
                  <a:pt x="1629833" y="205321"/>
                </a:lnTo>
                <a:lnTo>
                  <a:pt x="1647296" y="207967"/>
                </a:lnTo>
                <a:lnTo>
                  <a:pt x="1664758" y="210879"/>
                </a:lnTo>
                <a:lnTo>
                  <a:pt x="1682221" y="214319"/>
                </a:lnTo>
                <a:lnTo>
                  <a:pt x="1699419" y="217760"/>
                </a:lnTo>
                <a:lnTo>
                  <a:pt x="1716617" y="220936"/>
                </a:lnTo>
                <a:lnTo>
                  <a:pt x="1734079" y="225170"/>
                </a:lnTo>
                <a:lnTo>
                  <a:pt x="1751013" y="229140"/>
                </a:lnTo>
                <a:lnTo>
                  <a:pt x="1768210" y="233375"/>
                </a:lnTo>
                <a:lnTo>
                  <a:pt x="1784879" y="237874"/>
                </a:lnTo>
                <a:lnTo>
                  <a:pt x="1801548" y="242373"/>
                </a:lnTo>
                <a:lnTo>
                  <a:pt x="1818217" y="247401"/>
                </a:lnTo>
                <a:lnTo>
                  <a:pt x="1835150" y="252430"/>
                </a:lnTo>
                <a:lnTo>
                  <a:pt x="1851554" y="257723"/>
                </a:lnTo>
                <a:lnTo>
                  <a:pt x="1867958" y="263281"/>
                </a:lnTo>
                <a:lnTo>
                  <a:pt x="1884363" y="268839"/>
                </a:lnTo>
                <a:lnTo>
                  <a:pt x="1900767" y="274661"/>
                </a:lnTo>
                <a:lnTo>
                  <a:pt x="1916906" y="280748"/>
                </a:lnTo>
                <a:lnTo>
                  <a:pt x="1933046" y="286835"/>
                </a:lnTo>
                <a:lnTo>
                  <a:pt x="1949186" y="293452"/>
                </a:lnTo>
                <a:lnTo>
                  <a:pt x="1965060" y="299804"/>
                </a:lnTo>
                <a:lnTo>
                  <a:pt x="1980936" y="306685"/>
                </a:lnTo>
                <a:lnTo>
                  <a:pt x="1996810" y="313831"/>
                </a:lnTo>
                <a:lnTo>
                  <a:pt x="2012156" y="320976"/>
                </a:lnTo>
                <a:lnTo>
                  <a:pt x="2027767" y="328387"/>
                </a:lnTo>
                <a:lnTo>
                  <a:pt x="2043113" y="335797"/>
                </a:lnTo>
                <a:lnTo>
                  <a:pt x="2058458" y="343737"/>
                </a:lnTo>
                <a:lnTo>
                  <a:pt x="2073540" y="351412"/>
                </a:lnTo>
                <a:lnTo>
                  <a:pt x="2088621" y="359352"/>
                </a:lnTo>
                <a:lnTo>
                  <a:pt x="2103702" y="367821"/>
                </a:lnTo>
                <a:lnTo>
                  <a:pt x="2118519" y="376290"/>
                </a:lnTo>
                <a:lnTo>
                  <a:pt x="2133071" y="384759"/>
                </a:lnTo>
                <a:lnTo>
                  <a:pt x="2147623" y="393493"/>
                </a:lnTo>
                <a:lnTo>
                  <a:pt x="2162440" y="402491"/>
                </a:lnTo>
                <a:lnTo>
                  <a:pt x="2176992" y="411489"/>
                </a:lnTo>
                <a:lnTo>
                  <a:pt x="2191279" y="420752"/>
                </a:lnTo>
                <a:lnTo>
                  <a:pt x="2205038" y="430545"/>
                </a:lnTo>
                <a:lnTo>
                  <a:pt x="2219325" y="440072"/>
                </a:lnTo>
                <a:lnTo>
                  <a:pt x="2233348" y="449600"/>
                </a:lnTo>
                <a:lnTo>
                  <a:pt x="2247106" y="459657"/>
                </a:lnTo>
                <a:lnTo>
                  <a:pt x="2260600" y="469979"/>
                </a:lnTo>
                <a:lnTo>
                  <a:pt x="2274358" y="480036"/>
                </a:lnTo>
                <a:lnTo>
                  <a:pt x="2287588" y="490357"/>
                </a:lnTo>
                <a:lnTo>
                  <a:pt x="2301081" y="501208"/>
                </a:lnTo>
                <a:lnTo>
                  <a:pt x="2314046" y="511794"/>
                </a:lnTo>
                <a:lnTo>
                  <a:pt x="2327010" y="522645"/>
                </a:lnTo>
                <a:lnTo>
                  <a:pt x="2339975" y="533761"/>
                </a:lnTo>
                <a:lnTo>
                  <a:pt x="2352675" y="544877"/>
                </a:lnTo>
                <a:lnTo>
                  <a:pt x="2365375" y="555992"/>
                </a:lnTo>
                <a:lnTo>
                  <a:pt x="2377810" y="567637"/>
                </a:lnTo>
                <a:lnTo>
                  <a:pt x="2390246" y="579282"/>
                </a:lnTo>
                <a:lnTo>
                  <a:pt x="2402417" y="591192"/>
                </a:lnTo>
                <a:lnTo>
                  <a:pt x="2414588" y="602837"/>
                </a:lnTo>
                <a:lnTo>
                  <a:pt x="2426494" y="615011"/>
                </a:lnTo>
                <a:lnTo>
                  <a:pt x="2438400" y="627450"/>
                </a:lnTo>
                <a:lnTo>
                  <a:pt x="2449777" y="639624"/>
                </a:lnTo>
                <a:lnTo>
                  <a:pt x="2461419" y="652328"/>
                </a:lnTo>
                <a:lnTo>
                  <a:pt x="2472796" y="664767"/>
                </a:lnTo>
                <a:lnTo>
                  <a:pt x="2483908" y="677735"/>
                </a:lnTo>
                <a:lnTo>
                  <a:pt x="2494756" y="690438"/>
                </a:lnTo>
                <a:lnTo>
                  <a:pt x="2505604" y="703407"/>
                </a:lnTo>
                <a:lnTo>
                  <a:pt x="2516452" y="716904"/>
                </a:lnTo>
                <a:lnTo>
                  <a:pt x="2527036" y="729872"/>
                </a:lnTo>
                <a:lnTo>
                  <a:pt x="2537619" y="743370"/>
                </a:lnTo>
                <a:lnTo>
                  <a:pt x="2547938" y="756867"/>
                </a:lnTo>
                <a:lnTo>
                  <a:pt x="2557727" y="770894"/>
                </a:lnTo>
                <a:lnTo>
                  <a:pt x="2567781" y="784392"/>
                </a:lnTo>
                <a:lnTo>
                  <a:pt x="2577571" y="798419"/>
                </a:lnTo>
                <a:lnTo>
                  <a:pt x="2587360" y="812446"/>
                </a:lnTo>
                <a:lnTo>
                  <a:pt x="2596621" y="826737"/>
                </a:lnTo>
                <a:lnTo>
                  <a:pt x="2605881" y="841029"/>
                </a:lnTo>
                <a:lnTo>
                  <a:pt x="2615142" y="855055"/>
                </a:lnTo>
                <a:lnTo>
                  <a:pt x="2624138" y="869876"/>
                </a:lnTo>
                <a:lnTo>
                  <a:pt x="2632869" y="884432"/>
                </a:lnTo>
                <a:lnTo>
                  <a:pt x="2641600" y="899253"/>
                </a:lnTo>
                <a:lnTo>
                  <a:pt x="2650067" y="914074"/>
                </a:lnTo>
                <a:lnTo>
                  <a:pt x="2658004" y="928895"/>
                </a:lnTo>
                <a:lnTo>
                  <a:pt x="2665942" y="944245"/>
                </a:lnTo>
                <a:lnTo>
                  <a:pt x="2674144" y="959330"/>
                </a:lnTo>
                <a:lnTo>
                  <a:pt x="2681817" y="974681"/>
                </a:lnTo>
                <a:lnTo>
                  <a:pt x="2689225" y="990031"/>
                </a:lnTo>
                <a:lnTo>
                  <a:pt x="2696898" y="1005646"/>
                </a:lnTo>
                <a:lnTo>
                  <a:pt x="2704042" y="1021260"/>
                </a:lnTo>
                <a:lnTo>
                  <a:pt x="2710656" y="1036875"/>
                </a:lnTo>
                <a:lnTo>
                  <a:pt x="2717536" y="1052755"/>
                </a:lnTo>
                <a:lnTo>
                  <a:pt x="2724415" y="1068634"/>
                </a:lnTo>
                <a:lnTo>
                  <a:pt x="2730500" y="1084778"/>
                </a:lnTo>
                <a:lnTo>
                  <a:pt x="2736850" y="1100922"/>
                </a:lnTo>
                <a:lnTo>
                  <a:pt x="2742936" y="1117066"/>
                </a:lnTo>
                <a:lnTo>
                  <a:pt x="2748756" y="1133211"/>
                </a:lnTo>
                <a:lnTo>
                  <a:pt x="2754577" y="1149619"/>
                </a:lnTo>
                <a:lnTo>
                  <a:pt x="2760134" y="1166028"/>
                </a:lnTo>
                <a:lnTo>
                  <a:pt x="2765425" y="1182701"/>
                </a:lnTo>
                <a:lnTo>
                  <a:pt x="2770188" y="1199110"/>
                </a:lnTo>
                <a:lnTo>
                  <a:pt x="2775215" y="1216048"/>
                </a:lnTo>
                <a:lnTo>
                  <a:pt x="2779977" y="1232986"/>
                </a:lnTo>
                <a:lnTo>
                  <a:pt x="2784210" y="1249924"/>
                </a:lnTo>
                <a:lnTo>
                  <a:pt x="2788708" y="1266863"/>
                </a:lnTo>
                <a:lnTo>
                  <a:pt x="2792677" y="1283801"/>
                </a:lnTo>
                <a:lnTo>
                  <a:pt x="2796381" y="1301003"/>
                </a:lnTo>
                <a:lnTo>
                  <a:pt x="2800086" y="1318471"/>
                </a:lnTo>
                <a:lnTo>
                  <a:pt x="2803525" y="1335409"/>
                </a:lnTo>
                <a:lnTo>
                  <a:pt x="2806700" y="1352876"/>
                </a:lnTo>
                <a:lnTo>
                  <a:pt x="2809610" y="1370608"/>
                </a:lnTo>
                <a:lnTo>
                  <a:pt x="2812521" y="1387811"/>
                </a:lnTo>
                <a:lnTo>
                  <a:pt x="2814902" y="1405543"/>
                </a:lnTo>
                <a:lnTo>
                  <a:pt x="2817548" y="1423275"/>
                </a:lnTo>
                <a:lnTo>
                  <a:pt x="2819665" y="1441007"/>
                </a:lnTo>
                <a:lnTo>
                  <a:pt x="2821517" y="1458475"/>
                </a:lnTo>
                <a:lnTo>
                  <a:pt x="2823369" y="1476471"/>
                </a:lnTo>
                <a:lnTo>
                  <a:pt x="2824692" y="1494468"/>
                </a:lnTo>
                <a:lnTo>
                  <a:pt x="2825750" y="1512465"/>
                </a:lnTo>
                <a:lnTo>
                  <a:pt x="2827073" y="1530462"/>
                </a:lnTo>
                <a:lnTo>
                  <a:pt x="2827602" y="1548458"/>
                </a:lnTo>
                <a:lnTo>
                  <a:pt x="2828396" y="1566984"/>
                </a:lnTo>
                <a:lnTo>
                  <a:pt x="2828660" y="1585246"/>
                </a:lnTo>
                <a:lnTo>
                  <a:pt x="2828925" y="1603507"/>
                </a:lnTo>
                <a:lnTo>
                  <a:pt x="2828660" y="1621768"/>
                </a:lnTo>
                <a:lnTo>
                  <a:pt x="2828396" y="1639765"/>
                </a:lnTo>
                <a:lnTo>
                  <a:pt x="2827602" y="1658026"/>
                </a:lnTo>
                <a:lnTo>
                  <a:pt x="2827073" y="1676023"/>
                </a:lnTo>
                <a:lnTo>
                  <a:pt x="2825750" y="1694020"/>
                </a:lnTo>
                <a:lnTo>
                  <a:pt x="2824692" y="1712017"/>
                </a:lnTo>
                <a:lnTo>
                  <a:pt x="2823369" y="1730013"/>
                </a:lnTo>
                <a:lnTo>
                  <a:pt x="2821517" y="1748010"/>
                </a:lnTo>
                <a:lnTo>
                  <a:pt x="2819665" y="1765742"/>
                </a:lnTo>
                <a:lnTo>
                  <a:pt x="2817548" y="1783474"/>
                </a:lnTo>
                <a:lnTo>
                  <a:pt x="2814902" y="1801206"/>
                </a:lnTo>
                <a:lnTo>
                  <a:pt x="2812521" y="1818674"/>
                </a:lnTo>
                <a:lnTo>
                  <a:pt x="2809610" y="1836141"/>
                </a:lnTo>
                <a:lnTo>
                  <a:pt x="2806700" y="1853873"/>
                </a:lnTo>
                <a:lnTo>
                  <a:pt x="2803525" y="1871076"/>
                </a:lnTo>
                <a:lnTo>
                  <a:pt x="2800086" y="1888279"/>
                </a:lnTo>
                <a:lnTo>
                  <a:pt x="2796381" y="1905746"/>
                </a:lnTo>
                <a:lnTo>
                  <a:pt x="2792677" y="1922684"/>
                </a:lnTo>
                <a:lnTo>
                  <a:pt x="2788708" y="1939887"/>
                </a:lnTo>
                <a:lnTo>
                  <a:pt x="2784210" y="1956825"/>
                </a:lnTo>
                <a:lnTo>
                  <a:pt x="2779977" y="1973498"/>
                </a:lnTo>
                <a:lnTo>
                  <a:pt x="2775215" y="1990701"/>
                </a:lnTo>
                <a:lnTo>
                  <a:pt x="2770188" y="2007375"/>
                </a:lnTo>
                <a:lnTo>
                  <a:pt x="2765425" y="2023783"/>
                </a:lnTo>
                <a:lnTo>
                  <a:pt x="2760134" y="2040721"/>
                </a:lnTo>
                <a:lnTo>
                  <a:pt x="2754577" y="2057130"/>
                </a:lnTo>
                <a:lnTo>
                  <a:pt x="2748756" y="2073539"/>
                </a:lnTo>
                <a:lnTo>
                  <a:pt x="2742936" y="2089683"/>
                </a:lnTo>
                <a:lnTo>
                  <a:pt x="2736850" y="2105827"/>
                </a:lnTo>
                <a:lnTo>
                  <a:pt x="2730500" y="2121971"/>
                </a:lnTo>
                <a:lnTo>
                  <a:pt x="2724415" y="2138115"/>
                </a:lnTo>
                <a:lnTo>
                  <a:pt x="2717536" y="2153730"/>
                </a:lnTo>
                <a:lnTo>
                  <a:pt x="2710656" y="2169610"/>
                </a:lnTo>
                <a:lnTo>
                  <a:pt x="2704042" y="2185489"/>
                </a:lnTo>
                <a:lnTo>
                  <a:pt x="2696898" y="2201104"/>
                </a:lnTo>
                <a:lnTo>
                  <a:pt x="2689225" y="2216454"/>
                </a:lnTo>
                <a:lnTo>
                  <a:pt x="2681817" y="2232069"/>
                </a:lnTo>
                <a:lnTo>
                  <a:pt x="2674144" y="2247154"/>
                </a:lnTo>
                <a:lnTo>
                  <a:pt x="2665942" y="2262504"/>
                </a:lnTo>
                <a:lnTo>
                  <a:pt x="2658004" y="2277590"/>
                </a:lnTo>
                <a:lnTo>
                  <a:pt x="2650067" y="2292411"/>
                </a:lnTo>
                <a:lnTo>
                  <a:pt x="2641600" y="2307496"/>
                </a:lnTo>
                <a:lnTo>
                  <a:pt x="2632869" y="2322052"/>
                </a:lnTo>
                <a:lnTo>
                  <a:pt x="2624138" y="2336873"/>
                </a:lnTo>
                <a:lnTo>
                  <a:pt x="2615142" y="2351429"/>
                </a:lnTo>
                <a:lnTo>
                  <a:pt x="2605881" y="2365721"/>
                </a:lnTo>
                <a:lnTo>
                  <a:pt x="2596621" y="2380012"/>
                </a:lnTo>
                <a:lnTo>
                  <a:pt x="2587360" y="2394304"/>
                </a:lnTo>
                <a:lnTo>
                  <a:pt x="2577571" y="2408331"/>
                </a:lnTo>
                <a:lnTo>
                  <a:pt x="2567781" y="2422093"/>
                </a:lnTo>
                <a:lnTo>
                  <a:pt x="2557727" y="2435855"/>
                </a:lnTo>
                <a:lnTo>
                  <a:pt x="2547938" y="2449617"/>
                </a:lnTo>
                <a:lnTo>
                  <a:pt x="2537619" y="2463115"/>
                </a:lnTo>
                <a:lnTo>
                  <a:pt x="2527036" y="2476348"/>
                </a:lnTo>
                <a:lnTo>
                  <a:pt x="2516452" y="2489845"/>
                </a:lnTo>
                <a:lnTo>
                  <a:pt x="2505604" y="2503078"/>
                </a:lnTo>
                <a:lnTo>
                  <a:pt x="2494756" y="2516311"/>
                </a:lnTo>
                <a:lnTo>
                  <a:pt x="2483908" y="2529015"/>
                </a:lnTo>
                <a:lnTo>
                  <a:pt x="2472796" y="2541718"/>
                </a:lnTo>
                <a:lnTo>
                  <a:pt x="2461419" y="2554422"/>
                </a:lnTo>
                <a:lnTo>
                  <a:pt x="2449777" y="2566861"/>
                </a:lnTo>
                <a:lnTo>
                  <a:pt x="2438400" y="2579035"/>
                </a:lnTo>
                <a:lnTo>
                  <a:pt x="2426494" y="2591474"/>
                </a:lnTo>
                <a:lnTo>
                  <a:pt x="2414588" y="2603648"/>
                </a:lnTo>
                <a:lnTo>
                  <a:pt x="2402417" y="2615558"/>
                </a:lnTo>
                <a:lnTo>
                  <a:pt x="2390246" y="2627203"/>
                </a:lnTo>
                <a:lnTo>
                  <a:pt x="2377810" y="2638847"/>
                </a:lnTo>
                <a:lnTo>
                  <a:pt x="2365375" y="2650492"/>
                </a:lnTo>
                <a:lnTo>
                  <a:pt x="2352675" y="2661608"/>
                </a:lnTo>
                <a:lnTo>
                  <a:pt x="2339975" y="2672724"/>
                </a:lnTo>
                <a:lnTo>
                  <a:pt x="2327010" y="2684104"/>
                </a:lnTo>
                <a:lnTo>
                  <a:pt x="2314046" y="2694955"/>
                </a:lnTo>
                <a:lnTo>
                  <a:pt x="2301081" y="2705541"/>
                </a:lnTo>
                <a:lnTo>
                  <a:pt x="2287588" y="2716392"/>
                </a:lnTo>
                <a:lnTo>
                  <a:pt x="2274358" y="2726449"/>
                </a:lnTo>
                <a:lnTo>
                  <a:pt x="2260600" y="2736771"/>
                </a:lnTo>
                <a:lnTo>
                  <a:pt x="2247106" y="2747092"/>
                </a:lnTo>
                <a:lnTo>
                  <a:pt x="2233348" y="2756885"/>
                </a:lnTo>
                <a:lnTo>
                  <a:pt x="2219325" y="2766677"/>
                </a:lnTo>
                <a:lnTo>
                  <a:pt x="2205038" y="2776205"/>
                </a:lnTo>
                <a:lnTo>
                  <a:pt x="2191279" y="2785732"/>
                </a:lnTo>
                <a:lnTo>
                  <a:pt x="2176992" y="2794995"/>
                </a:lnTo>
                <a:lnTo>
                  <a:pt x="2162440" y="2803994"/>
                </a:lnTo>
                <a:lnTo>
                  <a:pt x="2147623" y="2812992"/>
                </a:lnTo>
                <a:lnTo>
                  <a:pt x="2133071" y="2821726"/>
                </a:lnTo>
                <a:lnTo>
                  <a:pt x="2118519" y="2830460"/>
                </a:lnTo>
                <a:lnTo>
                  <a:pt x="2103702" y="2838929"/>
                </a:lnTo>
                <a:lnTo>
                  <a:pt x="2088621" y="2847133"/>
                </a:lnTo>
                <a:lnTo>
                  <a:pt x="2073540" y="2855337"/>
                </a:lnTo>
                <a:lnTo>
                  <a:pt x="2058458" y="2863012"/>
                </a:lnTo>
                <a:lnTo>
                  <a:pt x="2043113" y="2870688"/>
                </a:lnTo>
                <a:lnTo>
                  <a:pt x="2027767" y="2878627"/>
                </a:lnTo>
                <a:lnTo>
                  <a:pt x="2012156" y="2885773"/>
                </a:lnTo>
                <a:lnTo>
                  <a:pt x="1996810" y="2892919"/>
                </a:lnTo>
                <a:lnTo>
                  <a:pt x="1980936" y="2900065"/>
                </a:lnTo>
                <a:lnTo>
                  <a:pt x="1965060" y="2906681"/>
                </a:lnTo>
                <a:lnTo>
                  <a:pt x="1949186" y="2913297"/>
                </a:lnTo>
                <a:lnTo>
                  <a:pt x="1933046" y="2919914"/>
                </a:lnTo>
                <a:lnTo>
                  <a:pt x="1916906" y="2926001"/>
                </a:lnTo>
                <a:lnTo>
                  <a:pt x="1900767" y="2932088"/>
                </a:lnTo>
                <a:lnTo>
                  <a:pt x="1884363" y="2937911"/>
                </a:lnTo>
                <a:lnTo>
                  <a:pt x="1867958" y="2943733"/>
                </a:lnTo>
                <a:lnTo>
                  <a:pt x="1851554" y="2949026"/>
                </a:lnTo>
                <a:lnTo>
                  <a:pt x="1835150" y="2954319"/>
                </a:lnTo>
                <a:lnTo>
                  <a:pt x="1818217" y="2959612"/>
                </a:lnTo>
                <a:lnTo>
                  <a:pt x="1801548" y="2964112"/>
                </a:lnTo>
                <a:lnTo>
                  <a:pt x="1784879" y="2968875"/>
                </a:lnTo>
                <a:lnTo>
                  <a:pt x="1768210" y="2973375"/>
                </a:lnTo>
                <a:lnTo>
                  <a:pt x="1751013" y="2977609"/>
                </a:lnTo>
                <a:lnTo>
                  <a:pt x="1734079" y="2981579"/>
                </a:lnTo>
                <a:lnTo>
                  <a:pt x="1716617" y="2985549"/>
                </a:lnTo>
                <a:lnTo>
                  <a:pt x="1699419" y="2989254"/>
                </a:lnTo>
                <a:lnTo>
                  <a:pt x="1682221" y="2992695"/>
                </a:lnTo>
                <a:lnTo>
                  <a:pt x="1664758" y="2995871"/>
                </a:lnTo>
                <a:lnTo>
                  <a:pt x="1647296" y="2998782"/>
                </a:lnTo>
                <a:lnTo>
                  <a:pt x="1629833" y="3001693"/>
                </a:lnTo>
                <a:lnTo>
                  <a:pt x="1612371" y="3004075"/>
                </a:lnTo>
                <a:lnTo>
                  <a:pt x="1594644" y="3006722"/>
                </a:lnTo>
                <a:lnTo>
                  <a:pt x="1576917" y="3008839"/>
                </a:lnTo>
                <a:lnTo>
                  <a:pt x="1558925" y="3010691"/>
                </a:lnTo>
                <a:lnTo>
                  <a:pt x="1541462" y="3012279"/>
                </a:lnTo>
                <a:lnTo>
                  <a:pt x="1523471" y="3013867"/>
                </a:lnTo>
                <a:lnTo>
                  <a:pt x="1505479" y="3014926"/>
                </a:lnTo>
                <a:lnTo>
                  <a:pt x="1487488" y="3015985"/>
                </a:lnTo>
                <a:lnTo>
                  <a:pt x="1468967" y="3016779"/>
                </a:lnTo>
                <a:lnTo>
                  <a:pt x="1450975" y="3017572"/>
                </a:lnTo>
                <a:lnTo>
                  <a:pt x="1432719" y="3017837"/>
                </a:lnTo>
                <a:lnTo>
                  <a:pt x="1414462" y="3017837"/>
                </a:lnTo>
                <a:lnTo>
                  <a:pt x="1396206" y="3017837"/>
                </a:lnTo>
                <a:lnTo>
                  <a:pt x="1377950" y="3017572"/>
                </a:lnTo>
                <a:lnTo>
                  <a:pt x="1359958" y="3016779"/>
                </a:lnTo>
                <a:lnTo>
                  <a:pt x="1341702" y="3015985"/>
                </a:lnTo>
                <a:lnTo>
                  <a:pt x="1323710" y="3014926"/>
                </a:lnTo>
                <a:lnTo>
                  <a:pt x="1305719" y="3013867"/>
                </a:lnTo>
                <a:lnTo>
                  <a:pt x="1287727" y="3012279"/>
                </a:lnTo>
                <a:lnTo>
                  <a:pt x="1270000" y="3010691"/>
                </a:lnTo>
                <a:lnTo>
                  <a:pt x="1252273" y="3008839"/>
                </a:lnTo>
                <a:lnTo>
                  <a:pt x="1234281" y="3006722"/>
                </a:lnTo>
                <a:lnTo>
                  <a:pt x="1216554" y="3004075"/>
                </a:lnTo>
                <a:lnTo>
                  <a:pt x="1199092" y="3001693"/>
                </a:lnTo>
                <a:lnTo>
                  <a:pt x="1181629" y="2998782"/>
                </a:lnTo>
                <a:lnTo>
                  <a:pt x="1164167" y="2995871"/>
                </a:lnTo>
                <a:lnTo>
                  <a:pt x="1146704" y="2992695"/>
                </a:lnTo>
                <a:lnTo>
                  <a:pt x="1129506" y="2989254"/>
                </a:lnTo>
                <a:lnTo>
                  <a:pt x="1112308" y="2985549"/>
                </a:lnTo>
                <a:lnTo>
                  <a:pt x="1094846" y="2981579"/>
                </a:lnTo>
                <a:lnTo>
                  <a:pt x="1077912" y="2977609"/>
                </a:lnTo>
                <a:lnTo>
                  <a:pt x="1061244" y="2973375"/>
                </a:lnTo>
                <a:lnTo>
                  <a:pt x="1044046" y="2968875"/>
                </a:lnTo>
                <a:lnTo>
                  <a:pt x="1027377" y="2964112"/>
                </a:lnTo>
                <a:lnTo>
                  <a:pt x="1010708" y="2959612"/>
                </a:lnTo>
                <a:lnTo>
                  <a:pt x="993775" y="2954319"/>
                </a:lnTo>
                <a:lnTo>
                  <a:pt x="977371" y="2949026"/>
                </a:lnTo>
                <a:lnTo>
                  <a:pt x="960967" y="2943733"/>
                </a:lnTo>
                <a:lnTo>
                  <a:pt x="944563" y="2937911"/>
                </a:lnTo>
                <a:lnTo>
                  <a:pt x="928158" y="2932088"/>
                </a:lnTo>
                <a:lnTo>
                  <a:pt x="912019" y="2926001"/>
                </a:lnTo>
                <a:lnTo>
                  <a:pt x="895879" y="2919914"/>
                </a:lnTo>
                <a:lnTo>
                  <a:pt x="880004" y="2913297"/>
                </a:lnTo>
                <a:lnTo>
                  <a:pt x="863865" y="2906681"/>
                </a:lnTo>
                <a:lnTo>
                  <a:pt x="847990" y="2900065"/>
                </a:lnTo>
                <a:lnTo>
                  <a:pt x="832644" y="2892919"/>
                </a:lnTo>
                <a:lnTo>
                  <a:pt x="816769" y="2885773"/>
                </a:lnTo>
                <a:lnTo>
                  <a:pt x="801158" y="2878627"/>
                </a:lnTo>
                <a:lnTo>
                  <a:pt x="786077" y="2870688"/>
                </a:lnTo>
                <a:lnTo>
                  <a:pt x="770731" y="2863012"/>
                </a:lnTo>
                <a:lnTo>
                  <a:pt x="755650" y="2855337"/>
                </a:lnTo>
                <a:lnTo>
                  <a:pt x="740304" y="2847133"/>
                </a:lnTo>
                <a:lnTo>
                  <a:pt x="725488" y="2838929"/>
                </a:lnTo>
                <a:lnTo>
                  <a:pt x="710671" y="2830460"/>
                </a:lnTo>
                <a:lnTo>
                  <a:pt x="695854" y="2821726"/>
                </a:lnTo>
                <a:lnTo>
                  <a:pt x="681302" y="2812992"/>
                </a:lnTo>
                <a:lnTo>
                  <a:pt x="666485" y="2803994"/>
                </a:lnTo>
                <a:lnTo>
                  <a:pt x="652462" y="2794995"/>
                </a:lnTo>
                <a:lnTo>
                  <a:pt x="638175" y="2785732"/>
                </a:lnTo>
                <a:lnTo>
                  <a:pt x="623888" y="2776205"/>
                </a:lnTo>
                <a:lnTo>
                  <a:pt x="609865" y="2766677"/>
                </a:lnTo>
                <a:lnTo>
                  <a:pt x="595842" y="2756885"/>
                </a:lnTo>
                <a:lnTo>
                  <a:pt x="581819" y="2747092"/>
                </a:lnTo>
                <a:lnTo>
                  <a:pt x="568325" y="2736771"/>
                </a:lnTo>
                <a:lnTo>
                  <a:pt x="554567" y="2726449"/>
                </a:lnTo>
                <a:lnTo>
                  <a:pt x="541338" y="2716392"/>
                </a:lnTo>
                <a:lnTo>
                  <a:pt x="527844" y="2705541"/>
                </a:lnTo>
                <a:lnTo>
                  <a:pt x="514879" y="2694955"/>
                </a:lnTo>
                <a:lnTo>
                  <a:pt x="501915" y="2684104"/>
                </a:lnTo>
                <a:lnTo>
                  <a:pt x="488950" y="2672724"/>
                </a:lnTo>
                <a:lnTo>
                  <a:pt x="476250" y="2661608"/>
                </a:lnTo>
                <a:lnTo>
                  <a:pt x="463550" y="2650492"/>
                </a:lnTo>
                <a:lnTo>
                  <a:pt x="451115" y="2638847"/>
                </a:lnTo>
                <a:lnTo>
                  <a:pt x="438679" y="2627203"/>
                </a:lnTo>
                <a:lnTo>
                  <a:pt x="426508" y="2615558"/>
                </a:lnTo>
                <a:lnTo>
                  <a:pt x="414338" y="2603648"/>
                </a:lnTo>
                <a:lnTo>
                  <a:pt x="402696" y="2591474"/>
                </a:lnTo>
                <a:lnTo>
                  <a:pt x="390790" y="2579035"/>
                </a:lnTo>
                <a:lnTo>
                  <a:pt x="379148" y="2566861"/>
                </a:lnTo>
                <a:lnTo>
                  <a:pt x="367506" y="2554422"/>
                </a:lnTo>
                <a:lnTo>
                  <a:pt x="356394" y="2541718"/>
                </a:lnTo>
                <a:lnTo>
                  <a:pt x="345017" y="2529015"/>
                </a:lnTo>
                <a:lnTo>
                  <a:pt x="334169" y="2516311"/>
                </a:lnTo>
                <a:lnTo>
                  <a:pt x="323321" y="2503078"/>
                </a:lnTo>
                <a:lnTo>
                  <a:pt x="312473" y="2489845"/>
                </a:lnTo>
                <a:lnTo>
                  <a:pt x="301890" y="2476348"/>
                </a:lnTo>
                <a:lnTo>
                  <a:pt x="291306" y="2463115"/>
                </a:lnTo>
                <a:lnTo>
                  <a:pt x="280988" y="2449617"/>
                </a:lnTo>
                <a:lnTo>
                  <a:pt x="271198" y="2435855"/>
                </a:lnTo>
                <a:lnTo>
                  <a:pt x="261144" y="2422093"/>
                </a:lnTo>
                <a:lnTo>
                  <a:pt x="251354" y="2408331"/>
                </a:lnTo>
                <a:lnTo>
                  <a:pt x="241565" y="2394304"/>
                </a:lnTo>
                <a:lnTo>
                  <a:pt x="232304" y="2380012"/>
                </a:lnTo>
                <a:lnTo>
                  <a:pt x="223044" y="2365721"/>
                </a:lnTo>
                <a:lnTo>
                  <a:pt x="213783" y="2351429"/>
                </a:lnTo>
                <a:lnTo>
                  <a:pt x="205052" y="2336873"/>
                </a:lnTo>
                <a:lnTo>
                  <a:pt x="196056" y="2322052"/>
                </a:lnTo>
                <a:lnTo>
                  <a:pt x="187590" y="2307496"/>
                </a:lnTo>
                <a:lnTo>
                  <a:pt x="179123" y="2292411"/>
                </a:lnTo>
                <a:lnTo>
                  <a:pt x="170921" y="2277590"/>
                </a:lnTo>
                <a:lnTo>
                  <a:pt x="162983" y="2262504"/>
                </a:lnTo>
                <a:lnTo>
                  <a:pt x="154781" y="2247154"/>
                </a:lnTo>
                <a:lnTo>
                  <a:pt x="147108" y="2232069"/>
                </a:lnTo>
                <a:lnTo>
                  <a:pt x="139700" y="2216454"/>
                </a:lnTo>
                <a:lnTo>
                  <a:pt x="132027" y="2201104"/>
                </a:lnTo>
                <a:lnTo>
                  <a:pt x="125148" y="2185489"/>
                </a:lnTo>
                <a:lnTo>
                  <a:pt x="118269" y="2169610"/>
                </a:lnTo>
                <a:lnTo>
                  <a:pt x="111390" y="2153730"/>
                </a:lnTo>
                <a:lnTo>
                  <a:pt x="104510" y="2138115"/>
                </a:lnTo>
                <a:lnTo>
                  <a:pt x="98425" y="2121971"/>
                </a:lnTo>
                <a:lnTo>
                  <a:pt x="92075" y="2105827"/>
                </a:lnTo>
                <a:lnTo>
                  <a:pt x="85990" y="2089683"/>
                </a:lnTo>
                <a:lnTo>
                  <a:pt x="80169" y="2073539"/>
                </a:lnTo>
                <a:lnTo>
                  <a:pt x="74348" y="2057130"/>
                </a:lnTo>
                <a:lnTo>
                  <a:pt x="68792" y="2040721"/>
                </a:lnTo>
                <a:lnTo>
                  <a:pt x="63500" y="2023783"/>
                </a:lnTo>
                <a:lnTo>
                  <a:pt x="58738" y="2007375"/>
                </a:lnTo>
                <a:lnTo>
                  <a:pt x="53710" y="1990701"/>
                </a:lnTo>
                <a:lnTo>
                  <a:pt x="48948" y="1973498"/>
                </a:lnTo>
                <a:lnTo>
                  <a:pt x="44715" y="1956825"/>
                </a:lnTo>
                <a:lnTo>
                  <a:pt x="40217" y="1939887"/>
                </a:lnTo>
                <a:lnTo>
                  <a:pt x="36248" y="1922684"/>
                </a:lnTo>
                <a:lnTo>
                  <a:pt x="32544" y="1905746"/>
                </a:lnTo>
                <a:lnTo>
                  <a:pt x="28840" y="1888279"/>
                </a:lnTo>
                <a:lnTo>
                  <a:pt x="25400" y="1871076"/>
                </a:lnTo>
                <a:lnTo>
                  <a:pt x="22225" y="1853873"/>
                </a:lnTo>
                <a:lnTo>
                  <a:pt x="19315" y="1836141"/>
                </a:lnTo>
                <a:lnTo>
                  <a:pt x="16404" y="1818674"/>
                </a:lnTo>
                <a:lnTo>
                  <a:pt x="14023" y="1801206"/>
                </a:lnTo>
                <a:lnTo>
                  <a:pt x="11377" y="1783474"/>
                </a:lnTo>
                <a:lnTo>
                  <a:pt x="9260" y="1765742"/>
                </a:lnTo>
                <a:lnTo>
                  <a:pt x="7408" y="1748010"/>
                </a:lnTo>
                <a:lnTo>
                  <a:pt x="5556" y="1730013"/>
                </a:lnTo>
                <a:lnTo>
                  <a:pt x="4233" y="1712017"/>
                </a:lnTo>
                <a:lnTo>
                  <a:pt x="3175" y="1694020"/>
                </a:lnTo>
                <a:lnTo>
                  <a:pt x="1852" y="1676023"/>
                </a:lnTo>
                <a:lnTo>
                  <a:pt x="1323" y="1658026"/>
                </a:lnTo>
                <a:lnTo>
                  <a:pt x="529" y="1639765"/>
                </a:lnTo>
                <a:lnTo>
                  <a:pt x="265" y="1621768"/>
                </a:lnTo>
                <a:lnTo>
                  <a:pt x="0" y="1603507"/>
                </a:lnTo>
                <a:lnTo>
                  <a:pt x="265" y="1585246"/>
                </a:lnTo>
                <a:lnTo>
                  <a:pt x="529" y="1566984"/>
                </a:lnTo>
                <a:lnTo>
                  <a:pt x="1323" y="1548458"/>
                </a:lnTo>
                <a:lnTo>
                  <a:pt x="1852" y="1530462"/>
                </a:lnTo>
                <a:lnTo>
                  <a:pt x="3175" y="1512465"/>
                </a:lnTo>
                <a:lnTo>
                  <a:pt x="4233" y="1494468"/>
                </a:lnTo>
                <a:lnTo>
                  <a:pt x="5556" y="1476471"/>
                </a:lnTo>
                <a:lnTo>
                  <a:pt x="7408" y="1458475"/>
                </a:lnTo>
                <a:lnTo>
                  <a:pt x="9260" y="1441007"/>
                </a:lnTo>
                <a:lnTo>
                  <a:pt x="11377" y="1423275"/>
                </a:lnTo>
                <a:lnTo>
                  <a:pt x="14023" y="1405543"/>
                </a:lnTo>
                <a:lnTo>
                  <a:pt x="16404" y="1387811"/>
                </a:lnTo>
                <a:lnTo>
                  <a:pt x="19315" y="1370608"/>
                </a:lnTo>
                <a:lnTo>
                  <a:pt x="22225" y="1352876"/>
                </a:lnTo>
                <a:lnTo>
                  <a:pt x="25400" y="1335409"/>
                </a:lnTo>
                <a:lnTo>
                  <a:pt x="28840" y="1318471"/>
                </a:lnTo>
                <a:lnTo>
                  <a:pt x="32544" y="1301003"/>
                </a:lnTo>
                <a:lnTo>
                  <a:pt x="36248" y="1283801"/>
                </a:lnTo>
                <a:lnTo>
                  <a:pt x="40217" y="1266863"/>
                </a:lnTo>
                <a:lnTo>
                  <a:pt x="44715" y="1249924"/>
                </a:lnTo>
                <a:lnTo>
                  <a:pt x="48948" y="1232986"/>
                </a:lnTo>
                <a:lnTo>
                  <a:pt x="53710" y="1216048"/>
                </a:lnTo>
                <a:lnTo>
                  <a:pt x="58738" y="1199110"/>
                </a:lnTo>
                <a:lnTo>
                  <a:pt x="63500" y="1182701"/>
                </a:lnTo>
                <a:lnTo>
                  <a:pt x="68792" y="1166028"/>
                </a:lnTo>
                <a:lnTo>
                  <a:pt x="74348" y="1149619"/>
                </a:lnTo>
                <a:lnTo>
                  <a:pt x="80169" y="1133211"/>
                </a:lnTo>
                <a:lnTo>
                  <a:pt x="85990" y="1117066"/>
                </a:lnTo>
                <a:lnTo>
                  <a:pt x="92075" y="1100922"/>
                </a:lnTo>
                <a:lnTo>
                  <a:pt x="98425" y="1084778"/>
                </a:lnTo>
                <a:lnTo>
                  <a:pt x="104510" y="1068634"/>
                </a:lnTo>
                <a:lnTo>
                  <a:pt x="111390" y="1052755"/>
                </a:lnTo>
                <a:lnTo>
                  <a:pt x="118269" y="1036875"/>
                </a:lnTo>
                <a:lnTo>
                  <a:pt x="125148" y="1021260"/>
                </a:lnTo>
                <a:lnTo>
                  <a:pt x="132027" y="1005646"/>
                </a:lnTo>
                <a:lnTo>
                  <a:pt x="139700" y="990031"/>
                </a:lnTo>
                <a:lnTo>
                  <a:pt x="147108" y="974681"/>
                </a:lnTo>
                <a:lnTo>
                  <a:pt x="154781" y="959330"/>
                </a:lnTo>
                <a:lnTo>
                  <a:pt x="162983" y="944245"/>
                </a:lnTo>
                <a:lnTo>
                  <a:pt x="170921" y="928895"/>
                </a:lnTo>
                <a:lnTo>
                  <a:pt x="179123" y="914074"/>
                </a:lnTo>
                <a:lnTo>
                  <a:pt x="187590" y="899253"/>
                </a:lnTo>
                <a:lnTo>
                  <a:pt x="196056" y="884432"/>
                </a:lnTo>
                <a:lnTo>
                  <a:pt x="205052" y="869876"/>
                </a:lnTo>
                <a:lnTo>
                  <a:pt x="213783" y="855055"/>
                </a:lnTo>
                <a:lnTo>
                  <a:pt x="223044" y="841029"/>
                </a:lnTo>
                <a:lnTo>
                  <a:pt x="232304" y="826737"/>
                </a:lnTo>
                <a:lnTo>
                  <a:pt x="241565" y="812446"/>
                </a:lnTo>
                <a:lnTo>
                  <a:pt x="251354" y="798419"/>
                </a:lnTo>
                <a:lnTo>
                  <a:pt x="261144" y="784392"/>
                </a:lnTo>
                <a:lnTo>
                  <a:pt x="271198" y="770894"/>
                </a:lnTo>
                <a:lnTo>
                  <a:pt x="280988" y="756867"/>
                </a:lnTo>
                <a:lnTo>
                  <a:pt x="291306" y="743370"/>
                </a:lnTo>
                <a:lnTo>
                  <a:pt x="301890" y="729872"/>
                </a:lnTo>
                <a:lnTo>
                  <a:pt x="312473" y="716904"/>
                </a:lnTo>
                <a:lnTo>
                  <a:pt x="323321" y="703407"/>
                </a:lnTo>
                <a:lnTo>
                  <a:pt x="334169" y="690438"/>
                </a:lnTo>
                <a:lnTo>
                  <a:pt x="345017" y="677735"/>
                </a:lnTo>
                <a:lnTo>
                  <a:pt x="356394" y="664767"/>
                </a:lnTo>
                <a:lnTo>
                  <a:pt x="367506" y="652328"/>
                </a:lnTo>
                <a:lnTo>
                  <a:pt x="379148" y="639624"/>
                </a:lnTo>
                <a:lnTo>
                  <a:pt x="390790" y="627450"/>
                </a:lnTo>
                <a:lnTo>
                  <a:pt x="402696" y="615011"/>
                </a:lnTo>
                <a:lnTo>
                  <a:pt x="414338" y="602837"/>
                </a:lnTo>
                <a:lnTo>
                  <a:pt x="426508" y="591192"/>
                </a:lnTo>
                <a:lnTo>
                  <a:pt x="438679" y="579282"/>
                </a:lnTo>
                <a:lnTo>
                  <a:pt x="451115" y="567637"/>
                </a:lnTo>
                <a:lnTo>
                  <a:pt x="463550" y="555992"/>
                </a:lnTo>
                <a:lnTo>
                  <a:pt x="476250" y="544877"/>
                </a:lnTo>
                <a:lnTo>
                  <a:pt x="488950" y="533761"/>
                </a:lnTo>
                <a:lnTo>
                  <a:pt x="501915" y="522645"/>
                </a:lnTo>
                <a:lnTo>
                  <a:pt x="514879" y="511794"/>
                </a:lnTo>
                <a:lnTo>
                  <a:pt x="527844" y="501208"/>
                </a:lnTo>
                <a:lnTo>
                  <a:pt x="541338" y="490357"/>
                </a:lnTo>
                <a:lnTo>
                  <a:pt x="554567" y="480036"/>
                </a:lnTo>
                <a:lnTo>
                  <a:pt x="568325" y="469979"/>
                </a:lnTo>
                <a:lnTo>
                  <a:pt x="581819" y="459657"/>
                </a:lnTo>
                <a:lnTo>
                  <a:pt x="595842" y="449600"/>
                </a:lnTo>
                <a:lnTo>
                  <a:pt x="609865" y="440072"/>
                </a:lnTo>
                <a:lnTo>
                  <a:pt x="623888" y="430545"/>
                </a:lnTo>
                <a:lnTo>
                  <a:pt x="638175" y="420752"/>
                </a:lnTo>
                <a:lnTo>
                  <a:pt x="652462" y="411489"/>
                </a:lnTo>
                <a:lnTo>
                  <a:pt x="666485" y="402491"/>
                </a:lnTo>
                <a:lnTo>
                  <a:pt x="681302" y="393493"/>
                </a:lnTo>
                <a:lnTo>
                  <a:pt x="695854" y="384759"/>
                </a:lnTo>
                <a:lnTo>
                  <a:pt x="710671" y="376290"/>
                </a:lnTo>
                <a:lnTo>
                  <a:pt x="725488" y="367821"/>
                </a:lnTo>
                <a:lnTo>
                  <a:pt x="740304" y="359352"/>
                </a:lnTo>
                <a:lnTo>
                  <a:pt x="755650" y="351412"/>
                </a:lnTo>
                <a:lnTo>
                  <a:pt x="770731" y="343737"/>
                </a:lnTo>
                <a:lnTo>
                  <a:pt x="786077" y="335797"/>
                </a:lnTo>
                <a:lnTo>
                  <a:pt x="801158" y="328387"/>
                </a:lnTo>
                <a:lnTo>
                  <a:pt x="816769" y="320976"/>
                </a:lnTo>
                <a:lnTo>
                  <a:pt x="832644" y="313831"/>
                </a:lnTo>
                <a:lnTo>
                  <a:pt x="847990" y="306685"/>
                </a:lnTo>
                <a:lnTo>
                  <a:pt x="863865" y="299804"/>
                </a:lnTo>
                <a:lnTo>
                  <a:pt x="880004" y="293452"/>
                </a:lnTo>
                <a:lnTo>
                  <a:pt x="895879" y="286835"/>
                </a:lnTo>
                <a:lnTo>
                  <a:pt x="912019" y="280748"/>
                </a:lnTo>
                <a:lnTo>
                  <a:pt x="928158" y="274661"/>
                </a:lnTo>
                <a:lnTo>
                  <a:pt x="944563" y="268839"/>
                </a:lnTo>
                <a:lnTo>
                  <a:pt x="960967" y="263281"/>
                </a:lnTo>
                <a:lnTo>
                  <a:pt x="977371" y="257723"/>
                </a:lnTo>
                <a:lnTo>
                  <a:pt x="993775" y="252430"/>
                </a:lnTo>
                <a:lnTo>
                  <a:pt x="1010708" y="247401"/>
                </a:lnTo>
                <a:lnTo>
                  <a:pt x="1027377" y="242373"/>
                </a:lnTo>
                <a:lnTo>
                  <a:pt x="1044046" y="237874"/>
                </a:lnTo>
                <a:lnTo>
                  <a:pt x="1061244" y="233375"/>
                </a:lnTo>
                <a:lnTo>
                  <a:pt x="1077912" y="229140"/>
                </a:lnTo>
                <a:lnTo>
                  <a:pt x="1094846" y="225170"/>
                </a:lnTo>
                <a:lnTo>
                  <a:pt x="1112308" y="220936"/>
                </a:lnTo>
                <a:lnTo>
                  <a:pt x="1129506" y="217760"/>
                </a:lnTo>
                <a:lnTo>
                  <a:pt x="1146704" y="214319"/>
                </a:lnTo>
                <a:lnTo>
                  <a:pt x="1164167" y="210879"/>
                </a:lnTo>
                <a:lnTo>
                  <a:pt x="1181629" y="207967"/>
                </a:lnTo>
                <a:lnTo>
                  <a:pt x="1199092" y="205321"/>
                </a:lnTo>
                <a:lnTo>
                  <a:pt x="1216554" y="202410"/>
                </a:lnTo>
                <a:lnTo>
                  <a:pt x="1234281" y="200292"/>
                </a:lnTo>
                <a:lnTo>
                  <a:pt x="1252273" y="198175"/>
                </a:lnTo>
                <a:lnTo>
                  <a:pt x="1270000" y="196323"/>
                </a:lnTo>
                <a:lnTo>
                  <a:pt x="1287727" y="194470"/>
                </a:lnTo>
                <a:lnTo>
                  <a:pt x="1305719" y="192882"/>
                </a:lnTo>
                <a:lnTo>
                  <a:pt x="1323710" y="191559"/>
                </a:lnTo>
                <a:lnTo>
                  <a:pt x="1341702" y="190765"/>
                </a:lnTo>
                <a:lnTo>
                  <a:pt x="1359958" y="189706"/>
                </a:lnTo>
                <a:lnTo>
                  <a:pt x="1377950" y="189441"/>
                </a:lnTo>
                <a:lnTo>
                  <a:pt x="1396206" y="188912"/>
                </a:lnTo>
                <a:close/>
                <a:moveTo>
                  <a:pt x="1895475" y="101600"/>
                </a:moveTo>
                <a:lnTo>
                  <a:pt x="1911622" y="102923"/>
                </a:lnTo>
                <a:lnTo>
                  <a:pt x="1927768" y="104511"/>
                </a:lnTo>
                <a:lnTo>
                  <a:pt x="1943650" y="106098"/>
                </a:lnTo>
                <a:lnTo>
                  <a:pt x="1959796" y="107686"/>
                </a:lnTo>
                <a:lnTo>
                  <a:pt x="1975678" y="109802"/>
                </a:lnTo>
                <a:lnTo>
                  <a:pt x="1991295" y="111919"/>
                </a:lnTo>
                <a:lnTo>
                  <a:pt x="2007177" y="114036"/>
                </a:lnTo>
                <a:lnTo>
                  <a:pt x="2023059" y="116681"/>
                </a:lnTo>
                <a:lnTo>
                  <a:pt x="2038676" y="119327"/>
                </a:lnTo>
                <a:lnTo>
                  <a:pt x="2054293" y="122238"/>
                </a:lnTo>
                <a:lnTo>
                  <a:pt x="2069910" y="125148"/>
                </a:lnTo>
                <a:lnTo>
                  <a:pt x="2085527" y="128323"/>
                </a:lnTo>
                <a:lnTo>
                  <a:pt x="2100615" y="131763"/>
                </a:lnTo>
                <a:lnTo>
                  <a:pt x="2116232" y="135467"/>
                </a:lnTo>
                <a:lnTo>
                  <a:pt x="2131320" y="139171"/>
                </a:lnTo>
                <a:lnTo>
                  <a:pt x="2146672" y="143140"/>
                </a:lnTo>
                <a:lnTo>
                  <a:pt x="2161760" y="147373"/>
                </a:lnTo>
                <a:lnTo>
                  <a:pt x="2176583" y="151606"/>
                </a:lnTo>
                <a:lnTo>
                  <a:pt x="2206758" y="160602"/>
                </a:lnTo>
                <a:lnTo>
                  <a:pt x="2236140" y="170656"/>
                </a:lnTo>
                <a:lnTo>
                  <a:pt x="2265786" y="180975"/>
                </a:lnTo>
                <a:lnTo>
                  <a:pt x="2294638" y="192352"/>
                </a:lnTo>
                <a:lnTo>
                  <a:pt x="2323225" y="203994"/>
                </a:lnTo>
                <a:lnTo>
                  <a:pt x="2351283" y="216429"/>
                </a:lnTo>
                <a:lnTo>
                  <a:pt x="2379605" y="229394"/>
                </a:lnTo>
                <a:lnTo>
                  <a:pt x="2406869" y="243152"/>
                </a:lnTo>
                <a:lnTo>
                  <a:pt x="2434133" y="257440"/>
                </a:lnTo>
                <a:lnTo>
                  <a:pt x="2461132" y="272256"/>
                </a:lnTo>
                <a:lnTo>
                  <a:pt x="2487602" y="287867"/>
                </a:lnTo>
                <a:lnTo>
                  <a:pt x="2513807" y="304007"/>
                </a:lnTo>
                <a:lnTo>
                  <a:pt x="2539482" y="320675"/>
                </a:lnTo>
                <a:lnTo>
                  <a:pt x="2564628" y="337609"/>
                </a:lnTo>
                <a:lnTo>
                  <a:pt x="2589510" y="355600"/>
                </a:lnTo>
                <a:lnTo>
                  <a:pt x="2613862" y="374121"/>
                </a:lnTo>
                <a:lnTo>
                  <a:pt x="2637685" y="392907"/>
                </a:lnTo>
                <a:lnTo>
                  <a:pt x="2661507" y="412221"/>
                </a:lnTo>
                <a:lnTo>
                  <a:pt x="2684271" y="432329"/>
                </a:lnTo>
                <a:lnTo>
                  <a:pt x="2707035" y="452702"/>
                </a:lnTo>
                <a:lnTo>
                  <a:pt x="2729005" y="473869"/>
                </a:lnTo>
                <a:lnTo>
                  <a:pt x="2750710" y="495300"/>
                </a:lnTo>
                <a:lnTo>
                  <a:pt x="2771886" y="517261"/>
                </a:lnTo>
                <a:lnTo>
                  <a:pt x="2792268" y="539486"/>
                </a:lnTo>
                <a:lnTo>
                  <a:pt x="2812384" y="562505"/>
                </a:lnTo>
                <a:lnTo>
                  <a:pt x="2831972" y="585788"/>
                </a:lnTo>
                <a:lnTo>
                  <a:pt x="2851030" y="609600"/>
                </a:lnTo>
                <a:lnTo>
                  <a:pt x="2869559" y="634207"/>
                </a:lnTo>
                <a:lnTo>
                  <a:pt x="2887558" y="658813"/>
                </a:lnTo>
                <a:lnTo>
                  <a:pt x="2905028" y="683948"/>
                </a:lnTo>
                <a:lnTo>
                  <a:pt x="2921704" y="709613"/>
                </a:lnTo>
                <a:lnTo>
                  <a:pt x="2937851" y="735277"/>
                </a:lnTo>
                <a:lnTo>
                  <a:pt x="2953733" y="761736"/>
                </a:lnTo>
                <a:lnTo>
                  <a:pt x="2968556" y="788723"/>
                </a:lnTo>
                <a:lnTo>
                  <a:pt x="2983114" y="815711"/>
                </a:lnTo>
                <a:lnTo>
                  <a:pt x="2996878" y="843228"/>
                </a:lnTo>
                <a:lnTo>
                  <a:pt x="3010113" y="871273"/>
                </a:lnTo>
                <a:lnTo>
                  <a:pt x="3022554" y="899319"/>
                </a:lnTo>
                <a:lnTo>
                  <a:pt x="3034730" y="927894"/>
                </a:lnTo>
                <a:lnTo>
                  <a:pt x="3045847" y="956734"/>
                </a:lnTo>
                <a:lnTo>
                  <a:pt x="3056435" y="985838"/>
                </a:lnTo>
                <a:lnTo>
                  <a:pt x="3066229" y="1015471"/>
                </a:lnTo>
                <a:lnTo>
                  <a:pt x="3075758" y="1045105"/>
                </a:lnTo>
                <a:lnTo>
                  <a:pt x="3079993" y="1060450"/>
                </a:lnTo>
                <a:lnTo>
                  <a:pt x="3084228" y="1075267"/>
                </a:lnTo>
                <a:lnTo>
                  <a:pt x="3088463" y="1090348"/>
                </a:lnTo>
                <a:lnTo>
                  <a:pt x="3092169" y="1105694"/>
                </a:lnTo>
                <a:lnTo>
                  <a:pt x="3095875" y="1121040"/>
                </a:lnTo>
                <a:lnTo>
                  <a:pt x="3099316" y="1136386"/>
                </a:lnTo>
                <a:lnTo>
                  <a:pt x="3102757" y="1151732"/>
                </a:lnTo>
                <a:lnTo>
                  <a:pt x="3105668" y="1167342"/>
                </a:lnTo>
                <a:lnTo>
                  <a:pt x="3108845" y="1182953"/>
                </a:lnTo>
                <a:lnTo>
                  <a:pt x="3111756" y="1198563"/>
                </a:lnTo>
                <a:lnTo>
                  <a:pt x="3114139" y="1214438"/>
                </a:lnTo>
                <a:lnTo>
                  <a:pt x="3116521" y="1230048"/>
                </a:lnTo>
                <a:lnTo>
                  <a:pt x="3118903" y="1245923"/>
                </a:lnTo>
                <a:lnTo>
                  <a:pt x="3121021" y="1262063"/>
                </a:lnTo>
                <a:lnTo>
                  <a:pt x="3122609" y="1277673"/>
                </a:lnTo>
                <a:lnTo>
                  <a:pt x="3124462" y="1293813"/>
                </a:lnTo>
                <a:lnTo>
                  <a:pt x="3126050" y="1309688"/>
                </a:lnTo>
                <a:lnTo>
                  <a:pt x="3127109" y="1325828"/>
                </a:lnTo>
                <a:lnTo>
                  <a:pt x="3128168" y="1341967"/>
                </a:lnTo>
                <a:lnTo>
                  <a:pt x="3128962" y="1358371"/>
                </a:lnTo>
                <a:lnTo>
                  <a:pt x="3129756" y="1374511"/>
                </a:lnTo>
                <a:lnTo>
                  <a:pt x="3130285" y="1390915"/>
                </a:lnTo>
                <a:lnTo>
                  <a:pt x="3130550" y="1407319"/>
                </a:lnTo>
                <a:lnTo>
                  <a:pt x="3130550" y="1423459"/>
                </a:lnTo>
                <a:lnTo>
                  <a:pt x="3130285" y="1451240"/>
                </a:lnTo>
                <a:lnTo>
                  <a:pt x="3129226" y="1478492"/>
                </a:lnTo>
                <a:lnTo>
                  <a:pt x="3128168" y="1505744"/>
                </a:lnTo>
                <a:lnTo>
                  <a:pt x="3126315" y="1532732"/>
                </a:lnTo>
                <a:lnTo>
                  <a:pt x="3123668" y="1559719"/>
                </a:lnTo>
                <a:lnTo>
                  <a:pt x="3120756" y="1586442"/>
                </a:lnTo>
                <a:lnTo>
                  <a:pt x="3117315" y="1613165"/>
                </a:lnTo>
                <a:lnTo>
                  <a:pt x="3113080" y="1639359"/>
                </a:lnTo>
                <a:lnTo>
                  <a:pt x="3108580" y="1665553"/>
                </a:lnTo>
                <a:lnTo>
                  <a:pt x="3103286" y="1691482"/>
                </a:lnTo>
                <a:lnTo>
                  <a:pt x="3097728" y="1717676"/>
                </a:lnTo>
                <a:lnTo>
                  <a:pt x="3091904" y="1743076"/>
                </a:lnTo>
                <a:lnTo>
                  <a:pt x="3085022" y="1768476"/>
                </a:lnTo>
                <a:lnTo>
                  <a:pt x="3078140" y="1793876"/>
                </a:lnTo>
                <a:lnTo>
                  <a:pt x="3070464" y="1819011"/>
                </a:lnTo>
                <a:lnTo>
                  <a:pt x="3062258" y="1843882"/>
                </a:lnTo>
                <a:lnTo>
                  <a:pt x="3054053" y="1868224"/>
                </a:lnTo>
                <a:lnTo>
                  <a:pt x="3045053" y="1892830"/>
                </a:lnTo>
                <a:lnTo>
                  <a:pt x="3035259" y="1916907"/>
                </a:lnTo>
                <a:lnTo>
                  <a:pt x="3025465" y="1940984"/>
                </a:lnTo>
                <a:lnTo>
                  <a:pt x="3015142" y="1964797"/>
                </a:lnTo>
                <a:lnTo>
                  <a:pt x="3004290" y="1988080"/>
                </a:lnTo>
                <a:lnTo>
                  <a:pt x="2993172" y="2011363"/>
                </a:lnTo>
                <a:lnTo>
                  <a:pt x="2981261" y="2034117"/>
                </a:lnTo>
                <a:lnTo>
                  <a:pt x="2969350" y="2056872"/>
                </a:lnTo>
                <a:lnTo>
                  <a:pt x="2956909" y="2079626"/>
                </a:lnTo>
                <a:lnTo>
                  <a:pt x="2943674" y="2101586"/>
                </a:lnTo>
                <a:lnTo>
                  <a:pt x="2930439" y="2123547"/>
                </a:lnTo>
                <a:lnTo>
                  <a:pt x="2916675" y="2144978"/>
                </a:lnTo>
                <a:lnTo>
                  <a:pt x="2902381" y="2166409"/>
                </a:lnTo>
                <a:lnTo>
                  <a:pt x="2887823" y="2187311"/>
                </a:lnTo>
                <a:lnTo>
                  <a:pt x="2873000" y="2208213"/>
                </a:lnTo>
                <a:lnTo>
                  <a:pt x="2880147" y="2190751"/>
                </a:lnTo>
                <a:lnTo>
                  <a:pt x="2887029" y="2173288"/>
                </a:lnTo>
                <a:lnTo>
                  <a:pt x="2893911" y="2155561"/>
                </a:lnTo>
                <a:lnTo>
                  <a:pt x="2900264" y="2137834"/>
                </a:lnTo>
                <a:lnTo>
                  <a:pt x="2906617" y="2119842"/>
                </a:lnTo>
                <a:lnTo>
                  <a:pt x="2912705" y="2101851"/>
                </a:lnTo>
                <a:lnTo>
                  <a:pt x="2918528" y="2083859"/>
                </a:lnTo>
                <a:lnTo>
                  <a:pt x="2924351" y="2065603"/>
                </a:lnTo>
                <a:lnTo>
                  <a:pt x="2929910" y="2047347"/>
                </a:lnTo>
                <a:lnTo>
                  <a:pt x="2934674" y="2028826"/>
                </a:lnTo>
                <a:lnTo>
                  <a:pt x="2939968" y="2010569"/>
                </a:lnTo>
                <a:lnTo>
                  <a:pt x="2944733" y="1992049"/>
                </a:lnTo>
                <a:lnTo>
                  <a:pt x="2949233" y="1973528"/>
                </a:lnTo>
                <a:lnTo>
                  <a:pt x="2953733" y="1954478"/>
                </a:lnTo>
                <a:lnTo>
                  <a:pt x="2957703" y="1935957"/>
                </a:lnTo>
                <a:lnTo>
                  <a:pt x="2961674" y="1916907"/>
                </a:lnTo>
                <a:lnTo>
                  <a:pt x="2965379" y="1898122"/>
                </a:lnTo>
                <a:lnTo>
                  <a:pt x="2968820" y="1878807"/>
                </a:lnTo>
                <a:lnTo>
                  <a:pt x="2972261" y="1860021"/>
                </a:lnTo>
                <a:lnTo>
                  <a:pt x="2975173" y="1840707"/>
                </a:lnTo>
                <a:lnTo>
                  <a:pt x="2977820" y="1821392"/>
                </a:lnTo>
                <a:lnTo>
                  <a:pt x="2980732" y="1801813"/>
                </a:lnTo>
                <a:lnTo>
                  <a:pt x="2982849" y="1782499"/>
                </a:lnTo>
                <a:lnTo>
                  <a:pt x="2984967" y="1763184"/>
                </a:lnTo>
                <a:lnTo>
                  <a:pt x="2986820" y="1743340"/>
                </a:lnTo>
                <a:lnTo>
                  <a:pt x="2988408" y="1723761"/>
                </a:lnTo>
                <a:lnTo>
                  <a:pt x="2989731" y="1704182"/>
                </a:lnTo>
                <a:lnTo>
                  <a:pt x="2991055" y="1684338"/>
                </a:lnTo>
                <a:lnTo>
                  <a:pt x="2991849" y="1664494"/>
                </a:lnTo>
                <a:lnTo>
                  <a:pt x="2992378" y="1644651"/>
                </a:lnTo>
                <a:lnTo>
                  <a:pt x="2992908" y="1624542"/>
                </a:lnTo>
                <a:lnTo>
                  <a:pt x="2992908" y="1604699"/>
                </a:lnTo>
                <a:lnTo>
                  <a:pt x="2992378" y="1571890"/>
                </a:lnTo>
                <a:lnTo>
                  <a:pt x="2991584" y="1538817"/>
                </a:lnTo>
                <a:lnTo>
                  <a:pt x="2989996" y="1506273"/>
                </a:lnTo>
                <a:lnTo>
                  <a:pt x="2987614" y="1473994"/>
                </a:lnTo>
                <a:lnTo>
                  <a:pt x="2984702" y="1441715"/>
                </a:lnTo>
                <a:lnTo>
                  <a:pt x="2980996" y="1409965"/>
                </a:lnTo>
                <a:lnTo>
                  <a:pt x="2976761" y="1377951"/>
                </a:lnTo>
                <a:lnTo>
                  <a:pt x="2971732" y="1346201"/>
                </a:lnTo>
                <a:lnTo>
                  <a:pt x="2966438" y="1314980"/>
                </a:lnTo>
                <a:lnTo>
                  <a:pt x="2960350" y="1283759"/>
                </a:lnTo>
                <a:lnTo>
                  <a:pt x="2953468" y="1252538"/>
                </a:lnTo>
                <a:lnTo>
                  <a:pt x="2946321" y="1221846"/>
                </a:lnTo>
                <a:lnTo>
                  <a:pt x="2938116" y="1191419"/>
                </a:lnTo>
                <a:lnTo>
                  <a:pt x="2929910" y="1161257"/>
                </a:lnTo>
                <a:lnTo>
                  <a:pt x="2920381" y="1131359"/>
                </a:lnTo>
                <a:lnTo>
                  <a:pt x="2910852" y="1101725"/>
                </a:lnTo>
                <a:lnTo>
                  <a:pt x="2900529" y="1072092"/>
                </a:lnTo>
                <a:lnTo>
                  <a:pt x="2889676" y="1042723"/>
                </a:lnTo>
                <a:lnTo>
                  <a:pt x="2878559" y="1013884"/>
                </a:lnTo>
                <a:lnTo>
                  <a:pt x="2866383" y="985309"/>
                </a:lnTo>
                <a:lnTo>
                  <a:pt x="2854207" y="956734"/>
                </a:lnTo>
                <a:lnTo>
                  <a:pt x="2840972" y="928953"/>
                </a:lnTo>
                <a:lnTo>
                  <a:pt x="2827472" y="900907"/>
                </a:lnTo>
                <a:lnTo>
                  <a:pt x="2813443" y="873655"/>
                </a:lnTo>
                <a:lnTo>
                  <a:pt x="2798885" y="846403"/>
                </a:lnTo>
                <a:lnTo>
                  <a:pt x="2783533" y="819415"/>
                </a:lnTo>
                <a:lnTo>
                  <a:pt x="2768180" y="792957"/>
                </a:lnTo>
                <a:lnTo>
                  <a:pt x="2752034" y="767027"/>
                </a:lnTo>
                <a:lnTo>
                  <a:pt x="2735622" y="740834"/>
                </a:lnTo>
                <a:lnTo>
                  <a:pt x="2718417" y="715434"/>
                </a:lnTo>
                <a:lnTo>
                  <a:pt x="2700682" y="690298"/>
                </a:lnTo>
                <a:lnTo>
                  <a:pt x="2682683" y="665427"/>
                </a:lnTo>
                <a:lnTo>
                  <a:pt x="2664419" y="641086"/>
                </a:lnTo>
                <a:lnTo>
                  <a:pt x="2645361" y="617273"/>
                </a:lnTo>
                <a:lnTo>
                  <a:pt x="2626038" y="593461"/>
                </a:lnTo>
                <a:lnTo>
                  <a:pt x="2606186" y="570442"/>
                </a:lnTo>
                <a:lnTo>
                  <a:pt x="2586069" y="547423"/>
                </a:lnTo>
                <a:lnTo>
                  <a:pt x="2565158" y="524669"/>
                </a:lnTo>
                <a:lnTo>
                  <a:pt x="2543982" y="502709"/>
                </a:lnTo>
                <a:lnTo>
                  <a:pt x="2522277" y="481013"/>
                </a:lnTo>
                <a:lnTo>
                  <a:pt x="2500307" y="459846"/>
                </a:lnTo>
                <a:lnTo>
                  <a:pt x="2478073" y="439209"/>
                </a:lnTo>
                <a:lnTo>
                  <a:pt x="2455309" y="418571"/>
                </a:lnTo>
                <a:lnTo>
                  <a:pt x="2432015" y="398727"/>
                </a:lnTo>
                <a:lnTo>
                  <a:pt x="2408457" y="379148"/>
                </a:lnTo>
                <a:lnTo>
                  <a:pt x="2384635" y="360098"/>
                </a:lnTo>
                <a:lnTo>
                  <a:pt x="2360018" y="341313"/>
                </a:lnTo>
                <a:lnTo>
                  <a:pt x="2335666" y="323321"/>
                </a:lnTo>
                <a:lnTo>
                  <a:pt x="2310520" y="305859"/>
                </a:lnTo>
                <a:lnTo>
                  <a:pt x="2284844" y="288661"/>
                </a:lnTo>
                <a:lnTo>
                  <a:pt x="2259168" y="271992"/>
                </a:lnTo>
                <a:lnTo>
                  <a:pt x="2233228" y="255852"/>
                </a:lnTo>
                <a:lnTo>
                  <a:pt x="2206758" y="239977"/>
                </a:lnTo>
                <a:lnTo>
                  <a:pt x="2179759" y="224896"/>
                </a:lnTo>
                <a:lnTo>
                  <a:pt x="2152760" y="209815"/>
                </a:lnTo>
                <a:lnTo>
                  <a:pt x="2125496" y="196056"/>
                </a:lnTo>
                <a:lnTo>
                  <a:pt x="2097439" y="182298"/>
                </a:lnTo>
                <a:lnTo>
                  <a:pt x="2069645" y="169069"/>
                </a:lnTo>
                <a:lnTo>
                  <a:pt x="2041323" y="156633"/>
                </a:lnTo>
                <a:lnTo>
                  <a:pt x="2012471" y="144463"/>
                </a:lnTo>
                <a:lnTo>
                  <a:pt x="1983619" y="133086"/>
                </a:lnTo>
                <a:lnTo>
                  <a:pt x="1954502" y="121973"/>
                </a:lnTo>
                <a:lnTo>
                  <a:pt x="1925121" y="111654"/>
                </a:lnTo>
                <a:lnTo>
                  <a:pt x="1895475" y="101600"/>
                </a:lnTo>
                <a:close/>
                <a:moveTo>
                  <a:pt x="2220912" y="0"/>
                </a:moveTo>
                <a:lnTo>
                  <a:pt x="2251339" y="2382"/>
                </a:lnTo>
                <a:lnTo>
                  <a:pt x="2280972" y="5557"/>
                </a:lnTo>
                <a:lnTo>
                  <a:pt x="2310870" y="9262"/>
                </a:lnTo>
                <a:lnTo>
                  <a:pt x="2340239" y="13760"/>
                </a:lnTo>
                <a:lnTo>
                  <a:pt x="2369872" y="19053"/>
                </a:lnTo>
                <a:lnTo>
                  <a:pt x="2398712" y="24874"/>
                </a:lnTo>
                <a:lnTo>
                  <a:pt x="2427552" y="31490"/>
                </a:lnTo>
                <a:lnTo>
                  <a:pt x="2455862" y="38634"/>
                </a:lnTo>
                <a:lnTo>
                  <a:pt x="2484172" y="46308"/>
                </a:lnTo>
                <a:lnTo>
                  <a:pt x="2512218" y="55041"/>
                </a:lnTo>
                <a:lnTo>
                  <a:pt x="2540000" y="64303"/>
                </a:lnTo>
                <a:lnTo>
                  <a:pt x="2567252" y="74093"/>
                </a:lnTo>
                <a:lnTo>
                  <a:pt x="2594239" y="84678"/>
                </a:lnTo>
                <a:lnTo>
                  <a:pt x="2621227" y="95528"/>
                </a:lnTo>
                <a:lnTo>
                  <a:pt x="2647685" y="107171"/>
                </a:lnTo>
                <a:lnTo>
                  <a:pt x="2673614" y="119343"/>
                </a:lnTo>
                <a:lnTo>
                  <a:pt x="2699808" y="132045"/>
                </a:lnTo>
                <a:lnTo>
                  <a:pt x="2725208" y="145276"/>
                </a:lnTo>
                <a:lnTo>
                  <a:pt x="2750343" y="159301"/>
                </a:lnTo>
                <a:lnTo>
                  <a:pt x="2774950" y="173855"/>
                </a:lnTo>
                <a:lnTo>
                  <a:pt x="2799291" y="189203"/>
                </a:lnTo>
                <a:lnTo>
                  <a:pt x="2823368" y="204550"/>
                </a:lnTo>
                <a:lnTo>
                  <a:pt x="2847181" y="220692"/>
                </a:lnTo>
                <a:lnTo>
                  <a:pt x="2870464" y="237363"/>
                </a:lnTo>
                <a:lnTo>
                  <a:pt x="2892954" y="254563"/>
                </a:lnTo>
                <a:lnTo>
                  <a:pt x="2915443" y="272293"/>
                </a:lnTo>
                <a:lnTo>
                  <a:pt x="2937404" y="290552"/>
                </a:lnTo>
                <a:lnTo>
                  <a:pt x="2959100" y="309075"/>
                </a:lnTo>
                <a:lnTo>
                  <a:pt x="2980266" y="328392"/>
                </a:lnTo>
                <a:lnTo>
                  <a:pt x="3000904" y="347974"/>
                </a:lnTo>
                <a:lnTo>
                  <a:pt x="3021012" y="368085"/>
                </a:lnTo>
                <a:lnTo>
                  <a:pt x="3040591" y="388461"/>
                </a:lnTo>
                <a:lnTo>
                  <a:pt x="3060170" y="409630"/>
                </a:lnTo>
                <a:lnTo>
                  <a:pt x="3078956" y="431064"/>
                </a:lnTo>
                <a:lnTo>
                  <a:pt x="3097212" y="453028"/>
                </a:lnTo>
                <a:lnTo>
                  <a:pt x="3115204" y="475520"/>
                </a:lnTo>
                <a:lnTo>
                  <a:pt x="3132137" y="498013"/>
                </a:lnTo>
                <a:lnTo>
                  <a:pt x="3149335" y="521299"/>
                </a:lnTo>
                <a:lnTo>
                  <a:pt x="3165475" y="544586"/>
                </a:lnTo>
                <a:lnTo>
                  <a:pt x="3181085" y="568666"/>
                </a:lnTo>
                <a:lnTo>
                  <a:pt x="3196431" y="593011"/>
                </a:lnTo>
                <a:lnTo>
                  <a:pt x="3210983" y="617356"/>
                </a:lnTo>
                <a:lnTo>
                  <a:pt x="3225006" y="642495"/>
                </a:lnTo>
                <a:lnTo>
                  <a:pt x="3238500" y="667898"/>
                </a:lnTo>
                <a:lnTo>
                  <a:pt x="3251729" y="693831"/>
                </a:lnTo>
                <a:lnTo>
                  <a:pt x="3263635" y="719763"/>
                </a:lnTo>
                <a:lnTo>
                  <a:pt x="3275541" y="746225"/>
                </a:lnTo>
                <a:lnTo>
                  <a:pt x="3286654" y="772952"/>
                </a:lnTo>
                <a:lnTo>
                  <a:pt x="3297237" y="799943"/>
                </a:lnTo>
                <a:lnTo>
                  <a:pt x="3307027" y="827463"/>
                </a:lnTo>
                <a:lnTo>
                  <a:pt x="3316552" y="854984"/>
                </a:lnTo>
                <a:lnTo>
                  <a:pt x="3325018" y="883033"/>
                </a:lnTo>
                <a:lnTo>
                  <a:pt x="3333220" y="911083"/>
                </a:lnTo>
                <a:lnTo>
                  <a:pt x="3340629" y="939397"/>
                </a:lnTo>
                <a:lnTo>
                  <a:pt x="3347508" y="968241"/>
                </a:lnTo>
                <a:lnTo>
                  <a:pt x="3353329" y="997084"/>
                </a:lnTo>
                <a:lnTo>
                  <a:pt x="3358620" y="1026192"/>
                </a:lnTo>
                <a:lnTo>
                  <a:pt x="3363383" y="1055829"/>
                </a:lnTo>
                <a:lnTo>
                  <a:pt x="3367352" y="1085467"/>
                </a:lnTo>
                <a:lnTo>
                  <a:pt x="3370791" y="1115369"/>
                </a:lnTo>
                <a:lnTo>
                  <a:pt x="3373172" y="1145800"/>
                </a:lnTo>
                <a:lnTo>
                  <a:pt x="3375024" y="1175702"/>
                </a:lnTo>
                <a:lnTo>
                  <a:pt x="3376348" y="1206397"/>
                </a:lnTo>
                <a:lnTo>
                  <a:pt x="3376612" y="1221745"/>
                </a:lnTo>
                <a:lnTo>
                  <a:pt x="3376612" y="1236829"/>
                </a:lnTo>
                <a:lnTo>
                  <a:pt x="3376348" y="1262761"/>
                </a:lnTo>
                <a:lnTo>
                  <a:pt x="3375289" y="1288429"/>
                </a:lnTo>
                <a:lnTo>
                  <a:pt x="3374231" y="1313833"/>
                </a:lnTo>
                <a:lnTo>
                  <a:pt x="3372379" y="1339236"/>
                </a:lnTo>
                <a:lnTo>
                  <a:pt x="3369998" y="1364375"/>
                </a:lnTo>
                <a:lnTo>
                  <a:pt x="3367352" y="1389249"/>
                </a:lnTo>
                <a:lnTo>
                  <a:pt x="3363912" y="1414388"/>
                </a:lnTo>
                <a:lnTo>
                  <a:pt x="3360208" y="1438733"/>
                </a:lnTo>
                <a:lnTo>
                  <a:pt x="3355710" y="1463342"/>
                </a:lnTo>
                <a:lnTo>
                  <a:pt x="3351212" y="1487952"/>
                </a:lnTo>
                <a:lnTo>
                  <a:pt x="3345920" y="1512032"/>
                </a:lnTo>
                <a:lnTo>
                  <a:pt x="3340364" y="1536377"/>
                </a:lnTo>
                <a:lnTo>
                  <a:pt x="3334014" y="1559928"/>
                </a:lnTo>
                <a:lnTo>
                  <a:pt x="3327664" y="1583744"/>
                </a:lnTo>
                <a:lnTo>
                  <a:pt x="3320520" y="1607030"/>
                </a:lnTo>
                <a:lnTo>
                  <a:pt x="3312583" y="1630317"/>
                </a:lnTo>
                <a:lnTo>
                  <a:pt x="3304910" y="1653603"/>
                </a:lnTo>
                <a:lnTo>
                  <a:pt x="3296708" y="1676096"/>
                </a:lnTo>
                <a:lnTo>
                  <a:pt x="3287712" y="1698853"/>
                </a:lnTo>
                <a:lnTo>
                  <a:pt x="3278187" y="1721346"/>
                </a:lnTo>
                <a:lnTo>
                  <a:pt x="3268662" y="1743574"/>
                </a:lnTo>
                <a:lnTo>
                  <a:pt x="3258343" y="1765537"/>
                </a:lnTo>
                <a:lnTo>
                  <a:pt x="3248289" y="1787236"/>
                </a:lnTo>
                <a:lnTo>
                  <a:pt x="3236912" y="1808935"/>
                </a:lnTo>
                <a:lnTo>
                  <a:pt x="3225800" y="1830104"/>
                </a:lnTo>
                <a:lnTo>
                  <a:pt x="3214158" y="1851009"/>
                </a:lnTo>
                <a:lnTo>
                  <a:pt x="3201987" y="1871914"/>
                </a:lnTo>
                <a:lnTo>
                  <a:pt x="3189287" y="1892289"/>
                </a:lnTo>
                <a:lnTo>
                  <a:pt x="3176587" y="1912401"/>
                </a:lnTo>
                <a:lnTo>
                  <a:pt x="3163093" y="1932776"/>
                </a:lnTo>
                <a:lnTo>
                  <a:pt x="3149600" y="1952093"/>
                </a:lnTo>
                <a:lnTo>
                  <a:pt x="3135577" y="1971675"/>
                </a:lnTo>
                <a:lnTo>
                  <a:pt x="3142191" y="1955269"/>
                </a:lnTo>
                <a:lnTo>
                  <a:pt x="3148541" y="1938862"/>
                </a:lnTo>
                <a:lnTo>
                  <a:pt x="3154891" y="1922191"/>
                </a:lnTo>
                <a:lnTo>
                  <a:pt x="3160977" y="1905785"/>
                </a:lnTo>
                <a:lnTo>
                  <a:pt x="3166797" y="1888849"/>
                </a:lnTo>
                <a:lnTo>
                  <a:pt x="3172883" y="1871914"/>
                </a:lnTo>
                <a:lnTo>
                  <a:pt x="3178175" y="1855243"/>
                </a:lnTo>
                <a:lnTo>
                  <a:pt x="3183466" y="1838043"/>
                </a:lnTo>
                <a:lnTo>
                  <a:pt x="3188758" y="1821107"/>
                </a:lnTo>
                <a:lnTo>
                  <a:pt x="3193520" y="1803642"/>
                </a:lnTo>
                <a:lnTo>
                  <a:pt x="3198283" y="1786442"/>
                </a:lnTo>
                <a:lnTo>
                  <a:pt x="3202516" y="1769242"/>
                </a:lnTo>
                <a:lnTo>
                  <a:pt x="3207014" y="1751777"/>
                </a:lnTo>
                <a:lnTo>
                  <a:pt x="3211247" y="1734047"/>
                </a:lnTo>
                <a:lnTo>
                  <a:pt x="3214952" y="1716583"/>
                </a:lnTo>
                <a:lnTo>
                  <a:pt x="3218656" y="1698853"/>
                </a:lnTo>
                <a:lnTo>
                  <a:pt x="3222095" y="1681124"/>
                </a:lnTo>
                <a:lnTo>
                  <a:pt x="3225535" y="1663394"/>
                </a:lnTo>
                <a:lnTo>
                  <a:pt x="3228445" y="1645400"/>
                </a:lnTo>
                <a:lnTo>
                  <a:pt x="3231091" y="1627406"/>
                </a:lnTo>
                <a:lnTo>
                  <a:pt x="3234002" y="1609412"/>
                </a:lnTo>
                <a:lnTo>
                  <a:pt x="3236383" y="1591153"/>
                </a:lnTo>
                <a:lnTo>
                  <a:pt x="3238500" y="1573159"/>
                </a:lnTo>
                <a:lnTo>
                  <a:pt x="3240352" y="1554900"/>
                </a:lnTo>
                <a:lnTo>
                  <a:pt x="3241939" y="1536642"/>
                </a:lnTo>
                <a:lnTo>
                  <a:pt x="3243527" y="1518383"/>
                </a:lnTo>
                <a:lnTo>
                  <a:pt x="3244850" y="1499595"/>
                </a:lnTo>
                <a:lnTo>
                  <a:pt x="3245908" y="1481336"/>
                </a:lnTo>
                <a:lnTo>
                  <a:pt x="3246702" y="1462813"/>
                </a:lnTo>
                <a:lnTo>
                  <a:pt x="3247231" y="1444025"/>
                </a:lnTo>
                <a:lnTo>
                  <a:pt x="3247495" y="1425237"/>
                </a:lnTo>
                <a:lnTo>
                  <a:pt x="3247760" y="1406714"/>
                </a:lnTo>
                <a:lnTo>
                  <a:pt x="3247495" y="1375754"/>
                </a:lnTo>
                <a:lnTo>
                  <a:pt x="3246702" y="1345058"/>
                </a:lnTo>
                <a:lnTo>
                  <a:pt x="3245114" y="1314891"/>
                </a:lnTo>
                <a:lnTo>
                  <a:pt x="3242997" y="1284460"/>
                </a:lnTo>
                <a:lnTo>
                  <a:pt x="3240087" y="1254293"/>
                </a:lnTo>
                <a:lnTo>
                  <a:pt x="3236647" y="1224127"/>
                </a:lnTo>
                <a:lnTo>
                  <a:pt x="3232679" y="1194490"/>
                </a:lnTo>
                <a:lnTo>
                  <a:pt x="3227916" y="1164852"/>
                </a:lnTo>
                <a:lnTo>
                  <a:pt x="3223154" y="1135480"/>
                </a:lnTo>
                <a:lnTo>
                  <a:pt x="3217068" y="1106372"/>
                </a:lnTo>
                <a:lnTo>
                  <a:pt x="3210983" y="1077528"/>
                </a:lnTo>
                <a:lnTo>
                  <a:pt x="3204104" y="1048685"/>
                </a:lnTo>
                <a:lnTo>
                  <a:pt x="3196695" y="1020106"/>
                </a:lnTo>
                <a:lnTo>
                  <a:pt x="3188758" y="991527"/>
                </a:lnTo>
                <a:lnTo>
                  <a:pt x="3180291" y="963742"/>
                </a:lnTo>
                <a:lnTo>
                  <a:pt x="3171031" y="935692"/>
                </a:lnTo>
                <a:lnTo>
                  <a:pt x="3161241" y="908172"/>
                </a:lnTo>
                <a:lnTo>
                  <a:pt x="3151452" y="880916"/>
                </a:lnTo>
                <a:lnTo>
                  <a:pt x="3140868" y="853925"/>
                </a:lnTo>
                <a:lnTo>
                  <a:pt x="3129756" y="826934"/>
                </a:lnTo>
                <a:lnTo>
                  <a:pt x="3117850" y="800472"/>
                </a:lnTo>
                <a:lnTo>
                  <a:pt x="3105943" y="774010"/>
                </a:lnTo>
                <a:lnTo>
                  <a:pt x="3092979" y="748078"/>
                </a:lnTo>
                <a:lnTo>
                  <a:pt x="3079750" y="722410"/>
                </a:lnTo>
                <a:lnTo>
                  <a:pt x="3065991" y="696742"/>
                </a:lnTo>
                <a:lnTo>
                  <a:pt x="3052233" y="671867"/>
                </a:lnTo>
                <a:lnTo>
                  <a:pt x="3037681" y="646993"/>
                </a:lnTo>
                <a:lnTo>
                  <a:pt x="3022335" y="622384"/>
                </a:lnTo>
                <a:lnTo>
                  <a:pt x="3006989" y="598303"/>
                </a:lnTo>
                <a:lnTo>
                  <a:pt x="2991114" y="574223"/>
                </a:lnTo>
                <a:lnTo>
                  <a:pt x="2974710" y="550672"/>
                </a:lnTo>
                <a:lnTo>
                  <a:pt x="2957512" y="527915"/>
                </a:lnTo>
                <a:lnTo>
                  <a:pt x="2940579" y="504893"/>
                </a:lnTo>
                <a:lnTo>
                  <a:pt x="2922587" y="482136"/>
                </a:lnTo>
                <a:lnTo>
                  <a:pt x="2904595" y="460172"/>
                </a:lnTo>
                <a:lnTo>
                  <a:pt x="2885810" y="438474"/>
                </a:lnTo>
                <a:lnTo>
                  <a:pt x="2867024" y="417040"/>
                </a:lnTo>
                <a:lnTo>
                  <a:pt x="2847445" y="395870"/>
                </a:lnTo>
                <a:lnTo>
                  <a:pt x="2827602" y="375230"/>
                </a:lnTo>
                <a:lnTo>
                  <a:pt x="2807493" y="355119"/>
                </a:lnTo>
                <a:lnTo>
                  <a:pt x="2786856" y="335272"/>
                </a:lnTo>
                <a:lnTo>
                  <a:pt x="2765954" y="315691"/>
                </a:lnTo>
                <a:lnTo>
                  <a:pt x="2744787" y="296638"/>
                </a:lnTo>
                <a:lnTo>
                  <a:pt x="2723091" y="277850"/>
                </a:lnTo>
                <a:lnTo>
                  <a:pt x="2701131" y="259856"/>
                </a:lnTo>
                <a:lnTo>
                  <a:pt x="2678377" y="241862"/>
                </a:lnTo>
                <a:lnTo>
                  <a:pt x="2655622" y="224397"/>
                </a:lnTo>
                <a:lnTo>
                  <a:pt x="2632604" y="207461"/>
                </a:lnTo>
                <a:lnTo>
                  <a:pt x="2609320" y="191055"/>
                </a:lnTo>
                <a:lnTo>
                  <a:pt x="2585243" y="174913"/>
                </a:lnTo>
                <a:lnTo>
                  <a:pt x="2561166" y="159301"/>
                </a:lnTo>
                <a:lnTo>
                  <a:pt x="2536824" y="144217"/>
                </a:lnTo>
                <a:lnTo>
                  <a:pt x="2512218" y="129134"/>
                </a:lnTo>
                <a:lnTo>
                  <a:pt x="2487083" y="114845"/>
                </a:lnTo>
                <a:lnTo>
                  <a:pt x="2461683" y="101349"/>
                </a:lnTo>
                <a:lnTo>
                  <a:pt x="2436018" y="87854"/>
                </a:lnTo>
                <a:lnTo>
                  <a:pt x="2410089" y="75152"/>
                </a:lnTo>
                <a:lnTo>
                  <a:pt x="2383895" y="62715"/>
                </a:lnTo>
                <a:lnTo>
                  <a:pt x="2357437" y="51072"/>
                </a:lnTo>
                <a:lnTo>
                  <a:pt x="2330714" y="39958"/>
                </a:lnTo>
                <a:lnTo>
                  <a:pt x="2303727" y="29108"/>
                </a:lnTo>
                <a:lnTo>
                  <a:pt x="2276475" y="18788"/>
                </a:lnTo>
                <a:lnTo>
                  <a:pt x="2248693" y="9262"/>
                </a:lnTo>
                <a:lnTo>
                  <a:pt x="2220912" y="0"/>
                </a:lnTo>
                <a:close/>
              </a:path>
            </a:pathLst>
          </a:custGeom>
          <a:solidFill>
            <a:srgbClr val="FFFFFF"/>
          </a:solidFill>
          <a:ln>
            <a:noFill/>
          </a:ln>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cxnSp>
        <p:nvCxnSpPr>
          <p:cNvPr id="21" name="直接连接符 20"/>
          <p:cNvCxnSpPr/>
          <p:nvPr/>
        </p:nvCxnSpPr>
        <p:spPr>
          <a:xfrm flipH="1">
            <a:off x="2893325" y="2579424"/>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24" name="矩形 23" descr="#clear#"/>
          <p:cNvSpPr/>
          <p:nvPr/>
        </p:nvSpPr>
        <p:spPr>
          <a:xfrm>
            <a:off x="160446" y="3290372"/>
            <a:ext cx="2550879"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chemeClr val="tx1"/>
                </a:solidFill>
                <a:latin typeface="+mn-ea"/>
              </a:rPr>
              <a:t>请输入文本请输入文本请输入文本请输入文本请输入文本</a:t>
            </a:r>
            <a:endParaRPr lang="zh-CN" altLang="zh-CN" sz="2000">
              <a:solidFill>
                <a:schemeClr val="tx1"/>
              </a:solidFill>
              <a:latin typeface="+mn-ea"/>
            </a:endParaRPr>
          </a:p>
        </p:txBody>
      </p:sp>
      <p:sp>
        <p:nvSpPr>
          <p:cNvPr id="25" name="KSO_Shape"/>
          <p:cNvSpPr/>
          <p:nvPr/>
        </p:nvSpPr>
        <p:spPr bwMode="auto">
          <a:xfrm flipH="1">
            <a:off x="6964318" y="1578608"/>
            <a:ext cx="364526" cy="1586018"/>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KSO_Shape"/>
          <p:cNvSpPr/>
          <p:nvPr/>
        </p:nvSpPr>
        <p:spPr bwMode="auto">
          <a:xfrm flipH="1">
            <a:off x="6964318" y="4666400"/>
            <a:ext cx="364526" cy="1586018"/>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矩形 26" descr="#clear#"/>
          <p:cNvSpPr/>
          <p:nvPr/>
        </p:nvSpPr>
        <p:spPr>
          <a:xfrm>
            <a:off x="7424382" y="1433964"/>
            <a:ext cx="4476466" cy="1856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8" name="矩形 27" descr="#clear#"/>
          <p:cNvSpPr/>
          <p:nvPr/>
        </p:nvSpPr>
        <p:spPr>
          <a:xfrm>
            <a:off x="7424382" y="4530898"/>
            <a:ext cx="4476466" cy="1856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30" name="圆角矩形 19" descr="#clear#"/>
          <p:cNvSpPr/>
          <p:nvPr/>
        </p:nvSpPr>
        <p:spPr>
          <a:xfrm>
            <a:off x="6350794" y="316952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sp>
        <p:nvSpPr>
          <p:cNvPr id="31" name="圆角矩形 20" descr="#clear#"/>
          <p:cNvSpPr/>
          <p:nvPr/>
        </p:nvSpPr>
        <p:spPr>
          <a:xfrm>
            <a:off x="6350794" y="470813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sp>
        <p:nvSpPr>
          <p:cNvPr id="32" name="圆角矩形 21" descr="#clear#"/>
          <p:cNvSpPr/>
          <p:nvPr/>
        </p:nvSpPr>
        <p:spPr>
          <a:xfrm>
            <a:off x="634497" y="4648645"/>
            <a:ext cx="4636499" cy="68445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lnSpc>
                <a:spcPct val="150000"/>
              </a:lnSpc>
            </a:pPr>
            <a:r>
              <a:rPr lang="zh-CN" altLang="en-US">
                <a:solidFill>
                  <a:srgbClr val="FEFFFF"/>
                </a:solidFill>
                <a:latin typeface="幼圆" panose="02010509060101010101" pitchFamily="49" charset="-122"/>
                <a:ea typeface="幼圆" panose="02010509060101010101" pitchFamily="49" charset="-122"/>
              </a:rPr>
              <a:t>请输入文本请输入文本请输入文本</a:t>
            </a:r>
            <a:endParaRPr lang="zh-CN" altLang="zh-CN">
              <a:solidFill>
                <a:srgbClr val="FEFFFF"/>
              </a:solidFill>
              <a:latin typeface="幼圆" panose="02010509060101010101" pitchFamily="49" charset="-122"/>
              <a:ea typeface="幼圆" panose="02010509060101010101" pitchFamily="49" charset="-122"/>
            </a:endParaRPr>
          </a:p>
        </p:txBody>
      </p:sp>
      <p:sp>
        <p:nvSpPr>
          <p:cNvPr id="33" name="Oval 91"/>
          <p:cNvSpPr>
            <a:spLocks noChangeArrowheads="1"/>
          </p:cNvSpPr>
          <p:nvPr/>
        </p:nvSpPr>
        <p:spPr bwMode="auto">
          <a:xfrm>
            <a:off x="1909763" y="2196476"/>
            <a:ext cx="2116137" cy="211613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34" name="Freeform 92"/>
          <p:cNvSpPr/>
          <p:nvPr/>
        </p:nvSpPr>
        <p:spPr bwMode="auto">
          <a:xfrm>
            <a:off x="2210108" y="3320101"/>
            <a:ext cx="652526" cy="599166"/>
          </a:xfrm>
          <a:custGeom>
            <a:gdLst>
              <a:gd name="T0" fmla="*/ 135921 w 181"/>
              <a:gd name="T1" fmla="*/ 11340 h 166"/>
              <a:gd name="T2" fmla="*/ 11327 w 181"/>
              <a:gd name="T3" fmla="*/ 177666 h 166"/>
              <a:gd name="T4" fmla="*/ 177453 w 181"/>
              <a:gd name="T5" fmla="*/ 302411 h 166"/>
              <a:gd name="T6" fmla="*/ 330364 w 181"/>
              <a:gd name="T7" fmla="*/ 105844 h 166"/>
              <a:gd name="T8" fmla="*/ 135921 w 181"/>
              <a:gd name="T9" fmla="*/ 11340 h 166"/>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81" h="166">
                <a:moveTo>
                  <a:pt x="72" y="6"/>
                </a:moveTo>
                <a:cubicBezTo>
                  <a:pt x="30" y="13"/>
                  <a:pt x="0" y="52"/>
                  <a:pt x="6" y="94"/>
                </a:cubicBezTo>
                <a:cubicBezTo>
                  <a:pt x="12" y="137"/>
                  <a:pt x="52" y="166"/>
                  <a:pt x="94" y="160"/>
                </a:cubicBezTo>
                <a:cubicBezTo>
                  <a:pt x="136" y="154"/>
                  <a:pt x="181" y="99"/>
                  <a:pt x="175" y="56"/>
                </a:cubicBezTo>
                <a:cubicBezTo>
                  <a:pt x="169" y="14"/>
                  <a:pt x="115" y="0"/>
                  <a:pt x="72" y="6"/>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Freeform 93"/>
          <p:cNvSpPr/>
          <p:nvPr/>
        </p:nvSpPr>
        <p:spPr bwMode="auto">
          <a:xfrm>
            <a:off x="2266519" y="3100560"/>
            <a:ext cx="411641" cy="519887"/>
          </a:xfrm>
          <a:custGeom>
            <a:gdLst>
              <a:gd name="T0" fmla="*/ 160719 w 114"/>
              <a:gd name="T1" fmla="*/ 0 h 144"/>
              <a:gd name="T2" fmla="*/ 17017 w 114"/>
              <a:gd name="T3" fmla="*/ 196616 h 144"/>
              <a:gd name="T4" fmla="*/ 17017 w 114"/>
              <a:gd name="T5" fmla="*/ 260894 h 144"/>
              <a:gd name="T6" fmla="*/ 17017 w 114"/>
              <a:gd name="T7" fmla="*/ 260894 h 144"/>
              <a:gd name="T8" fmla="*/ 68069 w 114"/>
              <a:gd name="T9" fmla="*/ 253332 h 144"/>
              <a:gd name="T10" fmla="*/ 181518 w 114"/>
              <a:gd name="T11" fmla="*/ 98308 h 144"/>
              <a:gd name="T12" fmla="*/ 160719 w 114"/>
              <a:gd name="T13" fmla="*/ 0 h 144"/>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114" h="144">
                <a:moveTo>
                  <a:pt x="85" y="0"/>
                </a:moveTo>
                <a:cubicBezTo>
                  <a:pt x="9" y="104"/>
                  <a:pt x="9" y="104"/>
                  <a:pt x="9" y="104"/>
                </a:cubicBezTo>
                <a:cubicBezTo>
                  <a:pt x="2" y="113"/>
                  <a:pt x="0" y="132"/>
                  <a:pt x="9" y="138"/>
                </a:cubicBezTo>
                <a:cubicBezTo>
                  <a:pt x="9" y="138"/>
                  <a:pt x="9" y="138"/>
                  <a:pt x="9" y="138"/>
                </a:cubicBezTo>
                <a:cubicBezTo>
                  <a:pt x="17" y="144"/>
                  <a:pt x="30" y="143"/>
                  <a:pt x="36" y="134"/>
                </a:cubicBezTo>
                <a:cubicBezTo>
                  <a:pt x="96" y="52"/>
                  <a:pt x="96" y="52"/>
                  <a:pt x="96" y="52"/>
                </a:cubicBezTo>
                <a:cubicBezTo>
                  <a:pt x="114" y="28"/>
                  <a:pt x="93" y="4"/>
                  <a:pt x="85" y="0"/>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Freeform 94"/>
          <p:cNvSpPr/>
          <p:nvPr/>
        </p:nvSpPr>
        <p:spPr bwMode="auto">
          <a:xfrm>
            <a:off x="2527223" y="2355033"/>
            <a:ext cx="893413" cy="1257790"/>
          </a:xfrm>
          <a:custGeom>
            <a:gdLst>
              <a:gd name="T0" fmla="*/ 98093 w 248"/>
              <a:gd name="T1" fmla="*/ 0 h 349"/>
              <a:gd name="T2" fmla="*/ 371623 w 248"/>
              <a:gd name="T3" fmla="*/ 0 h 349"/>
              <a:gd name="T4" fmla="*/ 467830 w 248"/>
              <a:gd name="T5" fmla="*/ 69827 h 349"/>
              <a:gd name="T6" fmla="*/ 467830 w 248"/>
              <a:gd name="T7" fmla="*/ 590697 h 349"/>
              <a:gd name="T8" fmla="*/ 371623 w 248"/>
              <a:gd name="T9" fmla="*/ 658637 h 349"/>
              <a:gd name="T10" fmla="*/ 98093 w 248"/>
              <a:gd name="T11" fmla="*/ 658637 h 349"/>
              <a:gd name="T12" fmla="*/ 0 w 248"/>
              <a:gd name="T13" fmla="*/ 590697 h 349"/>
              <a:gd name="T14" fmla="*/ 0 w 248"/>
              <a:gd name="T15" fmla="*/ 69827 h 349"/>
              <a:gd name="T16" fmla="*/ 98093 w 248"/>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 h="349">
                <a:moveTo>
                  <a:pt x="52" y="0"/>
                </a:moveTo>
                <a:cubicBezTo>
                  <a:pt x="197" y="0"/>
                  <a:pt x="197" y="0"/>
                  <a:pt x="197" y="0"/>
                </a:cubicBezTo>
                <a:cubicBezTo>
                  <a:pt x="225" y="0"/>
                  <a:pt x="248" y="16"/>
                  <a:pt x="248" y="37"/>
                </a:cubicBezTo>
                <a:cubicBezTo>
                  <a:pt x="248" y="313"/>
                  <a:pt x="248" y="313"/>
                  <a:pt x="248" y="313"/>
                </a:cubicBezTo>
                <a:cubicBezTo>
                  <a:pt x="248" y="333"/>
                  <a:pt x="225" y="349"/>
                  <a:pt x="197" y="349"/>
                </a:cubicBezTo>
                <a:cubicBezTo>
                  <a:pt x="52" y="349"/>
                  <a:pt x="52" y="349"/>
                  <a:pt x="52" y="349"/>
                </a:cubicBezTo>
                <a:cubicBezTo>
                  <a:pt x="23" y="349"/>
                  <a:pt x="0" y="333"/>
                  <a:pt x="0" y="313"/>
                </a:cubicBezTo>
                <a:cubicBezTo>
                  <a:pt x="0" y="37"/>
                  <a:pt x="0" y="37"/>
                  <a:pt x="0" y="37"/>
                </a:cubicBezTo>
                <a:cubicBezTo>
                  <a:pt x="0" y="16"/>
                  <a:pt x="23" y="0"/>
                  <a:pt x="52" y="0"/>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 name="Freeform 95"/>
          <p:cNvSpPr/>
          <p:nvPr/>
        </p:nvSpPr>
        <p:spPr bwMode="auto">
          <a:xfrm>
            <a:off x="2583633" y="2458707"/>
            <a:ext cx="783641" cy="1038249"/>
          </a:xfrm>
          <a:custGeom>
            <a:gdLst>
              <a:gd name="T0" fmla="*/ 0 w 217"/>
              <a:gd name="T1" fmla="*/ 0 h 288"/>
              <a:gd name="T2" fmla="*/ 408458 w 217"/>
              <a:gd name="T3" fmla="*/ 0 h 288"/>
              <a:gd name="T4" fmla="*/ 410349 w 217"/>
              <a:gd name="T5" fmla="*/ 1888 h 288"/>
              <a:gd name="T6" fmla="*/ 410349 w 217"/>
              <a:gd name="T7" fmla="*/ 543675 h 288"/>
              <a:gd name="T8" fmla="*/ 408458 w 217"/>
              <a:gd name="T9" fmla="*/ 543675 h 288"/>
              <a:gd name="T10" fmla="*/ 0 w 217"/>
              <a:gd name="T11" fmla="*/ 543675 h 288"/>
              <a:gd name="T12" fmla="*/ 0 w 217"/>
              <a:gd name="T13" fmla="*/ 543675 h 288"/>
              <a:gd name="T14" fmla="*/ 0 w 217"/>
              <a:gd name="T15" fmla="*/ 1888 h 288"/>
              <a:gd name="T16" fmla="*/ 0 w 217"/>
              <a:gd name="T17" fmla="*/ 0 h 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288">
                <a:moveTo>
                  <a:pt x="0" y="0"/>
                </a:moveTo>
                <a:cubicBezTo>
                  <a:pt x="216" y="0"/>
                  <a:pt x="216" y="0"/>
                  <a:pt x="216" y="0"/>
                </a:cubicBezTo>
                <a:cubicBezTo>
                  <a:pt x="217" y="0"/>
                  <a:pt x="217" y="0"/>
                  <a:pt x="217" y="1"/>
                </a:cubicBezTo>
                <a:cubicBezTo>
                  <a:pt x="217" y="288"/>
                  <a:pt x="217" y="288"/>
                  <a:pt x="217" y="288"/>
                </a:cubicBezTo>
                <a:cubicBezTo>
                  <a:pt x="217" y="288"/>
                  <a:pt x="217" y="288"/>
                  <a:pt x="216" y="288"/>
                </a:cubicBezTo>
                <a:cubicBezTo>
                  <a:pt x="0" y="288"/>
                  <a:pt x="0" y="288"/>
                  <a:pt x="0" y="288"/>
                </a:cubicBezTo>
                <a:cubicBezTo>
                  <a:pt x="0" y="288"/>
                  <a:pt x="0" y="288"/>
                  <a:pt x="0" y="288"/>
                </a:cubicBezTo>
                <a:cubicBezTo>
                  <a:pt x="0" y="1"/>
                  <a:pt x="0" y="1"/>
                  <a:pt x="0" y="1"/>
                </a:cubicBezTo>
                <a:cubicBezTo>
                  <a:pt x="0" y="0"/>
                  <a:pt x="0" y="0"/>
                  <a:pt x="0" y="0"/>
                </a:cubicBez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8" name="Freeform 96"/>
          <p:cNvSpPr/>
          <p:nvPr/>
        </p:nvSpPr>
        <p:spPr bwMode="auto">
          <a:xfrm>
            <a:off x="3291045" y="3718021"/>
            <a:ext cx="468051" cy="442133"/>
          </a:xfrm>
          <a:custGeom>
            <a:gdLst>
              <a:gd name="T0" fmla="*/ 0 w 130"/>
              <a:gd name="T1" fmla="*/ 37646 h 123"/>
              <a:gd name="T2" fmla="*/ 82954 w 130"/>
              <a:gd name="T3" fmla="*/ 231521 h 123"/>
              <a:gd name="T4" fmla="*/ 113119 w 130"/>
              <a:gd name="T5" fmla="*/ 231521 h 123"/>
              <a:gd name="T6" fmla="*/ 245092 w 130"/>
              <a:gd name="T7" fmla="*/ 124231 h 123"/>
              <a:gd name="T8" fmla="*/ 194188 w 130"/>
              <a:gd name="T9" fmla="*/ 0 h 123"/>
              <a:gd name="T10" fmla="*/ 0 w 130"/>
              <a:gd name="T11" fmla="*/ 37646 h 123"/>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130" h="123">
                <a:moveTo>
                  <a:pt x="0" y="20"/>
                </a:moveTo>
                <a:cubicBezTo>
                  <a:pt x="44" y="123"/>
                  <a:pt x="44" y="123"/>
                  <a:pt x="44" y="123"/>
                </a:cubicBezTo>
                <a:cubicBezTo>
                  <a:pt x="60" y="123"/>
                  <a:pt x="60" y="123"/>
                  <a:pt x="60" y="123"/>
                </a:cubicBezTo>
                <a:cubicBezTo>
                  <a:pt x="86" y="108"/>
                  <a:pt x="110" y="89"/>
                  <a:pt x="130" y="66"/>
                </a:cubicBezTo>
                <a:cubicBezTo>
                  <a:pt x="103" y="0"/>
                  <a:pt x="103" y="0"/>
                  <a:pt x="103" y="0"/>
                </a:cubicBezTo>
                <a:lnTo>
                  <a:pt x="0" y="20"/>
                </a:ln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9" name="Freeform 97"/>
          <p:cNvSpPr/>
          <p:nvPr/>
        </p:nvSpPr>
        <p:spPr bwMode="auto">
          <a:xfrm>
            <a:off x="3367275" y="3876578"/>
            <a:ext cx="428411" cy="330838"/>
          </a:xfrm>
          <a:custGeom>
            <a:gdLst>
              <a:gd name="T0" fmla="*/ 214909 w 119"/>
              <a:gd name="T1" fmla="*/ 0 h 92"/>
              <a:gd name="T2" fmla="*/ 224335 w 119"/>
              <a:gd name="T3" fmla="*/ 20714 h 92"/>
              <a:gd name="T4" fmla="*/ 32048 w 119"/>
              <a:gd name="T5" fmla="*/ 173242 h 92"/>
              <a:gd name="T6" fmla="*/ 0 w 119"/>
              <a:gd name="T7" fmla="*/ 86621 h 92"/>
              <a:gd name="T8" fmla="*/ 214909 w 119"/>
              <a:gd name="T9" fmla="*/ 0 h 9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19" h="92">
                <a:moveTo>
                  <a:pt x="114" y="0"/>
                </a:moveTo>
                <a:cubicBezTo>
                  <a:pt x="119" y="11"/>
                  <a:pt x="119" y="11"/>
                  <a:pt x="119" y="11"/>
                </a:cubicBezTo>
                <a:cubicBezTo>
                  <a:pt x="91" y="45"/>
                  <a:pt x="57" y="72"/>
                  <a:pt x="17" y="92"/>
                </a:cubicBezTo>
                <a:cubicBezTo>
                  <a:pt x="0" y="46"/>
                  <a:pt x="0" y="46"/>
                  <a:pt x="0" y="46"/>
                </a:cubicBezTo>
                <a:lnTo>
                  <a:pt x="114" y="0"/>
                </a:lnTo>
                <a:close/>
              </a:path>
            </a:pathLst>
          </a:custGeom>
          <a:solidFill>
            <a:srgbClr val="FFC74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Freeform 98"/>
          <p:cNvSpPr/>
          <p:nvPr/>
        </p:nvSpPr>
        <p:spPr bwMode="auto">
          <a:xfrm>
            <a:off x="2966308" y="3428348"/>
            <a:ext cx="393346" cy="458903"/>
          </a:xfrm>
          <a:custGeom>
            <a:gdLst>
              <a:gd name="T0" fmla="*/ 0 w 109"/>
              <a:gd name="T1" fmla="*/ 35951 h 127"/>
              <a:gd name="T2" fmla="*/ 94483 w 109"/>
              <a:gd name="T3" fmla="*/ 170293 h 127"/>
              <a:gd name="T4" fmla="*/ 188966 w 109"/>
              <a:gd name="T5" fmla="*/ 230842 h 127"/>
              <a:gd name="T6" fmla="*/ 168180 w 109"/>
              <a:gd name="T7" fmla="*/ 143803 h 127"/>
              <a:gd name="T8" fmla="*/ 94483 w 109"/>
              <a:gd name="T9" fmla="*/ 51088 h 127"/>
              <a:gd name="T10" fmla="*/ 0 w 109"/>
              <a:gd name="T11" fmla="*/ 35951 h 127"/>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109" h="127">
                <a:moveTo>
                  <a:pt x="0" y="19"/>
                </a:moveTo>
                <a:cubicBezTo>
                  <a:pt x="50" y="90"/>
                  <a:pt x="50" y="90"/>
                  <a:pt x="50" y="90"/>
                </a:cubicBezTo>
                <a:cubicBezTo>
                  <a:pt x="56" y="99"/>
                  <a:pt x="90" y="127"/>
                  <a:pt x="100" y="122"/>
                </a:cubicBezTo>
                <a:cubicBezTo>
                  <a:pt x="109" y="116"/>
                  <a:pt x="96" y="85"/>
                  <a:pt x="89" y="76"/>
                </a:cubicBezTo>
                <a:cubicBezTo>
                  <a:pt x="50" y="27"/>
                  <a:pt x="50" y="27"/>
                  <a:pt x="50" y="27"/>
                </a:cubicBezTo>
                <a:cubicBezTo>
                  <a:pt x="28" y="0"/>
                  <a:pt x="9" y="11"/>
                  <a:pt x="0" y="19"/>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99"/>
          <p:cNvSpPr/>
          <p:nvPr/>
        </p:nvSpPr>
        <p:spPr bwMode="auto">
          <a:xfrm>
            <a:off x="2844339" y="2902363"/>
            <a:ext cx="882739" cy="1074838"/>
          </a:xfrm>
          <a:custGeom>
            <a:gdLst>
              <a:gd name="T0" fmla="*/ 92448 w 245"/>
              <a:gd name="T1" fmla="*/ 43440 h 298"/>
              <a:gd name="T2" fmla="*/ 169803 w 245"/>
              <a:gd name="T3" fmla="*/ 217201 h 298"/>
              <a:gd name="T4" fmla="*/ 241497 w 245"/>
              <a:gd name="T5" fmla="*/ 211535 h 298"/>
              <a:gd name="T6" fmla="*/ 307532 w 245"/>
              <a:gd name="T7" fmla="*/ 194537 h 298"/>
              <a:gd name="T8" fmla="*/ 377340 w 245"/>
              <a:gd name="T9" fmla="*/ 192648 h 298"/>
              <a:gd name="T10" fmla="*/ 443374 w 245"/>
              <a:gd name="T11" fmla="*/ 339967 h 298"/>
              <a:gd name="T12" fmla="*/ 454694 w 245"/>
              <a:gd name="T13" fmla="*/ 474066 h 298"/>
              <a:gd name="T14" fmla="*/ 275458 w 245"/>
              <a:gd name="T15" fmla="*/ 536393 h 298"/>
              <a:gd name="T16" fmla="*/ 209423 w 245"/>
              <a:gd name="T17" fmla="*/ 483509 h 298"/>
              <a:gd name="T18" fmla="*/ 22640 w 245"/>
              <a:gd name="T19" fmla="*/ 73660 h 298"/>
              <a:gd name="T20" fmla="*/ 92448 w 245"/>
              <a:gd name="T21" fmla="*/ 43440 h 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5" h="298">
                <a:moveTo>
                  <a:pt x="49" y="23"/>
                </a:moveTo>
                <a:cubicBezTo>
                  <a:pt x="90" y="115"/>
                  <a:pt x="90" y="115"/>
                  <a:pt x="90" y="115"/>
                </a:cubicBezTo>
                <a:cubicBezTo>
                  <a:pt x="93" y="99"/>
                  <a:pt x="118" y="96"/>
                  <a:pt x="128" y="112"/>
                </a:cubicBezTo>
                <a:cubicBezTo>
                  <a:pt x="129" y="94"/>
                  <a:pt x="152" y="90"/>
                  <a:pt x="163" y="103"/>
                </a:cubicBezTo>
                <a:cubicBezTo>
                  <a:pt x="167" y="87"/>
                  <a:pt x="193" y="85"/>
                  <a:pt x="200" y="102"/>
                </a:cubicBezTo>
                <a:cubicBezTo>
                  <a:pt x="235" y="180"/>
                  <a:pt x="235" y="180"/>
                  <a:pt x="235" y="180"/>
                </a:cubicBezTo>
                <a:cubicBezTo>
                  <a:pt x="244" y="202"/>
                  <a:pt x="245" y="236"/>
                  <a:pt x="241" y="251"/>
                </a:cubicBezTo>
                <a:cubicBezTo>
                  <a:pt x="228" y="297"/>
                  <a:pt x="167" y="298"/>
                  <a:pt x="146" y="284"/>
                </a:cubicBezTo>
                <a:cubicBezTo>
                  <a:pt x="130" y="273"/>
                  <a:pt x="117" y="267"/>
                  <a:pt x="111" y="256"/>
                </a:cubicBezTo>
                <a:cubicBezTo>
                  <a:pt x="12" y="39"/>
                  <a:pt x="12" y="39"/>
                  <a:pt x="12" y="39"/>
                </a:cubicBezTo>
                <a:cubicBezTo>
                  <a:pt x="0" y="12"/>
                  <a:pt x="40" y="0"/>
                  <a:pt x="49" y="23"/>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2" name="Freeform 100"/>
          <p:cNvSpPr>
            <a:spLocks noEditPoints="1"/>
          </p:cNvSpPr>
          <p:nvPr/>
        </p:nvSpPr>
        <p:spPr bwMode="auto">
          <a:xfrm>
            <a:off x="3169077" y="3263691"/>
            <a:ext cx="312543" cy="190575"/>
          </a:xfrm>
          <a:custGeom>
            <a:gdLst>
              <a:gd name="T0" fmla="*/ 163661 w 87"/>
              <a:gd name="T1" fmla="*/ 56487 h 53"/>
              <a:gd name="T2" fmla="*/ 139206 w 87"/>
              <a:gd name="T3" fmla="*/ 0 h 53"/>
              <a:gd name="T4" fmla="*/ 137325 w 87"/>
              <a:gd name="T5" fmla="*/ 5649 h 53"/>
              <a:gd name="T6" fmla="*/ 131681 w 87"/>
              <a:gd name="T7" fmla="*/ 0 h 53"/>
              <a:gd name="T8" fmla="*/ 163661 w 87"/>
              <a:gd name="T9" fmla="*/ 56487 h 53"/>
              <a:gd name="T10" fmla="*/ 0 w 87"/>
              <a:gd name="T11" fmla="*/ 28244 h 53"/>
              <a:gd name="T12" fmla="*/ 1881 w 87"/>
              <a:gd name="T13" fmla="*/ 20712 h 53"/>
              <a:gd name="T14" fmla="*/ 33861 w 87"/>
              <a:gd name="T15" fmla="*/ 99794 h 53"/>
              <a:gd name="T16" fmla="*/ 0 w 87"/>
              <a:gd name="T17" fmla="*/ 28244 h 53"/>
              <a:gd name="T18" fmla="*/ 0 w 87"/>
              <a:gd name="T19" fmla="*/ 28244 h 53"/>
              <a:gd name="T20" fmla="*/ 62078 w 87"/>
              <a:gd name="T21" fmla="*/ 11297 h 53"/>
              <a:gd name="T22" fmla="*/ 71484 w 87"/>
              <a:gd name="T23" fmla="*/ 22595 h 53"/>
              <a:gd name="T24" fmla="*/ 71484 w 87"/>
              <a:gd name="T25" fmla="*/ 16946 h 53"/>
              <a:gd name="T26" fmla="*/ 99702 w 87"/>
              <a:gd name="T27" fmla="*/ 80965 h 53"/>
              <a:gd name="T28" fmla="*/ 62078 w 87"/>
              <a:gd name="T29" fmla="*/ 11297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7" h="52">
                <a:moveTo>
                  <a:pt x="87" y="30"/>
                </a:moveTo>
                <a:cubicBezTo>
                  <a:pt x="87" y="30"/>
                  <a:pt x="80" y="14"/>
                  <a:pt x="74" y="0"/>
                </a:cubicBezTo>
                <a:cubicBezTo>
                  <a:pt x="74" y="1"/>
                  <a:pt x="74" y="2"/>
                  <a:pt x="73" y="3"/>
                </a:cubicBezTo>
                <a:cubicBezTo>
                  <a:pt x="72" y="2"/>
                  <a:pt x="71" y="1"/>
                  <a:pt x="70" y="0"/>
                </a:cubicBezTo>
                <a:cubicBezTo>
                  <a:pt x="78" y="13"/>
                  <a:pt x="87" y="30"/>
                  <a:pt x="87" y="30"/>
                </a:cubicBezTo>
                <a:close/>
                <a:moveTo>
                  <a:pt x="0" y="15"/>
                </a:moveTo>
                <a:cubicBezTo>
                  <a:pt x="0" y="13"/>
                  <a:pt x="1" y="12"/>
                  <a:pt x="1" y="11"/>
                </a:cubicBezTo>
                <a:cubicBezTo>
                  <a:pt x="8" y="26"/>
                  <a:pt x="18" y="53"/>
                  <a:pt x="18" y="53"/>
                </a:cubicBezTo>
                <a:cubicBezTo>
                  <a:pt x="18" y="53"/>
                  <a:pt x="5" y="27"/>
                  <a:pt x="0" y="15"/>
                </a:cubicBezTo>
                <a:cubicBezTo>
                  <a:pt x="0" y="16"/>
                  <a:pt x="0" y="15"/>
                  <a:pt x="0" y="15"/>
                </a:cubicBezTo>
                <a:close/>
                <a:moveTo>
                  <a:pt x="33" y="6"/>
                </a:moveTo>
                <a:cubicBezTo>
                  <a:pt x="35" y="8"/>
                  <a:pt x="36" y="10"/>
                  <a:pt x="38" y="12"/>
                </a:cubicBezTo>
                <a:cubicBezTo>
                  <a:pt x="38" y="11"/>
                  <a:pt x="38" y="10"/>
                  <a:pt x="38" y="9"/>
                </a:cubicBezTo>
                <a:cubicBezTo>
                  <a:pt x="45" y="24"/>
                  <a:pt x="53" y="43"/>
                  <a:pt x="53" y="43"/>
                </a:cubicBezTo>
                <a:cubicBezTo>
                  <a:pt x="53" y="43"/>
                  <a:pt x="40" y="20"/>
                  <a:pt x="33" y="6"/>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101"/>
          <p:cNvSpPr/>
          <p:nvPr/>
        </p:nvSpPr>
        <p:spPr bwMode="auto">
          <a:xfrm>
            <a:off x="3056258" y="3464938"/>
            <a:ext cx="115869" cy="202771"/>
          </a:xfrm>
          <a:custGeom>
            <a:gdLst>
              <a:gd name="T0" fmla="*/ 15169 w 32"/>
              <a:gd name="T1" fmla="*/ 5688 h 56"/>
              <a:gd name="T2" fmla="*/ 60674 w 32"/>
              <a:gd name="T3" fmla="*/ 106180 h 56"/>
              <a:gd name="T4" fmla="*/ 0 w 32"/>
              <a:gd name="T5" fmla="*/ 0 h 56"/>
              <a:gd name="T6" fmla="*/ 15169 w 32"/>
              <a:gd name="T7" fmla="*/ 5688 h 56"/>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32" h="56">
                <a:moveTo>
                  <a:pt x="8" y="3"/>
                </a:moveTo>
                <a:cubicBezTo>
                  <a:pt x="32" y="56"/>
                  <a:pt x="32" y="56"/>
                  <a:pt x="32" y="56"/>
                </a:cubicBezTo>
                <a:cubicBezTo>
                  <a:pt x="0" y="0"/>
                  <a:pt x="0" y="0"/>
                  <a:pt x="0" y="0"/>
                </a:cubicBezTo>
                <a:cubicBezTo>
                  <a:pt x="2" y="0"/>
                  <a:pt x="5" y="1"/>
                  <a:pt x="8" y="3"/>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102"/>
          <p:cNvSpPr/>
          <p:nvPr/>
        </p:nvSpPr>
        <p:spPr bwMode="auto">
          <a:xfrm>
            <a:off x="2123206" y="3565561"/>
            <a:ext cx="500067" cy="559527"/>
          </a:xfrm>
          <a:custGeom>
            <a:gdLst>
              <a:gd name="T0" fmla="*/ 120550 w 328"/>
              <a:gd name="T1" fmla="*/ 0 h 367"/>
              <a:gd name="T2" fmla="*/ 0 w 328"/>
              <a:gd name="T3" fmla="*/ 166057 h 367"/>
              <a:gd name="T4" fmla="*/ 137315 w 328"/>
              <a:gd name="T5" fmla="*/ 292994 h 367"/>
              <a:gd name="T6" fmla="*/ 261857 w 328"/>
              <a:gd name="T7" fmla="*/ 124542 h 367"/>
              <a:gd name="T8" fmla="*/ 120550 w 328"/>
              <a:gd name="T9" fmla="*/ 0 h 367"/>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328" h="367">
                <a:moveTo>
                  <a:pt x="151" y="0"/>
                </a:moveTo>
                <a:lnTo>
                  <a:pt x="0" y="208"/>
                </a:lnTo>
                <a:lnTo>
                  <a:pt x="172" y="367"/>
                </a:lnTo>
                <a:lnTo>
                  <a:pt x="328" y="156"/>
                </a:lnTo>
                <a:lnTo>
                  <a:pt x="151" y="0"/>
                </a:ln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103"/>
          <p:cNvSpPr/>
          <p:nvPr/>
        </p:nvSpPr>
        <p:spPr bwMode="auto">
          <a:xfrm>
            <a:off x="2101861" y="3792726"/>
            <a:ext cx="381148" cy="353706"/>
          </a:xfrm>
          <a:custGeom>
            <a:gdLst>
              <a:gd name="T0" fmla="*/ 26360 w 106"/>
              <a:gd name="T1" fmla="*/ 0 h 98"/>
              <a:gd name="T2" fmla="*/ 0 w 106"/>
              <a:gd name="T3" fmla="*/ 34019 h 98"/>
              <a:gd name="T4" fmla="*/ 158162 w 106"/>
              <a:gd name="T5" fmla="*/ 185217 h 98"/>
              <a:gd name="T6" fmla="*/ 199586 w 106"/>
              <a:gd name="T7" fmla="*/ 126628 h 98"/>
              <a:gd name="T8" fmla="*/ 26360 w 106"/>
              <a:gd name="T9" fmla="*/ 0 h 98"/>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05" h="98">
                <a:moveTo>
                  <a:pt x="14" y="0"/>
                </a:moveTo>
                <a:cubicBezTo>
                  <a:pt x="0" y="18"/>
                  <a:pt x="0" y="18"/>
                  <a:pt x="0" y="18"/>
                </a:cubicBezTo>
                <a:cubicBezTo>
                  <a:pt x="22" y="50"/>
                  <a:pt x="51" y="77"/>
                  <a:pt x="84" y="98"/>
                </a:cubicBezTo>
                <a:cubicBezTo>
                  <a:pt x="106" y="67"/>
                  <a:pt x="106" y="67"/>
                  <a:pt x="106" y="67"/>
                </a:cubicBezTo>
                <a:lnTo>
                  <a:pt x="14" y="0"/>
                </a:lnTo>
                <a:close/>
              </a:path>
            </a:pathLst>
          </a:custGeom>
          <a:solidFill>
            <a:srgbClr val="FFC74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6" name="Freeform 104"/>
          <p:cNvSpPr/>
          <p:nvPr/>
        </p:nvSpPr>
        <p:spPr bwMode="auto">
          <a:xfrm>
            <a:off x="2237551" y="3454266"/>
            <a:ext cx="353706" cy="338459"/>
          </a:xfrm>
          <a:custGeom>
            <a:gdLst>
              <a:gd name="T0" fmla="*/ 41579 w 98"/>
              <a:gd name="T1" fmla="*/ 15084 h 94"/>
              <a:gd name="T2" fmla="*/ 28349 w 98"/>
              <a:gd name="T3" fmla="*/ 115013 h 94"/>
              <a:gd name="T4" fmla="*/ 143637 w 98"/>
              <a:gd name="T5" fmla="*/ 162149 h 94"/>
              <a:gd name="T6" fmla="*/ 158757 w 98"/>
              <a:gd name="T7" fmla="*/ 62220 h 94"/>
              <a:gd name="T8" fmla="*/ 41579 w 98"/>
              <a:gd name="T9" fmla="*/ 15084 h 94"/>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98" h="94">
                <a:moveTo>
                  <a:pt x="22" y="8"/>
                </a:moveTo>
                <a:cubicBezTo>
                  <a:pt x="3" y="15"/>
                  <a:pt x="0" y="39"/>
                  <a:pt x="15" y="61"/>
                </a:cubicBezTo>
                <a:cubicBezTo>
                  <a:pt x="29" y="82"/>
                  <a:pt x="57" y="94"/>
                  <a:pt x="76" y="86"/>
                </a:cubicBezTo>
                <a:cubicBezTo>
                  <a:pt x="95" y="79"/>
                  <a:pt x="98" y="55"/>
                  <a:pt x="84" y="33"/>
                </a:cubicBezTo>
                <a:cubicBezTo>
                  <a:pt x="69" y="11"/>
                  <a:pt x="42" y="0"/>
                  <a:pt x="22" y="8"/>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7" name="Freeform 105"/>
          <p:cNvSpPr/>
          <p:nvPr/>
        </p:nvSpPr>
        <p:spPr bwMode="auto">
          <a:xfrm>
            <a:off x="2223830" y="3486282"/>
            <a:ext cx="346083" cy="343033"/>
          </a:xfrm>
          <a:custGeom>
            <a:gdLst>
              <a:gd name="T0" fmla="*/ 43418 w 96"/>
              <a:gd name="T1" fmla="*/ 17017 h 95"/>
              <a:gd name="T2" fmla="*/ 26429 w 96"/>
              <a:gd name="T3" fmla="*/ 122903 h 95"/>
              <a:gd name="T4" fmla="*/ 137806 w 96"/>
              <a:gd name="T5" fmla="*/ 160720 h 95"/>
              <a:gd name="T6" fmla="*/ 154796 w 96"/>
              <a:gd name="T7" fmla="*/ 56725 h 95"/>
              <a:gd name="T8" fmla="*/ 43418 w 96"/>
              <a:gd name="T9" fmla="*/ 17017 h 95"/>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96" h="95">
                <a:moveTo>
                  <a:pt x="23" y="9"/>
                </a:moveTo>
                <a:cubicBezTo>
                  <a:pt x="4" y="19"/>
                  <a:pt x="0" y="44"/>
                  <a:pt x="14" y="65"/>
                </a:cubicBezTo>
                <a:cubicBezTo>
                  <a:pt x="28" y="85"/>
                  <a:pt x="54" y="95"/>
                  <a:pt x="73" y="85"/>
                </a:cubicBezTo>
                <a:cubicBezTo>
                  <a:pt x="92" y="75"/>
                  <a:pt x="96" y="51"/>
                  <a:pt x="82" y="30"/>
                </a:cubicBezTo>
                <a:cubicBezTo>
                  <a:pt x="68" y="9"/>
                  <a:pt x="42" y="0"/>
                  <a:pt x="23" y="9"/>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8" name="Freeform 106"/>
          <p:cNvSpPr/>
          <p:nvPr/>
        </p:nvSpPr>
        <p:spPr bwMode="auto">
          <a:xfrm>
            <a:off x="2242124" y="3094462"/>
            <a:ext cx="410117" cy="521411"/>
          </a:xfrm>
          <a:custGeom>
            <a:gdLst>
              <a:gd name="T0" fmla="*/ 160124 w 114"/>
              <a:gd name="T1" fmla="*/ 0 h 145"/>
              <a:gd name="T2" fmla="*/ 16954 w 114"/>
              <a:gd name="T3" fmla="*/ 195832 h 145"/>
              <a:gd name="T4" fmla="*/ 16954 w 114"/>
              <a:gd name="T5" fmla="*/ 259854 h 145"/>
              <a:gd name="T6" fmla="*/ 16954 w 114"/>
              <a:gd name="T7" fmla="*/ 259854 h 145"/>
              <a:gd name="T8" fmla="*/ 67817 w 114"/>
              <a:gd name="T9" fmla="*/ 252322 h 145"/>
              <a:gd name="T10" fmla="*/ 180846 w 114"/>
              <a:gd name="T11" fmla="*/ 97916 h 145"/>
              <a:gd name="T12" fmla="*/ 160124 w 114"/>
              <a:gd name="T13" fmla="*/ 0 h 145"/>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114" h="145">
                <a:moveTo>
                  <a:pt x="85" y="0"/>
                </a:moveTo>
                <a:cubicBezTo>
                  <a:pt x="9" y="104"/>
                  <a:pt x="9" y="104"/>
                  <a:pt x="9" y="104"/>
                </a:cubicBezTo>
                <a:cubicBezTo>
                  <a:pt x="2" y="113"/>
                  <a:pt x="0" y="132"/>
                  <a:pt x="9" y="138"/>
                </a:cubicBezTo>
                <a:cubicBezTo>
                  <a:pt x="9" y="138"/>
                  <a:pt x="9" y="138"/>
                  <a:pt x="9" y="138"/>
                </a:cubicBezTo>
                <a:cubicBezTo>
                  <a:pt x="17" y="145"/>
                  <a:pt x="30" y="143"/>
                  <a:pt x="36" y="134"/>
                </a:cubicBezTo>
                <a:cubicBezTo>
                  <a:pt x="96" y="52"/>
                  <a:pt x="96" y="52"/>
                  <a:pt x="96" y="52"/>
                </a:cubicBezTo>
                <a:cubicBezTo>
                  <a:pt x="114" y="28"/>
                  <a:pt x="93" y="4"/>
                  <a:pt x="85" y="0"/>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9" name="KSO_Shape"/>
          <p:cNvSpPr/>
          <p:nvPr/>
        </p:nvSpPr>
        <p:spPr bwMode="auto">
          <a:xfrm flipH="1">
            <a:off x="2676636" y="2617205"/>
            <a:ext cx="552223" cy="506204"/>
          </a:xfrm>
          <a:custGeom>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6">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0" name="圆角矩形 46" descr="#clear#"/>
          <p:cNvSpPr/>
          <p:nvPr/>
        </p:nvSpPr>
        <p:spPr>
          <a:xfrm>
            <a:off x="6350794" y="1630910"/>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spTree>
  </p:cSld>
  <p:clrMapOvr>
    <a:masterClrMapping/>
  </p:clrMapOvr>
  <p:transition spd="slow"/>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4338"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9" name="Freeform 12" descr="#clear#"/>
          <p:cNvSpPr/>
          <p:nvPr/>
        </p:nvSpPr>
        <p:spPr bwMode="auto">
          <a:xfrm>
            <a:off x="3142456" y="2949361"/>
            <a:ext cx="2012950" cy="337794"/>
          </a:xfrm>
          <a:custGeom>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ea typeface="+mn-ea"/>
              </a:rPr>
              <a:t>请输入文本</a:t>
            </a:r>
            <a:endParaRPr lang="zh-CN" altLang="en-US" sz="1800">
              <a:solidFill>
                <a:srgbClr val="FFFFFF"/>
              </a:solidFill>
              <a:latin typeface="+mn-ea"/>
              <a:ea typeface="+mn-ea"/>
            </a:endParaRPr>
          </a:p>
        </p:txBody>
      </p:sp>
      <p:sp>
        <p:nvSpPr>
          <p:cNvPr id="20" name="Freeform 16" descr="#clear#"/>
          <p:cNvSpPr/>
          <p:nvPr/>
        </p:nvSpPr>
        <p:spPr bwMode="auto">
          <a:xfrm>
            <a:off x="5088731" y="2949361"/>
            <a:ext cx="2011363" cy="337794"/>
          </a:xfrm>
          <a:custGeom>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a:solidFill>
                <a:srgbClr val="FFFFFF"/>
              </a:solidFill>
              <a:latin typeface="+mn-ea"/>
            </a:endParaRPr>
          </a:p>
        </p:txBody>
      </p:sp>
      <p:sp>
        <p:nvSpPr>
          <p:cNvPr id="21" name="Freeform 20" descr="#clear#"/>
          <p:cNvSpPr/>
          <p:nvPr/>
        </p:nvSpPr>
        <p:spPr bwMode="auto">
          <a:xfrm>
            <a:off x="7033419" y="2949361"/>
            <a:ext cx="2016125" cy="337794"/>
          </a:xfrm>
          <a:custGeom>
            <a:gdLst>
              <a:gd name="T0" fmla="*/ 1170 w 1270"/>
              <a:gd name="T1" fmla="*/ 177 h 177"/>
              <a:gd name="T2" fmla="*/ 0 w 1270"/>
              <a:gd name="T3" fmla="*/ 177 h 177"/>
              <a:gd name="T4" fmla="*/ 100 w 1270"/>
              <a:gd name="T5" fmla="*/ 88 h 177"/>
              <a:gd name="T6" fmla="*/ 0 w 1270"/>
              <a:gd name="T7" fmla="*/ 0 h 177"/>
              <a:gd name="T8" fmla="*/ 1170 w 1270"/>
              <a:gd name="T9" fmla="*/ 0 h 177"/>
              <a:gd name="T10" fmla="*/ 1270 w 1270"/>
              <a:gd name="T11" fmla="*/ 88 h 177"/>
              <a:gd name="T12" fmla="*/ 1170 w 1270"/>
              <a:gd name="T13" fmla="*/ 177 h 177"/>
            </a:gdLst>
            <a:cxnLst>
              <a:cxn ang="0">
                <a:pos x="T0" y="T1"/>
              </a:cxn>
              <a:cxn ang="0">
                <a:pos x="T2" y="T3"/>
              </a:cxn>
              <a:cxn ang="0">
                <a:pos x="T4" y="T5"/>
              </a:cxn>
              <a:cxn ang="0">
                <a:pos x="T6" y="T7"/>
              </a:cxn>
              <a:cxn ang="0">
                <a:pos x="T8" y="T9"/>
              </a:cxn>
              <a:cxn ang="0">
                <a:pos x="T10" y="T11"/>
              </a:cxn>
              <a:cxn ang="0">
                <a:pos x="T12" y="T13"/>
              </a:cxn>
            </a:cxnLst>
            <a:rect l="0" t="0" r="r" b="b"/>
            <a:pathLst>
              <a:path w="1270" h="177">
                <a:moveTo>
                  <a:pt x="1170" y="177"/>
                </a:moveTo>
                <a:lnTo>
                  <a:pt x="0" y="177"/>
                </a:lnTo>
                <a:lnTo>
                  <a:pt x="100" y="88"/>
                </a:lnTo>
                <a:lnTo>
                  <a:pt x="0" y="0"/>
                </a:lnTo>
                <a:lnTo>
                  <a:pt x="1170" y="0"/>
                </a:lnTo>
                <a:lnTo>
                  <a:pt x="1270" y="88"/>
                </a:lnTo>
                <a:lnTo>
                  <a:pt x="1170"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a:solidFill>
                <a:srgbClr val="FFFFFF"/>
              </a:solidFill>
              <a:latin typeface="+mn-ea"/>
            </a:endParaRPr>
          </a:p>
        </p:txBody>
      </p:sp>
      <p:sp>
        <p:nvSpPr>
          <p:cNvPr id="22" name="Oval 15"/>
          <p:cNvSpPr>
            <a:spLocks noChangeArrowheads="1"/>
          </p:cNvSpPr>
          <p:nvPr/>
        </p:nvSpPr>
        <p:spPr bwMode="auto">
          <a:xfrm>
            <a:off x="3857241" y="2199543"/>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3" name="Oval 23"/>
          <p:cNvSpPr>
            <a:spLocks noChangeArrowheads="1"/>
          </p:cNvSpPr>
          <p:nvPr/>
        </p:nvSpPr>
        <p:spPr bwMode="auto">
          <a:xfrm>
            <a:off x="7747806" y="2199543"/>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4" name="Freeform 27"/>
          <p:cNvSpPr>
            <a:spLocks noEditPoints="1"/>
          </p:cNvSpPr>
          <p:nvPr/>
        </p:nvSpPr>
        <p:spPr bwMode="auto">
          <a:xfrm>
            <a:off x="7922424" y="2392020"/>
            <a:ext cx="238115" cy="208350"/>
          </a:xfrm>
          <a:custGeom>
            <a:gdLst>
              <a:gd name="T0" fmla="*/ 58 w 60"/>
              <a:gd name="T1" fmla="*/ 0 h 52"/>
              <a:gd name="T2" fmla="*/ 2 w 60"/>
              <a:gd name="T3" fmla="*/ 0 h 52"/>
              <a:gd name="T4" fmla="*/ 0 w 60"/>
              <a:gd name="T5" fmla="*/ 3 h 52"/>
              <a:gd name="T6" fmla="*/ 0 w 60"/>
              <a:gd name="T7" fmla="*/ 49 h 52"/>
              <a:gd name="T8" fmla="*/ 2 w 60"/>
              <a:gd name="T9" fmla="*/ 52 h 52"/>
              <a:gd name="T10" fmla="*/ 58 w 60"/>
              <a:gd name="T11" fmla="*/ 52 h 52"/>
              <a:gd name="T12" fmla="*/ 60 w 60"/>
              <a:gd name="T13" fmla="*/ 49 h 52"/>
              <a:gd name="T14" fmla="*/ 60 w 60"/>
              <a:gd name="T15" fmla="*/ 3 h 52"/>
              <a:gd name="T16" fmla="*/ 58 w 60"/>
              <a:gd name="T17" fmla="*/ 0 h 52"/>
              <a:gd name="T18" fmla="*/ 55 w 60"/>
              <a:gd name="T19" fmla="*/ 47 h 52"/>
              <a:gd name="T20" fmla="*/ 55 w 60"/>
              <a:gd name="T21" fmla="*/ 47 h 52"/>
              <a:gd name="T22" fmla="*/ 5 w 60"/>
              <a:gd name="T23" fmla="*/ 47 h 52"/>
              <a:gd name="T24" fmla="*/ 5 w 60"/>
              <a:gd name="T25" fmla="*/ 42 h 52"/>
              <a:gd name="T26" fmla="*/ 17 w 60"/>
              <a:gd name="T27" fmla="*/ 30 h 52"/>
              <a:gd name="T28" fmla="*/ 25 w 60"/>
              <a:gd name="T29" fmla="*/ 38 h 52"/>
              <a:gd name="T30" fmla="*/ 25 w 60"/>
              <a:gd name="T31" fmla="*/ 38 h 52"/>
              <a:gd name="T32" fmla="*/ 25 w 60"/>
              <a:gd name="T33" fmla="*/ 38 h 52"/>
              <a:gd name="T34" fmla="*/ 25 w 60"/>
              <a:gd name="T35" fmla="*/ 38 h 52"/>
              <a:gd name="T36" fmla="*/ 30 w 60"/>
              <a:gd name="T37" fmla="*/ 43 h 52"/>
              <a:gd name="T38" fmla="*/ 32 w 60"/>
              <a:gd name="T39" fmla="*/ 43 h 52"/>
              <a:gd name="T40" fmla="*/ 32 w 60"/>
              <a:gd name="T41" fmla="*/ 41 h 52"/>
              <a:gd name="T42" fmla="*/ 28 w 60"/>
              <a:gd name="T43" fmla="*/ 37 h 52"/>
              <a:gd name="T44" fmla="*/ 39 w 60"/>
              <a:gd name="T45" fmla="*/ 26 h 52"/>
              <a:gd name="T46" fmla="*/ 55 w 60"/>
              <a:gd name="T47" fmla="*/ 43 h 52"/>
              <a:gd name="T48" fmla="*/ 55 w 60"/>
              <a:gd name="T49" fmla="*/ 47 h 52"/>
              <a:gd name="T50" fmla="*/ 55 w 60"/>
              <a:gd name="T51" fmla="*/ 39 h 52"/>
              <a:gd name="T52" fmla="*/ 55 w 60"/>
              <a:gd name="T53" fmla="*/ 39 h 52"/>
              <a:gd name="T54" fmla="*/ 40 w 60"/>
              <a:gd name="T55" fmla="*/ 23 h 52"/>
              <a:gd name="T56" fmla="*/ 38 w 60"/>
              <a:gd name="T57" fmla="*/ 23 h 52"/>
              <a:gd name="T58" fmla="*/ 26 w 60"/>
              <a:gd name="T59" fmla="*/ 35 h 52"/>
              <a:gd name="T60" fmla="*/ 17 w 60"/>
              <a:gd name="T61" fmla="*/ 27 h 52"/>
              <a:gd name="T62" fmla="*/ 16 w 60"/>
              <a:gd name="T63" fmla="*/ 27 h 52"/>
              <a:gd name="T64" fmla="*/ 5 w 60"/>
              <a:gd name="T65" fmla="*/ 38 h 52"/>
              <a:gd name="T66" fmla="*/ 5 w 60"/>
              <a:gd name="T67" fmla="*/ 5 h 52"/>
              <a:gd name="T68" fmla="*/ 55 w 60"/>
              <a:gd name="T69" fmla="*/ 5 h 52"/>
              <a:gd name="T70" fmla="*/ 55 w 60"/>
              <a:gd name="T71" fmla="*/ 39 h 52"/>
              <a:gd name="T72" fmla="*/ 17 w 60"/>
              <a:gd name="T73" fmla="*/ 24 h 52"/>
              <a:gd name="T74" fmla="*/ 17 w 60"/>
              <a:gd name="T75" fmla="*/ 24 h 52"/>
              <a:gd name="T76" fmla="*/ 25 w 60"/>
              <a:gd name="T77" fmla="*/ 16 h 52"/>
              <a:gd name="T78" fmla="*/ 17 w 60"/>
              <a:gd name="T79" fmla="*/ 8 h 52"/>
              <a:gd name="T80" fmla="*/ 9 w 60"/>
              <a:gd name="T81" fmla="*/ 16 h 52"/>
              <a:gd name="T82" fmla="*/ 17 w 60"/>
              <a:gd name="T83" fmla="*/ 24 h 52"/>
              <a:gd name="T84" fmla="*/ 17 w 60"/>
              <a:gd name="T85" fmla="*/ 10 h 52"/>
              <a:gd name="T86" fmla="*/ 17 w 60"/>
              <a:gd name="T87" fmla="*/ 10 h 52"/>
              <a:gd name="T88" fmla="*/ 23 w 60"/>
              <a:gd name="T89" fmla="*/ 16 h 52"/>
              <a:gd name="T90" fmla="*/ 17 w 60"/>
              <a:gd name="T91" fmla="*/ 21 h 52"/>
              <a:gd name="T92" fmla="*/ 12 w 60"/>
              <a:gd name="T93" fmla="*/ 16 h 52"/>
              <a:gd name="T94" fmla="*/ 17 w 60"/>
              <a:gd name="T95" fmla="*/ 10 h 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 h="52">
                <a:moveTo>
                  <a:pt x="58" y="0"/>
                </a:moveTo>
                <a:cubicBezTo>
                  <a:pt x="2" y="0"/>
                  <a:pt x="2" y="0"/>
                  <a:pt x="2" y="0"/>
                </a:cubicBezTo>
                <a:cubicBezTo>
                  <a:pt x="1" y="0"/>
                  <a:pt x="0" y="1"/>
                  <a:pt x="0" y="3"/>
                </a:cubicBezTo>
                <a:cubicBezTo>
                  <a:pt x="0" y="49"/>
                  <a:pt x="0" y="49"/>
                  <a:pt x="0" y="49"/>
                </a:cubicBezTo>
                <a:cubicBezTo>
                  <a:pt x="0" y="51"/>
                  <a:pt x="1" y="52"/>
                  <a:pt x="2" y="52"/>
                </a:cubicBezTo>
                <a:cubicBezTo>
                  <a:pt x="58" y="52"/>
                  <a:pt x="58" y="52"/>
                  <a:pt x="58" y="52"/>
                </a:cubicBezTo>
                <a:cubicBezTo>
                  <a:pt x="59" y="52"/>
                  <a:pt x="60" y="51"/>
                  <a:pt x="60" y="49"/>
                </a:cubicBezTo>
                <a:cubicBezTo>
                  <a:pt x="60" y="3"/>
                  <a:pt x="60" y="3"/>
                  <a:pt x="60" y="3"/>
                </a:cubicBezTo>
                <a:cubicBezTo>
                  <a:pt x="60" y="1"/>
                  <a:pt x="59" y="0"/>
                  <a:pt x="58" y="0"/>
                </a:cubicBezTo>
                <a:close/>
                <a:moveTo>
                  <a:pt x="55" y="47"/>
                </a:moveTo>
                <a:cubicBezTo>
                  <a:pt x="55" y="47"/>
                  <a:pt x="55" y="47"/>
                  <a:pt x="55" y="47"/>
                </a:cubicBezTo>
                <a:cubicBezTo>
                  <a:pt x="5" y="47"/>
                  <a:pt x="5" y="47"/>
                  <a:pt x="5" y="47"/>
                </a:cubicBezTo>
                <a:cubicBezTo>
                  <a:pt x="5" y="42"/>
                  <a:pt x="5" y="42"/>
                  <a:pt x="5" y="42"/>
                </a:cubicBezTo>
                <a:cubicBezTo>
                  <a:pt x="17" y="30"/>
                  <a:pt x="17" y="30"/>
                  <a:pt x="17" y="30"/>
                </a:cubicBezTo>
                <a:cubicBezTo>
                  <a:pt x="25" y="38"/>
                  <a:pt x="25" y="38"/>
                  <a:pt x="25" y="38"/>
                </a:cubicBezTo>
                <a:cubicBezTo>
                  <a:pt x="25" y="38"/>
                  <a:pt x="25" y="38"/>
                  <a:pt x="25" y="38"/>
                </a:cubicBezTo>
                <a:cubicBezTo>
                  <a:pt x="25" y="38"/>
                  <a:pt x="25" y="38"/>
                  <a:pt x="25" y="38"/>
                </a:cubicBezTo>
                <a:cubicBezTo>
                  <a:pt x="25" y="38"/>
                  <a:pt x="25" y="38"/>
                  <a:pt x="25" y="38"/>
                </a:cubicBezTo>
                <a:cubicBezTo>
                  <a:pt x="30" y="43"/>
                  <a:pt x="30" y="43"/>
                  <a:pt x="30" y="43"/>
                </a:cubicBezTo>
                <a:cubicBezTo>
                  <a:pt x="30" y="44"/>
                  <a:pt x="31" y="44"/>
                  <a:pt x="32" y="43"/>
                </a:cubicBezTo>
                <a:cubicBezTo>
                  <a:pt x="32" y="43"/>
                  <a:pt x="32" y="42"/>
                  <a:pt x="32" y="41"/>
                </a:cubicBezTo>
                <a:cubicBezTo>
                  <a:pt x="28" y="37"/>
                  <a:pt x="28" y="37"/>
                  <a:pt x="28" y="37"/>
                </a:cubicBezTo>
                <a:cubicBezTo>
                  <a:pt x="39" y="26"/>
                  <a:pt x="39" y="26"/>
                  <a:pt x="39" y="26"/>
                </a:cubicBezTo>
                <a:cubicBezTo>
                  <a:pt x="55" y="43"/>
                  <a:pt x="55" y="43"/>
                  <a:pt x="55" y="43"/>
                </a:cubicBezTo>
                <a:cubicBezTo>
                  <a:pt x="55" y="47"/>
                  <a:pt x="55" y="47"/>
                  <a:pt x="55" y="47"/>
                </a:cubicBezTo>
                <a:close/>
                <a:moveTo>
                  <a:pt x="55" y="39"/>
                </a:moveTo>
                <a:cubicBezTo>
                  <a:pt x="55" y="39"/>
                  <a:pt x="55" y="39"/>
                  <a:pt x="55" y="39"/>
                </a:cubicBezTo>
                <a:cubicBezTo>
                  <a:pt x="40" y="23"/>
                  <a:pt x="40" y="23"/>
                  <a:pt x="40" y="23"/>
                </a:cubicBezTo>
                <a:cubicBezTo>
                  <a:pt x="39" y="23"/>
                  <a:pt x="38" y="23"/>
                  <a:pt x="38" y="23"/>
                </a:cubicBezTo>
                <a:cubicBezTo>
                  <a:pt x="26" y="35"/>
                  <a:pt x="26" y="35"/>
                  <a:pt x="26" y="35"/>
                </a:cubicBezTo>
                <a:cubicBezTo>
                  <a:pt x="17" y="27"/>
                  <a:pt x="17" y="27"/>
                  <a:pt x="17" y="27"/>
                </a:cubicBezTo>
                <a:cubicBezTo>
                  <a:pt x="17" y="27"/>
                  <a:pt x="16" y="27"/>
                  <a:pt x="16" y="27"/>
                </a:cubicBezTo>
                <a:cubicBezTo>
                  <a:pt x="5" y="38"/>
                  <a:pt x="5" y="38"/>
                  <a:pt x="5" y="38"/>
                </a:cubicBezTo>
                <a:cubicBezTo>
                  <a:pt x="5" y="5"/>
                  <a:pt x="5" y="5"/>
                  <a:pt x="5" y="5"/>
                </a:cubicBezTo>
                <a:cubicBezTo>
                  <a:pt x="55" y="5"/>
                  <a:pt x="55" y="5"/>
                  <a:pt x="55" y="5"/>
                </a:cubicBezTo>
                <a:cubicBezTo>
                  <a:pt x="55" y="39"/>
                  <a:pt x="55" y="39"/>
                  <a:pt x="55" y="39"/>
                </a:cubicBezTo>
                <a:close/>
                <a:moveTo>
                  <a:pt x="17" y="24"/>
                </a:moveTo>
                <a:cubicBezTo>
                  <a:pt x="17" y="24"/>
                  <a:pt x="17" y="24"/>
                  <a:pt x="17" y="24"/>
                </a:cubicBezTo>
                <a:cubicBezTo>
                  <a:pt x="22" y="24"/>
                  <a:pt x="25" y="20"/>
                  <a:pt x="25" y="16"/>
                </a:cubicBezTo>
                <a:cubicBezTo>
                  <a:pt x="25" y="11"/>
                  <a:pt x="22" y="8"/>
                  <a:pt x="17" y="8"/>
                </a:cubicBezTo>
                <a:cubicBezTo>
                  <a:pt x="13" y="8"/>
                  <a:pt x="9" y="11"/>
                  <a:pt x="9" y="16"/>
                </a:cubicBezTo>
                <a:cubicBezTo>
                  <a:pt x="9" y="20"/>
                  <a:pt x="13" y="24"/>
                  <a:pt x="17" y="24"/>
                </a:cubicBezTo>
                <a:close/>
                <a:moveTo>
                  <a:pt x="17" y="10"/>
                </a:moveTo>
                <a:cubicBezTo>
                  <a:pt x="17" y="10"/>
                  <a:pt x="17" y="10"/>
                  <a:pt x="17" y="10"/>
                </a:cubicBezTo>
                <a:cubicBezTo>
                  <a:pt x="20" y="10"/>
                  <a:pt x="23" y="13"/>
                  <a:pt x="23" y="16"/>
                </a:cubicBezTo>
                <a:cubicBezTo>
                  <a:pt x="23" y="18"/>
                  <a:pt x="20" y="21"/>
                  <a:pt x="17" y="21"/>
                </a:cubicBezTo>
                <a:cubicBezTo>
                  <a:pt x="15" y="21"/>
                  <a:pt x="12" y="18"/>
                  <a:pt x="12" y="16"/>
                </a:cubicBezTo>
                <a:cubicBezTo>
                  <a:pt x="12" y="13"/>
                  <a:pt x="15" y="10"/>
                  <a:pt x="17" y="10"/>
                </a:cubicBezTo>
                <a:close/>
              </a:path>
            </a:pathLst>
          </a:custGeom>
          <a:solidFill>
            <a:srgbClr val="FFFFFF"/>
          </a:solidFill>
          <a:ln>
            <a:noFill/>
          </a:ln>
        </p:spPr>
        <p:txBody>
          <a:bodyPr/>
          <a:lstStyle/>
          <a:p>
            <a:endParaRPr lang="zh-CN" altLang="en-US"/>
          </a:p>
        </p:txBody>
      </p:sp>
      <p:sp>
        <p:nvSpPr>
          <p:cNvPr id="25" name="Oval 19"/>
          <p:cNvSpPr>
            <a:spLocks noChangeArrowheads="1"/>
          </p:cNvSpPr>
          <p:nvPr/>
        </p:nvSpPr>
        <p:spPr bwMode="auto">
          <a:xfrm>
            <a:off x="5801729" y="2199543"/>
            <a:ext cx="585366"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6" name="Freeform 15"/>
          <p:cNvSpPr>
            <a:spLocks noEditPoints="1"/>
          </p:cNvSpPr>
          <p:nvPr/>
        </p:nvSpPr>
        <p:spPr bwMode="auto">
          <a:xfrm>
            <a:off x="5963754" y="2358882"/>
            <a:ext cx="261316" cy="274623"/>
          </a:xfrm>
          <a:custGeom>
            <a:gdLst>
              <a:gd name="T0" fmla="*/ 156 w 183"/>
              <a:gd name="T1" fmla="*/ 27 h 192"/>
              <a:gd name="T2" fmla="*/ 161 w 183"/>
              <a:gd name="T3" fmla="*/ 151 h 192"/>
              <a:gd name="T4" fmla="*/ 169 w 183"/>
              <a:gd name="T5" fmla="*/ 96 h 192"/>
              <a:gd name="T6" fmla="*/ 138 w 183"/>
              <a:gd name="T7" fmla="*/ 129 h 192"/>
              <a:gd name="T8" fmla="*/ 134 w 183"/>
              <a:gd name="T9" fmla="*/ 96 h 192"/>
              <a:gd name="T10" fmla="*/ 54 w 183"/>
              <a:gd name="T11" fmla="*/ 127 h 192"/>
              <a:gd name="T12" fmla="*/ 41 w 183"/>
              <a:gd name="T13" fmla="*/ 96 h 192"/>
              <a:gd name="T14" fmla="*/ 33 w 183"/>
              <a:gd name="T15" fmla="*/ 142 h 192"/>
              <a:gd name="T16" fmla="*/ 0 w 183"/>
              <a:gd name="T17" fmla="*/ 92 h 192"/>
              <a:gd name="T18" fmla="*/ 92 w 183"/>
              <a:gd name="T19" fmla="*/ 0 h 192"/>
              <a:gd name="T20" fmla="*/ 119 w 183"/>
              <a:gd name="T21" fmla="*/ 166 h 192"/>
              <a:gd name="T22" fmla="*/ 112 w 183"/>
              <a:gd name="T23" fmla="*/ 192 h 192"/>
              <a:gd name="T24" fmla="*/ 71 w 183"/>
              <a:gd name="T25" fmla="*/ 192 h 192"/>
              <a:gd name="T26" fmla="*/ 64 w 183"/>
              <a:gd name="T27" fmla="*/ 185 h 192"/>
              <a:gd name="T28" fmla="*/ 42 w 183"/>
              <a:gd name="T29" fmla="*/ 166 h 192"/>
              <a:gd name="T30" fmla="*/ 38 w 183"/>
              <a:gd name="T31" fmla="*/ 154 h 192"/>
              <a:gd name="T32" fmla="*/ 97 w 183"/>
              <a:gd name="T33" fmla="*/ 105 h 192"/>
              <a:gd name="T34" fmla="*/ 146 w 183"/>
              <a:gd name="T35" fmla="*/ 154 h 192"/>
              <a:gd name="T36" fmla="*/ 141 w 183"/>
              <a:gd name="T37" fmla="*/ 166 h 192"/>
              <a:gd name="T38" fmla="*/ 119 w 183"/>
              <a:gd name="T39" fmla="*/ 166 h 192"/>
              <a:gd name="T40" fmla="*/ 105 w 183"/>
              <a:gd name="T41" fmla="*/ 178 h 192"/>
              <a:gd name="T42" fmla="*/ 105 w 183"/>
              <a:gd name="T43" fmla="*/ 159 h 192"/>
              <a:gd name="T44" fmla="*/ 124 w 183"/>
              <a:gd name="T45" fmla="*/ 152 h 192"/>
              <a:gd name="T46" fmla="*/ 59 w 183"/>
              <a:gd name="T47" fmla="*/ 152 h 192"/>
              <a:gd name="T48" fmla="*/ 71 w 183"/>
              <a:gd name="T49" fmla="*/ 152 h 192"/>
              <a:gd name="T50" fmla="*/ 78 w 183"/>
              <a:gd name="T51" fmla="*/ 178 h 192"/>
              <a:gd name="T52" fmla="*/ 146 w 183"/>
              <a:gd name="T53" fmla="*/ 37 h 192"/>
              <a:gd name="T54" fmla="*/ 144 w 183"/>
              <a:gd name="T55" fmla="*/ 35 h 192"/>
              <a:gd name="T56" fmla="*/ 142 w 183"/>
              <a:gd name="T57" fmla="*/ 88 h 192"/>
              <a:gd name="T58" fmla="*/ 146 w 183"/>
              <a:gd name="T59" fmla="*/ 37 h 192"/>
              <a:gd name="T60" fmla="*/ 138 w 183"/>
              <a:gd name="T61" fmla="*/ 30 h 192"/>
              <a:gd name="T62" fmla="*/ 128 w 183"/>
              <a:gd name="T63" fmla="*/ 30 h 192"/>
              <a:gd name="T64" fmla="*/ 138 w 183"/>
              <a:gd name="T65" fmla="*/ 30 h 192"/>
              <a:gd name="T66" fmla="*/ 104 w 183"/>
              <a:gd name="T67" fmla="*/ 16 h 192"/>
              <a:gd name="T68" fmla="*/ 96 w 183"/>
              <a:gd name="T69" fmla="*/ 44 h 192"/>
              <a:gd name="T70" fmla="*/ 123 w 183"/>
              <a:gd name="T71" fmla="*/ 38 h 192"/>
              <a:gd name="T72" fmla="*/ 104 w 183"/>
              <a:gd name="T73" fmla="*/ 16 h 192"/>
              <a:gd name="T74" fmla="*/ 87 w 183"/>
              <a:gd name="T75" fmla="*/ 15 h 192"/>
              <a:gd name="T76" fmla="*/ 62 w 183"/>
              <a:gd name="T77" fmla="*/ 34 h 192"/>
              <a:gd name="T78" fmla="*/ 64 w 183"/>
              <a:gd name="T79" fmla="*/ 39 h 192"/>
              <a:gd name="T80" fmla="*/ 87 w 183"/>
              <a:gd name="T81" fmla="*/ 15 h 192"/>
              <a:gd name="T82" fmla="*/ 61 w 183"/>
              <a:gd name="T83" fmla="*/ 21 h 192"/>
              <a:gd name="T84" fmla="*/ 53 w 183"/>
              <a:gd name="T85" fmla="*/ 34 h 192"/>
              <a:gd name="T86" fmla="*/ 61 w 183"/>
              <a:gd name="T87" fmla="*/ 21 h 192"/>
              <a:gd name="T88" fmla="*/ 39 w 183"/>
              <a:gd name="T89" fmla="*/ 35 h 192"/>
              <a:gd name="T90" fmla="*/ 14 w 183"/>
              <a:gd name="T91" fmla="*/ 88 h 192"/>
              <a:gd name="T92" fmla="*/ 50 w 183"/>
              <a:gd name="T93" fmla="*/ 42 h 192"/>
              <a:gd name="T94" fmla="*/ 126 w 183"/>
              <a:gd name="T95" fmla="*/ 46 h 192"/>
              <a:gd name="T96" fmla="*/ 123 w 183"/>
              <a:gd name="T97" fmla="*/ 47 h 192"/>
              <a:gd name="T98" fmla="*/ 96 w 183"/>
              <a:gd name="T99" fmla="*/ 88 h 192"/>
              <a:gd name="T100" fmla="*/ 126 w 183"/>
              <a:gd name="T101" fmla="*/ 46 h 192"/>
              <a:gd name="T102" fmla="*/ 87 w 183"/>
              <a:gd name="T103" fmla="*/ 53 h 192"/>
              <a:gd name="T104" fmla="*/ 57 w 183"/>
              <a:gd name="T105" fmla="*/ 46 h 192"/>
              <a:gd name="T106" fmla="*/ 87 w 183"/>
              <a:gd name="T107" fmla="*/ 88 h 1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3" h="192">
                <a:moveTo>
                  <a:pt x="92" y="0"/>
                </a:moveTo>
                <a:cubicBezTo>
                  <a:pt x="117" y="0"/>
                  <a:pt x="140" y="11"/>
                  <a:pt x="156" y="27"/>
                </a:cubicBezTo>
                <a:cubicBezTo>
                  <a:pt x="173" y="44"/>
                  <a:pt x="183" y="67"/>
                  <a:pt x="183" y="92"/>
                </a:cubicBezTo>
                <a:cubicBezTo>
                  <a:pt x="183" y="114"/>
                  <a:pt x="175" y="135"/>
                  <a:pt x="161" y="151"/>
                </a:cubicBezTo>
                <a:cubicBezTo>
                  <a:pt x="156" y="158"/>
                  <a:pt x="144" y="149"/>
                  <a:pt x="151" y="142"/>
                </a:cubicBezTo>
                <a:cubicBezTo>
                  <a:pt x="161" y="129"/>
                  <a:pt x="168" y="113"/>
                  <a:pt x="169" y="96"/>
                </a:cubicBezTo>
                <a:cubicBezTo>
                  <a:pt x="142" y="96"/>
                  <a:pt x="142" y="96"/>
                  <a:pt x="142" y="96"/>
                </a:cubicBezTo>
                <a:cubicBezTo>
                  <a:pt x="142" y="108"/>
                  <a:pt x="140" y="119"/>
                  <a:pt x="138" y="129"/>
                </a:cubicBezTo>
                <a:cubicBezTo>
                  <a:pt x="136" y="135"/>
                  <a:pt x="128" y="133"/>
                  <a:pt x="129" y="127"/>
                </a:cubicBezTo>
                <a:cubicBezTo>
                  <a:pt x="132" y="118"/>
                  <a:pt x="133" y="107"/>
                  <a:pt x="134" y="96"/>
                </a:cubicBezTo>
                <a:cubicBezTo>
                  <a:pt x="99" y="96"/>
                  <a:pt x="84" y="96"/>
                  <a:pt x="49" y="96"/>
                </a:cubicBezTo>
                <a:cubicBezTo>
                  <a:pt x="50" y="107"/>
                  <a:pt x="51" y="118"/>
                  <a:pt x="54" y="127"/>
                </a:cubicBezTo>
                <a:cubicBezTo>
                  <a:pt x="55" y="133"/>
                  <a:pt x="47" y="135"/>
                  <a:pt x="45" y="128"/>
                </a:cubicBezTo>
                <a:cubicBezTo>
                  <a:pt x="43" y="118"/>
                  <a:pt x="41" y="107"/>
                  <a:pt x="41" y="96"/>
                </a:cubicBezTo>
                <a:cubicBezTo>
                  <a:pt x="14" y="96"/>
                  <a:pt x="14" y="96"/>
                  <a:pt x="14" y="96"/>
                </a:cubicBezTo>
                <a:cubicBezTo>
                  <a:pt x="15" y="114"/>
                  <a:pt x="22" y="129"/>
                  <a:pt x="33" y="142"/>
                </a:cubicBezTo>
                <a:cubicBezTo>
                  <a:pt x="39" y="149"/>
                  <a:pt x="28" y="158"/>
                  <a:pt x="22" y="151"/>
                </a:cubicBezTo>
                <a:cubicBezTo>
                  <a:pt x="8" y="135"/>
                  <a:pt x="0" y="114"/>
                  <a:pt x="0" y="92"/>
                </a:cubicBezTo>
                <a:cubicBezTo>
                  <a:pt x="0" y="67"/>
                  <a:pt x="10" y="44"/>
                  <a:pt x="27" y="27"/>
                </a:cubicBezTo>
                <a:cubicBezTo>
                  <a:pt x="43" y="11"/>
                  <a:pt x="66" y="0"/>
                  <a:pt x="92" y="0"/>
                </a:cubicBezTo>
                <a:close/>
                <a:moveTo>
                  <a:pt x="119" y="166"/>
                </a:moveTo>
                <a:cubicBezTo>
                  <a:pt x="119" y="166"/>
                  <a:pt x="119" y="166"/>
                  <a:pt x="119" y="166"/>
                </a:cubicBezTo>
                <a:cubicBezTo>
                  <a:pt x="119" y="185"/>
                  <a:pt x="119" y="185"/>
                  <a:pt x="119" y="185"/>
                </a:cubicBezTo>
                <a:cubicBezTo>
                  <a:pt x="119" y="189"/>
                  <a:pt x="116" y="192"/>
                  <a:pt x="112" y="192"/>
                </a:cubicBezTo>
                <a:cubicBezTo>
                  <a:pt x="112" y="192"/>
                  <a:pt x="112" y="192"/>
                  <a:pt x="112" y="192"/>
                </a:cubicBezTo>
                <a:cubicBezTo>
                  <a:pt x="71" y="192"/>
                  <a:pt x="71" y="192"/>
                  <a:pt x="71" y="192"/>
                </a:cubicBezTo>
                <a:cubicBezTo>
                  <a:pt x="67" y="192"/>
                  <a:pt x="64" y="189"/>
                  <a:pt x="64" y="185"/>
                </a:cubicBezTo>
                <a:cubicBezTo>
                  <a:pt x="64" y="185"/>
                  <a:pt x="64" y="185"/>
                  <a:pt x="64" y="185"/>
                </a:cubicBezTo>
                <a:cubicBezTo>
                  <a:pt x="64" y="166"/>
                  <a:pt x="64" y="166"/>
                  <a:pt x="64" y="166"/>
                </a:cubicBezTo>
                <a:cubicBezTo>
                  <a:pt x="42" y="166"/>
                  <a:pt x="42" y="166"/>
                  <a:pt x="42" y="166"/>
                </a:cubicBezTo>
                <a:cubicBezTo>
                  <a:pt x="39" y="166"/>
                  <a:pt x="36" y="163"/>
                  <a:pt x="36" y="159"/>
                </a:cubicBezTo>
                <a:cubicBezTo>
                  <a:pt x="36" y="157"/>
                  <a:pt x="36" y="155"/>
                  <a:pt x="38" y="154"/>
                </a:cubicBezTo>
                <a:cubicBezTo>
                  <a:pt x="87" y="105"/>
                  <a:pt x="87" y="105"/>
                  <a:pt x="87" y="105"/>
                </a:cubicBezTo>
                <a:cubicBezTo>
                  <a:pt x="89" y="102"/>
                  <a:pt x="94" y="102"/>
                  <a:pt x="97" y="105"/>
                </a:cubicBezTo>
                <a:cubicBezTo>
                  <a:pt x="97" y="105"/>
                  <a:pt x="97" y="105"/>
                  <a:pt x="97" y="105"/>
                </a:cubicBezTo>
                <a:cubicBezTo>
                  <a:pt x="146" y="154"/>
                  <a:pt x="146" y="154"/>
                  <a:pt x="146" y="154"/>
                </a:cubicBezTo>
                <a:cubicBezTo>
                  <a:pt x="148" y="157"/>
                  <a:pt x="148" y="161"/>
                  <a:pt x="146" y="164"/>
                </a:cubicBezTo>
                <a:cubicBezTo>
                  <a:pt x="144" y="165"/>
                  <a:pt x="142" y="166"/>
                  <a:pt x="141" y="166"/>
                </a:cubicBezTo>
                <a:cubicBezTo>
                  <a:pt x="140" y="166"/>
                  <a:pt x="140" y="166"/>
                  <a:pt x="140" y="166"/>
                </a:cubicBezTo>
                <a:cubicBezTo>
                  <a:pt x="119" y="166"/>
                  <a:pt x="119" y="166"/>
                  <a:pt x="119" y="166"/>
                </a:cubicBezTo>
                <a:close/>
                <a:moveTo>
                  <a:pt x="105" y="178"/>
                </a:moveTo>
                <a:cubicBezTo>
                  <a:pt x="105" y="178"/>
                  <a:pt x="105" y="178"/>
                  <a:pt x="105" y="178"/>
                </a:cubicBezTo>
                <a:cubicBezTo>
                  <a:pt x="105" y="159"/>
                  <a:pt x="105" y="159"/>
                  <a:pt x="105" y="159"/>
                </a:cubicBezTo>
                <a:cubicBezTo>
                  <a:pt x="105" y="159"/>
                  <a:pt x="105" y="159"/>
                  <a:pt x="105" y="159"/>
                </a:cubicBezTo>
                <a:cubicBezTo>
                  <a:pt x="105" y="155"/>
                  <a:pt x="109" y="152"/>
                  <a:pt x="112" y="152"/>
                </a:cubicBezTo>
                <a:cubicBezTo>
                  <a:pt x="124" y="152"/>
                  <a:pt x="124" y="152"/>
                  <a:pt x="124" y="152"/>
                </a:cubicBezTo>
                <a:cubicBezTo>
                  <a:pt x="92" y="120"/>
                  <a:pt x="92" y="120"/>
                  <a:pt x="92" y="120"/>
                </a:cubicBezTo>
                <a:cubicBezTo>
                  <a:pt x="59" y="152"/>
                  <a:pt x="59" y="152"/>
                  <a:pt x="59" y="152"/>
                </a:cubicBezTo>
                <a:cubicBezTo>
                  <a:pt x="71" y="152"/>
                  <a:pt x="71" y="152"/>
                  <a:pt x="71" y="152"/>
                </a:cubicBezTo>
                <a:cubicBezTo>
                  <a:pt x="71" y="152"/>
                  <a:pt x="71" y="152"/>
                  <a:pt x="71" y="152"/>
                </a:cubicBezTo>
                <a:cubicBezTo>
                  <a:pt x="75" y="152"/>
                  <a:pt x="78" y="155"/>
                  <a:pt x="78" y="159"/>
                </a:cubicBezTo>
                <a:cubicBezTo>
                  <a:pt x="78" y="178"/>
                  <a:pt x="78" y="178"/>
                  <a:pt x="78" y="178"/>
                </a:cubicBezTo>
                <a:cubicBezTo>
                  <a:pt x="105" y="178"/>
                  <a:pt x="105" y="178"/>
                  <a:pt x="105" y="178"/>
                </a:cubicBezTo>
                <a:close/>
                <a:moveTo>
                  <a:pt x="146" y="37"/>
                </a:moveTo>
                <a:cubicBezTo>
                  <a:pt x="146" y="37"/>
                  <a:pt x="146" y="37"/>
                  <a:pt x="146" y="37"/>
                </a:cubicBezTo>
                <a:cubicBezTo>
                  <a:pt x="146" y="37"/>
                  <a:pt x="145" y="36"/>
                  <a:pt x="144" y="35"/>
                </a:cubicBezTo>
                <a:cubicBezTo>
                  <a:pt x="141" y="38"/>
                  <a:pt x="137" y="40"/>
                  <a:pt x="134" y="42"/>
                </a:cubicBezTo>
                <a:cubicBezTo>
                  <a:pt x="139" y="55"/>
                  <a:pt x="142" y="71"/>
                  <a:pt x="142" y="88"/>
                </a:cubicBezTo>
                <a:cubicBezTo>
                  <a:pt x="169" y="88"/>
                  <a:pt x="169" y="88"/>
                  <a:pt x="169" y="88"/>
                </a:cubicBezTo>
                <a:cubicBezTo>
                  <a:pt x="168" y="68"/>
                  <a:pt x="159" y="50"/>
                  <a:pt x="146" y="37"/>
                </a:cubicBezTo>
                <a:close/>
                <a:moveTo>
                  <a:pt x="138" y="30"/>
                </a:moveTo>
                <a:cubicBezTo>
                  <a:pt x="138" y="30"/>
                  <a:pt x="138" y="30"/>
                  <a:pt x="138" y="30"/>
                </a:cubicBezTo>
                <a:cubicBezTo>
                  <a:pt x="133" y="26"/>
                  <a:pt x="128" y="23"/>
                  <a:pt x="122" y="21"/>
                </a:cubicBezTo>
                <a:cubicBezTo>
                  <a:pt x="124" y="24"/>
                  <a:pt x="126" y="27"/>
                  <a:pt x="128" y="30"/>
                </a:cubicBezTo>
                <a:cubicBezTo>
                  <a:pt x="129" y="32"/>
                  <a:pt x="130" y="33"/>
                  <a:pt x="130" y="34"/>
                </a:cubicBezTo>
                <a:cubicBezTo>
                  <a:pt x="133" y="33"/>
                  <a:pt x="135" y="31"/>
                  <a:pt x="138" y="30"/>
                </a:cubicBezTo>
                <a:close/>
                <a:moveTo>
                  <a:pt x="104" y="16"/>
                </a:moveTo>
                <a:cubicBezTo>
                  <a:pt x="104" y="16"/>
                  <a:pt x="104" y="16"/>
                  <a:pt x="104" y="16"/>
                </a:cubicBezTo>
                <a:cubicBezTo>
                  <a:pt x="102" y="15"/>
                  <a:pt x="99" y="15"/>
                  <a:pt x="96" y="15"/>
                </a:cubicBezTo>
                <a:cubicBezTo>
                  <a:pt x="96" y="44"/>
                  <a:pt x="96" y="44"/>
                  <a:pt x="96" y="44"/>
                </a:cubicBezTo>
                <a:cubicBezTo>
                  <a:pt x="104" y="44"/>
                  <a:pt x="112" y="42"/>
                  <a:pt x="120" y="39"/>
                </a:cubicBezTo>
                <a:cubicBezTo>
                  <a:pt x="121" y="39"/>
                  <a:pt x="122" y="39"/>
                  <a:pt x="123" y="38"/>
                </a:cubicBezTo>
                <a:cubicBezTo>
                  <a:pt x="122" y="37"/>
                  <a:pt x="121" y="35"/>
                  <a:pt x="121" y="34"/>
                </a:cubicBezTo>
                <a:cubicBezTo>
                  <a:pt x="116" y="26"/>
                  <a:pt x="111" y="19"/>
                  <a:pt x="104" y="16"/>
                </a:cubicBezTo>
                <a:close/>
                <a:moveTo>
                  <a:pt x="87" y="15"/>
                </a:moveTo>
                <a:cubicBezTo>
                  <a:pt x="87" y="15"/>
                  <a:pt x="87" y="15"/>
                  <a:pt x="87" y="15"/>
                </a:cubicBezTo>
                <a:cubicBezTo>
                  <a:pt x="85" y="15"/>
                  <a:pt x="82" y="15"/>
                  <a:pt x="79" y="16"/>
                </a:cubicBezTo>
                <a:cubicBezTo>
                  <a:pt x="73" y="19"/>
                  <a:pt x="67" y="26"/>
                  <a:pt x="62" y="34"/>
                </a:cubicBezTo>
                <a:cubicBezTo>
                  <a:pt x="62" y="35"/>
                  <a:pt x="61" y="37"/>
                  <a:pt x="60" y="38"/>
                </a:cubicBezTo>
                <a:cubicBezTo>
                  <a:pt x="62" y="39"/>
                  <a:pt x="63" y="39"/>
                  <a:pt x="64" y="39"/>
                </a:cubicBezTo>
                <a:cubicBezTo>
                  <a:pt x="71" y="42"/>
                  <a:pt x="79" y="44"/>
                  <a:pt x="87" y="44"/>
                </a:cubicBezTo>
                <a:cubicBezTo>
                  <a:pt x="87" y="15"/>
                  <a:pt x="87" y="15"/>
                  <a:pt x="87" y="15"/>
                </a:cubicBezTo>
                <a:close/>
                <a:moveTo>
                  <a:pt x="61" y="21"/>
                </a:moveTo>
                <a:cubicBezTo>
                  <a:pt x="61" y="21"/>
                  <a:pt x="61" y="21"/>
                  <a:pt x="61" y="21"/>
                </a:cubicBezTo>
                <a:cubicBezTo>
                  <a:pt x="56" y="23"/>
                  <a:pt x="50" y="26"/>
                  <a:pt x="45" y="30"/>
                </a:cubicBezTo>
                <a:cubicBezTo>
                  <a:pt x="48" y="31"/>
                  <a:pt x="50" y="33"/>
                  <a:pt x="53" y="34"/>
                </a:cubicBezTo>
                <a:cubicBezTo>
                  <a:pt x="54" y="33"/>
                  <a:pt x="54" y="32"/>
                  <a:pt x="55" y="30"/>
                </a:cubicBezTo>
                <a:cubicBezTo>
                  <a:pt x="57" y="27"/>
                  <a:pt x="59" y="24"/>
                  <a:pt x="61" y="21"/>
                </a:cubicBezTo>
                <a:close/>
                <a:moveTo>
                  <a:pt x="39" y="35"/>
                </a:moveTo>
                <a:cubicBezTo>
                  <a:pt x="39" y="35"/>
                  <a:pt x="39" y="35"/>
                  <a:pt x="39" y="35"/>
                </a:cubicBezTo>
                <a:cubicBezTo>
                  <a:pt x="38" y="36"/>
                  <a:pt x="38" y="37"/>
                  <a:pt x="37" y="37"/>
                </a:cubicBezTo>
                <a:cubicBezTo>
                  <a:pt x="24" y="50"/>
                  <a:pt x="15" y="68"/>
                  <a:pt x="14" y="88"/>
                </a:cubicBezTo>
                <a:cubicBezTo>
                  <a:pt x="41" y="88"/>
                  <a:pt x="41" y="88"/>
                  <a:pt x="41" y="88"/>
                </a:cubicBezTo>
                <a:cubicBezTo>
                  <a:pt x="41" y="71"/>
                  <a:pt x="45" y="55"/>
                  <a:pt x="50" y="42"/>
                </a:cubicBezTo>
                <a:cubicBezTo>
                  <a:pt x="46" y="40"/>
                  <a:pt x="42" y="38"/>
                  <a:pt x="39" y="35"/>
                </a:cubicBezTo>
                <a:close/>
                <a:moveTo>
                  <a:pt x="126" y="46"/>
                </a:moveTo>
                <a:cubicBezTo>
                  <a:pt x="126" y="46"/>
                  <a:pt x="126" y="46"/>
                  <a:pt x="126" y="46"/>
                </a:cubicBezTo>
                <a:cubicBezTo>
                  <a:pt x="125" y="46"/>
                  <a:pt x="124" y="47"/>
                  <a:pt x="123" y="47"/>
                </a:cubicBezTo>
                <a:cubicBezTo>
                  <a:pt x="114" y="50"/>
                  <a:pt x="105" y="52"/>
                  <a:pt x="96" y="53"/>
                </a:cubicBezTo>
                <a:cubicBezTo>
                  <a:pt x="96" y="88"/>
                  <a:pt x="96" y="88"/>
                  <a:pt x="96" y="88"/>
                </a:cubicBezTo>
                <a:cubicBezTo>
                  <a:pt x="134" y="88"/>
                  <a:pt x="134" y="88"/>
                  <a:pt x="134" y="88"/>
                </a:cubicBezTo>
                <a:cubicBezTo>
                  <a:pt x="133" y="72"/>
                  <a:pt x="131" y="58"/>
                  <a:pt x="126" y="46"/>
                </a:cubicBezTo>
                <a:close/>
                <a:moveTo>
                  <a:pt x="87" y="53"/>
                </a:moveTo>
                <a:cubicBezTo>
                  <a:pt x="87" y="53"/>
                  <a:pt x="87" y="53"/>
                  <a:pt x="87" y="53"/>
                </a:cubicBezTo>
                <a:cubicBezTo>
                  <a:pt x="78" y="52"/>
                  <a:pt x="69" y="50"/>
                  <a:pt x="61" y="47"/>
                </a:cubicBezTo>
                <a:cubicBezTo>
                  <a:pt x="59" y="47"/>
                  <a:pt x="58" y="46"/>
                  <a:pt x="57" y="46"/>
                </a:cubicBezTo>
                <a:cubicBezTo>
                  <a:pt x="53" y="58"/>
                  <a:pt x="50" y="72"/>
                  <a:pt x="49" y="88"/>
                </a:cubicBezTo>
                <a:cubicBezTo>
                  <a:pt x="87" y="88"/>
                  <a:pt x="87" y="88"/>
                  <a:pt x="87" y="88"/>
                </a:cubicBezTo>
                <a:cubicBezTo>
                  <a:pt x="87" y="53"/>
                  <a:pt x="87" y="53"/>
                  <a:pt x="87" y="53"/>
                </a:cubicBezTo>
                <a:close/>
              </a:path>
            </a:pathLst>
          </a:custGeom>
          <a:solidFill>
            <a:srgbClr val="FFFFFF"/>
          </a:solidFill>
          <a:ln>
            <a:noFill/>
          </a:ln>
        </p:spPr>
        <p:txBody>
          <a:bodyPr/>
          <a:lstStyle/>
          <a:p>
            <a:endParaRPr lang="zh-CN" altLang="en-US"/>
          </a:p>
        </p:txBody>
      </p:sp>
      <p:sp>
        <p:nvSpPr>
          <p:cNvPr id="27" name="KSO_Shape"/>
          <p:cNvSpPr/>
          <p:nvPr/>
        </p:nvSpPr>
        <p:spPr bwMode="auto">
          <a:xfrm>
            <a:off x="4043765" y="2406628"/>
            <a:ext cx="210335" cy="179135"/>
          </a:xfrm>
          <a:custGeom>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a:p>
        </p:txBody>
      </p:sp>
      <p:sp>
        <p:nvSpPr>
          <p:cNvPr id="28" name="文本框 27" descr="#clear#"/>
          <p:cNvSpPr txBox="1"/>
          <p:nvPr/>
        </p:nvSpPr>
        <p:spPr>
          <a:xfrm>
            <a:off x="3250152" y="3353059"/>
            <a:ext cx="1730883" cy="646331"/>
          </a:xfrm>
          <a:prstGeom prst="rect">
            <a:avLst/>
          </a:prstGeom>
          <a:noFill/>
        </p:spPr>
        <p:txBody>
          <a:bodyPr wrap="square" rtlCol="0">
            <a:spAutoFit/>
          </a:bodyPr>
          <a:lstStyle/>
          <a:p>
            <a:pPr algn="ctr"/>
            <a:r>
              <a:rPr lang="en-US" altLang="zh-CN" sz="3600" b="1">
                <a:latin typeface="+mj-ea"/>
                <a:ea typeface="+mj-ea"/>
              </a:rPr>
              <a:t>56%</a:t>
            </a:r>
            <a:endParaRPr lang="zh-CN" altLang="en-US" sz="3600" b="1">
              <a:latin typeface="+mj-ea"/>
              <a:ea typeface="+mj-ea"/>
            </a:endParaRPr>
          </a:p>
        </p:txBody>
      </p:sp>
      <p:sp>
        <p:nvSpPr>
          <p:cNvPr id="29" name="文本框 28" descr="#clear#"/>
          <p:cNvSpPr txBox="1"/>
          <p:nvPr/>
        </p:nvSpPr>
        <p:spPr>
          <a:xfrm>
            <a:off x="5228970" y="3353059"/>
            <a:ext cx="1730883" cy="646331"/>
          </a:xfrm>
          <a:prstGeom prst="rect">
            <a:avLst/>
          </a:prstGeom>
          <a:noFill/>
        </p:spPr>
        <p:txBody>
          <a:bodyPr wrap="square" rtlCol="0">
            <a:spAutoFit/>
          </a:bodyPr>
          <a:lstStyle/>
          <a:p>
            <a:pPr algn="ctr"/>
            <a:r>
              <a:rPr lang="en-US" altLang="zh-CN" sz="3600" b="1">
                <a:latin typeface="+mj-ea"/>
                <a:ea typeface="+mj-ea"/>
              </a:rPr>
              <a:t>48%</a:t>
            </a:r>
            <a:endParaRPr lang="zh-CN" altLang="en-US" sz="3600" b="1">
              <a:latin typeface="+mj-ea"/>
              <a:ea typeface="+mj-ea"/>
            </a:endParaRPr>
          </a:p>
        </p:txBody>
      </p:sp>
      <p:sp>
        <p:nvSpPr>
          <p:cNvPr id="30" name="文本框 29" descr="#clear#"/>
          <p:cNvSpPr txBox="1"/>
          <p:nvPr/>
        </p:nvSpPr>
        <p:spPr>
          <a:xfrm>
            <a:off x="7207788" y="3353059"/>
            <a:ext cx="1730883" cy="646331"/>
          </a:xfrm>
          <a:prstGeom prst="rect">
            <a:avLst/>
          </a:prstGeom>
          <a:noFill/>
        </p:spPr>
        <p:txBody>
          <a:bodyPr wrap="square" rtlCol="0">
            <a:spAutoFit/>
          </a:bodyPr>
          <a:lstStyle/>
          <a:p>
            <a:pPr algn="ctr"/>
            <a:r>
              <a:rPr lang="en-US" altLang="zh-CN" sz="3600" b="1">
                <a:latin typeface="+mj-ea"/>
                <a:ea typeface="+mj-ea"/>
              </a:rPr>
              <a:t>89%</a:t>
            </a:r>
            <a:endParaRPr lang="zh-CN" altLang="en-US" sz="3600" b="1">
              <a:latin typeface="+mj-ea"/>
              <a:ea typeface="+mj-ea"/>
            </a:endParaRPr>
          </a:p>
        </p:txBody>
      </p:sp>
      <p:sp>
        <p:nvSpPr>
          <p:cNvPr id="31" name="矩形 30" descr="#clear#"/>
          <p:cNvSpPr/>
          <p:nvPr/>
        </p:nvSpPr>
        <p:spPr>
          <a:xfrm>
            <a:off x="1136129" y="485053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bwMode="auto">
          <a:xfrm flipH="1">
            <a:off x="768238" y="4955893"/>
            <a:ext cx="301458" cy="1007889"/>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3" name="KSO_Shape"/>
          <p:cNvSpPr/>
          <p:nvPr/>
        </p:nvSpPr>
        <p:spPr bwMode="auto">
          <a:xfrm>
            <a:off x="11122305" y="4955893"/>
            <a:ext cx="301458" cy="1007889"/>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2530" name="标题 3" descr="#clear#"/>
          <p:cNvSpPr>
            <a:spLocks noGrp="1"/>
          </p:cNvSpPr>
          <p:nvPr>
            <p:ph type="title"/>
          </p:nvPr>
        </p:nvSpPr>
        <p:spPr/>
        <p:txBody>
          <a:bodyPr/>
          <a:lstStyle/>
          <a:p>
            <a:pPr eaLnBrk="1" hangingPunct="1"/>
            <a:r>
              <a:rPr lang="zh-CN" altLang="en-US"/>
              <a:t>请在此输入您的大标题</a:t>
            </a:r>
            <a:endParaRPr lang="en-US" altLang="zh-CN"/>
          </a:p>
        </p:txBody>
      </p:sp>
      <p:sp>
        <p:nvSpPr>
          <p:cNvPr id="15" name="任意多边形 34"/>
          <p:cNvSpPr/>
          <p:nvPr>
            <p:custDataLst>
              <p:tags r:id="rId2"/>
            </p:custDataLst>
          </p:nvPr>
        </p:nvSpPr>
        <p:spPr>
          <a:xfrm>
            <a:off x="5489843" y="3339793"/>
            <a:ext cx="866313" cy="1584632"/>
          </a:xfrm>
          <a:custGeom>
            <a:gdLst>
              <a:gd name="connsiteX0" fmla="*/ 177032 w 1097031"/>
              <a:gd name="connsiteY0" fmla="*/ 0 h 2006654"/>
              <a:gd name="connsiteX1" fmla="*/ 354063 w 1097031"/>
              <a:gd name="connsiteY1" fmla="*/ 379061 h 2006654"/>
              <a:gd name="connsiteX2" fmla="*/ 265547 w 1097031"/>
              <a:gd name="connsiteY2" fmla="*/ 379061 h 2006654"/>
              <a:gd name="connsiteX3" fmla="*/ 265547 w 1097031"/>
              <a:gd name="connsiteY3" fmla="*/ 1340800 h 2006654"/>
              <a:gd name="connsiteX4" fmla="*/ 1003131 w 1097031"/>
              <a:gd name="connsiteY4" fmla="*/ 1340800 h 2006654"/>
              <a:gd name="connsiteX5" fmla="*/ 1003131 w 1097031"/>
              <a:gd name="connsiteY5" fmla="*/ 1341682 h 2006654"/>
              <a:gd name="connsiteX6" fmla="*/ 1006610 w 1097031"/>
              <a:gd name="connsiteY6" fmla="*/ 1340846 h 2006654"/>
              <a:gd name="connsiteX7" fmla="*/ 1053735 w 1097031"/>
              <a:gd name="connsiteY7" fmla="*/ 1355327 h 2006654"/>
              <a:gd name="connsiteX8" fmla="*/ 1096838 w 1097031"/>
              <a:gd name="connsiteY8" fmla="*/ 1440035 h 2006654"/>
              <a:gd name="connsiteX9" fmla="*/ 1095862 w 1097031"/>
              <a:gd name="connsiteY9" fmla="*/ 1439973 h 2006654"/>
              <a:gd name="connsiteX10" fmla="*/ 1095862 w 1097031"/>
              <a:gd name="connsiteY10" fmla="*/ 2006654 h 2006654"/>
              <a:gd name="connsiteX11" fmla="*/ 910401 w 1097031"/>
              <a:gd name="connsiteY11" fmla="*/ 2006654 h 2006654"/>
              <a:gd name="connsiteX12" fmla="*/ 910401 w 1097031"/>
              <a:gd name="connsiteY12" fmla="*/ 1527287 h 2006654"/>
              <a:gd name="connsiteX13" fmla="*/ 177617 w 1097031"/>
              <a:gd name="connsiteY13" fmla="*/ 1527287 h 2006654"/>
              <a:gd name="connsiteX14" fmla="*/ 177617 w 1097031"/>
              <a:gd name="connsiteY14" fmla="*/ 1525868 h 2006654"/>
              <a:gd name="connsiteX15" fmla="*/ 168907 w 1097031"/>
              <a:gd name="connsiteY15" fmla="*/ 1526311 h 2006654"/>
              <a:gd name="connsiteX16" fmla="*/ 89706 w 1097031"/>
              <a:gd name="connsiteY16" fmla="*/ 1423069 h 2006654"/>
              <a:gd name="connsiteX17" fmla="*/ 90992 w 1097031"/>
              <a:gd name="connsiteY17" fmla="*/ 1419113 h 2006654"/>
              <a:gd name="connsiteX18" fmla="*/ 88516 w 1097031"/>
              <a:gd name="connsiteY18" fmla="*/ 1419113 h 2006654"/>
              <a:gd name="connsiteX19" fmla="*/ 88516 w 1097031"/>
              <a:gd name="connsiteY19" fmla="*/ 379061 h 2006654"/>
              <a:gd name="connsiteX20" fmla="*/ 0 w 1097031"/>
              <a:gd name="connsiteY20" fmla="*/ 379061 h 20066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00665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006654"/>
                </a:lnTo>
                <a:lnTo>
                  <a:pt x="910401" y="200665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6" name="任意多边形 35"/>
          <p:cNvSpPr/>
          <p:nvPr>
            <p:custDataLst>
              <p:tags r:id="rId3"/>
            </p:custDataLst>
          </p:nvPr>
        </p:nvSpPr>
        <p:spPr>
          <a:xfrm>
            <a:off x="5204015" y="2993791"/>
            <a:ext cx="866313" cy="1930634"/>
          </a:xfrm>
          <a:custGeom>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7" name="任意多边形 33"/>
          <p:cNvSpPr/>
          <p:nvPr>
            <p:custDataLst>
              <p:tags r:id="rId4"/>
            </p:custDataLst>
          </p:nvPr>
        </p:nvSpPr>
        <p:spPr>
          <a:xfrm>
            <a:off x="5780086" y="2723007"/>
            <a:ext cx="866313" cy="2201418"/>
          </a:xfrm>
          <a:custGeom>
            <a:gdLst>
              <a:gd name="connsiteX0" fmla="*/ 177032 w 1097031"/>
              <a:gd name="connsiteY0" fmla="*/ 0 h 2787704"/>
              <a:gd name="connsiteX1" fmla="*/ 354063 w 1097031"/>
              <a:gd name="connsiteY1" fmla="*/ 379061 h 2787704"/>
              <a:gd name="connsiteX2" fmla="*/ 265547 w 1097031"/>
              <a:gd name="connsiteY2" fmla="*/ 379061 h 2787704"/>
              <a:gd name="connsiteX3" fmla="*/ 265547 w 1097031"/>
              <a:gd name="connsiteY3" fmla="*/ 1340800 h 2787704"/>
              <a:gd name="connsiteX4" fmla="*/ 1003131 w 1097031"/>
              <a:gd name="connsiteY4" fmla="*/ 1340800 h 2787704"/>
              <a:gd name="connsiteX5" fmla="*/ 1003131 w 1097031"/>
              <a:gd name="connsiteY5" fmla="*/ 1341682 h 2787704"/>
              <a:gd name="connsiteX6" fmla="*/ 1006610 w 1097031"/>
              <a:gd name="connsiteY6" fmla="*/ 1340846 h 2787704"/>
              <a:gd name="connsiteX7" fmla="*/ 1053735 w 1097031"/>
              <a:gd name="connsiteY7" fmla="*/ 1355327 h 2787704"/>
              <a:gd name="connsiteX8" fmla="*/ 1096838 w 1097031"/>
              <a:gd name="connsiteY8" fmla="*/ 1440035 h 2787704"/>
              <a:gd name="connsiteX9" fmla="*/ 1095862 w 1097031"/>
              <a:gd name="connsiteY9" fmla="*/ 1439973 h 2787704"/>
              <a:gd name="connsiteX10" fmla="*/ 1095862 w 1097031"/>
              <a:gd name="connsiteY10" fmla="*/ 2787704 h 2787704"/>
              <a:gd name="connsiteX11" fmla="*/ 910401 w 1097031"/>
              <a:gd name="connsiteY11" fmla="*/ 2787704 h 2787704"/>
              <a:gd name="connsiteX12" fmla="*/ 910401 w 1097031"/>
              <a:gd name="connsiteY12" fmla="*/ 1527287 h 2787704"/>
              <a:gd name="connsiteX13" fmla="*/ 177617 w 1097031"/>
              <a:gd name="connsiteY13" fmla="*/ 1527287 h 2787704"/>
              <a:gd name="connsiteX14" fmla="*/ 177617 w 1097031"/>
              <a:gd name="connsiteY14" fmla="*/ 1525868 h 2787704"/>
              <a:gd name="connsiteX15" fmla="*/ 168907 w 1097031"/>
              <a:gd name="connsiteY15" fmla="*/ 1526311 h 2787704"/>
              <a:gd name="connsiteX16" fmla="*/ 89706 w 1097031"/>
              <a:gd name="connsiteY16" fmla="*/ 1423069 h 2787704"/>
              <a:gd name="connsiteX17" fmla="*/ 90992 w 1097031"/>
              <a:gd name="connsiteY17" fmla="*/ 1419113 h 2787704"/>
              <a:gd name="connsiteX18" fmla="*/ 88516 w 1097031"/>
              <a:gd name="connsiteY18" fmla="*/ 1419113 h 2787704"/>
              <a:gd name="connsiteX19" fmla="*/ 88516 w 1097031"/>
              <a:gd name="connsiteY19" fmla="*/ 379061 h 2787704"/>
              <a:gd name="connsiteX20" fmla="*/ 0 w 1097031"/>
              <a:gd name="connsiteY20" fmla="*/ 379061 h 27877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7877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787704"/>
                </a:lnTo>
                <a:lnTo>
                  <a:pt x="910401" y="27877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8" name="任意多边形 32"/>
          <p:cNvSpPr/>
          <p:nvPr>
            <p:custDataLst>
              <p:tags r:id="rId5"/>
            </p:custDataLst>
          </p:nvPr>
        </p:nvSpPr>
        <p:spPr>
          <a:xfrm>
            <a:off x="6121673" y="3031400"/>
            <a:ext cx="866313" cy="1893025"/>
          </a:xfrm>
          <a:custGeom>
            <a:gdLst>
              <a:gd name="connsiteX0" fmla="*/ 177032 w 1097031"/>
              <a:gd name="connsiteY0" fmla="*/ 0 h 2397179"/>
              <a:gd name="connsiteX1" fmla="*/ 354063 w 1097031"/>
              <a:gd name="connsiteY1" fmla="*/ 379061 h 2397179"/>
              <a:gd name="connsiteX2" fmla="*/ 265547 w 1097031"/>
              <a:gd name="connsiteY2" fmla="*/ 379061 h 2397179"/>
              <a:gd name="connsiteX3" fmla="*/ 265547 w 1097031"/>
              <a:gd name="connsiteY3" fmla="*/ 1340800 h 2397179"/>
              <a:gd name="connsiteX4" fmla="*/ 1003131 w 1097031"/>
              <a:gd name="connsiteY4" fmla="*/ 1340800 h 2397179"/>
              <a:gd name="connsiteX5" fmla="*/ 1003131 w 1097031"/>
              <a:gd name="connsiteY5" fmla="*/ 1341682 h 2397179"/>
              <a:gd name="connsiteX6" fmla="*/ 1006610 w 1097031"/>
              <a:gd name="connsiteY6" fmla="*/ 1340846 h 2397179"/>
              <a:gd name="connsiteX7" fmla="*/ 1053735 w 1097031"/>
              <a:gd name="connsiteY7" fmla="*/ 1355327 h 2397179"/>
              <a:gd name="connsiteX8" fmla="*/ 1096838 w 1097031"/>
              <a:gd name="connsiteY8" fmla="*/ 1440035 h 2397179"/>
              <a:gd name="connsiteX9" fmla="*/ 1095862 w 1097031"/>
              <a:gd name="connsiteY9" fmla="*/ 1439973 h 2397179"/>
              <a:gd name="connsiteX10" fmla="*/ 1095862 w 1097031"/>
              <a:gd name="connsiteY10" fmla="*/ 2397179 h 2397179"/>
              <a:gd name="connsiteX11" fmla="*/ 910401 w 1097031"/>
              <a:gd name="connsiteY11" fmla="*/ 2397179 h 2397179"/>
              <a:gd name="connsiteX12" fmla="*/ 910401 w 1097031"/>
              <a:gd name="connsiteY12" fmla="*/ 1527287 h 2397179"/>
              <a:gd name="connsiteX13" fmla="*/ 177617 w 1097031"/>
              <a:gd name="connsiteY13" fmla="*/ 1527287 h 2397179"/>
              <a:gd name="connsiteX14" fmla="*/ 177617 w 1097031"/>
              <a:gd name="connsiteY14" fmla="*/ 1525868 h 2397179"/>
              <a:gd name="connsiteX15" fmla="*/ 168907 w 1097031"/>
              <a:gd name="connsiteY15" fmla="*/ 1526311 h 2397179"/>
              <a:gd name="connsiteX16" fmla="*/ 89706 w 1097031"/>
              <a:gd name="connsiteY16" fmla="*/ 1423069 h 2397179"/>
              <a:gd name="connsiteX17" fmla="*/ 90992 w 1097031"/>
              <a:gd name="connsiteY17" fmla="*/ 1419113 h 2397179"/>
              <a:gd name="connsiteX18" fmla="*/ 88516 w 1097031"/>
              <a:gd name="connsiteY18" fmla="*/ 1419113 h 2397179"/>
              <a:gd name="connsiteX19" fmla="*/ 88516 w 1097031"/>
              <a:gd name="connsiteY19" fmla="*/ 379061 h 2397179"/>
              <a:gd name="connsiteX20" fmla="*/ 0 w 1097031"/>
              <a:gd name="connsiteY20" fmla="*/ 379061 h 239717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397179">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397179"/>
                </a:lnTo>
                <a:lnTo>
                  <a:pt x="910401" y="2397179"/>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9" name="矩形 18"/>
          <p:cNvSpPr/>
          <p:nvPr/>
        </p:nvSpPr>
        <p:spPr>
          <a:xfrm>
            <a:off x="1596000" y="4924426"/>
            <a:ext cx="90000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36" descr="#clear#"/>
          <p:cNvSpPr/>
          <p:nvPr/>
        </p:nvSpPr>
        <p:spPr>
          <a:xfrm>
            <a:off x="1804564" y="5172437"/>
            <a:ext cx="3791797"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accent1"/>
                </a:solidFill>
                <a:latin typeface="幼圆" panose="02010509060101010101" pitchFamily="49" charset="-122"/>
                <a:ea typeface="幼圆" panose="02010509060101010101" pitchFamily="49" charset="-122"/>
              </a:rPr>
              <a:t>请在此输入您的文本</a:t>
            </a:r>
            <a:endParaRPr lang="zh-CN" altLang="zh-CN" sz="1800">
              <a:solidFill>
                <a:schemeClr val="accent1"/>
              </a:solidFill>
              <a:latin typeface="幼圆" panose="02010509060101010101" pitchFamily="49" charset="-122"/>
              <a:ea typeface="幼圆" panose="02010509060101010101" pitchFamily="49" charset="-122"/>
            </a:endParaRPr>
          </a:p>
        </p:txBody>
      </p:sp>
      <p:sp>
        <p:nvSpPr>
          <p:cNvPr id="21" name="圆角矩形 37" descr="#clear#"/>
          <p:cNvSpPr/>
          <p:nvPr/>
        </p:nvSpPr>
        <p:spPr>
          <a:xfrm>
            <a:off x="6595639" y="5172437"/>
            <a:ext cx="3791797"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accent1"/>
                </a:solidFill>
                <a:latin typeface="幼圆" panose="02010509060101010101" pitchFamily="49" charset="-122"/>
                <a:ea typeface="幼圆" panose="02010509060101010101" pitchFamily="49" charset="-122"/>
              </a:rPr>
              <a:t>请在此输入您的文本</a:t>
            </a:r>
            <a:endParaRPr lang="zh-CN" altLang="zh-CN" sz="1800">
              <a:solidFill>
                <a:schemeClr val="accent1"/>
              </a:solidFill>
              <a:latin typeface="幼圆" panose="02010509060101010101" pitchFamily="49" charset="-122"/>
              <a:ea typeface="幼圆" panose="02010509060101010101" pitchFamily="49" charset="-122"/>
            </a:endParaRPr>
          </a:p>
        </p:txBody>
      </p:sp>
      <p:sp>
        <p:nvSpPr>
          <p:cNvPr id="22" name="圆角矩形 39" descr="#clear#"/>
          <p:cNvSpPr/>
          <p:nvPr/>
        </p:nvSpPr>
        <p:spPr>
          <a:xfrm>
            <a:off x="1804564" y="5768105"/>
            <a:ext cx="3791797"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accent1"/>
                </a:solidFill>
                <a:latin typeface="幼圆" panose="02010509060101010101" pitchFamily="49" charset="-122"/>
                <a:ea typeface="幼圆" panose="02010509060101010101" pitchFamily="49" charset="-122"/>
              </a:rPr>
              <a:t>请在此输入您的文本</a:t>
            </a:r>
            <a:endParaRPr lang="zh-CN" altLang="zh-CN" sz="1800">
              <a:solidFill>
                <a:schemeClr val="accent1"/>
              </a:solidFill>
              <a:latin typeface="幼圆" panose="02010509060101010101" pitchFamily="49" charset="-122"/>
              <a:ea typeface="幼圆" panose="02010509060101010101" pitchFamily="49" charset="-122"/>
            </a:endParaRPr>
          </a:p>
        </p:txBody>
      </p:sp>
      <p:sp>
        <p:nvSpPr>
          <p:cNvPr id="23" name="圆角矩形 40" descr="#clear#"/>
          <p:cNvSpPr/>
          <p:nvPr/>
        </p:nvSpPr>
        <p:spPr>
          <a:xfrm>
            <a:off x="6595639" y="5768105"/>
            <a:ext cx="3791797"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accent1"/>
                </a:solidFill>
                <a:latin typeface="幼圆" panose="02010509060101010101" pitchFamily="49" charset="-122"/>
                <a:ea typeface="幼圆" panose="02010509060101010101" pitchFamily="49" charset="-122"/>
              </a:rPr>
              <a:t>请在此输入您的文本</a:t>
            </a:r>
            <a:endParaRPr lang="zh-CN" altLang="zh-CN" sz="1800">
              <a:solidFill>
                <a:schemeClr val="accent1"/>
              </a:solidFill>
              <a:latin typeface="幼圆" panose="02010509060101010101" pitchFamily="49" charset="-122"/>
              <a:ea typeface="幼圆" panose="02010509060101010101" pitchFamily="49" charset="-122"/>
            </a:endParaRPr>
          </a:p>
        </p:txBody>
      </p:sp>
      <p:sp>
        <p:nvSpPr>
          <p:cNvPr id="24" name="矩形 23" descr="#clear#"/>
          <p:cNvSpPr/>
          <p:nvPr/>
        </p:nvSpPr>
        <p:spPr>
          <a:xfrm>
            <a:off x="4200102" y="1915329"/>
            <a:ext cx="3791797" cy="594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chemeClr val="accent1"/>
                </a:solidFill>
                <a:latin typeface="+mj-ea"/>
                <a:ea typeface="+mj-ea"/>
              </a:rPr>
              <a:t>请在此输入您的小标题</a:t>
            </a:r>
            <a:endParaRPr lang="zh-CN" altLang="zh-CN" sz="2000">
              <a:solidFill>
                <a:schemeClr val="accent1"/>
              </a:solidFill>
              <a:latin typeface="+mj-ea"/>
              <a:ea typeface="+mj-ea"/>
            </a:endParaRPr>
          </a:p>
        </p:txBody>
      </p:sp>
      <p:sp>
        <p:nvSpPr>
          <p:cNvPr id="25" name="KSO_Shape"/>
          <p:cNvSpPr/>
          <p:nvPr/>
        </p:nvSpPr>
        <p:spPr bwMode="auto">
          <a:xfrm>
            <a:off x="3092127" y="3699023"/>
            <a:ext cx="1216670" cy="835447"/>
          </a:xfrm>
          <a:custGeom>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KSO_Shape"/>
          <p:cNvSpPr/>
          <p:nvPr/>
        </p:nvSpPr>
        <p:spPr bwMode="auto">
          <a:xfrm>
            <a:off x="7883202" y="3702065"/>
            <a:ext cx="1216670" cy="829363"/>
          </a:xfrm>
          <a:custGeom>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ea typeface="宋体" panose="02010600030101010101" pitchFamily="2" charset="-122"/>
            </a:endParaRPr>
          </a:p>
        </p:txBody>
      </p:sp>
    </p:spTree>
  </p:cSld>
  <p:clrMapOvr>
    <a:masterClrMapping/>
  </p:clrMapOvr>
  <p:transition spd="slow"/>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descr="#clear#"/>
          <p:cNvSpPr>
            <a:spLocks noGrp="1"/>
          </p:cNvSpPr>
          <p:nvPr>
            <p:ph type="title"/>
          </p:nvPr>
        </p:nvSpPr>
        <p:spPr/>
        <p:txBody>
          <a:bodyPr/>
          <a:lstStyle/>
          <a:p>
            <a:r>
              <a:rPr lang="zh-CN" altLang="en-US"/>
              <a:t>请输入第二章大标题</a:t>
            </a:r>
            <a:endParaRPr lang="zh-CN" altLang="en-US"/>
          </a:p>
        </p:txBody>
      </p:sp>
      <p:sp>
        <p:nvSpPr>
          <p:cNvPr id="9219" name="文本占位符 2" descr="#clear#"/>
          <p:cNvSpPr>
            <a:spLocks noGrp="1"/>
          </p:cNvSpPr>
          <p:nvPr>
            <p:ph type="body" idx="1"/>
          </p:nvPr>
        </p:nvSpPr>
        <p:spPr/>
        <p:txBody>
          <a:bodyPr/>
          <a:lstStyle/>
          <a:p>
            <a:r>
              <a:rPr lang="zh-CN" altLang="en-US"/>
              <a:t>请输入第二章说明小标题</a:t>
            </a:r>
            <a:endParaRPr lang="zh-CN" altLang="en-US"/>
          </a:p>
        </p:txBody>
      </p:sp>
    </p:spTree>
  </p:cSld>
  <p:clrMapOvr>
    <a:masterClrMapping/>
  </p:clrMapOvr>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00.xml><?xml version="1.0" encoding="utf-8"?>
<p:tagLst xmlns:p="http://schemas.openxmlformats.org/presentationml/2006/main">
  <p:tag name="MH" val="20160623112642"/>
  <p:tag name="MH_LIBRARY" val="GRAPHIC"/>
  <p:tag name="MH_ORDER" val="7"/>
  <p:tag name="MH_TYPE" val="Other"/>
</p:tagLst>
</file>

<file path=ppt/tags/tag101.xml><?xml version="1.0" encoding="utf-8"?>
<p:tagLst xmlns:p="http://schemas.openxmlformats.org/presentationml/2006/main">
  <p:tag name="MH" val="20161013024259"/>
  <p:tag name="MH_LIBRARY" val="GRAPHIC"/>
  <p:tag name="MH_ORDER" val="1"/>
  <p:tag name="MH_TYPE" val="SubTitle"/>
</p:tagLst>
</file>

<file path=ppt/tags/tag102.xml><?xml version="1.0" encoding="utf-8"?>
<p:tagLst xmlns:p="http://schemas.openxmlformats.org/presentationml/2006/main">
  <p:tag name="MH" val="20161013024259"/>
  <p:tag name="MH_LIBRARY" val="GRAPHIC"/>
  <p:tag name="MH_ORDER" val="2"/>
  <p:tag name="MH_TYPE" val="SubTitle"/>
</p:tagLst>
</file>

<file path=ppt/tags/tag103.xml><?xml version="1.0" encoding="utf-8"?>
<p:tagLst xmlns:p="http://schemas.openxmlformats.org/presentationml/2006/main">
  <p:tag name="MH" val="20161013024259"/>
  <p:tag name="MH_LIBRARY" val="GRAPHIC"/>
  <p:tag name="MH_ORDER" val="1"/>
  <p:tag name="MH_TYPE" val="Other"/>
</p:tagLst>
</file>

<file path=ppt/tags/tag104.xml><?xml version="1.0" encoding="utf-8"?>
<p:tagLst xmlns:p="http://schemas.openxmlformats.org/presentationml/2006/main">
  <p:tag name="MH" val="20160623113259"/>
  <p:tag name="MH_LIBRARY" val="GRAPHIC"/>
  <p:tag name="MH_ORDER" val="8"/>
  <p:tag name="MH_TYPE" val="Other"/>
</p:tagLst>
</file>

<file path=ppt/tags/tag105.xml><?xml version="1.0" encoding="utf-8"?>
<p:tagLst xmlns:p="http://schemas.openxmlformats.org/presentationml/2006/main">
  <p:tag name="MH" val="20160623113259"/>
  <p:tag name="MH_LIBRARY" val="GRAPHIC"/>
  <p:tag name="MH_ORDER" val="9"/>
  <p:tag name="MH_TYPE" val="Other"/>
</p:tagLst>
</file>

<file path=ppt/tags/tag106.xml><?xml version="1.0" encoding="utf-8"?>
<p:tagLst xmlns:p="http://schemas.openxmlformats.org/presentationml/2006/main">
  <p:tag name="MH" val="20160623110603"/>
  <p:tag name="MH_LIBRARY" val="GRAPHIC"/>
  <p:tag name="MH_ORDER" val="Rectangle 5"/>
</p:tagLst>
</file>

<file path=ppt/tags/tag107.xml><?xml version="1.0" encoding="utf-8"?>
<p:tagLst xmlns:p="http://schemas.openxmlformats.org/presentationml/2006/main">
  <p:tag name="MH" val="20160623113259"/>
  <p:tag name="MH_LIBRARY" val="GRAPHIC"/>
  <p:tag name="MH_ORDER" val="8"/>
  <p:tag name="MH_TYPE" val="Other"/>
</p:tagLst>
</file>

<file path=ppt/tags/tag108.xml><?xml version="1.0" encoding="utf-8"?>
<p:tagLst xmlns:p="http://schemas.openxmlformats.org/presentationml/2006/main">
  <p:tag name="MH" val="20160623113259"/>
  <p:tag name="MH_LIBRARY" val="GRAPHIC"/>
  <p:tag name="MH_ORDER" val="9"/>
  <p:tag name="MH_TYPE" val="Other"/>
</p:tagLst>
</file>

<file path=ppt/tags/tag109.xml><?xml version="1.0" encoding="utf-8"?>
<p:tagLst xmlns:p="http://schemas.openxmlformats.org/presentationml/2006/main">
  <p:tag name="MH" val="20160623110603"/>
  <p:tag name="MH_LIBRARY" val="GRAPHIC"/>
  <p:tag name="MH_ORDER" val="Rectangle 5"/>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p="http://schemas.openxmlformats.org/presentationml/2006/main">
  <p:tag name="MH" val="20160624103217"/>
  <p:tag name="MH_LIBRARY" val="GRAPHIC"/>
  <p:tag name="MH_ORDER" val="1"/>
  <p:tag name="MH_TYPE" val="Other"/>
</p:tagLst>
</file>

<file path=ppt/tags/tag111.xml><?xml version="1.0" encoding="utf-8"?>
<p:tagLst xmlns:p="http://schemas.openxmlformats.org/presentationml/2006/main">
  <p:tag name="MH" val="20160624103217"/>
  <p:tag name="MH_LIBRARY" val="GRAPHIC"/>
  <p:tag name="MH_ORDER" val="1"/>
  <p:tag name="MH_TYPE" val="SubTitle"/>
</p:tagLst>
</file>

<file path=ppt/tags/tag112.xml><?xml version="1.0" encoding="utf-8"?>
<p:tagLst xmlns:p="http://schemas.openxmlformats.org/presentationml/2006/main">
  <p:tag name="MH" val="20160624103217"/>
  <p:tag name="MH_LIBRARY" val="GRAPHIC"/>
  <p:tag name="MH_ORDER" val="1"/>
  <p:tag name="MH_TYPE" val="Other"/>
</p:tagLst>
</file>

<file path=ppt/tags/tag113.xml><?xml version="1.0" encoding="utf-8"?>
<p:tagLst xmlns:p="http://schemas.openxmlformats.org/presentationml/2006/main">
  <p:tag name="MH" val="20160624103217"/>
  <p:tag name="MH_LIBRARY" val="GRAPHIC"/>
  <p:tag name="MH_ORDER" val="1"/>
  <p:tag name="MH_TYPE" val="SubTitle"/>
</p:tagLst>
</file>

<file path=ppt/tags/tag114.xml><?xml version="1.0" encoding="utf-8"?>
<p:tagLst xmlns:p="http://schemas.openxmlformats.org/presentationml/2006/main">
  <p:tag name="MH" val="20160624103217"/>
  <p:tag name="MH_LIBRARY" val="GRAPHIC"/>
  <p:tag name="MH_ORDER" val="1"/>
  <p:tag name="MH_TYPE" val="Other"/>
</p:tagLst>
</file>

<file path=ppt/tags/tag115.xml><?xml version="1.0" encoding="utf-8"?>
<p:tagLst xmlns:p="http://schemas.openxmlformats.org/presentationml/2006/main">
  <p:tag name="MH" val="20160624103217"/>
  <p:tag name="MH_LIBRARY" val="GRAPHIC"/>
  <p:tag name="MH_ORDER" val="1"/>
  <p:tag name="MH_TYPE" val="SubTitle"/>
</p:tagLst>
</file>

<file path=ppt/tags/tag116.xml><?xml version="1.0" encoding="utf-8"?>
<p:tagLst xmlns:p="http://schemas.openxmlformats.org/presentationml/2006/main">
  <p:tag name="MH" val="20160624103217"/>
  <p:tag name="MH_LIBRARY" val="GRAPHIC"/>
  <p:tag name="MH_ORDER" val="1"/>
  <p:tag name="MH_TYPE" val="Other"/>
</p:tagLst>
</file>

<file path=ppt/tags/tag117.xml><?xml version="1.0" encoding="utf-8"?>
<p:tagLst xmlns:p="http://schemas.openxmlformats.org/presentationml/2006/main">
  <p:tag name="MH" val="20160624103217"/>
  <p:tag name="MH_LIBRARY" val="GRAPHIC"/>
  <p:tag name="MH_ORDER" val="1"/>
  <p:tag name="MH_TYPE" val="SubTitle"/>
</p:tagLst>
</file>

<file path=ppt/tags/tag118.xml><?xml version="1.0" encoding="utf-8"?>
<p:tagLst xmlns:p="http://schemas.openxmlformats.org/presentationml/2006/main">
  <p:tag name="MH" val="20160624103217"/>
  <p:tag name="MH_LIBRARY" val="GRAPHIC"/>
  <p:tag name="MH_ORDER" val="1"/>
  <p:tag name="MH_TYPE" val="Other"/>
</p:tagLst>
</file>

<file path=ppt/tags/tag119.xml><?xml version="1.0" encoding="utf-8"?>
<p:tagLst xmlns:p="http://schemas.openxmlformats.org/presentationml/2006/main">
  <p:tag name="MH" val="20160624103217"/>
  <p:tag name="MH_LIBRARY" val="GRAPHIC"/>
  <p:tag name="MH_ORDER" val="1"/>
  <p:tag name="MH_TYPE" val="SubTitle"/>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p="http://schemas.openxmlformats.org/presentationml/2006/main">
  <p:tag name="MH" val="20160624110115"/>
  <p:tag name="MH_LIBRARY" val="GRAPHIC"/>
  <p:tag name="MH_ORDER" val="1"/>
  <p:tag name="MH_TYPE" val="Other"/>
</p:tagLst>
</file>

<file path=ppt/tags/tag121.xml><?xml version="1.0" encoding="utf-8"?>
<p:tagLst xmlns:p="http://schemas.openxmlformats.org/presentationml/2006/main">
  <p:tag name="MH" val="20160624110115"/>
  <p:tag name="MH_LIBRARY" val="GRAPHIC"/>
  <p:tag name="MH_ORDER" val="1"/>
  <p:tag name="MH_TYPE" val="Other"/>
</p:tagLst>
</file>

<file path=ppt/tags/tag122.xml><?xml version="1.0" encoding="utf-8"?>
<p:tagLst xmlns:p="http://schemas.openxmlformats.org/presentationml/2006/main">
  <p:tag name="MH" val="20160624110115"/>
  <p:tag name="MH_LIBRARY" val="GRAPHIC"/>
  <p:tag name="MH_ORDER" val="1"/>
  <p:tag name="MH_TYPE" val="Other"/>
</p:tagLst>
</file>

<file path=ppt/tags/tag123.xml><?xml version="1.0" encoding="utf-8"?>
<p:tagLst xmlns:p="http://schemas.openxmlformats.org/presentationml/2006/main">
  <p:tag name="MH" val="20160624110115"/>
  <p:tag name="MH_LIBRARY" val="GRAPHIC"/>
  <p:tag name="MH_ORDER" val="1"/>
  <p:tag name="MH_TYPE" val="Other"/>
</p:tagLst>
</file>

<file path=ppt/tags/tag124.xml><?xml version="1.0" encoding="utf-8"?>
<p:tagLst xmlns:p="http://schemas.openxmlformats.org/presentationml/2006/main">
  <p:tag name="MH" val="20160624110115"/>
  <p:tag name="MH_LIBRARY" val="GRAPHIC"/>
  <p:tag name="MH_ORDER" val="1"/>
  <p:tag name="MH_TYPE" val="Other"/>
</p:tagLst>
</file>

<file path=ppt/tags/tag125.xml><?xml version="1.0" encoding="utf-8"?>
<p:tagLst xmlns:p="http://schemas.openxmlformats.org/presentationml/2006/main">
  <p:tag name="MH" val="20160624110115"/>
  <p:tag name="MH_LIBRARY" val="GRAPHIC"/>
  <p:tag name="MH_ORDER" val="1"/>
  <p:tag name="MH_TYPE" val="Other"/>
</p:tagLst>
</file>

<file path=ppt/tags/tag126.xml><?xml version="1.0" encoding="utf-8"?>
<p:tagLst xmlns:p="http://schemas.openxmlformats.org/presentationml/2006/main">
  <p:tag name="MH" val="20160624104553"/>
  <p:tag name="MH_LIBRARY" val="GRAPHIC"/>
  <p:tag name="MH_ORDER" val="1"/>
  <p:tag name="MH_TYPE" val="Other"/>
</p:tagLst>
</file>

<file path=ppt/tags/tag127.xml><?xml version="1.0" encoding="utf-8"?>
<p:tagLst xmlns:p="http://schemas.openxmlformats.org/presentationml/2006/main">
  <p:tag name="MH" val="20160624104553"/>
  <p:tag name="MH_LIBRARY" val="GRAPHIC"/>
  <p:tag name="MH_ORDER" val="1"/>
  <p:tag name="MH_TYPE" val="SubTitle"/>
</p:tagLst>
</file>

<file path=ppt/tags/tag128.xml><?xml version="1.0" encoding="utf-8"?>
<p:tagLst xmlns:p="http://schemas.openxmlformats.org/presentationml/2006/main">
  <p:tag name="MH" val="20160624104553"/>
  <p:tag name="MH_LIBRARY" val="GRAPHIC"/>
  <p:tag name="MH_ORDER" val="1"/>
  <p:tag name="MH_TYPE" val="Other"/>
</p:tagLst>
</file>

<file path=ppt/tags/tag129.xml><?xml version="1.0" encoding="utf-8"?>
<p:tagLst xmlns:p="http://schemas.openxmlformats.org/presentationml/2006/main">
  <p:tag name="MH" val="20160624104553"/>
  <p:tag name="MH_LIBRARY" val="GRAPHIC"/>
  <p:tag name="MH_ORDER" val="1"/>
  <p:tag name="MH_TYPE" val="SubTitle"/>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0.xml><?xml version="1.0" encoding="utf-8"?>
<p:tagLst xmlns:p="http://schemas.openxmlformats.org/presentationml/2006/main">
  <p:tag name="MH" val="20160624104553"/>
  <p:tag name="MH_LIBRARY" val="GRAPHIC"/>
  <p:tag name="MH_ORDER" val="1"/>
  <p:tag name="MH_TYPE" val="Other"/>
</p:tagLst>
</file>

<file path=ppt/tags/tag131.xml><?xml version="1.0" encoding="utf-8"?>
<p:tagLst xmlns:p="http://schemas.openxmlformats.org/presentationml/2006/main">
  <p:tag name="MH" val="20160624104553"/>
  <p:tag name="MH_LIBRARY" val="GRAPHIC"/>
  <p:tag name="MH_ORDER" val="1"/>
  <p:tag name="MH_TYPE" val="SubTitle"/>
</p:tagLst>
</file>

<file path=ppt/tags/tag132.xml><?xml version="1.0" encoding="utf-8"?>
<p:tagLst xmlns:p="http://schemas.openxmlformats.org/presentationml/2006/main">
  <p:tag name="MH" val="20160624112451"/>
  <p:tag name="MH_LIBRARY" val="GRAPHIC"/>
  <p:tag name="MH_ORDER" val="2"/>
  <p:tag name="MH_TYPE" val="Other"/>
</p:tagLst>
</file>

<file path=ppt/tags/tag133.xml><?xml version="1.0" encoding="utf-8"?>
<p:tagLst xmlns:p="http://schemas.openxmlformats.org/presentationml/2006/main">
  <p:tag name="MH" val="20160624112451"/>
  <p:tag name="MH_LIBRARY" val="GRAPHIC"/>
  <p:tag name="MH_ORDER" val="3"/>
  <p:tag name="MH_TYPE" val="Other"/>
</p:tagLst>
</file>

<file path=ppt/tags/tag134.xml><?xml version="1.0" encoding="utf-8"?>
<p:tagLst xmlns:p="http://schemas.openxmlformats.org/presentationml/2006/main">
  <p:tag name="MH" val="20160624112451"/>
  <p:tag name="MH_LIBRARY" val="GRAPHIC"/>
  <p:tag name="MH_ORDER" val="1"/>
  <p:tag name="MH_TYPE" val="SubTitle"/>
</p:tagLst>
</file>

<file path=ppt/tags/tag135.xml><?xml version="1.0" encoding="utf-8"?>
<p:tagLst xmlns:p="http://schemas.openxmlformats.org/presentationml/2006/main">
  <p:tag name="MH" val="20160624112451"/>
  <p:tag name="MH_LIBRARY" val="GRAPHIC"/>
  <p:tag name="MH_ORDER" val="4"/>
  <p:tag name="MH_TYPE" val="Other"/>
</p:tagLst>
</file>

<file path=ppt/tags/tag136.xml><?xml version="1.0" encoding="utf-8"?>
<p:tagLst xmlns:p="http://schemas.openxmlformats.org/presentationml/2006/main">
  <p:tag name="MH" val="20160624112451"/>
  <p:tag name="MH_LIBRARY" val="GRAPHIC"/>
  <p:tag name="MH_ORDER" val="6"/>
  <p:tag name="MH_TYPE" val="Other"/>
</p:tagLst>
</file>

<file path=ppt/tags/tag137.xml><?xml version="1.0" encoding="utf-8"?>
<p:tagLst xmlns:p="http://schemas.openxmlformats.org/presentationml/2006/main">
  <p:tag name="MH" val="20160624112451"/>
  <p:tag name="MH_LIBRARY" val="GRAPHIC"/>
  <p:tag name="MH_ORDER" val="2"/>
  <p:tag name="MH_TYPE" val="Other"/>
</p:tagLst>
</file>

<file path=ppt/tags/tag138.xml><?xml version="1.0" encoding="utf-8"?>
<p:tagLst xmlns:p="http://schemas.openxmlformats.org/presentationml/2006/main">
  <p:tag name="MH" val="20160624112451"/>
  <p:tag name="MH_LIBRARY" val="GRAPHIC"/>
  <p:tag name="MH_ORDER" val="3"/>
  <p:tag name="MH_TYPE" val="Other"/>
</p:tagLst>
</file>

<file path=ppt/tags/tag139.xml><?xml version="1.0" encoding="utf-8"?>
<p:tagLst xmlns:p="http://schemas.openxmlformats.org/presentationml/2006/main">
  <p:tag name="MH" val="20160624112451"/>
  <p:tag name="MH_LIBRARY" val="GRAPHIC"/>
  <p:tag name="MH_ORDER" val="1"/>
  <p:tag name="MH_TYPE" val="SubTitle"/>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0.xml><?xml version="1.0" encoding="utf-8"?>
<p:tagLst xmlns:p="http://schemas.openxmlformats.org/presentationml/2006/main">
  <p:tag name="MH" val="20160624112451"/>
  <p:tag name="MH_LIBRARY" val="GRAPHIC"/>
  <p:tag name="MH_ORDER" val="4"/>
  <p:tag name="MH_TYPE" val="Other"/>
</p:tagLst>
</file>

<file path=ppt/tags/tag141.xml><?xml version="1.0" encoding="utf-8"?>
<p:tagLst xmlns:p="http://schemas.openxmlformats.org/presentationml/2006/main">
  <p:tag name="MH" val="20160624112451"/>
  <p:tag name="MH_LIBRARY" val="GRAPHIC"/>
  <p:tag name="MH_ORDER" val="6"/>
  <p:tag name="MH_TYPE" val="Other"/>
</p:tagLst>
</file>

<file path=ppt/tags/tag142.xml><?xml version="1.0" encoding="utf-8"?>
<p:tagLst xmlns:p="http://schemas.openxmlformats.org/presentationml/2006/main">
  <p:tag name="MH" val="20160624112451"/>
  <p:tag name="MH_LIBRARY" val="GRAPHIC"/>
  <p:tag name="MH_ORDER" val="2"/>
  <p:tag name="MH_TYPE" val="Other"/>
</p:tagLst>
</file>

<file path=ppt/tags/tag143.xml><?xml version="1.0" encoding="utf-8"?>
<p:tagLst xmlns:p="http://schemas.openxmlformats.org/presentationml/2006/main">
  <p:tag name="MH" val="20160624112451"/>
  <p:tag name="MH_LIBRARY" val="GRAPHIC"/>
  <p:tag name="MH_ORDER" val="3"/>
  <p:tag name="MH_TYPE" val="Other"/>
</p:tagLst>
</file>

<file path=ppt/tags/tag144.xml><?xml version="1.0" encoding="utf-8"?>
<p:tagLst xmlns:p="http://schemas.openxmlformats.org/presentationml/2006/main">
  <p:tag name="MH" val="20160624112451"/>
  <p:tag name="MH_LIBRARY" val="GRAPHIC"/>
  <p:tag name="MH_ORDER" val="1"/>
  <p:tag name="MH_TYPE" val="SubTitle"/>
</p:tagLst>
</file>

<file path=ppt/tags/tag145.xml><?xml version="1.0" encoding="utf-8"?>
<p:tagLst xmlns:p="http://schemas.openxmlformats.org/presentationml/2006/main">
  <p:tag name="MH" val="20160624112451"/>
  <p:tag name="MH_LIBRARY" val="GRAPHIC"/>
  <p:tag name="MH_ORDER" val="4"/>
  <p:tag name="MH_TYPE" val="Other"/>
</p:tagLst>
</file>

<file path=ppt/tags/tag146.xml><?xml version="1.0" encoding="utf-8"?>
<p:tagLst xmlns:p="http://schemas.openxmlformats.org/presentationml/2006/main">
  <p:tag name="MH" val="20160624112451"/>
  <p:tag name="MH_LIBRARY" val="GRAPHIC"/>
  <p:tag name="MH_ORDER" val="6"/>
  <p:tag name="MH_TYPE" val="Other"/>
</p:tagLst>
</file>

<file path=ppt/tags/tag147.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ID" val="553532"/>
  <p:tag name="MH" val="20160621213506"/>
  <p:tag name="MH_LIBRARY" val="CONTENTS"/>
  <p:tag name="MH_TYPE" val="OTHERS"/>
</p:tagLst>
</file>

<file path=ppt/tags/tag62.xml><?xml version="1.0" encoding="utf-8"?>
<p:tagLst xmlns:p="http://schemas.openxmlformats.org/presentationml/2006/main">
  <p:tag name="ID" val="553532"/>
  <p:tag name="MH" val="20160621213506"/>
  <p:tag name="MH_LIBRARY" val="CONTENTS"/>
  <p:tag name="MH_ORDER" val="1"/>
  <p:tag name="MH_TYPE" val="ENTRY"/>
</p:tagLst>
</file>

<file path=ppt/tags/tag63.xml><?xml version="1.0" encoding="utf-8"?>
<p:tagLst xmlns:p="http://schemas.openxmlformats.org/presentationml/2006/main">
  <p:tag name="ID" val="553532"/>
  <p:tag name="MH" val="20160621213506"/>
  <p:tag name="MH_LIBRARY" val="CONTENTS"/>
  <p:tag name="MH_TYPE" val="OTHERS"/>
</p:tagLst>
</file>

<file path=ppt/tags/tag64.xml><?xml version="1.0" encoding="utf-8"?>
<p:tagLst xmlns:p="http://schemas.openxmlformats.org/presentationml/2006/main">
  <p:tag name="ID" val="553532"/>
  <p:tag name="MH" val="20160621213506"/>
  <p:tag name="MH_LIBRARY" val="CONTENTS"/>
  <p:tag name="MH_ORDER" val="1"/>
  <p:tag name="MH_TYPE" val="NUMBER"/>
</p:tagLst>
</file>

<file path=ppt/tags/tag65.xml><?xml version="1.0" encoding="utf-8"?>
<p:tagLst xmlns:p="http://schemas.openxmlformats.org/presentationml/2006/main">
  <p:tag name="ID" val="553532"/>
  <p:tag name="MH" val="20160621213506"/>
  <p:tag name="MH_LIBRARY" val="CONTENTS"/>
  <p:tag name="MH_TYPE" val="OTHERS"/>
</p:tagLst>
</file>

<file path=ppt/tags/tag66.xml><?xml version="1.0" encoding="utf-8"?>
<p:tagLst xmlns:p="http://schemas.openxmlformats.org/presentationml/2006/main">
  <p:tag name="ID" val="553532"/>
  <p:tag name="MH" val="20160621213506"/>
  <p:tag name="MH_LIBRARY" val="CONTENTS"/>
  <p:tag name="MH_ORDER" val="1"/>
  <p:tag name="MH_TYPE" val="ENTRY"/>
</p:tagLst>
</file>

<file path=ppt/tags/tag67.xml><?xml version="1.0" encoding="utf-8"?>
<p:tagLst xmlns:p="http://schemas.openxmlformats.org/presentationml/2006/main">
  <p:tag name="ID" val="553532"/>
  <p:tag name="MH" val="20160621213506"/>
  <p:tag name="MH_LIBRARY" val="CONTENTS"/>
  <p:tag name="MH_TYPE" val="OTHERS"/>
</p:tagLst>
</file>

<file path=ppt/tags/tag68.xml><?xml version="1.0" encoding="utf-8"?>
<p:tagLst xmlns:p="http://schemas.openxmlformats.org/presentationml/2006/main">
  <p:tag name="ID" val="553532"/>
  <p:tag name="MH" val="20160621213506"/>
  <p:tag name="MH_LIBRARY" val="CONTENTS"/>
  <p:tag name="MH_ORDER" val="1"/>
  <p:tag name="MH_TYPE" val="NUMBER"/>
</p:tagLst>
</file>

<file path=ppt/tags/tag69.xml><?xml version="1.0" encoding="utf-8"?>
<p:tagLst xmlns:p="http://schemas.openxmlformats.org/presentationml/2006/main">
  <p:tag name="ID" val="553532"/>
  <p:tag name="MH" val="20160621213506"/>
  <p:tag name="MH_LIBRARY" val="CONTENTS"/>
  <p:tag name="MH_TYPE" val="OTHERS"/>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ID" val="553532"/>
  <p:tag name="MH" val="20160621213506"/>
  <p:tag name="MH_LIBRARY" val="CONTENTS"/>
  <p:tag name="MH_ORDER" val="1"/>
  <p:tag name="MH_TYPE" val="ENTRY"/>
</p:tagLst>
</file>

<file path=ppt/tags/tag71.xml><?xml version="1.0" encoding="utf-8"?>
<p:tagLst xmlns:p="http://schemas.openxmlformats.org/presentationml/2006/main">
  <p:tag name="ID" val="553532"/>
  <p:tag name="MH" val="20160621213506"/>
  <p:tag name="MH_LIBRARY" val="CONTENTS"/>
  <p:tag name="MH_TYPE" val="OTHERS"/>
</p:tagLst>
</file>

<file path=ppt/tags/tag72.xml><?xml version="1.0" encoding="utf-8"?>
<p:tagLst xmlns:p="http://schemas.openxmlformats.org/presentationml/2006/main">
  <p:tag name="ID" val="553532"/>
  <p:tag name="MH" val="20160621213506"/>
  <p:tag name="MH_LIBRARY" val="CONTENTS"/>
  <p:tag name="MH_ORDER" val="1"/>
  <p:tag name="MH_TYPE" val="NUMBER"/>
</p:tagLst>
</file>

<file path=ppt/tags/tag73.xml><?xml version="1.0" encoding="utf-8"?>
<p:tagLst xmlns:p="http://schemas.openxmlformats.org/presentationml/2006/main">
  <p:tag name="ID" val="553532"/>
  <p:tag name="MH" val="20160621213506"/>
  <p:tag name="MH_LIBRARY" val="CONTENTS"/>
  <p:tag name="MH_TYPE" val="OTHERS"/>
</p:tagLst>
</file>

<file path=ppt/tags/tag74.xml><?xml version="1.0" encoding="utf-8"?>
<p:tagLst xmlns:p="http://schemas.openxmlformats.org/presentationml/2006/main">
  <p:tag name="ID" val="553532"/>
  <p:tag name="MH" val="20160621213506"/>
  <p:tag name="MH_LIBRARY" val="CONTENTS"/>
  <p:tag name="MH_ORDER" val="1"/>
  <p:tag name="MH_TYPE" val="ENTRY"/>
</p:tagLst>
</file>

<file path=ppt/tags/tag75.xml><?xml version="1.0" encoding="utf-8"?>
<p:tagLst xmlns:p="http://schemas.openxmlformats.org/presentationml/2006/main">
  <p:tag name="ID" val="553532"/>
  <p:tag name="MH" val="20160621213506"/>
  <p:tag name="MH_LIBRARY" val="CONTENTS"/>
  <p:tag name="MH_TYPE" val="OTHERS"/>
</p:tagLst>
</file>

<file path=ppt/tags/tag76.xml><?xml version="1.0" encoding="utf-8"?>
<p:tagLst xmlns:p="http://schemas.openxmlformats.org/presentationml/2006/main">
  <p:tag name="ID" val="553532"/>
  <p:tag name="MH" val="20160621213506"/>
  <p:tag name="MH_LIBRARY" val="CONTENTS"/>
  <p:tag name="MH_ORDER" val="1"/>
  <p:tag name="MH_TYPE" val="NUMBER"/>
</p:tagLst>
</file>

<file path=ppt/tags/tag77.xml><?xml version="1.0" encoding="utf-8"?>
<p:tagLst xmlns:p="http://schemas.openxmlformats.org/presentationml/2006/main">
  <p:tag name="ID" val="553532"/>
  <p:tag name="MH" val="20160621213506"/>
  <p:tag name="MH_LIBRARY" val="CONTENTS"/>
  <p:tag name="MH_TYPE" val="OTHERS"/>
</p:tagLst>
</file>

<file path=ppt/tags/tag78.xml><?xml version="1.0" encoding="utf-8"?>
<p:tagLst xmlns:p="http://schemas.openxmlformats.org/presentationml/2006/main">
  <p:tag name="ID" val="553532"/>
  <p:tag name="MH" val="20160621213506"/>
  <p:tag name="MH_LIBRARY" val="CONTENTS"/>
  <p:tag name="MH_ORDER" val="1"/>
  <p:tag name="MH_TYPE" val="ENTRY"/>
</p:tagLst>
</file>

<file path=ppt/tags/tag79.xml><?xml version="1.0" encoding="utf-8"?>
<p:tagLst xmlns:p="http://schemas.openxmlformats.org/presentationml/2006/main">
  <p:tag name="ID" val="553532"/>
  <p:tag name="MH" val="20160621213506"/>
  <p:tag name="MH_LIBRARY" val="CONTENTS"/>
  <p:tag name="MH_TYPE" val="OTHERS"/>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0.xml><?xml version="1.0" encoding="utf-8"?>
<p:tagLst xmlns:p="http://schemas.openxmlformats.org/presentationml/2006/main">
  <p:tag name="ID" val="553532"/>
  <p:tag name="MH" val="20160621213506"/>
  <p:tag name="MH_LIBRARY" val="CONTENTS"/>
  <p:tag name="MH_ORDER" val="1"/>
  <p:tag name="MH_TYPE" val="NUMBER"/>
</p:tagLst>
</file>

<file path=ppt/tags/tag81.xml><?xml version="1.0" encoding="utf-8"?>
<p:tagLst xmlns:p="http://schemas.openxmlformats.org/presentationml/2006/main">
  <p:tag name="ID" val="553532"/>
  <p:tag name="MH" val="20160621213506"/>
  <p:tag name="MH_LIBRARY" val="CONTENTS"/>
  <p:tag name="MH_TYPE" val="OTHERS"/>
</p:tagLst>
</file>

<file path=ppt/tags/tag82.xml><?xml version="1.0" encoding="utf-8"?>
<p:tagLst xmlns:p="http://schemas.openxmlformats.org/presentationml/2006/main">
  <p:tag name="ID" val="553532"/>
  <p:tag name="MH" val="20160621213506"/>
  <p:tag name="MH_LIBRARY" val="CONTENTS"/>
  <p:tag name="MH_ORDER" val="1"/>
  <p:tag name="MH_TYPE" val="ENTRY"/>
</p:tagLst>
</file>

<file path=ppt/tags/tag83.xml><?xml version="1.0" encoding="utf-8"?>
<p:tagLst xmlns:p="http://schemas.openxmlformats.org/presentationml/2006/main">
  <p:tag name="ID" val="553532"/>
  <p:tag name="MH" val="20160621213506"/>
  <p:tag name="MH_LIBRARY" val="CONTENTS"/>
  <p:tag name="MH_TYPE" val="OTHERS"/>
</p:tagLst>
</file>

<file path=ppt/tags/tag84.xml><?xml version="1.0" encoding="utf-8"?>
<p:tagLst xmlns:p="http://schemas.openxmlformats.org/presentationml/2006/main">
  <p:tag name="ID" val="553532"/>
  <p:tag name="MH" val="20160621213506"/>
  <p:tag name="MH_LIBRARY" val="CONTENTS"/>
  <p:tag name="MH_ORDER" val="1"/>
  <p:tag name="MH_TYPE" val="NUMBER"/>
</p:tagLst>
</file>

<file path=ppt/tags/tag85.xml><?xml version="1.0" encoding="utf-8"?>
<p:tagLst xmlns:p="http://schemas.openxmlformats.org/presentationml/2006/main">
  <p:tag name="MH" val="20160623111113"/>
  <p:tag name="MH_LIBRARY" val="GRAPHIC"/>
  <p:tag name="MH_ORDER" val="3"/>
  <p:tag name="MH_TYPE" val="Other"/>
</p:tagLst>
</file>

<file path=ppt/tags/tag86.xml><?xml version="1.0" encoding="utf-8"?>
<p:tagLst xmlns:p="http://schemas.openxmlformats.org/presentationml/2006/main">
  <p:tag name="MH" val="20160623111113"/>
  <p:tag name="MH_LIBRARY" val="GRAPHIC"/>
  <p:tag name="MH_ORDER" val="4"/>
  <p:tag name="MH_TYPE" val="Other"/>
</p:tagLst>
</file>

<file path=ppt/tags/tag87.xml><?xml version="1.0" encoding="utf-8"?>
<p:tagLst xmlns:p="http://schemas.openxmlformats.org/presentationml/2006/main">
  <p:tag name="MH" val="20160623111113"/>
  <p:tag name="MH_LIBRARY" val="GRAPHIC"/>
  <p:tag name="MH_ORDER" val="3"/>
  <p:tag name="MH_TYPE" val="Other"/>
</p:tagLst>
</file>

<file path=ppt/tags/tag88.xml><?xml version="1.0" encoding="utf-8"?>
<p:tagLst xmlns:p="http://schemas.openxmlformats.org/presentationml/2006/main">
  <p:tag name="MH" val="20160623111113"/>
  <p:tag name="MH_LIBRARY" val="GRAPHIC"/>
  <p:tag name="MH_ORDER" val="4"/>
  <p:tag name="MH_TYPE" val="Other"/>
</p:tagLst>
</file>

<file path=ppt/tags/tag89.xml><?xml version="1.0" encoding="utf-8"?>
<p:tagLst xmlns:p="http://schemas.openxmlformats.org/presentationml/2006/main">
  <p:tag name="MH" val="20160623103843"/>
  <p:tag name="MH_LIBRARY" val="GRAPHIC"/>
  <p:tag name="MH_ORDER" val="5"/>
  <p:tag name="MH_TYPE" val="Other"/>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0.xml><?xml version="1.0" encoding="utf-8"?>
<p:tagLst xmlns:p="http://schemas.openxmlformats.org/presentationml/2006/main">
  <p:tag name="MH" val="20160623103843"/>
  <p:tag name="MH_LIBRARY" val="GRAPHIC"/>
  <p:tag name="MH_ORDER" val="5"/>
  <p:tag name="MH_TYPE" val="Other"/>
</p:tagLst>
</file>

<file path=ppt/tags/tag91.xml><?xml version="1.0" encoding="utf-8"?>
<p:tagLst xmlns:p="http://schemas.openxmlformats.org/presentationml/2006/main">
  <p:tag name="MH" val="20160623103843"/>
  <p:tag name="MH_LIBRARY" val="GRAPHIC"/>
  <p:tag name="MH_ORDER" val="5"/>
  <p:tag name="MH_TYPE" val="Other"/>
</p:tagLst>
</file>

<file path=ppt/tags/tag92.xml><?xml version="1.0" encoding="utf-8"?>
<p:tagLst xmlns:p="http://schemas.openxmlformats.org/presentationml/2006/main">
  <p:tag name="MH" val="20160623103843"/>
  <p:tag name="MH_LIBRARY" val="GRAPHIC"/>
  <p:tag name="MH_ORDER" val="5"/>
  <p:tag name="MH_TYPE" val="Other"/>
</p:tagLst>
</file>

<file path=ppt/tags/tag93.xml><?xml version="1.0" encoding="utf-8"?>
<p:tagLst xmlns:p="http://schemas.openxmlformats.org/presentationml/2006/main">
  <p:tag name="MH" val="20160623110603"/>
  <p:tag name="MH_LIBRARY" val="GRAPHIC"/>
  <p:tag name="MH_ORDER" val="Rectangle 5"/>
</p:tagLst>
</file>

<file path=ppt/tags/tag94.xml><?xml version="1.0" encoding="utf-8"?>
<p:tagLst xmlns:p="http://schemas.openxmlformats.org/presentationml/2006/main">
  <p:tag name="MH" val="20160623110603"/>
  <p:tag name="MH_LIBRARY" val="GRAPHIC"/>
  <p:tag name="MH_ORDER" val="Rectangle 5"/>
</p:tagLst>
</file>

<file path=ppt/tags/tag95.xml><?xml version="1.0" encoding="utf-8"?>
<p:tagLst xmlns:p="http://schemas.openxmlformats.org/presentationml/2006/main">
  <p:tag name="MH" val="20160623112642"/>
  <p:tag name="MH_LIBRARY" val="GRAPHIC"/>
  <p:tag name="MH_ORDER" val="7"/>
  <p:tag name="MH_TYPE" val="Other"/>
</p:tagLst>
</file>

<file path=ppt/tags/tag96.xml><?xml version="1.0" encoding="utf-8"?>
<p:tagLst xmlns:p="http://schemas.openxmlformats.org/presentationml/2006/main">
  <p:tag name="MH" val="20160623112642"/>
  <p:tag name="MH_LIBRARY" val="GRAPHIC"/>
  <p:tag name="MH_ORDER" val="7"/>
  <p:tag name="MH_TYPE" val="Other"/>
</p:tagLst>
</file>

<file path=ppt/tags/tag97.xml><?xml version="1.0" encoding="utf-8"?>
<p:tagLst xmlns:p="http://schemas.openxmlformats.org/presentationml/2006/main">
  <p:tag name="MH" val="20160623112642"/>
  <p:tag name="MH_LIBRARY" val="GRAPHIC"/>
  <p:tag name="MH_ORDER" val="7"/>
  <p:tag name="MH_TYPE" val="Other"/>
</p:tagLst>
</file>

<file path=ppt/tags/tag98.xml><?xml version="1.0" encoding="utf-8"?>
<p:tagLst xmlns:p="http://schemas.openxmlformats.org/presentationml/2006/main">
  <p:tag name="MH" val="20160623112642"/>
  <p:tag name="MH_LIBRARY" val="GRAPHIC"/>
  <p:tag name="MH_ORDER" val="7"/>
  <p:tag name="MH_TYPE" val="Other"/>
</p:tagLst>
</file>

<file path=ppt/tags/tag99.xml><?xml version="1.0" encoding="utf-8"?>
<p:tagLst xmlns:p="http://schemas.openxmlformats.org/presentationml/2006/main">
  <p:tag name="MH" val="20160623112642"/>
  <p:tag name="MH_LIBRARY" val="GRAPHIC"/>
  <p:tag name="MH_ORDER" val="7"/>
  <p:tag name="MH_TYPE" val="Other"/>
</p:tagLst>
</file>

<file path=ppt/theme/theme1.xml><?xml version="1.0" encoding="utf-8"?>
<a:theme xmlns:r="http://schemas.openxmlformats.org/officeDocument/2006/relationships" xmlns:a="http://schemas.openxmlformats.org/drawingml/2006/main" name="A000120141119A01PPBG">
  <a:themeElements>
    <a:clrScheme name="自定义 149">
      <a:dk1>
        <a:srgbClr val="424242"/>
      </a:dk1>
      <a:lt1>
        <a:srgbClr val="FFFFFF"/>
      </a:lt1>
      <a:dk2>
        <a:srgbClr val="424242"/>
      </a:dk2>
      <a:lt2>
        <a:srgbClr val="FFFFFF"/>
      </a:lt2>
      <a:accent1>
        <a:srgbClr val="A94E84"/>
      </a:accent1>
      <a:accent2>
        <a:srgbClr val="CD6B63"/>
      </a:accent2>
      <a:accent3>
        <a:srgbClr val="C9436C"/>
      </a:accent3>
      <a:accent4>
        <a:srgbClr val="42ADCA"/>
      </a:accent4>
      <a:accent5>
        <a:srgbClr val="4670B4"/>
      </a:accent5>
      <a:accent6>
        <a:srgbClr val="239071"/>
      </a:accent6>
      <a:hlink>
        <a:srgbClr val="499D8F"/>
      </a:hlink>
      <a:folHlink>
        <a:srgbClr val="884E94"/>
      </a:folHlink>
    </a:clrScheme>
    <a:fontScheme name="自定义 2">
      <a:majorFont>
        <a:latin typeface="等线 Light"/>
        <a:ea typeface="微软雅黑"/>
        <a:cs typeface="Arial"/>
      </a:majorFont>
      <a:minorFont>
        <a:latin typeface="等线"/>
        <a:ea typeface="幼圆"/>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小清新文艺花瓣模板</Template>
  <Company/>
  <PresentationFormat>宽屏</PresentationFormat>
  <Paragraphs>200</Paragraphs>
  <Slides>29</Slides>
  <Notes>3</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29</vt:i4>
      </vt:variant>
    </vt:vector>
  </HeadingPairs>
  <TitlesOfParts>
    <vt:vector baseType="lpstr" size="43">
      <vt:lpstr>Arial</vt:lpstr>
      <vt:lpstr>等线 Light</vt:lpstr>
      <vt:lpstr>微软雅黑</vt:lpstr>
      <vt:lpstr>等线</vt:lpstr>
      <vt:lpstr>幼圆</vt:lpstr>
      <vt:lpstr>Tempus Sans ITC</vt:lpstr>
      <vt:lpstr>Wingdings 2</vt:lpstr>
      <vt:lpstr>Calibri</vt:lpstr>
      <vt:lpstr>宋体</vt:lpstr>
      <vt:lpstr>Times New Roman</vt:lpstr>
      <vt:lpstr>Wingdings</vt:lpstr>
      <vt:lpstr>Bernard MT Condensed</vt:lpstr>
      <vt:lpstr>Meiryo</vt:lpstr>
      <vt:lpstr>A000120141119A01PPBG</vt:lpstr>
      <vt:lpstr>老师课件期末教学总结小清新模板</vt:lpstr>
      <vt:lpstr>PowerPoint Presentation</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4</cp:revision>
  <dcterms:created xsi:type="dcterms:W3CDTF">2018-07-04T03:23:00Z</dcterms:created>
  <dcterms:modified xsi:type="dcterms:W3CDTF">2023-05-08T03:42:07Z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