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4a" ContentType="audi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sldIdLst>
    <p:sldId id="364" r:id="rId4"/>
    <p:sldId id="371" r:id="rId5"/>
    <p:sldId id="365" r:id="rId6"/>
    <p:sldId id="300" r:id="rId7"/>
    <p:sldId id="275" r:id="rId8"/>
    <p:sldId id="369" r:id="rId9"/>
    <p:sldId id="323" r:id="rId10"/>
    <p:sldId id="263" r:id="rId11"/>
    <p:sldId id="320" r:id="rId12"/>
    <p:sldId id="328" r:id="rId13"/>
    <p:sldId id="340" r:id="rId14"/>
    <p:sldId id="372" r:id="rId15"/>
    <p:sldId id="310" r:id="rId16"/>
    <p:sldId id="267" r:id="rId17"/>
    <p:sldId id="261" r:id="rId18"/>
    <p:sldId id="326" r:id="rId19"/>
    <p:sldId id="327" r:id="rId20"/>
    <p:sldId id="316" r:id="rId21"/>
    <p:sldId id="295" r:id="rId22"/>
    <p:sldId id="373" r:id="rId23"/>
    <p:sldId id="346" r:id="rId24"/>
    <p:sldId id="347" r:id="rId25"/>
    <p:sldId id="311" r:id="rId26"/>
    <p:sldId id="345" r:id="rId27"/>
    <p:sldId id="321" r:id="rId28"/>
    <p:sldId id="374" r:id="rId29"/>
    <p:sldId id="332" r:id="rId30"/>
    <p:sldId id="256" r:id="rId31"/>
    <p:sldId id="313" r:id="rId32"/>
    <p:sldId id="309" r:id="rId33"/>
    <p:sldId id="322" r:id="rId34"/>
    <p:sldId id="370" r:id="rId35"/>
    <p:sldId id="403" r:id="rId36"/>
    <p:sldId id="436" r:id="rId37"/>
  </p:sldIdLst>
  <p:sldSz cx="12192000" cy="6858000"/>
  <p:notesSz cx="6858000" cy="9144000"/>
  <p:custDataLst>
    <p:tags r:id="rId38"/>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2" autoAdjust="0"/>
    <p:restoredTop sz="94660"/>
  </p:normalViewPr>
  <p:slideViewPr>
    <p:cSldViewPr>
      <p:cViewPr varScale="1">
        <p:scale>
          <a:sx n="53" d="100"/>
          <a:sy n="53" d="100"/>
        </p:scale>
        <p:origin x="984" y="78"/>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63.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E3CDE-72A8-4BCE-8D8E-0AD93353D27B}"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83835-5FA0-4497-8FBE-4A089E5F9A3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A7C601C-FD21-434A-A486-83A55A8B2E32}" type="datetimeFigureOut">
              <a:rPr lang="zh-CN" altLang="en-US" smtClean="0"/>
              <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b="5875"/>
          <a:stretch>
            <a:fillRect/>
          </a:stretch>
        </p:blipFill>
        <p:spPr>
          <a:xfrm>
            <a:off x="0" y="0"/>
            <a:ext cx="12206152" cy="6885384"/>
          </a:xfrm>
          <a:prstGeom prst="rect">
            <a:avLst/>
          </a:prstGeom>
        </p:spPr>
      </p:pic>
      <p:sp>
        <p:nvSpPr>
          <p:cNvPr id="2" name="矩形 1"/>
          <p:cNvSpPr/>
          <p:nvPr userDrawn="1"/>
        </p:nvSpPr>
        <p:spPr>
          <a:xfrm>
            <a:off x="0" y="0"/>
            <a:ext cx="12192000"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A7C601C-FD21-434A-A486-83A55A8B2E32}" type="datetimeFigureOut">
              <a:rPr lang="zh-CN" altLang="en-US" smtClean="0"/>
              <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b="5875"/>
          <a:stretch>
            <a:fillRect/>
          </a:stretch>
        </p:blipFill>
        <p:spPr>
          <a:xfrm>
            <a:off x="0" y="0"/>
            <a:ext cx="12192000" cy="6885384"/>
          </a:xfrm>
          <a:prstGeom prst="rect">
            <a:avLst/>
          </a:prstGeom>
        </p:spPr>
      </p:pic>
      <p:sp>
        <p:nvSpPr>
          <p:cNvPr id="2" name="矩形 1"/>
          <p:cNvSpPr/>
          <p:nvPr userDrawn="1"/>
        </p:nvSpPr>
        <p:spPr>
          <a:xfrm>
            <a:off x="0" y="0"/>
            <a:ext cx="12192000" cy="6858000"/>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bg>
      <p:bgPr>
        <a:pattFill prst="lgGrid">
          <a:fgClr>
            <a:schemeClr val="bg1">
              <a:lumMod val="95000"/>
            </a:schemeClr>
          </a:fgClr>
          <a:bgClr>
            <a:schemeClr val="bg1"/>
          </a:bgClr>
        </a:patt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A7C601C-FD21-434A-A486-83A55A8B2E32}" type="datetimeFigureOut">
              <a:rPr lang="zh-CN" altLang="en-US" smtClean="0"/>
              <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
            </a:fld>
            <a:endParaRPr lang="zh-CN" altLang="en-US"/>
          </a:p>
        </p:txBody>
      </p:sp>
      <p:pic>
        <p:nvPicPr>
          <p:cNvPr id="8" name="图片 7"/>
          <p:cNvPicPr>
            <a:picLocks noChangeAspect="1"/>
          </p:cNvPicPr>
          <p:nvPr userDrawn="1"/>
        </p:nvPicPr>
        <p:blipFill>
          <a:blip r:embed="rId1"/>
          <a:stretch>
            <a:fillRect/>
          </a:stretch>
        </p:blipFill>
        <p:spPr>
          <a:xfrm>
            <a:off x="0" y="2212926"/>
            <a:ext cx="12192000" cy="4645074"/>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bg>
      <p:bgPr>
        <a:pattFill prst="lgGrid">
          <a:fgClr>
            <a:schemeClr val="bg1">
              <a:lumMod val="95000"/>
            </a:schemeClr>
          </a:fgClr>
          <a:bgClr>
            <a:schemeClr val="bg1"/>
          </a:bgClr>
        </a:patt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A7C601C-FD21-434A-A486-83A55A8B2E32}" type="datetimeFigureOut">
              <a:rPr lang="zh-CN" altLang="en-US" smtClean="0"/>
              <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5D2D5B-3EED-41BA-94D9-90B1F1B196B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slideLayout" Target="../slideLayouts/slideLayout1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A7C601C-FD21-434A-A486-83A55A8B2E32}" type="datetimeFigureOut">
              <a:rPr lang="zh-CN" altLang="en-US" smtClean="0"/>
              <a:t/>
            </a:fld>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AEC3CBB-3DD3-44D7-A6CB-12C5A9732C6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png" /><Relationship Id="rId5" Type="http://schemas.microsoft.com/office/2007/relationships/media" Target="../media/media1.m4a" /><Relationship Id="rId6" Type="http://schemas.microsoft.com/office/2007/relationships/media" Target="../media/media1.m4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8.png" /><Relationship Id="rId4" Type="http://schemas.openxmlformats.org/officeDocument/2006/relationships/image" Target="../media/image1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png" /><Relationship Id="rId6" Type="http://schemas.microsoft.com/office/2007/relationships/hdphoto" Target="../media/image24.wdp" /><Relationship Id="rId7" Type="http://schemas.openxmlformats.org/officeDocument/2006/relationships/image" Target="../media/image25.jpeg" /><Relationship Id="rId8" Type="http://schemas.openxmlformats.org/officeDocument/2006/relationships/image" Target="../media/image26.jpeg" /><Relationship Id="rId9" Type="http://schemas.openxmlformats.org/officeDocument/2006/relationships/image" Target="../media/image2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6.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2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4.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62.xml" /><Relationship Id="rId2" Type="http://schemas.openxmlformats.org/officeDocument/2006/relationships/notesSlide" Target="../notesSlides/notesSlide3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9.png" /><Relationship Id="rId8" Type="http://schemas.openxmlformats.org/officeDocument/2006/relationships/tags" Target="../tags/tag61.xml" /><Relationship Id="rId9" Type="http://schemas.openxmlformats.org/officeDocument/2006/relationships/image" Target="../media/image30.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2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1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l="9394" r="2596" b="30430"/>
          <a:stretch>
            <a:fillRect/>
          </a:stretch>
        </p:blipFill>
        <p:spPr>
          <a:xfrm>
            <a:off x="-17659" y="3371621"/>
            <a:ext cx="12209660" cy="3486379"/>
          </a:xfrm>
          <a:prstGeom prst="rect">
            <a:avLst/>
          </a:prstGeom>
        </p:spPr>
      </p:pic>
      <p:sp>
        <p:nvSpPr>
          <p:cNvPr id="4" name="文本框 3"/>
          <p:cNvSpPr txBox="1"/>
          <p:nvPr/>
        </p:nvSpPr>
        <p:spPr>
          <a:xfrm>
            <a:off x="755176" y="4889320"/>
            <a:ext cx="10681648" cy="1015663"/>
          </a:xfrm>
          <a:prstGeom prst="rect">
            <a:avLst/>
          </a:prstGeom>
          <a:noFill/>
          <a:effectLst/>
        </p:spPr>
        <p:txBody>
          <a:bodyPr wrap="square" rtlCol="0">
            <a:spAutoFit/>
          </a:bodyPr>
          <a:lstStyle/>
          <a:p>
            <a:pPr algn="ctr"/>
            <a:r>
              <a:rPr lang="zh-CN" altLang="en-US" sz="6000" b="1" spc="300">
                <a:solidFill>
                  <a:schemeClr val="bg1"/>
                </a:solidFill>
                <a:effectLst>
                  <a:outerShdw blurRad="279400" dist="38100" dir="2700000" sx="99000" sy="99000" algn="tl" rotWithShape="0">
                    <a:srgbClr val="000000">
                      <a:alpha val="82000"/>
                    </a:srgbClr>
                  </a:outerShdw>
                </a:effectLst>
                <a:latin typeface="微软雅黑" panose="020b0503020204020204" pitchFamily="34" charset="-122"/>
                <a:ea typeface="微软雅黑" panose="020b0503020204020204" pitchFamily="34" charset="-122"/>
                <a:cs typeface="Arial" panose="020b0604020202020204" pitchFamily="34" charset="0"/>
              </a:rPr>
              <a:t>大数据</a:t>
            </a:r>
            <a:r>
              <a:rPr lang="en-US" altLang="zh-CN" sz="6000" b="1" spc="300">
                <a:solidFill>
                  <a:schemeClr val="bg1"/>
                </a:solidFill>
                <a:effectLst>
                  <a:outerShdw blurRad="279400" dist="38100" dir="2700000" sx="99000" sy="99000" algn="tl" rotWithShape="0">
                    <a:srgbClr val="000000">
                      <a:alpha val="82000"/>
                    </a:srgbClr>
                  </a:outerShdw>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6000" b="1" spc="300">
                <a:solidFill>
                  <a:schemeClr val="bg1"/>
                </a:solidFill>
                <a:effectLst>
                  <a:outerShdw blurRad="279400" dist="38100" dir="2700000" sx="99000" sy="99000" algn="tl" rotWithShape="0">
                    <a:srgbClr val="000000">
                      <a:alpha val="82000"/>
                    </a:srgbClr>
                  </a:outerShdw>
                </a:effectLst>
                <a:latin typeface="微软雅黑" panose="020b0503020204020204" pitchFamily="34" charset="-122"/>
                <a:ea typeface="微软雅黑" panose="020b0503020204020204" pitchFamily="34" charset="-122"/>
                <a:cs typeface="Arial" panose="020b0604020202020204" pitchFamily="34" charset="0"/>
              </a:rPr>
              <a:t>互联网科技</a:t>
            </a:r>
            <a:r>
              <a:rPr lang="en-US" altLang="zh-CN" sz="6000" b="1" spc="300">
                <a:solidFill>
                  <a:schemeClr val="bg1"/>
                </a:solidFill>
                <a:effectLst>
                  <a:outerShdw blurRad="279400" dist="38100" dir="2700000" sx="99000" sy="99000" algn="tl" rotWithShape="0">
                    <a:srgbClr val="000000">
                      <a:alpha val="82000"/>
                    </a:srgbClr>
                  </a:outerShdw>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6000" b="1" spc="300">
                <a:solidFill>
                  <a:schemeClr val="bg1"/>
                </a:solidFill>
                <a:effectLst>
                  <a:outerShdw blurRad="279400" dist="38100" dir="2700000" sx="99000" sy="99000" algn="tl" rotWithShape="0">
                    <a:srgbClr val="000000">
                      <a:alpha val="82000"/>
                    </a:srgbClr>
                  </a:outerShdw>
                </a:effectLst>
                <a:latin typeface="微软雅黑" panose="020b0503020204020204" pitchFamily="34" charset="-122"/>
                <a:ea typeface="微软雅黑" panose="020b0503020204020204" pitchFamily="34" charset="-122"/>
                <a:cs typeface="Arial" panose="020b0604020202020204" pitchFamily="34" charset="0"/>
              </a:rPr>
              <a:t>云计算</a:t>
            </a:r>
            <a:endParaRPr lang="zh-CN" altLang="en-US" sz="6000" b="1">
              <a:gradFill>
                <a:gsLst>
                  <a:gs pos="0">
                    <a:srgbClr val="00B0F0"/>
                  </a:gs>
                  <a:gs pos="100000">
                    <a:schemeClr val="accent1">
                      <a:lumMod val="75000"/>
                    </a:schemeClr>
                  </a:gs>
                </a:gsLst>
                <a:lin ang="5400000" scaled="1"/>
              </a:gradFill>
              <a:effectLst>
                <a:outerShdw blurRad="279400" dist="38100" dir="2700000" sx="99000" sy="99000" algn="tl" rotWithShape="0">
                  <a:srgbClr val="000000">
                    <a:alpha val="82000"/>
                  </a:srgbClr>
                </a:outerShdw>
              </a:effectLst>
              <a:cs typeface="+mn-ea"/>
              <a:sym typeface="+mn-lt"/>
            </a:endParaRPr>
          </a:p>
        </p:txBody>
      </p:sp>
      <p:sp>
        <p:nvSpPr>
          <p:cNvPr id="5" name="文本框 4"/>
          <p:cNvSpPr txBox="1"/>
          <p:nvPr/>
        </p:nvSpPr>
        <p:spPr>
          <a:xfrm>
            <a:off x="3202380" y="5877272"/>
            <a:ext cx="5787242" cy="400110"/>
          </a:xfrm>
          <a:prstGeom prst="rect">
            <a:avLst/>
          </a:prstGeom>
          <a:noFill/>
          <a:effectLst>
            <a:outerShdw blurRad="812800" dist="38100" dir="8100000" algn="tr" rotWithShape="0">
              <a:prstClr val="black">
                <a:alpha val="40000"/>
              </a:prstClr>
            </a:outerShdw>
          </a:effectLst>
        </p:spPr>
        <p:txBody>
          <a:bodyPr wrap="square" rtlCol="0">
            <a:spAutoFit/>
          </a:bodyPr>
          <a:lstStyle/>
          <a:p>
            <a:pPr algn="ctr"/>
            <a:r>
              <a:rPr lang="zh-CN" altLang="en-US" sz="2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Open Sans" panose="020b0606030504020204" pitchFamily="34" charset="0"/>
                <a:sym typeface="News Gothic MT" charset="0"/>
              </a:rPr>
              <a:t>前端业务应用和大数据分析通用设计</a:t>
            </a:r>
            <a:endParaRPr lang="zh-CN" altLang="en-US" sz="2000" b="1">
              <a:solidFill>
                <a:schemeClr val="bg1"/>
              </a:solidFill>
              <a:effectLst>
                <a:outerShdw blurRad="38100" dist="38100" dir="2700000" algn="tl">
                  <a:srgbClr val="000000">
                    <a:alpha val="43137"/>
                  </a:srgbClr>
                </a:outerShdw>
              </a:effectLst>
            </a:endParaRPr>
          </a:p>
        </p:txBody>
      </p:sp>
      <p:pic>
        <p:nvPicPr>
          <p:cNvPr id="6" name="科技风">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0" y="-891480"/>
            <a:ext cx="609600" cy="609600"/>
          </a:xfrm>
          <a:prstGeom prst="rect">
            <a:avLst/>
          </a:prstGeom>
        </p:spPr>
      </p:pic>
      <p:sp>
        <p:nvSpPr>
          <p:cNvPr id="11" name="等腰三角形 10"/>
          <p:cNvSpPr/>
          <p:nvPr/>
        </p:nvSpPr>
        <p:spPr>
          <a:xfrm rot="5400000">
            <a:off x="-84595" y="4809739"/>
            <a:ext cx="1226636" cy="1057446"/>
          </a:xfrm>
          <a:prstGeom prst="triangle">
            <a:avLst/>
          </a:prstGeom>
          <a:solidFill>
            <a:srgbClr val="00AE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flipH="1" flipV="1">
            <a:off x="11064111" y="4809739"/>
            <a:ext cx="1226636" cy="1057446"/>
          </a:xfrm>
          <a:prstGeom prst="triangle">
            <a:avLst/>
          </a:prstGeom>
          <a:solidFill>
            <a:srgbClr val="00AE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8" presetID="2" presetClass="entr" presetSubtype="2" fill="hold" grpId="0" nodeType="withEffect">
                                  <p:stCondLst>
                                    <p:cond delay="50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250"/>
                                        <p:tgtEl>
                                          <p:spTgt spid="3"/>
                                        </p:tgtEl>
                                      </p:cBhvr>
                                    </p:animEffect>
                                  </p:childTnLst>
                                </p:cTn>
                              </p:par>
                              <p:par>
                                <p:cTn id="27" presetID="6" presetClass="emph" presetSubtype="0" fill="hold" nodeType="withEffect">
                                  <p:stCondLst>
                                    <p:cond delay="1000"/>
                                  </p:stCondLst>
                                  <p:childTnLst>
                                    <p:animScale>
                                      <p:cBhvr>
                                        <p:cTn id="28" dur="2000" fill="hold"/>
                                        <p:tgtEl>
                                          <p:spTgt spid="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bldLst>
      <p:bldP spid="4" grpId="0"/>
      <p:bldP spid="5" grpId="0"/>
      <p:bldP spid="11" grpId="0" animBg="1"/>
      <p:bldP spid="12"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9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31" name="矩形 30"/>
          <p:cNvSpPr/>
          <p:nvPr/>
        </p:nvSpPr>
        <p:spPr>
          <a:xfrm>
            <a:off x="1960861" y="1682887"/>
            <a:ext cx="3594119" cy="3708060"/>
          </a:xfrm>
          <a:prstGeom prst="rect">
            <a:avLst/>
          </a:prstGeom>
          <a:blipFill dpi="0" rotWithShape="0">
            <a:blip r:embed="rId3"/>
            <a:stretch>
              <a:fillRect/>
            </a:stretch>
          </a:blipFill>
          <a:ln w="152400">
            <a:solidFill>
              <a:srgbClr val="23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29"/>
          <p:cNvSpPr>
            <a:spLocks noChangeArrowheads="1"/>
          </p:cNvSpPr>
          <p:nvPr/>
        </p:nvSpPr>
        <p:spPr bwMode="auto">
          <a:xfrm>
            <a:off x="5013261" y="2333439"/>
            <a:ext cx="1675260" cy="1403639"/>
          </a:xfrm>
          <a:prstGeom prst="rect">
            <a:avLst/>
          </a:prstGeom>
          <a:noFill/>
          <a:ln w="22225">
            <a:solidFill>
              <a:srgbClr val="2378C2"/>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33" name="文本框 32"/>
          <p:cNvSpPr txBox="1"/>
          <p:nvPr/>
        </p:nvSpPr>
        <p:spPr>
          <a:xfrm>
            <a:off x="5850891" y="2524896"/>
            <a:ext cx="2287999" cy="646331"/>
          </a:xfrm>
          <a:prstGeom prst="rect">
            <a:avLst/>
          </a:prstGeom>
          <a:noFill/>
        </p:spPr>
        <p:txBody>
          <a:bodyPr wrap="none" rtlCol="0">
            <a:spAutoFit/>
          </a:bodyPr>
          <a:lstStyle/>
          <a:p>
            <a:r>
              <a:rPr lang="en-US" altLang="zh-CN" sz="3600" b="1" i="1">
                <a:solidFill>
                  <a:schemeClr val="bg1"/>
                </a:solidFill>
                <a:latin typeface="Arial" panose="020b0604020202020204" pitchFamily="34" charset="0"/>
                <a:cs typeface="Arial" panose="020b0604020202020204" pitchFamily="34" charset="0"/>
              </a:rPr>
              <a:t>Your Title</a:t>
            </a:r>
            <a:endParaRPr lang="zh-CN" altLang="en-US" sz="3600" b="1" i="1">
              <a:solidFill>
                <a:schemeClr val="bg1"/>
              </a:solidFill>
              <a:latin typeface="Arial" panose="020b0604020202020204" pitchFamily="34" charset="0"/>
              <a:cs typeface="Arial" panose="020b0604020202020204" pitchFamily="34" charset="0"/>
            </a:endParaRPr>
          </a:p>
        </p:txBody>
      </p:sp>
      <p:sp>
        <p:nvSpPr>
          <p:cNvPr id="34" name="文本框 33"/>
          <p:cNvSpPr txBox="1"/>
          <p:nvPr/>
        </p:nvSpPr>
        <p:spPr>
          <a:xfrm>
            <a:off x="5880779" y="3959156"/>
            <a:ext cx="5356498" cy="1040285"/>
          </a:xfrm>
          <a:prstGeom prst="rect">
            <a:avLst/>
          </a:prstGeom>
          <a:noFill/>
        </p:spPr>
        <p:txBody>
          <a:bodyPr wrap="square" rtlCol="0">
            <a:spAutoFit/>
          </a:bodyPr>
          <a:lstStyle/>
          <a:p>
            <a:pPr>
              <a:lnSpc>
                <a:spcPct val="110000"/>
              </a:lnSpc>
            </a:pPr>
            <a:r>
              <a:rPr lang="en-US" altLang="zh-CN" sz="1400">
                <a:solidFill>
                  <a:schemeClr val="bg1"/>
                </a:solidFill>
                <a:latin typeface="Calibri" panose="020f0502020204030204" pitchFamily="34" charset="0"/>
              </a:rPr>
              <a:t>It is not difficult to imagine a world short of ambition. It would probably be a kinder world: with out demands, probably be a kinder  without abrasions. People would have time for reflection. Insert you awesome clever slogan or theme . </a:t>
            </a:r>
            <a:endParaRPr lang="zh-CN" altLang="en-US" sz="1400">
              <a:solidFill>
                <a:schemeClr val="bg1"/>
              </a:solidFill>
              <a:latin typeface="Calibri" panose="020f0502020204030204" pitchFamily="34" charset="0"/>
            </a:endParaRPr>
          </a:p>
        </p:txBody>
      </p:sp>
      <p:sp>
        <p:nvSpPr>
          <p:cNvPr id="35" name="文本框 34"/>
          <p:cNvSpPr txBox="1"/>
          <p:nvPr/>
        </p:nvSpPr>
        <p:spPr>
          <a:xfrm>
            <a:off x="5850891" y="3136664"/>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a:solidFill>
                  <a:schemeClr val="bg1"/>
                </a:solidFill>
              </a:rPr>
              <a:t>Insert you awesome clever slogan or awesome clever slogan or theme in this you awesome clever .</a:t>
            </a:r>
            <a:endParaRPr lang="zh-CN" altLang="en-US" b="1">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500"/>
                                        <p:tgtEl>
                                          <p:spTgt spid="31"/>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90"/>
                                          </p:val>
                                        </p:tav>
                                        <p:tav tm="100000">
                                          <p:val>
                                            <p:fltVal val="0"/>
                                          </p:val>
                                        </p:tav>
                                      </p:tavLst>
                                    </p:anim>
                                    <p:animEffect transition="in" filter="fade">
                                      <p:cBhvr>
                                        <p:cTn id="22" dur="500"/>
                                        <p:tgtEl>
                                          <p:spTgt spid="32"/>
                                        </p:tgtEl>
                                      </p:cBhvr>
                                    </p:animEffect>
                                  </p:childTnLst>
                                </p:cTn>
                              </p:par>
                            </p:childTnLst>
                          </p:cTn>
                        </p:par>
                        <p:par>
                          <p:cTn id="23" fill="hold" nodeType="afterGroup">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p:tgtEl>
                                          <p:spTgt spid="33"/>
                                        </p:tgtEl>
                                        <p:attrNameLst>
                                          <p:attrName>ppt_y</p:attrName>
                                        </p:attrNameLst>
                                      </p:cBhvr>
                                      <p:tavLst>
                                        <p:tav tm="0">
                                          <p:val>
                                            <p:strVal val="#ppt_y+#ppt_h*1.125000"/>
                                          </p:val>
                                        </p:tav>
                                        <p:tav tm="100000">
                                          <p:val>
                                            <p:strVal val="#ppt_y"/>
                                          </p:val>
                                        </p:tav>
                                      </p:tavLst>
                                    </p:anim>
                                    <p:animEffect transition="in" filter="wipe(up)">
                                      <p:cBhvr>
                                        <p:cTn id="27" dur="500"/>
                                        <p:tgtEl>
                                          <p:spTgt spid="33"/>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31" grpId="0" animBg="1"/>
      <p:bldP spid="32" grpId="0" animBg="1"/>
      <p:bldP spid="33" grpId="0"/>
      <p:bldP spid="34" grpId="0"/>
      <p:bldP spid="3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35"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36" name="椭圆 35"/>
          <p:cNvSpPr/>
          <p:nvPr/>
        </p:nvSpPr>
        <p:spPr>
          <a:xfrm>
            <a:off x="4704064" y="1765284"/>
            <a:ext cx="578307" cy="578307"/>
          </a:xfrm>
          <a:prstGeom prst="ellipse">
            <a:avLst/>
          </a:prstGeom>
          <a:solidFill>
            <a:schemeClr val="bg1">
              <a:alpha val="63000"/>
            </a:scheme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7" name="椭圆 36"/>
          <p:cNvSpPr/>
          <p:nvPr/>
        </p:nvSpPr>
        <p:spPr>
          <a:xfrm>
            <a:off x="10603581" y="4427148"/>
            <a:ext cx="410355" cy="410355"/>
          </a:xfrm>
          <a:prstGeom prst="ellipse">
            <a:avLst/>
          </a:prstGeom>
          <a:solidFill>
            <a:schemeClr val="bg1">
              <a:alpha val="63000"/>
            </a:scheme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8" name="椭圆 37"/>
          <p:cNvSpPr/>
          <p:nvPr/>
        </p:nvSpPr>
        <p:spPr>
          <a:xfrm>
            <a:off x="6377517" y="5230284"/>
            <a:ext cx="612563" cy="612563"/>
          </a:xfrm>
          <a:prstGeom prst="ellipse">
            <a:avLst/>
          </a:prstGeom>
          <a:solidFill>
            <a:schemeClr val="bg1">
              <a:alpha val="63000"/>
            </a:scheme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9" name="椭圆 38"/>
          <p:cNvSpPr/>
          <p:nvPr/>
        </p:nvSpPr>
        <p:spPr>
          <a:xfrm>
            <a:off x="1845735" y="4881035"/>
            <a:ext cx="625685" cy="625685"/>
          </a:xfrm>
          <a:prstGeom prst="ellipse">
            <a:avLst/>
          </a:prstGeom>
          <a:solidFill>
            <a:schemeClr val="bg1">
              <a:alpha val="63000"/>
            </a:scheme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70" name="组合 69"/>
          <p:cNvGrpSpPr/>
          <p:nvPr/>
        </p:nvGrpSpPr>
        <p:grpSpPr>
          <a:xfrm>
            <a:off x="875635" y="1866235"/>
            <a:ext cx="2810149" cy="2810149"/>
            <a:chOff x="656726" y="1399676"/>
            <a:chExt cx="2107612" cy="2107612"/>
          </a:xfrm>
        </p:grpSpPr>
        <p:sp>
          <p:nvSpPr>
            <p:cNvPr id="71" name="椭圆 70"/>
            <p:cNvSpPr/>
            <p:nvPr/>
          </p:nvSpPr>
          <p:spPr>
            <a:xfrm>
              <a:off x="656726" y="1399676"/>
              <a:ext cx="2107612" cy="2107612"/>
            </a:xfrm>
            <a:prstGeom prst="ellipse">
              <a:avLst/>
            </a:prstGeom>
            <a:noFill/>
            <a:ln w="3175" cap="flat" cmpd="sng" algn="ctr">
              <a:solidFill>
                <a:schemeClr val="bg1">
                  <a:alpha val="30000"/>
                </a:scheme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2" name="Freeform 9"/>
            <p:cNvSpPr>
              <a:spLocks noEditPoints="1"/>
            </p:cNvSpPr>
            <p:nvPr/>
          </p:nvSpPr>
          <p:spPr bwMode="auto">
            <a:xfrm>
              <a:off x="1407670" y="1704851"/>
              <a:ext cx="606120" cy="664970"/>
            </a:xfrm>
            <a:custGeom>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73" name="文本框 66"/>
            <p:cNvSpPr txBox="1">
              <a:spLocks noChangeArrowheads="1"/>
            </p:cNvSpPr>
            <p:nvPr/>
          </p:nvSpPr>
          <p:spPr bwMode="auto">
            <a:xfrm>
              <a:off x="890906" y="2465070"/>
              <a:ext cx="161544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ts val="900"/>
                </a:lnSpc>
                <a:spcBef>
                  <a:spcPct val="0"/>
                </a:spcBef>
                <a:spcAft>
                  <a:spcPct val="0"/>
                </a:spcAft>
                <a:buClrTx/>
                <a:buSzTx/>
                <a:buFontTx/>
                <a:buNone/>
                <a:defRPr/>
              </a:pPr>
              <a:r>
                <a:rPr kumimoji="0" lang="en-US" altLang="zh-CN"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4" name="组合 73"/>
          <p:cNvGrpSpPr/>
          <p:nvPr/>
        </p:nvGrpSpPr>
        <p:grpSpPr>
          <a:xfrm>
            <a:off x="2975113" y="3337416"/>
            <a:ext cx="2527768" cy="2524904"/>
            <a:chOff x="2231335" y="2503062"/>
            <a:chExt cx="1895826" cy="1893678"/>
          </a:xfrm>
        </p:grpSpPr>
        <p:sp>
          <p:nvSpPr>
            <p:cNvPr id="75" name="椭圆 74"/>
            <p:cNvSpPr/>
            <p:nvPr/>
          </p:nvSpPr>
          <p:spPr>
            <a:xfrm>
              <a:off x="2231335" y="2503062"/>
              <a:ext cx="1895826" cy="1893678"/>
            </a:xfrm>
            <a:prstGeom prst="ellipse">
              <a:avLst/>
            </a:prstGeom>
            <a:noFill/>
            <a:ln w="3175" cap="flat" cmpd="sng" algn="ctr">
              <a:solidFill>
                <a:schemeClr val="bg1">
                  <a:alpha val="20000"/>
                </a:scheme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6" name="Freeform 25"/>
            <p:cNvSpPr>
              <a:spLocks noEditPoints="1"/>
            </p:cNvSpPr>
            <p:nvPr/>
          </p:nvSpPr>
          <p:spPr bwMode="auto">
            <a:xfrm>
              <a:off x="2941446" y="2847850"/>
              <a:ext cx="490364" cy="588770"/>
            </a:xfrm>
            <a:custGeom>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77" name="文本框 76"/>
            <p:cNvSpPr txBox="1">
              <a:spLocks noChangeArrowheads="1"/>
            </p:cNvSpPr>
            <p:nvPr/>
          </p:nvSpPr>
          <p:spPr bwMode="auto">
            <a:xfrm>
              <a:off x="2376806" y="3501390"/>
              <a:ext cx="161544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ts val="900"/>
                </a:lnSpc>
                <a:spcBef>
                  <a:spcPct val="0"/>
                </a:spcBef>
                <a:spcAft>
                  <a:spcPct val="0"/>
                </a:spcAft>
                <a:buClrTx/>
                <a:buSzTx/>
                <a:buFontTx/>
                <a:buNone/>
                <a:defRPr/>
              </a:pPr>
              <a:r>
                <a:rPr kumimoji="0" lang="en-US" altLang="zh-CN"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8" name="组合 77"/>
          <p:cNvGrpSpPr/>
          <p:nvPr/>
        </p:nvGrpSpPr>
        <p:grpSpPr>
          <a:xfrm>
            <a:off x="4987716" y="2058672"/>
            <a:ext cx="2899405" cy="2899408"/>
            <a:chOff x="3740787" y="1544004"/>
            <a:chExt cx="2174554" cy="2174556"/>
          </a:xfrm>
        </p:grpSpPr>
        <p:sp>
          <p:nvSpPr>
            <p:cNvPr id="79" name="椭圆 78"/>
            <p:cNvSpPr/>
            <p:nvPr/>
          </p:nvSpPr>
          <p:spPr>
            <a:xfrm>
              <a:off x="3740787" y="1544004"/>
              <a:ext cx="2174554" cy="2174556"/>
            </a:xfrm>
            <a:prstGeom prst="ellipse">
              <a:avLst/>
            </a:prstGeom>
            <a:noFill/>
            <a:ln w="3175" cap="flat" cmpd="sng" algn="ctr">
              <a:solidFill>
                <a:schemeClr val="bg1">
                  <a:alpha val="20000"/>
                </a:scheme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0" name="Freeform 5"/>
            <p:cNvSpPr>
              <a:spLocks noEditPoints="1"/>
            </p:cNvSpPr>
            <p:nvPr/>
          </p:nvSpPr>
          <p:spPr bwMode="auto">
            <a:xfrm>
              <a:off x="4555966" y="1841062"/>
              <a:ext cx="581098" cy="544948"/>
            </a:xfrm>
            <a:custGeom>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5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1" name="文本框 66"/>
            <p:cNvSpPr txBox="1">
              <a:spLocks noChangeArrowheads="1"/>
            </p:cNvSpPr>
            <p:nvPr/>
          </p:nvSpPr>
          <p:spPr bwMode="auto">
            <a:xfrm>
              <a:off x="4060826" y="2495550"/>
              <a:ext cx="161544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ts val="900"/>
                </a:lnSpc>
                <a:spcBef>
                  <a:spcPct val="0"/>
                </a:spcBef>
                <a:spcAft>
                  <a:spcPct val="0"/>
                </a:spcAft>
                <a:buClrTx/>
                <a:buSzTx/>
                <a:buFontTx/>
                <a:buNone/>
                <a:defRPr/>
              </a:pPr>
              <a:r>
                <a:rPr kumimoji="0" lang="en-US" altLang="zh-CN"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2" name="组合 81"/>
          <p:cNvGrpSpPr/>
          <p:nvPr/>
        </p:nvGrpSpPr>
        <p:grpSpPr>
          <a:xfrm>
            <a:off x="7060356" y="3704592"/>
            <a:ext cx="2614925" cy="2614928"/>
            <a:chOff x="5295267" y="2778444"/>
            <a:chExt cx="1961194" cy="1961196"/>
          </a:xfrm>
        </p:grpSpPr>
        <p:sp>
          <p:nvSpPr>
            <p:cNvPr id="83" name="椭圆 82"/>
            <p:cNvSpPr/>
            <p:nvPr/>
          </p:nvSpPr>
          <p:spPr>
            <a:xfrm>
              <a:off x="5295267" y="2778444"/>
              <a:ext cx="1961194" cy="1961196"/>
            </a:xfrm>
            <a:prstGeom prst="ellipse">
              <a:avLst/>
            </a:prstGeom>
            <a:noFill/>
            <a:ln w="3175" cap="flat" cmpd="sng" algn="ctr">
              <a:solidFill>
                <a:schemeClr val="bg1">
                  <a:alpha val="20000"/>
                </a:scheme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4" name="Freeform 17"/>
            <p:cNvSpPr>
              <a:spLocks noEditPoints="1"/>
            </p:cNvSpPr>
            <p:nvPr/>
          </p:nvSpPr>
          <p:spPr bwMode="auto">
            <a:xfrm>
              <a:off x="5955197" y="3146603"/>
              <a:ext cx="598230" cy="549098"/>
            </a:xfrm>
            <a:custGeom>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5" name="文本框 66"/>
            <p:cNvSpPr txBox="1">
              <a:spLocks noChangeArrowheads="1"/>
            </p:cNvSpPr>
            <p:nvPr/>
          </p:nvSpPr>
          <p:spPr bwMode="auto">
            <a:xfrm>
              <a:off x="5485766" y="3806190"/>
              <a:ext cx="161544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ts val="900"/>
                </a:lnSpc>
                <a:spcBef>
                  <a:spcPct val="0"/>
                </a:spcBef>
                <a:spcAft>
                  <a:spcPct val="0"/>
                </a:spcAft>
                <a:buClrTx/>
                <a:buSzTx/>
                <a:buFontTx/>
                <a:buNone/>
                <a:defRPr/>
              </a:pPr>
              <a:r>
                <a:rPr kumimoji="0" lang="en-US" altLang="zh-CN"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6" name="组合 85"/>
          <p:cNvGrpSpPr/>
          <p:nvPr/>
        </p:nvGrpSpPr>
        <p:grpSpPr>
          <a:xfrm>
            <a:off x="8384965" y="1647616"/>
            <a:ext cx="2853264" cy="2853264"/>
            <a:chOff x="6288724" y="1235712"/>
            <a:chExt cx="2139948" cy="2139948"/>
          </a:xfrm>
        </p:grpSpPr>
        <p:sp>
          <p:nvSpPr>
            <p:cNvPr id="87" name="椭圆 86"/>
            <p:cNvSpPr/>
            <p:nvPr/>
          </p:nvSpPr>
          <p:spPr>
            <a:xfrm>
              <a:off x="6288724" y="1235712"/>
              <a:ext cx="2139948" cy="2139948"/>
            </a:xfrm>
            <a:prstGeom prst="ellipse">
              <a:avLst/>
            </a:prstGeom>
            <a:noFill/>
            <a:ln w="3175" cap="flat" cmpd="sng" algn="ctr">
              <a:solidFill>
                <a:schemeClr val="bg1">
                  <a:alpha val="40000"/>
                </a:scheme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8" name="Freeform 21"/>
            <p:cNvSpPr>
              <a:spLocks noEditPoints="1"/>
            </p:cNvSpPr>
            <p:nvPr/>
          </p:nvSpPr>
          <p:spPr bwMode="auto">
            <a:xfrm>
              <a:off x="7083894" y="1598170"/>
              <a:ext cx="542700" cy="543050"/>
            </a:xfrm>
            <a:custGeom>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9" name="文本框 66"/>
            <p:cNvSpPr txBox="1">
              <a:spLocks noChangeArrowheads="1"/>
            </p:cNvSpPr>
            <p:nvPr/>
          </p:nvSpPr>
          <p:spPr bwMode="auto">
            <a:xfrm>
              <a:off x="6598286" y="2266950"/>
              <a:ext cx="161544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ts val="900"/>
                </a:lnSpc>
                <a:spcBef>
                  <a:spcPct val="0"/>
                </a:spcBef>
                <a:spcAft>
                  <a:spcPct val="0"/>
                </a:spcAft>
                <a:buClrTx/>
                <a:buSzTx/>
                <a:buFontTx/>
                <a:buNone/>
                <a:defRPr/>
              </a:pPr>
              <a:r>
                <a:rPr kumimoji="0" lang="en-US" altLang="zh-CN"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 presetClass="entr" presetSubtype="1"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2000" fill="hold"/>
                                        <p:tgtEl>
                                          <p:spTgt spid="70"/>
                                        </p:tgtEl>
                                        <p:attrNameLst>
                                          <p:attrName>ppt_x</p:attrName>
                                        </p:attrNameLst>
                                      </p:cBhvr>
                                      <p:tavLst>
                                        <p:tav tm="0">
                                          <p:val>
                                            <p:strVal val="#ppt_x"/>
                                          </p:val>
                                        </p:tav>
                                        <p:tav tm="100000">
                                          <p:val>
                                            <p:strVal val="#ppt_x"/>
                                          </p:val>
                                        </p:tav>
                                      </p:tavLst>
                                    </p:anim>
                                    <p:anim calcmode="lin" valueType="num">
                                      <p:cBhvr additive="base">
                                        <p:cTn id="15" dur="2000" fill="hold"/>
                                        <p:tgtEl>
                                          <p:spTgt spid="70"/>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30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2000" fill="hold"/>
                                        <p:tgtEl>
                                          <p:spTgt spid="74"/>
                                        </p:tgtEl>
                                        <p:attrNameLst>
                                          <p:attrName>ppt_x</p:attrName>
                                        </p:attrNameLst>
                                      </p:cBhvr>
                                      <p:tavLst>
                                        <p:tav tm="0">
                                          <p:val>
                                            <p:strVal val="#ppt_x"/>
                                          </p:val>
                                        </p:tav>
                                        <p:tav tm="100000">
                                          <p:val>
                                            <p:strVal val="#ppt_x"/>
                                          </p:val>
                                        </p:tav>
                                      </p:tavLst>
                                    </p:anim>
                                    <p:anim calcmode="lin" valueType="num">
                                      <p:cBhvr additive="base">
                                        <p:cTn id="19" dur="2000" fill="hold"/>
                                        <p:tgtEl>
                                          <p:spTgt spid="7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10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2000" fill="hold"/>
                                        <p:tgtEl>
                                          <p:spTgt spid="78"/>
                                        </p:tgtEl>
                                        <p:attrNameLst>
                                          <p:attrName>ppt_x</p:attrName>
                                        </p:attrNameLst>
                                      </p:cBhvr>
                                      <p:tavLst>
                                        <p:tav tm="0">
                                          <p:val>
                                            <p:strVal val="#ppt_x"/>
                                          </p:val>
                                        </p:tav>
                                        <p:tav tm="100000">
                                          <p:val>
                                            <p:strVal val="#ppt_x"/>
                                          </p:val>
                                        </p:tav>
                                      </p:tavLst>
                                    </p:anim>
                                    <p:anim calcmode="lin" valueType="num">
                                      <p:cBhvr additive="base">
                                        <p:cTn id="23" dur="2000" fill="hold"/>
                                        <p:tgtEl>
                                          <p:spTgt spid="7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2000" fill="hold"/>
                                        <p:tgtEl>
                                          <p:spTgt spid="86"/>
                                        </p:tgtEl>
                                        <p:attrNameLst>
                                          <p:attrName>ppt_x</p:attrName>
                                        </p:attrNameLst>
                                      </p:cBhvr>
                                      <p:tavLst>
                                        <p:tav tm="0">
                                          <p:val>
                                            <p:strVal val="#ppt_x"/>
                                          </p:val>
                                        </p:tav>
                                        <p:tav tm="100000">
                                          <p:val>
                                            <p:strVal val="#ppt_x"/>
                                          </p:val>
                                        </p:tav>
                                      </p:tavLst>
                                    </p:anim>
                                    <p:anim calcmode="lin" valueType="num">
                                      <p:cBhvr additive="base">
                                        <p:cTn id="27" dur="2000" fill="hold"/>
                                        <p:tgtEl>
                                          <p:spTgt spid="86"/>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300"/>
                                  </p:stCondLst>
                                  <p:childTnLst>
                                    <p:set>
                                      <p:cBhvr>
                                        <p:cTn id="29" dur="1" fill="hold">
                                          <p:stCondLst>
                                            <p:cond delay="0"/>
                                          </p:stCondLst>
                                        </p:cTn>
                                        <p:tgtEl>
                                          <p:spTgt spid="82"/>
                                        </p:tgtEl>
                                        <p:attrNameLst>
                                          <p:attrName>style.visibility</p:attrName>
                                        </p:attrNameLst>
                                      </p:cBhvr>
                                      <p:to>
                                        <p:strVal val="visible"/>
                                      </p:to>
                                    </p:set>
                                    <p:anim calcmode="lin" valueType="num">
                                      <p:cBhvr additive="base">
                                        <p:cTn id="30" dur="2000" fill="hold"/>
                                        <p:tgtEl>
                                          <p:spTgt spid="82"/>
                                        </p:tgtEl>
                                        <p:attrNameLst>
                                          <p:attrName>ppt_x</p:attrName>
                                        </p:attrNameLst>
                                      </p:cBhvr>
                                      <p:tavLst>
                                        <p:tav tm="0">
                                          <p:val>
                                            <p:strVal val="#ppt_x"/>
                                          </p:val>
                                        </p:tav>
                                        <p:tav tm="100000">
                                          <p:val>
                                            <p:strVal val="#ppt_x"/>
                                          </p:val>
                                        </p:tav>
                                      </p:tavLst>
                                    </p:anim>
                                    <p:anim calcmode="lin" valueType="num">
                                      <p:cBhvr additive="base">
                                        <p:cTn id="31" dur="2000" fill="hold"/>
                                        <p:tgtEl>
                                          <p:spTgt spid="8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7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2000" fill="hold"/>
                                        <p:tgtEl>
                                          <p:spTgt spid="39"/>
                                        </p:tgtEl>
                                        <p:attrNameLst>
                                          <p:attrName>ppt_x</p:attrName>
                                        </p:attrNameLst>
                                      </p:cBhvr>
                                      <p:tavLst>
                                        <p:tav tm="0">
                                          <p:val>
                                            <p:strVal val="#ppt_x"/>
                                          </p:val>
                                        </p:tav>
                                        <p:tav tm="100000">
                                          <p:val>
                                            <p:strVal val="#ppt_x"/>
                                          </p:val>
                                        </p:tav>
                                      </p:tavLst>
                                    </p:anim>
                                    <p:anim calcmode="lin" valueType="num">
                                      <p:cBhvr additive="base">
                                        <p:cTn id="35" dur="200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80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2000" fill="hold"/>
                                        <p:tgtEl>
                                          <p:spTgt spid="36"/>
                                        </p:tgtEl>
                                        <p:attrNameLst>
                                          <p:attrName>ppt_x</p:attrName>
                                        </p:attrNameLst>
                                      </p:cBhvr>
                                      <p:tavLst>
                                        <p:tav tm="0">
                                          <p:val>
                                            <p:strVal val="#ppt_x"/>
                                          </p:val>
                                        </p:tav>
                                        <p:tav tm="100000">
                                          <p:val>
                                            <p:strVal val="#ppt_x"/>
                                          </p:val>
                                        </p:tav>
                                      </p:tavLst>
                                    </p:anim>
                                    <p:anim calcmode="lin" valueType="num">
                                      <p:cBhvr additive="base">
                                        <p:cTn id="39" dur="2000" fill="hold"/>
                                        <p:tgtEl>
                                          <p:spTgt spid="3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13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2000" fill="hold"/>
                                        <p:tgtEl>
                                          <p:spTgt spid="38"/>
                                        </p:tgtEl>
                                        <p:attrNameLst>
                                          <p:attrName>ppt_x</p:attrName>
                                        </p:attrNameLst>
                                      </p:cBhvr>
                                      <p:tavLst>
                                        <p:tav tm="0">
                                          <p:val>
                                            <p:strVal val="#ppt_x"/>
                                          </p:val>
                                        </p:tav>
                                        <p:tav tm="100000">
                                          <p:val>
                                            <p:strVal val="#ppt_x"/>
                                          </p:val>
                                        </p:tav>
                                      </p:tavLst>
                                    </p:anim>
                                    <p:anim calcmode="lin" valueType="num">
                                      <p:cBhvr additive="base">
                                        <p:cTn id="43" dur="2000" fill="hold"/>
                                        <p:tgtEl>
                                          <p:spTgt spid="38"/>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90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2000" fill="hold"/>
                                        <p:tgtEl>
                                          <p:spTgt spid="37"/>
                                        </p:tgtEl>
                                        <p:attrNameLst>
                                          <p:attrName>ppt_x</p:attrName>
                                        </p:attrNameLst>
                                      </p:cBhvr>
                                      <p:tavLst>
                                        <p:tav tm="0">
                                          <p:val>
                                            <p:strVal val="#ppt_x"/>
                                          </p:val>
                                        </p:tav>
                                        <p:tav tm="100000">
                                          <p:val>
                                            <p:strVal val="#ppt_x"/>
                                          </p:val>
                                        </p:tav>
                                      </p:tavLst>
                                    </p:anim>
                                    <p:anim calcmode="lin" valueType="num">
                                      <p:cBhvr additive="base">
                                        <p:cTn id="47" dur="2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p:cNvSpPr txBox="1">
            <a:spLocks noChangeArrowheads="1"/>
          </p:cNvSpPr>
          <p:nvPr/>
        </p:nvSpPr>
        <p:spPr bwMode="auto">
          <a:xfrm>
            <a:off x="2999656" y="116632"/>
            <a:ext cx="2220480" cy="2446824"/>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15300">
                <a:solidFill>
                  <a:srgbClr val="2378C2"/>
                </a:solidFill>
              </a:rPr>
              <a:t>02</a:t>
            </a:r>
            <a:endParaRPr lang="zh-CN" altLang="en-US" sz="15300">
              <a:solidFill>
                <a:srgbClr val="2378C2"/>
              </a:solidFill>
            </a:endParaRPr>
          </a:p>
        </p:txBody>
      </p:sp>
      <p:sp>
        <p:nvSpPr>
          <p:cNvPr id="8" name="文本框 66"/>
          <p:cNvSpPr txBox="1">
            <a:spLocks noChangeArrowheads="1"/>
          </p:cNvSpPr>
          <p:nvPr/>
        </p:nvSpPr>
        <p:spPr bwMode="auto">
          <a:xfrm>
            <a:off x="5056975" y="1367250"/>
            <a:ext cx="464677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800">
                <a:solidFill>
                  <a:schemeClr val="tx1">
                    <a:lumMod val="75000"/>
                    <a:lumOff val="2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800">
              <a:solidFill>
                <a:schemeClr val="tx1">
                  <a:lumMod val="75000"/>
                  <a:lumOff val="25000"/>
                </a:schemeClr>
              </a:solidFill>
            </a:endParaRPr>
          </a:p>
        </p:txBody>
      </p:sp>
      <p:sp>
        <p:nvSpPr>
          <p:cNvPr id="9" name="文本框 8"/>
          <p:cNvSpPr txBox="1">
            <a:spLocks noChangeArrowheads="1"/>
          </p:cNvSpPr>
          <p:nvPr/>
        </p:nvSpPr>
        <p:spPr bwMode="auto">
          <a:xfrm>
            <a:off x="4982891" y="836712"/>
            <a:ext cx="471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65">
                <a:solidFill>
                  <a:srgbClr val="2378C2"/>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200" b="1">
                <a:solidFill>
                  <a:srgbClr val="2378C2"/>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200" b="1">
              <a:solidFill>
                <a:srgbClr val="2378C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 name="矩形 1"/>
          <p:cNvSpPr/>
          <p:nvPr/>
        </p:nvSpPr>
        <p:spPr>
          <a:xfrm>
            <a:off x="0" y="2204864"/>
            <a:ext cx="12192000" cy="4653136"/>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1"/>
                            </p:stCondLst>
                            <p:childTnLst>
                              <p:par>
                                <p:cTn id="8" presetID="26" presetClass="emph" presetSubtype="0" repeatCount="2000" fill="hold" grpId="1"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par>
                          <p:cTn id="11" fill="hold" nodeType="afterGroup">
                            <p:stCondLst>
                              <p:cond delay="501"/>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1"/>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37"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34" name="Rectangle 32"/>
          <p:cNvSpPr/>
          <p:nvPr/>
        </p:nvSpPr>
        <p:spPr bwMode="auto">
          <a:xfrm>
            <a:off x="762000" y="3714750"/>
            <a:ext cx="2053167" cy="2123658"/>
          </a:xfrm>
          <a:prstGeom prst="rect">
            <a:avLst/>
          </a:prstGeom>
        </p:spPr>
        <p:txBody>
          <a:bodyPr>
            <a:spAutoFit/>
          </a:bodyPr>
          <a:lstStyle/>
          <a:p>
            <a:pPr fontAlgn="auto">
              <a:spcBef>
                <a:spcPct val="0"/>
              </a:spcBef>
              <a:spcAft>
                <a:spcPct val="0"/>
              </a:spcAft>
              <a:defRPr/>
            </a:pPr>
            <a:r>
              <a:rPr lang="ms-MY" sz="1200">
                <a:solidFill>
                  <a:schemeClr val="bg1">
                    <a:lumMod val="8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a:solidFill>
                <a:schemeClr val="bg1">
                  <a:lumMod val="85000"/>
                </a:schemeClr>
              </a:solidFill>
              <a:latin typeface="Open Sans Light" pitchFamily="34" charset="0"/>
              <a:ea typeface="Open Sans Light" pitchFamily="34" charset="0"/>
              <a:cs typeface="Open Sans Light" pitchFamily="34" charset="0"/>
            </a:endParaRPr>
          </a:p>
        </p:txBody>
      </p:sp>
      <p:sp>
        <p:nvSpPr>
          <p:cNvPr id="35" name="Rectangle 33"/>
          <p:cNvSpPr>
            <a:spLocks noChangeArrowheads="1"/>
          </p:cNvSpPr>
          <p:nvPr/>
        </p:nvSpPr>
        <p:spPr bwMode="auto">
          <a:xfrm>
            <a:off x="719666" y="3143388"/>
            <a:ext cx="2424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a:solidFill>
                  <a:schemeClr val="bg1"/>
                </a:solidFill>
                <a:latin typeface="+mn-lt"/>
                <a:cs typeface="Open Sans" panose="020b0606030504020204" pitchFamily="34" charset="0"/>
              </a:rPr>
              <a:t>YOUR TITLE </a:t>
            </a:r>
            <a:r>
              <a:rPr lang="en-US" altLang="zh-CN">
                <a:solidFill>
                  <a:schemeClr val="bg1"/>
                </a:solidFill>
                <a:latin typeface="+mn-lt"/>
                <a:cs typeface="Open Sans" panose="020b0606030504020204" pitchFamily="34" charset="0"/>
              </a:rPr>
              <a:t>HERE</a:t>
            </a:r>
            <a:endParaRPr lang="en-US" altLang="zh-CN">
              <a:solidFill>
                <a:schemeClr val="bg1"/>
              </a:solidFill>
              <a:latin typeface="+mn-lt"/>
              <a:cs typeface="Open Sans Light" pitchFamily="34" charset="0"/>
            </a:endParaRPr>
          </a:p>
        </p:txBody>
      </p:sp>
      <p:sp>
        <p:nvSpPr>
          <p:cNvPr id="38"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2378C2"/>
                </a:solidFill>
                <a:latin typeface="+mn-lt"/>
                <a:cs typeface="Open Sans Light" pitchFamily="34" charset="0"/>
              </a:rPr>
              <a:t>1</a:t>
            </a:r>
            <a:endParaRPr lang="en-US" altLang="zh-CN" sz="12800">
              <a:solidFill>
                <a:srgbClr val="2378C2"/>
              </a:solidFill>
              <a:latin typeface="+mn-lt"/>
              <a:cs typeface="Open Sans Light" pitchFamily="34" charset="0"/>
            </a:endParaRPr>
          </a:p>
        </p:txBody>
      </p:sp>
      <p:sp>
        <p:nvSpPr>
          <p:cNvPr id="39" name="Rectangle 38"/>
          <p:cNvSpPr/>
          <p:nvPr/>
        </p:nvSpPr>
        <p:spPr bwMode="auto">
          <a:xfrm>
            <a:off x="3661834" y="3714750"/>
            <a:ext cx="2053167" cy="2123658"/>
          </a:xfrm>
          <a:prstGeom prst="rect">
            <a:avLst/>
          </a:prstGeom>
        </p:spPr>
        <p:txBody>
          <a:bodyPr>
            <a:spAutoFit/>
          </a:bodyPr>
          <a:lstStyle/>
          <a:p>
            <a:pPr fontAlgn="auto">
              <a:spcBef>
                <a:spcPct val="0"/>
              </a:spcBef>
              <a:spcAft>
                <a:spcPct val="0"/>
              </a:spcAft>
              <a:defRPr/>
            </a:pPr>
            <a:r>
              <a:rPr lang="ms-MY" sz="1200">
                <a:solidFill>
                  <a:schemeClr val="bg1">
                    <a:lumMod val="8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a:solidFill>
                <a:schemeClr val="bg1">
                  <a:lumMod val="85000"/>
                </a:schemeClr>
              </a:solidFill>
              <a:latin typeface="Open Sans Light" pitchFamily="34" charset="0"/>
              <a:ea typeface="Open Sans Light" pitchFamily="34" charset="0"/>
              <a:cs typeface="Open Sans Light" pitchFamily="34" charset="0"/>
            </a:endParaRPr>
          </a:p>
        </p:txBody>
      </p:sp>
      <p:sp>
        <p:nvSpPr>
          <p:cNvPr id="40"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bg1"/>
                </a:solidFill>
                <a:latin typeface="+mn-lt"/>
                <a:cs typeface="Open Sans Light" pitchFamily="34" charset="0"/>
              </a:rPr>
              <a:t>2</a:t>
            </a:r>
            <a:endParaRPr lang="en-US" altLang="zh-CN" sz="12800">
              <a:solidFill>
                <a:schemeClr val="bg1"/>
              </a:solidFill>
              <a:latin typeface="+mn-lt"/>
              <a:cs typeface="Open Sans Light" pitchFamily="34" charset="0"/>
            </a:endParaRPr>
          </a:p>
        </p:txBody>
      </p:sp>
      <p:sp>
        <p:nvSpPr>
          <p:cNvPr id="41" name="Rectangle 41"/>
          <p:cNvSpPr/>
          <p:nvPr/>
        </p:nvSpPr>
        <p:spPr bwMode="auto">
          <a:xfrm>
            <a:off x="6614584" y="3714750"/>
            <a:ext cx="2053167" cy="2123658"/>
          </a:xfrm>
          <a:prstGeom prst="rect">
            <a:avLst/>
          </a:prstGeom>
        </p:spPr>
        <p:txBody>
          <a:bodyPr>
            <a:spAutoFit/>
          </a:bodyPr>
          <a:lstStyle/>
          <a:p>
            <a:pPr fontAlgn="auto">
              <a:spcBef>
                <a:spcPct val="0"/>
              </a:spcBef>
              <a:spcAft>
                <a:spcPct val="0"/>
              </a:spcAft>
              <a:defRPr/>
            </a:pPr>
            <a:r>
              <a:rPr lang="ms-MY" sz="1200">
                <a:solidFill>
                  <a:schemeClr val="bg1">
                    <a:lumMod val="8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a:solidFill>
                <a:schemeClr val="bg1">
                  <a:lumMod val="85000"/>
                </a:schemeClr>
              </a:solidFill>
              <a:latin typeface="Open Sans Light" pitchFamily="34" charset="0"/>
              <a:ea typeface="Open Sans Light" pitchFamily="34" charset="0"/>
              <a:cs typeface="Open Sans Light" pitchFamily="34" charset="0"/>
            </a:endParaRPr>
          </a:p>
        </p:txBody>
      </p:sp>
      <p:sp>
        <p:nvSpPr>
          <p:cNvPr id="42"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2378C2"/>
                </a:solidFill>
                <a:latin typeface="+mn-lt"/>
                <a:cs typeface="Open Sans Light" pitchFamily="34" charset="0"/>
              </a:rPr>
              <a:t>3</a:t>
            </a:r>
            <a:endParaRPr lang="en-US" altLang="zh-CN" sz="12800">
              <a:solidFill>
                <a:srgbClr val="2378C2"/>
              </a:solidFill>
              <a:latin typeface="+mn-lt"/>
              <a:cs typeface="Open Sans Light" pitchFamily="34" charset="0"/>
            </a:endParaRPr>
          </a:p>
        </p:txBody>
      </p:sp>
      <p:sp>
        <p:nvSpPr>
          <p:cNvPr id="43" name="Rectangle 44"/>
          <p:cNvSpPr/>
          <p:nvPr/>
        </p:nvSpPr>
        <p:spPr bwMode="auto">
          <a:xfrm>
            <a:off x="9567334" y="3714750"/>
            <a:ext cx="2053167" cy="2123658"/>
          </a:xfrm>
          <a:prstGeom prst="rect">
            <a:avLst/>
          </a:prstGeom>
        </p:spPr>
        <p:txBody>
          <a:bodyPr>
            <a:spAutoFit/>
          </a:bodyPr>
          <a:lstStyle/>
          <a:p>
            <a:pPr fontAlgn="auto">
              <a:spcBef>
                <a:spcPct val="0"/>
              </a:spcBef>
              <a:spcAft>
                <a:spcPct val="0"/>
              </a:spcAft>
              <a:defRPr/>
            </a:pPr>
            <a:r>
              <a:rPr lang="ms-MY" sz="1200">
                <a:solidFill>
                  <a:schemeClr val="bg1">
                    <a:lumMod val="8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a:solidFill>
                <a:schemeClr val="bg1">
                  <a:lumMod val="85000"/>
                </a:schemeClr>
              </a:solidFill>
              <a:latin typeface="Open Sans Light" pitchFamily="34" charset="0"/>
              <a:ea typeface="Open Sans Light" pitchFamily="34" charset="0"/>
              <a:cs typeface="Open Sans Light" pitchFamily="34" charset="0"/>
            </a:endParaRPr>
          </a:p>
        </p:txBody>
      </p:sp>
      <p:sp>
        <p:nvSpPr>
          <p:cNvPr id="44"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bg1"/>
                </a:solidFill>
                <a:latin typeface="+mn-lt"/>
                <a:cs typeface="Open Sans Light" pitchFamily="34" charset="0"/>
              </a:rPr>
              <a:t>4</a:t>
            </a:r>
            <a:endParaRPr lang="en-US" altLang="zh-CN" sz="12800">
              <a:solidFill>
                <a:schemeClr val="bg1"/>
              </a:solidFill>
              <a:latin typeface="+mn-lt"/>
              <a:cs typeface="Open Sans Light" pitchFamily="34" charset="0"/>
            </a:endParaRPr>
          </a:p>
        </p:txBody>
      </p:sp>
      <p:sp>
        <p:nvSpPr>
          <p:cNvPr id="45" name="Rectangle 33"/>
          <p:cNvSpPr>
            <a:spLocks noChangeArrowheads="1"/>
          </p:cNvSpPr>
          <p:nvPr/>
        </p:nvSpPr>
        <p:spPr bwMode="auto">
          <a:xfrm>
            <a:off x="3624791" y="3143388"/>
            <a:ext cx="2424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a:solidFill>
                  <a:schemeClr val="bg1"/>
                </a:solidFill>
                <a:latin typeface="+mn-lt"/>
                <a:cs typeface="Open Sans" panose="020b0606030504020204" pitchFamily="34" charset="0"/>
              </a:rPr>
              <a:t>YOUR TITLE </a:t>
            </a:r>
            <a:r>
              <a:rPr lang="en-US" altLang="zh-CN">
                <a:solidFill>
                  <a:schemeClr val="bg1"/>
                </a:solidFill>
                <a:latin typeface="+mn-lt"/>
                <a:cs typeface="Open Sans" panose="020b0606030504020204" pitchFamily="34" charset="0"/>
              </a:rPr>
              <a:t>HERE</a:t>
            </a:r>
            <a:endParaRPr lang="en-US" altLang="zh-CN">
              <a:solidFill>
                <a:schemeClr val="bg1"/>
              </a:solidFill>
              <a:latin typeface="+mn-lt"/>
              <a:cs typeface="Open Sans Light" pitchFamily="34" charset="0"/>
            </a:endParaRPr>
          </a:p>
        </p:txBody>
      </p:sp>
      <p:sp>
        <p:nvSpPr>
          <p:cNvPr id="46" name="Rectangle 33"/>
          <p:cNvSpPr>
            <a:spLocks noChangeArrowheads="1"/>
          </p:cNvSpPr>
          <p:nvPr/>
        </p:nvSpPr>
        <p:spPr bwMode="auto">
          <a:xfrm>
            <a:off x="6653741" y="3143388"/>
            <a:ext cx="2424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a:solidFill>
                  <a:schemeClr val="bg1"/>
                </a:solidFill>
                <a:latin typeface="+mn-lt"/>
                <a:cs typeface="Open Sans" panose="020b0606030504020204" pitchFamily="34" charset="0"/>
              </a:rPr>
              <a:t>YOUR TITLE </a:t>
            </a:r>
            <a:r>
              <a:rPr lang="en-US" altLang="zh-CN">
                <a:solidFill>
                  <a:schemeClr val="bg1"/>
                </a:solidFill>
                <a:latin typeface="+mn-lt"/>
                <a:cs typeface="Open Sans" panose="020b0606030504020204" pitchFamily="34" charset="0"/>
              </a:rPr>
              <a:t>HERE</a:t>
            </a:r>
            <a:endParaRPr lang="en-US" altLang="zh-CN">
              <a:solidFill>
                <a:schemeClr val="bg1"/>
              </a:solidFill>
              <a:latin typeface="+mn-lt"/>
              <a:cs typeface="Open Sans Light" pitchFamily="34" charset="0"/>
            </a:endParaRPr>
          </a:p>
        </p:txBody>
      </p:sp>
      <p:sp>
        <p:nvSpPr>
          <p:cNvPr id="47" name="Rectangle 33"/>
          <p:cNvSpPr>
            <a:spLocks noChangeArrowheads="1"/>
          </p:cNvSpPr>
          <p:nvPr/>
        </p:nvSpPr>
        <p:spPr bwMode="auto">
          <a:xfrm>
            <a:off x="9511241" y="3143388"/>
            <a:ext cx="2424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a:solidFill>
                  <a:schemeClr val="bg1"/>
                </a:solidFill>
                <a:latin typeface="+mn-lt"/>
                <a:cs typeface="Open Sans" panose="020b0606030504020204" pitchFamily="34" charset="0"/>
              </a:rPr>
              <a:t>YOUR TITLE </a:t>
            </a:r>
            <a:r>
              <a:rPr lang="en-US" altLang="zh-CN">
                <a:solidFill>
                  <a:schemeClr val="bg1"/>
                </a:solidFill>
                <a:latin typeface="+mn-lt"/>
                <a:cs typeface="Open Sans" panose="020b0606030504020204" pitchFamily="34" charset="0"/>
              </a:rPr>
              <a:t>HERE</a:t>
            </a:r>
            <a:endParaRPr lang="en-US" altLang="zh-CN">
              <a:solidFill>
                <a:schemeClr val="bg1"/>
              </a:solidFill>
              <a:latin typeface="+mn-lt"/>
              <a:cs typeface="Open Sans Light"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par>
                          <p:cTn id="33" fill="hold" nodeType="afterGroup">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0-#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4" grpId="0"/>
      <p:bldP spid="35" grpId="0"/>
      <p:bldP spid="38" grpId="0"/>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4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44" name="AutoShape 5"/>
          <p:cNvSpPr/>
          <p:nvPr/>
        </p:nvSpPr>
        <p:spPr bwMode="auto">
          <a:xfrm>
            <a:off x="1356395" y="1637506"/>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935">
                <a:solidFill>
                  <a:schemeClr val="bg1"/>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bg1"/>
              </a:solidFill>
              <a:latin typeface="+mn-lt"/>
              <a:ea typeface="+mn-ea"/>
              <a:cs typeface="+mn-ea"/>
              <a:sym typeface="+mn-lt"/>
            </a:endParaRPr>
          </a:p>
        </p:txBody>
      </p:sp>
      <p:sp>
        <p:nvSpPr>
          <p:cNvPr id="45"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8600">
              <a:defRPr/>
            </a:pPr>
            <a:endParaRPr lang="es-ES" sz="665">
              <a:solidFill>
                <a:schemeClr val="bg1"/>
              </a:solidFill>
              <a:latin typeface="+mn-lt"/>
              <a:ea typeface="+mn-ea"/>
              <a:cs typeface="+mn-ea"/>
              <a:sym typeface="+mn-lt"/>
            </a:endParaRPr>
          </a:p>
        </p:txBody>
      </p:sp>
      <p:sp>
        <p:nvSpPr>
          <p:cNvPr id="46" name="AutoShape 7"/>
          <p:cNvSpPr/>
          <p:nvPr/>
        </p:nvSpPr>
        <p:spPr bwMode="auto">
          <a:xfrm>
            <a:off x="2138789" y="2625729"/>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47" name="AutoShape 8"/>
          <p:cNvSpPr/>
          <p:nvPr/>
        </p:nvSpPr>
        <p:spPr bwMode="auto">
          <a:xfrm>
            <a:off x="1350841" y="3422653"/>
            <a:ext cx="475309"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45%</a:t>
            </a:r>
            <a:endParaRPr lang="es-ES" altLang="zh-CN" sz="2485">
              <a:solidFill>
                <a:schemeClr val="bg1"/>
              </a:solidFill>
              <a:latin typeface="+mn-lt"/>
              <a:ea typeface="+mn-ea"/>
              <a:cs typeface="+mn-ea"/>
              <a:sym typeface="+mn-lt"/>
            </a:endParaRPr>
          </a:p>
        </p:txBody>
      </p:sp>
      <p:sp>
        <p:nvSpPr>
          <p:cNvPr id="48" name="AutoShape 9"/>
          <p:cNvSpPr/>
          <p:nvPr/>
        </p:nvSpPr>
        <p:spPr bwMode="auto">
          <a:xfrm>
            <a:off x="2927534" y="3910811"/>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25%</a:t>
            </a:r>
            <a:endParaRPr lang="es-ES" altLang="zh-CN" sz="2485">
              <a:solidFill>
                <a:schemeClr val="bg1"/>
              </a:solidFill>
              <a:latin typeface="+mn-lt"/>
              <a:ea typeface="+mn-ea"/>
              <a:cs typeface="+mn-ea"/>
              <a:sym typeface="+mn-lt"/>
            </a:endParaRPr>
          </a:p>
        </p:txBody>
      </p:sp>
      <p:sp>
        <p:nvSpPr>
          <p:cNvPr id="49" name="AutoShape 10"/>
          <p:cNvSpPr/>
          <p:nvPr/>
        </p:nvSpPr>
        <p:spPr bwMode="auto">
          <a:xfrm>
            <a:off x="3775791" y="2996410"/>
            <a:ext cx="476104" cy="3452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70%</a:t>
            </a:r>
            <a:endParaRPr lang="es-ES" altLang="zh-CN" sz="2485">
              <a:solidFill>
                <a:schemeClr val="bg1"/>
              </a:solidFill>
              <a:latin typeface="+mn-lt"/>
              <a:ea typeface="+mn-ea"/>
              <a:cs typeface="+mn-ea"/>
              <a:sym typeface="+mn-lt"/>
            </a:endParaRPr>
          </a:p>
        </p:txBody>
      </p:sp>
      <p:sp>
        <p:nvSpPr>
          <p:cNvPr id="50" name="AutoShape 11"/>
          <p:cNvSpPr/>
          <p:nvPr/>
        </p:nvSpPr>
        <p:spPr bwMode="auto">
          <a:xfrm>
            <a:off x="4504228" y="3486154"/>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35%</a:t>
            </a:r>
            <a:endParaRPr lang="es-ES" altLang="zh-CN" sz="2485">
              <a:solidFill>
                <a:schemeClr val="bg1"/>
              </a:solidFill>
              <a:latin typeface="+mn-lt"/>
              <a:ea typeface="+mn-ea"/>
              <a:cs typeface="+mn-ea"/>
              <a:sym typeface="+mn-lt"/>
            </a:endParaRPr>
          </a:p>
        </p:txBody>
      </p:sp>
      <p:sp>
        <p:nvSpPr>
          <p:cNvPr id="51" name="AutoShape 12"/>
          <p:cNvSpPr/>
          <p:nvPr/>
        </p:nvSpPr>
        <p:spPr bwMode="auto">
          <a:xfrm>
            <a:off x="2034841"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2" name="AutoShape 13"/>
          <p:cNvSpPr/>
          <p:nvPr/>
        </p:nvSpPr>
        <p:spPr bwMode="auto">
          <a:xfrm>
            <a:off x="1258793"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3" name="AutoShape 14"/>
          <p:cNvSpPr/>
          <p:nvPr/>
        </p:nvSpPr>
        <p:spPr bwMode="auto">
          <a:xfrm>
            <a:off x="2822791"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4" name="AutoShape 15"/>
          <p:cNvSpPr/>
          <p:nvPr/>
        </p:nvSpPr>
        <p:spPr bwMode="auto">
          <a:xfrm>
            <a:off x="3607568"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5" name="AutoShape 16"/>
          <p:cNvSpPr/>
          <p:nvPr/>
        </p:nvSpPr>
        <p:spPr bwMode="auto">
          <a:xfrm>
            <a:off x="4400279"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6" name="AutoShape 17"/>
          <p:cNvSpPr/>
          <p:nvPr/>
        </p:nvSpPr>
        <p:spPr bwMode="auto">
          <a:xfrm>
            <a:off x="5251710" y="2993235"/>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70%</a:t>
            </a:r>
            <a:endParaRPr lang="es-ES" altLang="zh-CN" sz="2485">
              <a:solidFill>
                <a:schemeClr val="bg1"/>
              </a:solidFill>
              <a:latin typeface="+mn-lt"/>
              <a:ea typeface="+mn-ea"/>
              <a:cs typeface="+mn-ea"/>
              <a:sym typeface="+mn-lt"/>
            </a:endParaRPr>
          </a:p>
        </p:txBody>
      </p:sp>
      <p:sp>
        <p:nvSpPr>
          <p:cNvPr id="57" name="AutoShape 18"/>
          <p:cNvSpPr/>
          <p:nvPr/>
        </p:nvSpPr>
        <p:spPr bwMode="auto">
          <a:xfrm>
            <a:off x="5171567" y="5862640"/>
            <a:ext cx="668924" cy="2452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sp>
        <p:nvSpPr>
          <p:cNvPr id="58"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59"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60"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2100"/>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61"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62"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63"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64"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2100"/>
            <a:endParaRPr lang="zh-CN" altLang="zh-CN" sz="2485">
              <a:solidFill>
                <a:schemeClr val="bg1"/>
              </a:solidFill>
              <a:effectLst>
                <a:outerShdw blurRad="38100" dist="38100" dir="2700000" algn="tl">
                  <a:srgbClr val="000000"/>
                </a:outerShdw>
              </a:effectLst>
              <a:latin typeface="+mn-lt"/>
              <a:ea typeface="+mn-ea"/>
              <a:cs typeface="+mn-ea"/>
              <a:sym typeface="+mn-lt"/>
            </a:endParaRPr>
          </a:p>
        </p:txBody>
      </p:sp>
      <p:sp>
        <p:nvSpPr>
          <p:cNvPr id="65" name="AutoShape 26"/>
          <p:cNvSpPr/>
          <p:nvPr/>
        </p:nvSpPr>
        <p:spPr bwMode="auto">
          <a:xfrm>
            <a:off x="6116631" y="3486154"/>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bg1"/>
                </a:solidFill>
                <a:latin typeface="+mn-lt"/>
                <a:ea typeface="+mn-ea"/>
                <a:cs typeface="+mn-ea"/>
                <a:sym typeface="+mn-lt"/>
              </a:rPr>
              <a:t>35%</a:t>
            </a:r>
            <a:endParaRPr lang="es-ES" altLang="zh-CN" sz="2485">
              <a:solidFill>
                <a:schemeClr val="bg1"/>
              </a:solidFill>
              <a:latin typeface="+mn-lt"/>
              <a:ea typeface="+mn-ea"/>
              <a:cs typeface="+mn-ea"/>
              <a:sym typeface="+mn-lt"/>
            </a:endParaRPr>
          </a:p>
        </p:txBody>
      </p:sp>
      <p:sp>
        <p:nvSpPr>
          <p:cNvPr id="66" name="AutoShape 27"/>
          <p:cNvSpPr/>
          <p:nvPr/>
        </p:nvSpPr>
        <p:spPr bwMode="auto">
          <a:xfrm>
            <a:off x="6034900" y="5862640"/>
            <a:ext cx="668924" cy="2452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bg1"/>
                </a:solidFill>
                <a:latin typeface="+mn-lt"/>
                <a:ea typeface="+mn-ea"/>
                <a:cs typeface="+mn-ea"/>
                <a:sym typeface="+mn-lt"/>
              </a:rPr>
              <a:t>Data Here</a:t>
            </a:r>
            <a:endParaRPr lang="es-ES" altLang="zh-CN" sz="2485">
              <a:solidFill>
                <a:schemeClr val="bg1"/>
              </a:solidFill>
              <a:latin typeface="+mn-lt"/>
              <a:ea typeface="+mn-ea"/>
              <a:cs typeface="+mn-ea"/>
              <a:sym typeface="+mn-lt"/>
            </a:endParaRPr>
          </a:p>
        </p:txBody>
      </p:sp>
      <p:grpSp>
        <p:nvGrpSpPr>
          <p:cNvPr id="67" name="Group 28"/>
          <p:cNvGrpSpPr/>
          <p:nvPr/>
        </p:nvGrpSpPr>
        <p:grpSpPr>
          <a:xfrm>
            <a:off x="7057728" y="2942432"/>
            <a:ext cx="3781052" cy="3265488"/>
            <a:chExt cx="7565081" cy="6530302"/>
          </a:xfrm>
        </p:grpSpPr>
        <p:sp>
          <p:nvSpPr>
            <p:cNvPr id="68" name="AutoShape 29"/>
            <p:cNvSpPr/>
            <p:nvPr/>
          </p:nvSpPr>
          <p:spPr bwMode="auto">
            <a:xfrm>
              <a:off x="0" y="666681"/>
              <a:ext cx="7557142" cy="58636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bg1"/>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bg1"/>
                </a:solidFill>
                <a:latin typeface="+mn-lt"/>
                <a:ea typeface="+mn-ea"/>
                <a:cs typeface="+mn-ea"/>
                <a:sym typeface="+mn-lt"/>
              </a:endParaRPr>
            </a:p>
            <a:p>
              <a:pPr algn="just" defTabSz="242570">
                <a:lnSpc>
                  <a:spcPct val="120000"/>
                </a:lnSpc>
                <a:spcBef>
                  <a:spcPts val="850"/>
                </a:spcBef>
              </a:pPr>
              <a:r>
                <a:rPr lang="es-ES" altLang="zh-CN" sz="935">
                  <a:solidFill>
                    <a:schemeClr val="bg1"/>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bg1"/>
                </a:solidFill>
                <a:latin typeface="+mn-lt"/>
                <a:ea typeface="+mn-ea"/>
                <a:cs typeface="+mn-ea"/>
                <a:sym typeface="+mn-lt"/>
              </a:endParaRPr>
            </a:p>
            <a:p>
              <a:pPr algn="just" defTabSz="242570">
                <a:lnSpc>
                  <a:spcPct val="120000"/>
                </a:lnSpc>
                <a:spcBef>
                  <a:spcPts val="850"/>
                </a:spcBef>
              </a:pPr>
              <a:r>
                <a:rPr lang="es-ES" altLang="zh-CN" sz="935">
                  <a:solidFill>
                    <a:schemeClr val="bg1"/>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bg1"/>
                </a:solidFill>
                <a:latin typeface="+mn-lt"/>
                <a:ea typeface="+mn-ea"/>
                <a:cs typeface="+mn-ea"/>
                <a:sym typeface="+mn-lt"/>
              </a:endParaRPr>
            </a:p>
          </p:txBody>
        </p:sp>
        <p:sp>
          <p:nvSpPr>
            <p:cNvPr id="69" name="AutoShape 30"/>
            <p:cNvSpPr/>
            <p:nvPr/>
          </p:nvSpPr>
          <p:spPr bwMode="auto">
            <a:xfrm>
              <a:off x="7939" y="0"/>
              <a:ext cx="7557142" cy="57620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bg1"/>
                  </a:solidFill>
                  <a:latin typeface="+mn-lt"/>
                  <a:ea typeface="+mn-ea"/>
                  <a:cs typeface="+mn-ea"/>
                  <a:sym typeface="+mn-lt"/>
                </a:rPr>
                <a:t>Circle Chart Example</a:t>
              </a:r>
              <a:endParaRPr lang="es-ES" altLang="zh-CN" sz="2485">
                <a:solidFill>
                  <a:schemeClr val="bg1"/>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down)">
                                      <p:cBhvr>
                                        <p:cTn id="20" dur="500"/>
                                        <p:tgtEl>
                                          <p:spTgt spid="58"/>
                                        </p:tgtEl>
                                      </p:cBhvr>
                                    </p:animEffect>
                                  </p:childTnLst>
                                </p:cTn>
                              </p:par>
                            </p:childTnLst>
                          </p:cTn>
                        </p:par>
                        <p:par>
                          <p:cTn id="21" fill="hold" nodeType="afterGroup">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childTnLst>
                          </p:cTn>
                        </p:par>
                        <p:par>
                          <p:cTn id="25" fill="hold" nodeType="afterGroup">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par>
                          <p:cTn id="29" fill="hold" nodeType="afterGroup">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childTnLst>
                          </p:cTn>
                        </p:par>
                        <p:par>
                          <p:cTn id="33" fill="hold" nodeType="afterGroup">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500"/>
                                        <p:tgtEl>
                                          <p:spTgt spid="63"/>
                                        </p:tgtEl>
                                      </p:cBhvr>
                                    </p:animEffect>
                                  </p:childTnLst>
                                </p:cTn>
                              </p:par>
                            </p:childTnLst>
                          </p:cTn>
                        </p:par>
                        <p:par>
                          <p:cTn id="37" fill="hold" nodeType="afterGroup">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childTnLst>
                          </p:cTn>
                        </p:par>
                        <p:par>
                          <p:cTn id="41" fill="hold" nodeType="afterGroup">
                            <p:stCondLst>
                              <p:cond delay="4500"/>
                            </p:stCondLst>
                            <p:childTnLst>
                              <p:par>
                                <p:cTn id="42" presetID="9"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dissolve">
                                      <p:cBhvr>
                                        <p:cTn id="44" dur="500"/>
                                        <p:tgtEl>
                                          <p:spTgt spid="60"/>
                                        </p:tgtEl>
                                      </p:cBhvr>
                                    </p:animEffect>
                                  </p:childTnLst>
                                </p:cTn>
                              </p:par>
                            </p:childTnLst>
                          </p:cTn>
                        </p:par>
                        <p:par>
                          <p:cTn id="45" fill="hold" nodeType="afterGroup">
                            <p:stCondLst>
                              <p:cond delay="5000"/>
                            </p:stCondLst>
                            <p:childTnLst>
                              <p:par>
                                <p:cTn id="46" presetID="9"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dissolve">
                                      <p:cBhvr>
                                        <p:cTn id="54" dur="500"/>
                                        <p:tgtEl>
                                          <p:spTgt spid="5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dissolve">
                                      <p:cBhvr>
                                        <p:cTn id="66" dur="500"/>
                                        <p:tgtEl>
                                          <p:spTgt spid="5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dissolve">
                                      <p:cBhvr>
                                        <p:cTn id="69" dur="500"/>
                                        <p:tgtEl>
                                          <p:spTgt spid="6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dissolve">
                                      <p:cBhvr>
                                        <p:cTn id="75" dur="500"/>
                                        <p:tgtEl>
                                          <p:spTgt spid="4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dissolve">
                                      <p:cBhvr>
                                        <p:cTn id="78" dur="500"/>
                                        <p:tgtEl>
                                          <p:spTgt spid="48"/>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ssolve">
                                      <p:cBhvr>
                                        <p:cTn id="81" dur="500"/>
                                        <p:tgtEl>
                                          <p:spTgt spid="49"/>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dissolve">
                                      <p:cBhvr>
                                        <p:cTn id="84" dur="500"/>
                                        <p:tgtEl>
                                          <p:spTgt spid="5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dissolve">
                                      <p:cBhvr>
                                        <p:cTn id="87" dur="500"/>
                                        <p:tgtEl>
                                          <p:spTgt spid="5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dissolve">
                                      <p:cBhvr>
                                        <p:cTn id="90" dur="500"/>
                                        <p:tgtEl>
                                          <p:spTgt spid="65"/>
                                        </p:tgtEl>
                                      </p:cBhvr>
                                    </p:animEffect>
                                  </p:childTnLst>
                                </p:cTn>
                              </p:par>
                            </p:childTnLst>
                          </p:cTn>
                        </p:par>
                        <p:par>
                          <p:cTn id="91" fill="hold" nodeType="afterGroup">
                            <p:stCondLst>
                              <p:cond delay="5500"/>
                            </p:stCondLst>
                            <p:childTnLst>
                              <p:par>
                                <p:cTn id="92" presetID="23" presetClass="entr" presetSubtype="16" fill="hold" nodeType="after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6" grpId="0"/>
      <p:bldP spid="47" grpId="0"/>
      <p:bldP spid="48" grpId="0"/>
      <p:bldP spid="49" grpId="0"/>
      <p:bldP spid="50" grpId="0"/>
      <p:bldP spid="51" grpId="0"/>
      <p:bldP spid="52"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P spid="64" grpId="0" animBg="1"/>
      <p:bldP spid="65" grpId="0"/>
      <p:bldP spid="6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9" name="组合 48"/>
          <p:cNvGrpSpPr/>
          <p:nvPr/>
        </p:nvGrpSpPr>
        <p:grpSpPr>
          <a:xfrm>
            <a:off x="-1" y="0"/>
            <a:ext cx="5296659" cy="6858000"/>
            <a:chExt cx="5003800" cy="6858000"/>
          </a:xfrm>
        </p:grpSpPr>
        <p:sp>
          <p:nvSpPr>
            <p:cNvPr id="50" name="矩形 49"/>
            <p:cNvSpPr/>
            <p:nvPr/>
          </p:nvSpPr>
          <p:spPr>
            <a:xfrm>
              <a:off x="0" y="0"/>
              <a:ext cx="5003800" cy="68580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1" name="矩形 50"/>
            <p:cNvSpPr/>
            <p:nvPr/>
          </p:nvSpPr>
          <p:spPr>
            <a:xfrm>
              <a:off x="0" y="0"/>
              <a:ext cx="5003800"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sp>
        <p:nvSpPr>
          <p:cNvPr id="52" name="矩形 51"/>
          <p:cNvSpPr/>
          <p:nvPr/>
        </p:nvSpPr>
        <p:spPr>
          <a:xfrm>
            <a:off x="9608457" y="4200584"/>
            <a:ext cx="1725666" cy="1790447"/>
          </a:xfrm>
          <a:prstGeom prst="rect">
            <a:avLst/>
          </a:prstGeom>
          <a:noFill/>
          <a:ln w="63500">
            <a:solidFill>
              <a:srgbClr val="23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3" name="文本框 4"/>
          <p:cNvSpPr txBox="1"/>
          <p:nvPr/>
        </p:nvSpPr>
        <p:spPr>
          <a:xfrm>
            <a:off x="5328119" y="796960"/>
            <a:ext cx="536877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i="1" spc="-150">
                <a:solidFill>
                  <a:srgbClr val="2378C2"/>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WORK </a:t>
            </a:r>
            <a:r>
              <a:rPr lang="en-US" altLang="zh-CN" sz="6600" b="1" i="1" spc="-150">
                <a:solidFill>
                  <a:srgbClr val="00AEEF"/>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HARD</a:t>
            </a:r>
            <a:endParaRPr lang="zh-CN" altLang="en-US" sz="6600" b="1" i="1" spc="-150">
              <a:solidFill>
                <a:srgbClr val="00AEEF"/>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54" name="文本框 53"/>
          <p:cNvSpPr txBox="1"/>
          <p:nvPr/>
        </p:nvSpPr>
        <p:spPr>
          <a:xfrm>
            <a:off x="5395574" y="1737249"/>
            <a:ext cx="6099740" cy="1523046"/>
          </a:xfrm>
          <a:prstGeom prst="rect">
            <a:avLst/>
          </a:prstGeom>
          <a:noFill/>
        </p:spPr>
        <p:txBody>
          <a:bodyPr wrap="square" rtlCol="0">
            <a:spAutoFit/>
          </a:bodyPr>
          <a:lstStyle/>
          <a:p>
            <a:pPr algn="just">
              <a:lnSpc>
                <a:spcPct val="150000"/>
              </a:lnSpc>
            </a:pPr>
            <a:r>
              <a:rPr lang="en-US" altLang="zh-CN" sz="1600">
                <a:solidFill>
                  <a:schemeClr val="bg1">
                    <a:lumMod val="95000"/>
                  </a:schemeClr>
                </a:solidFill>
                <a:latin typeface="Arial Narrow" panose="020b0606020202030204" pitchFamily="34" charset="0"/>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600">
              <a:solidFill>
                <a:schemeClr val="bg1">
                  <a:lumMod val="95000"/>
                </a:schemeClr>
              </a:solidFill>
              <a:latin typeface="Arial Narrow" panose="020b0606020202030204" pitchFamily="34" charset="0"/>
            </a:endParaRPr>
          </a:p>
        </p:txBody>
      </p:sp>
      <p:sp>
        <p:nvSpPr>
          <p:cNvPr id="55" name="文本框 54"/>
          <p:cNvSpPr txBox="1">
            <a:spLocks noChangeArrowheads="1"/>
          </p:cNvSpPr>
          <p:nvPr/>
        </p:nvSpPr>
        <p:spPr bwMode="auto">
          <a:xfrm>
            <a:off x="5349031" y="4200584"/>
            <a:ext cx="2472152" cy="400110"/>
          </a:xfrm>
          <a:prstGeom prst="rect">
            <a:avLst/>
          </a:prstGeom>
        </p:spPr>
        <p:txBody>
          <a:bodyPr wrap="none">
            <a:spAutoFit/>
          </a:bodyPr>
          <a:lstStyle>
            <a:defPPr>
              <a:defRPr lang="zh-CN"/>
            </a:defPPr>
            <a:lvl1pPr algn="ctr" fontAlgn="auto">
              <a:spcBef>
                <a:spcPct val="0"/>
              </a:spcBef>
              <a:spcAft>
                <a:spcPct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r>
              <a:rPr lang="en-US" altLang="zh-CN">
                <a:solidFill>
                  <a:schemeClr val="bg1">
                    <a:lumMod val="95000"/>
                  </a:schemeClr>
                </a:solidFill>
              </a:rPr>
              <a:t>ADD YOUR </a:t>
            </a:r>
            <a:r>
              <a:rPr lang="en-US" altLang="zh-CN" b="0">
                <a:solidFill>
                  <a:schemeClr val="bg1">
                    <a:lumMod val="95000"/>
                  </a:schemeClr>
                </a:solidFill>
              </a:rPr>
              <a:t>TITLE</a:t>
            </a:r>
            <a:endParaRPr lang="zh-CN" altLang="en-US" b="0">
              <a:solidFill>
                <a:schemeClr val="bg1">
                  <a:lumMod val="95000"/>
                </a:schemeClr>
              </a:solidFill>
            </a:endParaRPr>
          </a:p>
        </p:txBody>
      </p:sp>
      <p:sp>
        <p:nvSpPr>
          <p:cNvPr id="56" name="矩形 55"/>
          <p:cNvSpPr/>
          <p:nvPr/>
        </p:nvSpPr>
        <p:spPr>
          <a:xfrm>
            <a:off x="5530171" y="4678602"/>
            <a:ext cx="3248025" cy="1361911"/>
          </a:xfrm>
          <a:prstGeom prst="rect">
            <a:avLst/>
          </a:prstGeom>
        </p:spPr>
        <p:txBody>
          <a:bodyPr>
            <a:spAutoFit/>
          </a:bodyPr>
          <a:lstStyle/>
          <a:p>
            <a:pPr algn="just" eaLnBrk="1" fontAlgn="auto" hangingPunct="1">
              <a:lnSpc>
                <a:spcPct val="150000"/>
              </a:lnSpc>
              <a:spcBef>
                <a:spcPct val="0"/>
              </a:spcBef>
              <a:spcAft>
                <a:spcPct val="0"/>
              </a:spcAft>
              <a:defRPr/>
            </a:pPr>
            <a:r>
              <a:rPr lang="en-US" altLang="zh-CN" sz="1100">
                <a:solidFill>
                  <a:schemeClr val="bg1">
                    <a:lumMod val="9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a:solidFill>
                <a:schemeClr val="bg1">
                  <a:lumMod val="95000"/>
                </a:schemeClr>
              </a:solidFill>
              <a:latin typeface="Arial" panose="020b0604020202020204" pitchFamily="34" charset="0"/>
              <a:ea typeface="+mn-ea"/>
              <a:cs typeface="Arial" panose="020b0604020202020204" pitchFamily="34" charset="0"/>
            </a:endParaRPr>
          </a:p>
        </p:txBody>
      </p:sp>
      <p:sp>
        <p:nvSpPr>
          <p:cNvPr id="57" name="KSO_Shape"/>
          <p:cNvSpPr/>
          <p:nvPr/>
        </p:nvSpPr>
        <p:spPr bwMode="auto">
          <a:xfrm>
            <a:off x="9794110" y="4470400"/>
            <a:ext cx="1384867" cy="1313316"/>
          </a:xfrm>
          <a:custGeom>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00AEE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95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500" fill="hold"/>
                                        <p:tgtEl>
                                          <p:spTgt spid="53"/>
                                        </p:tgtEl>
                                        <p:attrNameLst>
                                          <p:attrName>ppt_x</p:attrName>
                                        </p:attrNameLst>
                                      </p:cBhvr>
                                      <p:tavLst>
                                        <p:tav tm="0">
                                          <p:val>
                                            <p:strVal val="1+#ppt_w/2"/>
                                          </p:val>
                                        </p:tav>
                                        <p:tav tm="100000">
                                          <p:val>
                                            <p:strVal val="#ppt_x"/>
                                          </p:val>
                                        </p:tav>
                                      </p:tavLst>
                                    </p:anim>
                                    <p:anim calcmode="lin" valueType="num">
                                      <p:cBhvr additive="base">
                                        <p:cTn id="11" dur="500" fill="hold"/>
                                        <p:tgtEl>
                                          <p:spTgt spid="53"/>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up)">
                                      <p:cBhvr>
                                        <p:cTn id="15" dur="500"/>
                                        <p:tgtEl>
                                          <p:spTgt spid="54"/>
                                        </p:tgtEl>
                                      </p:cBhvr>
                                    </p:animEffect>
                                  </p:childTnLst>
                                </p:cTn>
                              </p:par>
                            </p:childTnLst>
                          </p:cTn>
                        </p:par>
                        <p:par>
                          <p:cTn id="16" fill="hold" nodeType="afterGroup">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strips(downRight)">
                                      <p:cBhvr>
                                        <p:cTn id="24" dur="750"/>
                                        <p:tgtEl>
                                          <p:spTgt spid="5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randombar(horizontal)">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5" grpId="0"/>
      <p:bldP spid="56" grpId="0"/>
      <p:bldP spid="57"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任意多边形 29"/>
          <p:cNvSpPr/>
          <p:nvPr/>
        </p:nvSpPr>
        <p:spPr>
          <a:xfrm flipV="1">
            <a:off x="2743200" y="3645024"/>
            <a:ext cx="9448800" cy="60959"/>
          </a:xfrm>
          <a:custGeom>
            <a:gdLst>
              <a:gd name="connsiteX0" fmla="*/ 0 w 7886700"/>
              <a:gd name="connsiteY0" fmla="*/ 0 h 0"/>
              <a:gd name="connsiteX1" fmla="*/ 7886700 w 7886700"/>
              <a:gd name="connsiteY1" fmla="*/ 0 h 0"/>
            </a:gdLst>
            <a:cxnLst>
              <a:cxn ang="0">
                <a:pos x="connsiteX0" y="connsiteY0"/>
              </a:cxn>
              <a:cxn ang="0">
                <a:pos x="connsiteX1" y="connsiteY1"/>
              </a:cxn>
            </a:cxnLst>
            <a:rect l="l" t="t" r="r" b="b"/>
            <a:pathLst>
              <a:path w="7886700">
                <a:moveTo>
                  <a:pt x="0" y="0"/>
                </a:moveTo>
                <a:lnTo>
                  <a:pt x="7886700" y="0"/>
                </a:lnTo>
              </a:path>
            </a:pathLst>
          </a:custGeom>
          <a:no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grpSp>
        <p:nvGrpSpPr>
          <p:cNvPr id="31" name="组合 30"/>
          <p:cNvGrpSpPr/>
          <p:nvPr/>
        </p:nvGrpSpPr>
        <p:grpSpPr>
          <a:xfrm>
            <a:off x="581239" y="2551983"/>
            <a:ext cx="2164923" cy="2164923"/>
            <a:chOff x="436484" y="1952049"/>
            <a:chExt cx="1623053" cy="1623052"/>
          </a:xfrm>
        </p:grpSpPr>
        <p:sp>
          <p:nvSpPr>
            <p:cNvPr id="32" name="椭圆 31"/>
            <p:cNvSpPr/>
            <p:nvPr/>
          </p:nvSpPr>
          <p:spPr>
            <a:xfrm>
              <a:off x="436484" y="1952049"/>
              <a:ext cx="1623053" cy="1623052"/>
            </a:xfrm>
            <a:prstGeom prst="ellipse">
              <a:avLst/>
            </a:prstGeom>
            <a:solidFill>
              <a:srgbClr val="2378C2"/>
            </a:solid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33" name="Freeform 5"/>
            <p:cNvSpPr>
              <a:spLocks noEditPoints="1"/>
            </p:cNvSpPr>
            <p:nvPr/>
          </p:nvSpPr>
          <p:spPr bwMode="auto">
            <a:xfrm>
              <a:off x="1032922" y="2207358"/>
              <a:ext cx="457484" cy="428747"/>
            </a:xfrm>
            <a:custGeom>
              <a:gdLst>
                <a:gd name="T0" fmla="*/ 327637 w 2950"/>
                <a:gd name="T1" fmla="*/ 92368 h 2765"/>
                <a:gd name="T2" fmla="*/ 268850 w 2950"/>
                <a:gd name="T3" fmla="*/ 5038 h 2765"/>
                <a:gd name="T4" fmla="*/ 259332 w 2950"/>
                <a:gd name="T5" fmla="*/ 0 h 2765"/>
                <a:gd name="T6" fmla="*/ 71104 w 2950"/>
                <a:gd name="T7" fmla="*/ 0 h 2765"/>
                <a:gd name="T8" fmla="*/ 61586 w 2950"/>
                <a:gd name="T9" fmla="*/ 5038 h 2765"/>
                <a:gd name="T10" fmla="*/ 2799 w 2950"/>
                <a:gd name="T11" fmla="*/ 92368 h 2765"/>
                <a:gd name="T12" fmla="*/ 3135 w 2950"/>
                <a:gd name="T13" fmla="*/ 105692 h 2765"/>
                <a:gd name="T14" fmla="*/ 156092 w 2950"/>
                <a:gd name="T15" fmla="*/ 305096 h 2765"/>
                <a:gd name="T16" fmla="*/ 165162 w 2950"/>
                <a:gd name="T17" fmla="*/ 309574 h 2765"/>
                <a:gd name="T18" fmla="*/ 174232 w 2950"/>
                <a:gd name="T19" fmla="*/ 305096 h 2765"/>
                <a:gd name="T20" fmla="*/ 327189 w 2950"/>
                <a:gd name="T21" fmla="*/ 105692 h 2765"/>
                <a:gd name="T22" fmla="*/ 327637 w 2950"/>
                <a:gd name="T23" fmla="*/ 92368 h 2765"/>
                <a:gd name="T24" fmla="*/ 210736 w 2950"/>
                <a:gd name="T25" fmla="*/ 105580 h 2765"/>
                <a:gd name="T26" fmla="*/ 165162 w 2950"/>
                <a:gd name="T27" fmla="*/ 272067 h 2765"/>
                <a:gd name="T28" fmla="*/ 119700 w 2950"/>
                <a:gd name="T29" fmla="*/ 105580 h 2765"/>
                <a:gd name="T30" fmla="*/ 210736 w 2950"/>
                <a:gd name="T31" fmla="*/ 105580 h 2765"/>
                <a:gd name="T32" fmla="*/ 123060 w 2950"/>
                <a:gd name="T33" fmla="*/ 91809 h 2765"/>
                <a:gd name="T34" fmla="*/ 165162 w 2950"/>
                <a:gd name="T35" fmla="*/ 24408 h 2765"/>
                <a:gd name="T36" fmla="*/ 207264 w 2950"/>
                <a:gd name="T37" fmla="*/ 91809 h 2765"/>
                <a:gd name="T38" fmla="*/ 123060 w 2950"/>
                <a:gd name="T39" fmla="*/ 91809 h 2765"/>
                <a:gd name="T40" fmla="*/ 180502 w 2950"/>
                <a:gd name="T41" fmla="*/ 22952 h 2765"/>
                <a:gd name="T42" fmla="*/ 246567 w 2950"/>
                <a:gd name="T43" fmla="*/ 22952 h 2765"/>
                <a:gd name="T44" fmla="*/ 218798 w 2950"/>
                <a:gd name="T45" fmla="*/ 84195 h 2765"/>
                <a:gd name="T46" fmla="*/ 180502 w 2950"/>
                <a:gd name="T47" fmla="*/ 22952 h 2765"/>
                <a:gd name="T48" fmla="*/ 111638 w 2950"/>
                <a:gd name="T49" fmla="*/ 84195 h 2765"/>
                <a:gd name="T50" fmla="*/ 83869 w 2950"/>
                <a:gd name="T51" fmla="*/ 22952 h 2765"/>
                <a:gd name="T52" fmla="*/ 149934 w 2950"/>
                <a:gd name="T53" fmla="*/ 22952 h 2765"/>
                <a:gd name="T54" fmla="*/ 111638 w 2950"/>
                <a:gd name="T55" fmla="*/ 84195 h 2765"/>
                <a:gd name="T56" fmla="*/ 146126 w 2950"/>
                <a:gd name="T57" fmla="*/ 254377 h 2765"/>
                <a:gd name="T58" fmla="*/ 31913 w 2950"/>
                <a:gd name="T59" fmla="*/ 105580 h 2765"/>
                <a:gd name="T60" fmla="*/ 105368 w 2950"/>
                <a:gd name="T61" fmla="*/ 105580 h 2765"/>
                <a:gd name="T62" fmla="*/ 146126 w 2950"/>
                <a:gd name="T63" fmla="*/ 254377 h 2765"/>
                <a:gd name="T64" fmla="*/ 224956 w 2950"/>
                <a:gd name="T65" fmla="*/ 105580 h 2765"/>
                <a:gd name="T66" fmla="*/ 298411 w 2950"/>
                <a:gd name="T67" fmla="*/ 105580 h 2765"/>
                <a:gd name="T68" fmla="*/ 184310 w 2950"/>
                <a:gd name="T69" fmla="*/ 254377 h 2765"/>
                <a:gd name="T70" fmla="*/ 224956 w 2950"/>
                <a:gd name="T71" fmla="*/ 105580 h 2765"/>
                <a:gd name="T72" fmla="*/ 299643 w 2950"/>
                <a:gd name="T73" fmla="*/ 91809 h 2765"/>
                <a:gd name="T74" fmla="*/ 230443 w 2950"/>
                <a:gd name="T75" fmla="*/ 91809 h 2765"/>
                <a:gd name="T76" fmla="*/ 258213 w 2950"/>
                <a:gd name="T77" fmla="*/ 30454 h 2765"/>
                <a:gd name="T78" fmla="*/ 299643 w 2950"/>
                <a:gd name="T79" fmla="*/ 91809 h 2765"/>
                <a:gd name="T80" fmla="*/ 72111 w 2950"/>
                <a:gd name="T81" fmla="*/ 30454 h 2765"/>
                <a:gd name="T82" fmla="*/ 99993 w 2950"/>
                <a:gd name="T83" fmla="*/ 91809 h 2765"/>
                <a:gd name="T84" fmla="*/ 30681 w 2950"/>
                <a:gd name="T85" fmla="*/ 91809 h 2765"/>
                <a:gd name="T86" fmla="*/ 72111 w 2950"/>
                <a:gd name="T87" fmla="*/ 30454 h 2765"/>
                <a:gd name="T88" fmla="*/ 72111 w 2950"/>
                <a:gd name="T89" fmla="*/ 30454 h 2765"/>
                <a:gd name="T90" fmla="*/ 72111 w 2950"/>
                <a:gd name="T91" fmla="*/ 30454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4" name="矩形 9"/>
            <p:cNvSpPr>
              <a:spLocks noChangeArrowheads="1"/>
            </p:cNvSpPr>
            <p:nvPr/>
          </p:nvSpPr>
          <p:spPr bwMode="auto">
            <a:xfrm>
              <a:off x="808473" y="2708475"/>
              <a:ext cx="906382" cy="1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35" name="矩形 10"/>
            <p:cNvSpPr>
              <a:spLocks noChangeArrowheads="1"/>
            </p:cNvSpPr>
            <p:nvPr/>
          </p:nvSpPr>
          <p:spPr bwMode="auto">
            <a:xfrm>
              <a:off x="705282" y="2891415"/>
              <a:ext cx="1115908" cy="29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ts val="1200"/>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a:t>
              </a:r>
              <a:endPar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3215640" y="3763559"/>
            <a:ext cx="2169160" cy="1161482"/>
            <a:chOff x="2411730" y="2860259"/>
            <a:chExt cx="1626870" cy="871722"/>
          </a:xfrm>
        </p:grpSpPr>
        <p:sp>
          <p:nvSpPr>
            <p:cNvPr id="37" name="文本框 18"/>
            <p:cNvSpPr txBox="1">
              <a:spLocks noChangeArrowheads="1"/>
            </p:cNvSpPr>
            <p:nvPr/>
          </p:nvSpPr>
          <p:spPr bwMode="auto">
            <a:xfrm>
              <a:off x="2808574" y="2860259"/>
              <a:ext cx="754052" cy="34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bg1"/>
                  </a:solidFill>
                  <a:latin typeface="Arial Black" panose="020b0a04020102020204" pitchFamily="34" charset="0"/>
                  <a:ea typeface="微软雅黑" panose="020b0503020204020204" pitchFamily="34" charset="-122"/>
                  <a:cs typeface="Arial" panose="020b0604020202020204" pitchFamily="34" charset="0"/>
                </a:rPr>
                <a:t>2016</a:t>
              </a:r>
              <a:endParaRPr lang="zh-CN" altLang="en-US">
                <a:solidFill>
                  <a:schemeClr val="bg1"/>
                </a:solidFill>
                <a:latin typeface="Arial Black" panose="020b0a04020102020204" pitchFamily="34" charset="0"/>
                <a:ea typeface="微软雅黑" panose="020b0503020204020204" pitchFamily="34" charset="-122"/>
                <a:cs typeface="Arial" panose="020b0604020202020204" pitchFamily="34" charset="0"/>
              </a:endParaRPr>
            </a:p>
          </p:txBody>
        </p:sp>
        <p:sp>
          <p:nvSpPr>
            <p:cNvPr id="38" name="矩形 22"/>
            <p:cNvSpPr>
              <a:spLocks noChangeArrowheads="1"/>
            </p:cNvSpPr>
            <p:nvPr/>
          </p:nvSpPr>
          <p:spPr bwMode="auto">
            <a:xfrm>
              <a:off x="2727211" y="3146625"/>
              <a:ext cx="906739" cy="1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39" name="矩形 38"/>
            <p:cNvSpPr/>
            <p:nvPr/>
          </p:nvSpPr>
          <p:spPr>
            <a:xfrm>
              <a:off x="2411730" y="3316191"/>
              <a:ext cx="1626870" cy="41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ts val="1200"/>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8376920" y="3763559"/>
            <a:ext cx="2108200" cy="1161482"/>
            <a:chOff x="6282690" y="2860259"/>
            <a:chExt cx="1581150" cy="871722"/>
          </a:xfrm>
        </p:grpSpPr>
        <p:sp>
          <p:nvSpPr>
            <p:cNvPr id="41" name="文本框 21"/>
            <p:cNvSpPr txBox="1">
              <a:spLocks noChangeArrowheads="1"/>
            </p:cNvSpPr>
            <p:nvPr/>
          </p:nvSpPr>
          <p:spPr bwMode="auto">
            <a:xfrm>
              <a:off x="6675724" y="2860259"/>
              <a:ext cx="754052" cy="34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bg1"/>
                  </a:solidFill>
                  <a:latin typeface="Arial Black" panose="020b0a04020102020204" pitchFamily="34" charset="0"/>
                  <a:ea typeface="微软雅黑" panose="020b0503020204020204" pitchFamily="34" charset="-122"/>
                  <a:cs typeface="Arial" panose="020b0604020202020204" pitchFamily="34" charset="0"/>
                </a:rPr>
                <a:t>2018</a:t>
              </a:r>
              <a:endParaRPr lang="zh-CN" altLang="en-US">
                <a:solidFill>
                  <a:schemeClr val="bg1"/>
                </a:solidFill>
                <a:latin typeface="Arial Black" panose="020b0a04020102020204" pitchFamily="34" charset="0"/>
                <a:ea typeface="微软雅黑" panose="020b0503020204020204" pitchFamily="34" charset="-122"/>
                <a:cs typeface="Arial" panose="020b0604020202020204" pitchFamily="34" charset="0"/>
              </a:endParaRPr>
            </a:p>
          </p:txBody>
        </p:sp>
        <p:sp>
          <p:nvSpPr>
            <p:cNvPr id="42" name="矩形 25"/>
            <p:cNvSpPr>
              <a:spLocks noChangeArrowheads="1"/>
            </p:cNvSpPr>
            <p:nvPr/>
          </p:nvSpPr>
          <p:spPr bwMode="auto">
            <a:xfrm>
              <a:off x="6613411" y="3146625"/>
              <a:ext cx="906739" cy="1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43" name="矩形 42"/>
            <p:cNvSpPr/>
            <p:nvPr/>
          </p:nvSpPr>
          <p:spPr>
            <a:xfrm>
              <a:off x="6282690" y="3316191"/>
              <a:ext cx="1581150" cy="41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ts val="1200"/>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组合 43"/>
          <p:cNvGrpSpPr/>
          <p:nvPr/>
        </p:nvGrpSpPr>
        <p:grpSpPr>
          <a:xfrm>
            <a:off x="5740400" y="2303061"/>
            <a:ext cx="2072640" cy="1186883"/>
            <a:chOff x="4305300" y="1764884"/>
            <a:chExt cx="1554480" cy="890771"/>
          </a:xfrm>
        </p:grpSpPr>
        <p:sp>
          <p:nvSpPr>
            <p:cNvPr id="45" name="文本框 19"/>
            <p:cNvSpPr txBox="1">
              <a:spLocks noChangeArrowheads="1"/>
            </p:cNvSpPr>
            <p:nvPr/>
          </p:nvSpPr>
          <p:spPr bwMode="auto">
            <a:xfrm>
              <a:off x="4665949" y="1764884"/>
              <a:ext cx="754052" cy="3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bg1"/>
                  </a:solidFill>
                  <a:latin typeface="Arial Black" panose="020b0a04020102020204" pitchFamily="34" charset="0"/>
                  <a:ea typeface="微软雅黑" panose="020b0503020204020204" pitchFamily="34" charset="-122"/>
                  <a:cs typeface="Arial" panose="020b0604020202020204" pitchFamily="34" charset="0"/>
                </a:rPr>
                <a:t>2017</a:t>
              </a:r>
              <a:endParaRPr lang="zh-CN" altLang="en-US">
                <a:solidFill>
                  <a:schemeClr val="bg1"/>
                </a:solidFill>
                <a:latin typeface="Arial Black" panose="020b0a04020102020204" pitchFamily="34" charset="0"/>
                <a:ea typeface="微软雅黑" panose="020b0503020204020204" pitchFamily="34" charset="-122"/>
                <a:cs typeface="Arial" panose="020b0604020202020204" pitchFamily="34" charset="0"/>
              </a:endParaRPr>
            </a:p>
          </p:txBody>
        </p:sp>
        <p:sp>
          <p:nvSpPr>
            <p:cNvPr id="46" name="矩形 27"/>
            <p:cNvSpPr>
              <a:spLocks noChangeArrowheads="1"/>
            </p:cNvSpPr>
            <p:nvPr/>
          </p:nvSpPr>
          <p:spPr bwMode="auto">
            <a:xfrm>
              <a:off x="4575061" y="2070300"/>
              <a:ext cx="906739" cy="1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47" name="矩形 46"/>
            <p:cNvSpPr/>
            <p:nvPr/>
          </p:nvSpPr>
          <p:spPr>
            <a:xfrm>
              <a:off x="4305300" y="2239872"/>
              <a:ext cx="1554480" cy="41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ts val="1200"/>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3596216" y="1510579"/>
            <a:ext cx="1329266" cy="2192867"/>
            <a:chOff x="2697138" y="1117079"/>
            <a:chExt cx="996610" cy="1645171"/>
          </a:xfrm>
        </p:grpSpPr>
        <p:grpSp>
          <p:nvGrpSpPr>
            <p:cNvPr id="49" name="组合 36"/>
            <p:cNvGrpSpPr/>
            <p:nvPr/>
          </p:nvGrpSpPr>
          <p:grpSpPr>
            <a:xfrm>
              <a:off x="2697138" y="1117079"/>
              <a:ext cx="996610" cy="987738"/>
              <a:chOff x="2697138" y="1117079"/>
              <a:chExt cx="996610" cy="987738"/>
            </a:xfrm>
          </p:grpSpPr>
          <p:sp>
            <p:nvSpPr>
              <p:cNvPr id="51" name="椭圆 50"/>
              <p:cNvSpPr/>
              <p:nvPr/>
            </p:nvSpPr>
            <p:spPr>
              <a:xfrm>
                <a:off x="2697138" y="1117079"/>
                <a:ext cx="988675" cy="987738"/>
              </a:xfrm>
              <a:prstGeom prst="ellipse">
                <a:avLst/>
              </a:prstGeom>
              <a:solidFill>
                <a:srgbClr val="00AEEF"/>
              </a:solid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52" name="矩形 12"/>
              <p:cNvSpPr>
                <a:spLocks noChangeArrowheads="1"/>
              </p:cNvSpPr>
              <p:nvPr/>
            </p:nvSpPr>
            <p:spPr bwMode="auto">
              <a:xfrm>
                <a:off x="2761075" y="1473400"/>
                <a:ext cx="906430" cy="1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53" name="矩形 13"/>
              <p:cNvSpPr>
                <a:spLocks noChangeArrowheads="1"/>
              </p:cNvSpPr>
              <p:nvPr/>
            </p:nvSpPr>
            <p:spPr bwMode="auto">
              <a:xfrm>
                <a:off x="2726460" y="1625872"/>
                <a:ext cx="967288" cy="31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ts val="1335"/>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a:t>
                </a:r>
                <a:endParaRPr lang="zh-CN" altLang="en-US" sz="1865">
                  <a:solidFill>
                    <a:schemeClr val="bg1"/>
                  </a:solidFill>
                  <a:cs typeface="Arial" panose="020b0604020202020204" pitchFamily="34" charset="0"/>
                </a:endParaRPr>
              </a:p>
            </p:txBody>
          </p:sp>
          <p:sp>
            <p:nvSpPr>
              <p:cNvPr id="54" name="Freeform 9"/>
              <p:cNvSpPr>
                <a:spLocks noEditPoints="1"/>
              </p:cNvSpPr>
              <p:nvPr/>
            </p:nvSpPr>
            <p:spPr bwMode="auto">
              <a:xfrm>
                <a:off x="3088112" y="1202134"/>
                <a:ext cx="253028" cy="277416"/>
              </a:xfrm>
              <a:custGeom>
                <a:gdLst>
                  <a:gd name="T0" fmla="*/ 253028 w 2210"/>
                  <a:gd name="T1" fmla="*/ 157854 h 2427"/>
                  <a:gd name="T2" fmla="*/ 253028 w 2210"/>
                  <a:gd name="T3" fmla="*/ 156825 h 2427"/>
                  <a:gd name="T4" fmla="*/ 252341 w 2210"/>
                  <a:gd name="T5" fmla="*/ 149167 h 2427"/>
                  <a:gd name="T6" fmla="*/ 167044 w 2210"/>
                  <a:gd name="T7" fmla="*/ 30405 h 2427"/>
                  <a:gd name="T8" fmla="*/ 157770 w 2210"/>
                  <a:gd name="T9" fmla="*/ 35891 h 2427"/>
                  <a:gd name="T10" fmla="*/ 237686 w 2210"/>
                  <a:gd name="T11" fmla="*/ 128021 h 2427"/>
                  <a:gd name="T12" fmla="*/ 187080 w 2210"/>
                  <a:gd name="T13" fmla="*/ 138194 h 2427"/>
                  <a:gd name="T14" fmla="*/ 127201 w 2210"/>
                  <a:gd name="T15" fmla="*/ 138194 h 2427"/>
                  <a:gd name="T16" fmla="*/ 67321 w 2210"/>
                  <a:gd name="T17" fmla="*/ 138194 h 2427"/>
                  <a:gd name="T18" fmla="*/ 14312 w 2210"/>
                  <a:gd name="T19" fmla="*/ 129964 h 2427"/>
                  <a:gd name="T20" fmla="*/ 126171 w 2210"/>
                  <a:gd name="T21" fmla="*/ 36120 h 2427"/>
                  <a:gd name="T22" fmla="*/ 132468 w 2210"/>
                  <a:gd name="T23" fmla="*/ 6058 h 2427"/>
                  <a:gd name="T24" fmla="*/ 119873 w 2210"/>
                  <a:gd name="T25" fmla="*/ 6058 h 2427"/>
                  <a:gd name="T26" fmla="*/ 114 w 2210"/>
                  <a:gd name="T27" fmla="*/ 149167 h 2427"/>
                  <a:gd name="T28" fmla="*/ 0 w 2210"/>
                  <a:gd name="T29" fmla="*/ 157854 h 2427"/>
                  <a:gd name="T30" fmla="*/ 13167 w 2210"/>
                  <a:gd name="T31" fmla="*/ 158654 h 2427"/>
                  <a:gd name="T32" fmla="*/ 37324 w 2210"/>
                  <a:gd name="T33" fmla="*/ 132936 h 2427"/>
                  <a:gd name="T34" fmla="*/ 61253 w 2210"/>
                  <a:gd name="T35" fmla="*/ 158197 h 2427"/>
                  <a:gd name="T36" fmla="*/ 61253 w 2210"/>
                  <a:gd name="T37" fmla="*/ 158540 h 2427"/>
                  <a:gd name="T38" fmla="*/ 61253 w 2210"/>
                  <a:gd name="T39" fmla="*/ 158654 h 2427"/>
                  <a:gd name="T40" fmla="*/ 73390 w 2210"/>
                  <a:gd name="T41" fmla="*/ 158654 h 2427"/>
                  <a:gd name="T42" fmla="*/ 73390 w 2210"/>
                  <a:gd name="T43" fmla="*/ 158540 h 2427"/>
                  <a:gd name="T44" fmla="*/ 73275 w 2210"/>
                  <a:gd name="T45" fmla="*/ 158083 h 2427"/>
                  <a:gd name="T46" fmla="*/ 97318 w 2210"/>
                  <a:gd name="T47" fmla="*/ 132936 h 2427"/>
                  <a:gd name="T48" fmla="*/ 120675 w 2210"/>
                  <a:gd name="T49" fmla="*/ 232037 h 2427"/>
                  <a:gd name="T50" fmla="*/ 94685 w 2210"/>
                  <a:gd name="T51" fmla="*/ 264843 h 2427"/>
                  <a:gd name="T52" fmla="*/ 59994 w 2210"/>
                  <a:gd name="T53" fmla="*/ 230208 h 2427"/>
                  <a:gd name="T54" fmla="*/ 94685 w 2210"/>
                  <a:gd name="T55" fmla="*/ 277416 h 2427"/>
                  <a:gd name="T56" fmla="*/ 133269 w 2210"/>
                  <a:gd name="T57" fmla="*/ 233409 h 2427"/>
                  <a:gd name="T58" fmla="*/ 157198 w 2210"/>
                  <a:gd name="T59" fmla="*/ 132936 h 2427"/>
                  <a:gd name="T60" fmla="*/ 181127 w 2210"/>
                  <a:gd name="T61" fmla="*/ 158083 h 2427"/>
                  <a:gd name="T62" fmla="*/ 181127 w 2210"/>
                  <a:gd name="T63" fmla="*/ 158540 h 2427"/>
                  <a:gd name="T64" fmla="*/ 181127 w 2210"/>
                  <a:gd name="T65" fmla="*/ 158654 h 2427"/>
                  <a:gd name="T66" fmla="*/ 193149 w 2210"/>
                  <a:gd name="T67" fmla="*/ 158654 h 2427"/>
                  <a:gd name="T68" fmla="*/ 193149 w 2210"/>
                  <a:gd name="T69" fmla="*/ 158540 h 2427"/>
                  <a:gd name="T70" fmla="*/ 193149 w 2210"/>
                  <a:gd name="T71" fmla="*/ 158197 h 2427"/>
                  <a:gd name="T72" fmla="*/ 217077 w 2210"/>
                  <a:gd name="T73" fmla="*/ 132936 h 2427"/>
                  <a:gd name="T74" fmla="*/ 240434 w 2210"/>
                  <a:gd name="T75" fmla="*/ 157854 h 2427"/>
                  <a:gd name="T76" fmla="*/ 240434 w 2210"/>
                  <a:gd name="T77" fmla="*/ 157854 h 2427"/>
                  <a:gd name="T78" fmla="*/ 253028 w 2210"/>
                  <a:gd name="T79" fmla="*/ 158654 h 2427"/>
                  <a:gd name="T80" fmla="*/ 253028 w 2210"/>
                  <a:gd name="T81" fmla="*/ 158083 h 2427"/>
                  <a:gd name="T82" fmla="*/ 253028 w 2210"/>
                  <a:gd name="T83" fmla="*/ 157854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
          <p:nvSpPr>
            <p:cNvPr id="50" name="任意多边形 49"/>
            <p:cNvSpPr/>
            <p:nvPr/>
          </p:nvSpPr>
          <p:spPr>
            <a:xfrm flipH="1">
              <a:off x="3181160" y="2095289"/>
              <a:ext cx="0" cy="666961"/>
            </a:xfrm>
            <a:custGeom>
              <a:gdLst>
                <a:gd name="connsiteX0" fmla="*/ 0 w 0"/>
                <a:gd name="connsiteY0" fmla="*/ 666750 h 666750"/>
                <a:gd name="connsiteX1" fmla="*/ 0 w 0"/>
                <a:gd name="connsiteY1" fmla="*/ 0 h 666750"/>
              </a:gdLst>
              <a:cxnLst>
                <a:cxn ang="0">
                  <a:pos x="connsiteX0" y="connsiteY0"/>
                </a:cxn>
                <a:cxn ang="0">
                  <a:pos x="connsiteX1" y="connsiteY1"/>
                </a:cxn>
              </a:cxnLst>
              <a:rect l="l" t="t" r="r" b="b"/>
              <a:pathLst>
                <a:path h="666750">
                  <a:moveTo>
                    <a:pt x="0" y="666750"/>
                  </a:moveTo>
                  <a:lnTo>
                    <a:pt x="0" y="0"/>
                  </a:lnTo>
                </a:path>
              </a:pathLst>
            </a:custGeom>
            <a:noFill/>
            <a:ln w="3175">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grpSp>
      <p:grpSp>
        <p:nvGrpSpPr>
          <p:cNvPr id="55" name="组合 54"/>
          <p:cNvGrpSpPr/>
          <p:nvPr/>
        </p:nvGrpSpPr>
        <p:grpSpPr>
          <a:xfrm>
            <a:off x="8701621" y="1510579"/>
            <a:ext cx="1316567" cy="2192867"/>
            <a:chOff x="6526188" y="1117079"/>
            <a:chExt cx="987946" cy="1645171"/>
          </a:xfrm>
        </p:grpSpPr>
        <p:grpSp>
          <p:nvGrpSpPr>
            <p:cNvPr id="56" name="组合 35"/>
            <p:cNvGrpSpPr/>
            <p:nvPr/>
          </p:nvGrpSpPr>
          <p:grpSpPr>
            <a:xfrm>
              <a:off x="6526188" y="1117079"/>
              <a:ext cx="987946" cy="987738"/>
              <a:chOff x="6526188" y="1117079"/>
              <a:chExt cx="987946" cy="987738"/>
            </a:xfrm>
          </p:grpSpPr>
          <p:sp>
            <p:nvSpPr>
              <p:cNvPr id="58" name="椭圆 57"/>
              <p:cNvSpPr/>
              <p:nvPr/>
            </p:nvSpPr>
            <p:spPr>
              <a:xfrm>
                <a:off x="6526188" y="1117079"/>
                <a:ext cx="987946" cy="987738"/>
              </a:xfrm>
              <a:prstGeom prst="ellipse">
                <a:avLst/>
              </a:prstGeom>
              <a:solidFill>
                <a:srgbClr val="00AEEF"/>
              </a:solid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59" name="矩形 16"/>
              <p:cNvSpPr>
                <a:spLocks noChangeArrowheads="1"/>
              </p:cNvSpPr>
              <p:nvPr/>
            </p:nvSpPr>
            <p:spPr bwMode="auto">
              <a:xfrm>
                <a:off x="6580205" y="1498800"/>
                <a:ext cx="907217" cy="1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60" name="矩形 17"/>
              <p:cNvSpPr>
                <a:spLocks noChangeArrowheads="1"/>
              </p:cNvSpPr>
              <p:nvPr/>
            </p:nvSpPr>
            <p:spPr bwMode="auto">
              <a:xfrm>
                <a:off x="6545985" y="1651272"/>
                <a:ext cx="967288" cy="31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ts val="1335"/>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a:t>
                </a:r>
                <a:endParaRPr lang="zh-CN" altLang="en-US" sz="1865">
                  <a:solidFill>
                    <a:schemeClr val="bg1"/>
                  </a:solidFill>
                  <a:cs typeface="Arial" panose="020b0604020202020204" pitchFamily="34" charset="0"/>
                </a:endParaRPr>
              </a:p>
            </p:txBody>
          </p:sp>
          <p:sp>
            <p:nvSpPr>
              <p:cNvPr id="61" name="Freeform 21"/>
              <p:cNvSpPr>
                <a:spLocks noEditPoints="1"/>
              </p:cNvSpPr>
              <p:nvPr/>
            </p:nvSpPr>
            <p:spPr bwMode="auto">
              <a:xfrm>
                <a:off x="6903621" y="1224368"/>
                <a:ext cx="252016" cy="252016"/>
              </a:xfrm>
              <a:custGeom>
                <a:gdLst>
                  <a:gd name="T0" fmla="*/ 125840 w 2998"/>
                  <a:gd name="T1" fmla="*/ 0 h 2998"/>
                  <a:gd name="T2" fmla="*/ 174932 w 2998"/>
                  <a:gd name="T3" fmla="*/ 9919 h 2998"/>
                  <a:gd name="T4" fmla="*/ 215029 w 2998"/>
                  <a:gd name="T5" fmla="*/ 36987 h 2998"/>
                  <a:gd name="T6" fmla="*/ 242097 w 2998"/>
                  <a:gd name="T7" fmla="*/ 77084 h 2998"/>
                  <a:gd name="T8" fmla="*/ 252016 w 2998"/>
                  <a:gd name="T9" fmla="*/ 126176 h 2998"/>
                  <a:gd name="T10" fmla="*/ 242097 w 2998"/>
                  <a:gd name="T11" fmla="*/ 175268 h 2998"/>
                  <a:gd name="T12" fmla="*/ 215029 w 2998"/>
                  <a:gd name="T13" fmla="*/ 215365 h 2998"/>
                  <a:gd name="T14" fmla="*/ 174932 w 2998"/>
                  <a:gd name="T15" fmla="*/ 242265 h 2998"/>
                  <a:gd name="T16" fmla="*/ 125840 w 2998"/>
                  <a:gd name="T17" fmla="*/ 252016 h 2998"/>
                  <a:gd name="T18" fmla="*/ 82128 w 2998"/>
                  <a:gd name="T19" fmla="*/ 244282 h 2998"/>
                  <a:gd name="T20" fmla="*/ 44889 w 2998"/>
                  <a:gd name="T21" fmla="*/ 222763 h 2998"/>
                  <a:gd name="T22" fmla="*/ 75571 w 2998"/>
                  <a:gd name="T23" fmla="*/ 157363 h 2998"/>
                  <a:gd name="T24" fmla="*/ 86079 w 2998"/>
                  <a:gd name="T25" fmla="*/ 174343 h 2998"/>
                  <a:gd name="T26" fmla="*/ 94149 w 2998"/>
                  <a:gd name="T27" fmla="*/ 187121 h 2998"/>
                  <a:gd name="T28" fmla="*/ 99781 w 2998"/>
                  <a:gd name="T29" fmla="*/ 195275 h 2998"/>
                  <a:gd name="T30" fmla="*/ 105329 w 2998"/>
                  <a:gd name="T31" fmla="*/ 202252 h 2998"/>
                  <a:gd name="T32" fmla="*/ 112390 w 2998"/>
                  <a:gd name="T33" fmla="*/ 206034 h 2998"/>
                  <a:gd name="T34" fmla="*/ 120544 w 2998"/>
                  <a:gd name="T35" fmla="*/ 204017 h 2998"/>
                  <a:gd name="T36" fmla="*/ 125924 w 2998"/>
                  <a:gd name="T37" fmla="*/ 196620 h 2998"/>
                  <a:gd name="T38" fmla="*/ 128950 w 2998"/>
                  <a:gd name="T39" fmla="*/ 190987 h 2998"/>
                  <a:gd name="T40" fmla="*/ 134498 w 2998"/>
                  <a:gd name="T41" fmla="*/ 179723 h 2998"/>
                  <a:gd name="T42" fmla="*/ 141727 w 2998"/>
                  <a:gd name="T43" fmla="*/ 164760 h 2998"/>
                  <a:gd name="T44" fmla="*/ 149797 w 2998"/>
                  <a:gd name="T45" fmla="*/ 147948 h 2998"/>
                  <a:gd name="T46" fmla="*/ 170813 w 2998"/>
                  <a:gd name="T47" fmla="*/ 103564 h 2998"/>
                  <a:gd name="T48" fmla="*/ 199310 w 2998"/>
                  <a:gd name="T49" fmla="*/ 118947 h 2998"/>
                  <a:gd name="T50" fmla="*/ 187793 w 2998"/>
                  <a:gd name="T51" fmla="*/ 35810 h 2998"/>
                  <a:gd name="T52" fmla="*/ 114576 w 2998"/>
                  <a:gd name="T53" fmla="*/ 80699 h 2998"/>
                  <a:gd name="T54" fmla="*/ 146603 w 2998"/>
                  <a:gd name="T55" fmla="*/ 91711 h 2998"/>
                  <a:gd name="T56" fmla="*/ 112726 w 2998"/>
                  <a:gd name="T57" fmla="*/ 161398 h 2998"/>
                  <a:gd name="T58" fmla="*/ 99276 w 2998"/>
                  <a:gd name="T59" fmla="*/ 139374 h 2998"/>
                  <a:gd name="T60" fmla="*/ 94569 w 2998"/>
                  <a:gd name="T61" fmla="*/ 131724 h 2998"/>
                  <a:gd name="T62" fmla="*/ 90618 w 2998"/>
                  <a:gd name="T63" fmla="*/ 125336 h 2998"/>
                  <a:gd name="T64" fmla="*/ 88264 w 2998"/>
                  <a:gd name="T65" fmla="*/ 121301 h 2998"/>
                  <a:gd name="T66" fmla="*/ 88349 w 2998"/>
                  <a:gd name="T67" fmla="*/ 121973 h 2998"/>
                  <a:gd name="T68" fmla="*/ 85238 w 2998"/>
                  <a:gd name="T69" fmla="*/ 117854 h 2998"/>
                  <a:gd name="T70" fmla="*/ 80447 w 2998"/>
                  <a:gd name="T71" fmla="*/ 112474 h 2998"/>
                  <a:gd name="T72" fmla="*/ 75319 w 2998"/>
                  <a:gd name="T73" fmla="*/ 109784 h 2998"/>
                  <a:gd name="T74" fmla="*/ 66408 w 2998"/>
                  <a:gd name="T75" fmla="*/ 112810 h 2998"/>
                  <a:gd name="T76" fmla="*/ 62121 w 2998"/>
                  <a:gd name="T77" fmla="*/ 119956 h 2998"/>
                  <a:gd name="T78" fmla="*/ 59431 w 2998"/>
                  <a:gd name="T79" fmla="*/ 125756 h 2998"/>
                  <a:gd name="T80" fmla="*/ 53799 w 2998"/>
                  <a:gd name="T81" fmla="*/ 137440 h 2998"/>
                  <a:gd name="T82" fmla="*/ 46234 w 2998"/>
                  <a:gd name="T83" fmla="*/ 153076 h 2998"/>
                  <a:gd name="T84" fmla="*/ 37659 w 2998"/>
                  <a:gd name="T85" fmla="*/ 169720 h 2998"/>
                  <a:gd name="T86" fmla="*/ 29842 w 2998"/>
                  <a:gd name="T87" fmla="*/ 186112 h 2998"/>
                  <a:gd name="T88" fmla="*/ 23369 w 2998"/>
                  <a:gd name="T89" fmla="*/ 199310 h 2998"/>
                  <a:gd name="T90" fmla="*/ 6052 w 2998"/>
                  <a:gd name="T91" fmla="*/ 165181 h 2998"/>
                  <a:gd name="T92" fmla="*/ 0 w 2998"/>
                  <a:gd name="T93" fmla="*/ 126176 h 2998"/>
                  <a:gd name="T94" fmla="*/ 9835 w 2998"/>
                  <a:gd name="T95" fmla="*/ 77084 h 2998"/>
                  <a:gd name="T96" fmla="*/ 36735 w 2998"/>
                  <a:gd name="T97" fmla="*/ 36987 h 2998"/>
                  <a:gd name="T98" fmla="*/ 76832 w 2998"/>
                  <a:gd name="T99" fmla="*/ 9919 h 2998"/>
                  <a:gd name="T100" fmla="*/ 125924 w 2998"/>
                  <a:gd name="T101" fmla="*/ 0 h 2998"/>
                  <a:gd name="T102" fmla="*/ 125840 w 2998"/>
                  <a:gd name="T103" fmla="*/ 0 h 2998"/>
                  <a:gd name="T104" fmla="*/ 125840 w 2998"/>
                  <a:gd name="T105" fmla="*/ 0 h 2998"/>
                  <a:gd name="T106" fmla="*/ 125840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
          <p:nvSpPr>
            <p:cNvPr id="57" name="任意多边形 56"/>
            <p:cNvSpPr/>
            <p:nvPr/>
          </p:nvSpPr>
          <p:spPr>
            <a:xfrm flipH="1">
              <a:off x="7039221" y="2095289"/>
              <a:ext cx="0" cy="666961"/>
            </a:xfrm>
            <a:custGeom>
              <a:gdLst>
                <a:gd name="connsiteX0" fmla="*/ 0 w 0"/>
                <a:gd name="connsiteY0" fmla="*/ 666750 h 666750"/>
                <a:gd name="connsiteX1" fmla="*/ 0 w 0"/>
                <a:gd name="connsiteY1" fmla="*/ 0 h 666750"/>
              </a:gdLst>
              <a:cxnLst>
                <a:cxn ang="0">
                  <a:pos x="connsiteX0" y="connsiteY0"/>
                </a:cxn>
                <a:cxn ang="0">
                  <a:pos x="connsiteX1" y="connsiteY1"/>
                </a:cxn>
              </a:cxnLst>
              <a:rect l="l" t="t" r="r" b="b"/>
              <a:pathLst>
                <a:path h="666750">
                  <a:moveTo>
                    <a:pt x="0" y="666750"/>
                  </a:moveTo>
                  <a:lnTo>
                    <a:pt x="0" y="0"/>
                  </a:lnTo>
                </a:path>
              </a:pathLst>
            </a:custGeom>
            <a:noFill/>
            <a:ln w="3175">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grpSp>
      <p:grpSp>
        <p:nvGrpSpPr>
          <p:cNvPr id="62" name="组合 61"/>
          <p:cNvGrpSpPr/>
          <p:nvPr/>
        </p:nvGrpSpPr>
        <p:grpSpPr>
          <a:xfrm>
            <a:off x="6136215" y="3695828"/>
            <a:ext cx="1341966" cy="2216151"/>
            <a:chOff x="4602138" y="2771775"/>
            <a:chExt cx="1006135" cy="1662007"/>
          </a:xfrm>
        </p:grpSpPr>
        <p:grpSp>
          <p:nvGrpSpPr>
            <p:cNvPr id="63" name="组合 37"/>
            <p:cNvGrpSpPr/>
            <p:nvPr/>
          </p:nvGrpSpPr>
          <p:grpSpPr>
            <a:xfrm>
              <a:off x="4602138" y="3446420"/>
              <a:ext cx="1006135" cy="987362"/>
              <a:chOff x="4602138" y="3575113"/>
              <a:chExt cx="1006135" cy="987362"/>
            </a:xfrm>
          </p:grpSpPr>
          <p:sp>
            <p:nvSpPr>
              <p:cNvPr id="65" name="椭圆 64"/>
              <p:cNvSpPr/>
              <p:nvPr/>
            </p:nvSpPr>
            <p:spPr>
              <a:xfrm>
                <a:off x="4602138" y="3575113"/>
                <a:ext cx="988678" cy="987362"/>
              </a:xfrm>
              <a:prstGeom prst="ellipse">
                <a:avLst/>
              </a:prstGeom>
              <a:solidFill>
                <a:srgbClr val="00AEEF"/>
              </a:solid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66" name="矩形 14"/>
              <p:cNvSpPr>
                <a:spLocks noChangeArrowheads="1"/>
              </p:cNvSpPr>
              <p:nvPr/>
            </p:nvSpPr>
            <p:spPr bwMode="auto">
              <a:xfrm>
                <a:off x="4675598" y="3946725"/>
                <a:ext cx="906433" cy="1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65">
                    <a:solidFill>
                      <a:schemeClr val="bg1"/>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a:solidFill>
                    <a:schemeClr val="bg1"/>
                  </a:solidFill>
                  <a:cs typeface="Arial" panose="020b0604020202020204" pitchFamily="34" charset="0"/>
                </a:endParaRPr>
              </a:p>
            </p:txBody>
          </p:sp>
          <p:sp>
            <p:nvSpPr>
              <p:cNvPr id="67" name="矩形 15"/>
              <p:cNvSpPr>
                <a:spLocks noChangeArrowheads="1"/>
              </p:cNvSpPr>
              <p:nvPr/>
            </p:nvSpPr>
            <p:spPr bwMode="auto">
              <a:xfrm>
                <a:off x="4640985" y="4099197"/>
                <a:ext cx="967288" cy="31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ts val="1335"/>
                  </a:lnSpc>
                </a:pPr>
                <a:r>
                  <a:rPr lang="en-US" altLang="zh-CN" sz="80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a:t>
                </a:r>
                <a:endParaRPr lang="zh-CN" altLang="en-US" sz="1865">
                  <a:solidFill>
                    <a:schemeClr val="bg1"/>
                  </a:solidFill>
                  <a:cs typeface="Arial" panose="020b0604020202020204" pitchFamily="34" charset="0"/>
                </a:endParaRPr>
              </a:p>
            </p:txBody>
          </p:sp>
          <p:sp>
            <p:nvSpPr>
              <p:cNvPr id="68" name="Freeform 17"/>
              <p:cNvSpPr>
                <a:spLocks noEditPoints="1"/>
              </p:cNvSpPr>
              <p:nvPr/>
            </p:nvSpPr>
            <p:spPr bwMode="auto">
              <a:xfrm>
                <a:off x="4975102" y="3687307"/>
                <a:ext cx="244598" cy="224702"/>
              </a:xfrm>
              <a:custGeom>
                <a:gdLst>
                  <a:gd name="T0" fmla="*/ 132407 w 2069"/>
                  <a:gd name="T1" fmla="*/ 0 h 1899"/>
                  <a:gd name="T2" fmla="*/ 22344 w 2069"/>
                  <a:gd name="T3" fmla="*/ 91940 h 1899"/>
                  <a:gd name="T4" fmla="*/ 0 w 2069"/>
                  <a:gd name="T5" fmla="*/ 91940 h 1899"/>
                  <a:gd name="T6" fmla="*/ 30619 w 2069"/>
                  <a:gd name="T7" fmla="*/ 132762 h 1899"/>
                  <a:gd name="T8" fmla="*/ 61120 w 2069"/>
                  <a:gd name="T9" fmla="*/ 91940 h 1899"/>
                  <a:gd name="T10" fmla="*/ 42796 w 2069"/>
                  <a:gd name="T11" fmla="*/ 91940 h 1899"/>
                  <a:gd name="T12" fmla="*/ 132407 w 2069"/>
                  <a:gd name="T13" fmla="*/ 20470 h 1899"/>
                  <a:gd name="T14" fmla="*/ 224146 w 2069"/>
                  <a:gd name="T15" fmla="*/ 112410 h 1899"/>
                  <a:gd name="T16" fmla="*/ 132407 w 2069"/>
                  <a:gd name="T17" fmla="*/ 204350 h 1899"/>
                  <a:gd name="T18" fmla="*/ 56391 w 2069"/>
                  <a:gd name="T19" fmla="*/ 163409 h 1899"/>
                  <a:gd name="T20" fmla="*/ 32629 w 2069"/>
                  <a:gd name="T21" fmla="*/ 163409 h 1899"/>
                  <a:gd name="T22" fmla="*/ 132407 w 2069"/>
                  <a:gd name="T23" fmla="*/ 224702 h 1899"/>
                  <a:gd name="T24" fmla="*/ 244598 w 2069"/>
                  <a:gd name="T25" fmla="*/ 112410 h 1899"/>
                  <a:gd name="T26" fmla="*/ 132407 w 2069"/>
                  <a:gd name="T27" fmla="*/ 0 h 1899"/>
                  <a:gd name="T28" fmla="*/ 127678 w 2069"/>
                  <a:gd name="T29" fmla="*/ 40823 h 1899"/>
                  <a:gd name="T30" fmla="*/ 127678 w 2069"/>
                  <a:gd name="T31" fmla="*/ 115723 h 1899"/>
                  <a:gd name="T32" fmla="*/ 180641 w 2069"/>
                  <a:gd name="T33" fmla="*/ 147080 h 1899"/>
                  <a:gd name="T34" fmla="*/ 185488 w 2069"/>
                  <a:gd name="T35" fmla="*/ 138205 h 1899"/>
                  <a:gd name="T36" fmla="*/ 137845 w 2069"/>
                  <a:gd name="T37" fmla="*/ 109570 h 1899"/>
                  <a:gd name="T38" fmla="*/ 137845 w 2069"/>
                  <a:gd name="T39" fmla="*/ 40823 h 1899"/>
                  <a:gd name="T40" fmla="*/ 127678 w 2069"/>
                  <a:gd name="T41" fmla="*/ 40823 h 1899"/>
                  <a:gd name="T42" fmla="*/ 127678 w 2069"/>
                  <a:gd name="T43" fmla="*/ 40823 h 1899"/>
                  <a:gd name="T44" fmla="*/ 127678 w 2069"/>
                  <a:gd name="T45" fmla="*/ 40823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
          <p:nvSpPr>
            <p:cNvPr id="64" name="任意多边形 63"/>
            <p:cNvSpPr/>
            <p:nvPr/>
          </p:nvSpPr>
          <p:spPr>
            <a:xfrm flipH="1">
              <a:off x="5113140" y="2771775"/>
              <a:ext cx="0" cy="665121"/>
            </a:xfrm>
            <a:custGeom>
              <a:gdLst>
                <a:gd name="connsiteX0" fmla="*/ 0 w 0"/>
                <a:gd name="connsiteY0" fmla="*/ 664369 h 664369"/>
                <a:gd name="connsiteX1" fmla="*/ 0 w 0"/>
                <a:gd name="connsiteY1" fmla="*/ 0 h 664369"/>
              </a:gdLst>
              <a:cxnLst>
                <a:cxn ang="0">
                  <a:pos x="connsiteX0" y="connsiteY0"/>
                </a:cxn>
                <a:cxn ang="0">
                  <a:pos x="connsiteX1" y="connsiteY1"/>
                </a:cxn>
              </a:cxnLst>
              <a:rect l="l" t="t" r="r" b="b"/>
              <a:pathLst>
                <a:path h="664369">
                  <a:moveTo>
                    <a:pt x="0" y="664369"/>
                  </a:moveTo>
                  <a:lnTo>
                    <a:pt x="0" y="0"/>
                  </a:lnTo>
                </a:path>
              </a:pathLst>
            </a:custGeom>
            <a:noFill/>
            <a:ln w="3175">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grpSp>
      <p:sp>
        <p:nvSpPr>
          <p:cNvPr id="69"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70"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par>
                                <p:cTn id="12" presetID="53" presetClass="entr" presetSubtype="16"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22" presetClass="entr" presetSubtype="8"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2750"/>
                                        <p:tgtEl>
                                          <p:spTgt spid="30"/>
                                        </p:tgtEl>
                                      </p:cBhvr>
                                    </p:animEffect>
                                  </p:childTnLst>
                                </p:cTn>
                              </p:par>
                              <p:par>
                                <p:cTn id="20" presetID="22" presetClass="entr" presetSubtype="4" fill="hold" nodeType="withEffect">
                                  <p:stCondLst>
                                    <p:cond delay="110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750"/>
                                        <p:tgtEl>
                                          <p:spTgt spid="48"/>
                                        </p:tgtEl>
                                      </p:cBhvr>
                                    </p:animEffect>
                                  </p:childTnLst>
                                </p:cTn>
                              </p:par>
                              <p:par>
                                <p:cTn id="23" presetID="22" presetClass="entr" presetSubtype="1" fill="hold" nodeType="withEffect">
                                  <p:stCondLst>
                                    <p:cond delay="110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750"/>
                                        <p:tgtEl>
                                          <p:spTgt spid="36"/>
                                        </p:tgtEl>
                                      </p:cBhvr>
                                    </p:animEffect>
                                  </p:childTnLst>
                                </p:cTn>
                              </p:par>
                              <p:par>
                                <p:cTn id="26" presetID="22" presetClass="entr" presetSubtype="4" fill="hold" nodeType="withEffect">
                                  <p:stCondLst>
                                    <p:cond delay="190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750"/>
                                        <p:tgtEl>
                                          <p:spTgt spid="44"/>
                                        </p:tgtEl>
                                      </p:cBhvr>
                                    </p:animEffect>
                                  </p:childTnLst>
                                </p:cTn>
                              </p:par>
                              <p:par>
                                <p:cTn id="29" presetID="22" presetClass="entr" presetSubtype="1" fill="hold" nodeType="withEffect">
                                  <p:stCondLst>
                                    <p:cond delay="190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750"/>
                                        <p:tgtEl>
                                          <p:spTgt spid="62"/>
                                        </p:tgtEl>
                                      </p:cBhvr>
                                    </p:animEffect>
                                  </p:childTnLst>
                                </p:cTn>
                              </p:par>
                              <p:par>
                                <p:cTn id="32" presetID="22" presetClass="entr" presetSubtype="4" fill="hold" nodeType="withEffect">
                                  <p:stCondLst>
                                    <p:cond delay="270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750"/>
                                        <p:tgtEl>
                                          <p:spTgt spid="55"/>
                                        </p:tgtEl>
                                      </p:cBhvr>
                                    </p:animEffect>
                                  </p:childTnLst>
                                </p:cTn>
                              </p:par>
                              <p:par>
                                <p:cTn id="35" presetID="22" presetClass="entr" presetSubtype="1" fill="hold" nodeType="withEffect">
                                  <p:stCondLst>
                                    <p:cond delay="270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45"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grpSp>
        <p:nvGrpSpPr>
          <p:cNvPr id="46" name="组合 45"/>
          <p:cNvGrpSpPr/>
          <p:nvPr/>
        </p:nvGrpSpPr>
        <p:grpSpPr>
          <a:xfrm>
            <a:off x="762001" y="2000252"/>
            <a:ext cx="5844075" cy="2011953"/>
            <a:chOff x="762001" y="2000252"/>
            <a:chExt cx="5844075" cy="2011953"/>
          </a:xfrm>
        </p:grpSpPr>
        <p:grpSp>
          <p:nvGrpSpPr>
            <p:cNvPr id="47" name="Group 71"/>
            <p:cNvGrpSpPr/>
            <p:nvPr/>
          </p:nvGrpSpPr>
          <p:grpSpPr>
            <a:xfrm>
              <a:off x="2381329" y="2190732"/>
              <a:ext cx="3333910" cy="2117"/>
              <a:chOff x="1785918" y="1643056"/>
              <a:chExt cx="2500330" cy="1588"/>
            </a:xfrm>
          </p:grpSpPr>
          <p:cxnSp>
            <p:nvCxnSpPr>
              <p:cNvPr id="65" name="Straight Connector 18"/>
              <p:cNvCxnSpPr/>
              <p:nvPr/>
            </p:nvCxnSpPr>
            <p:spPr>
              <a:xfrm>
                <a:off x="1785860" y="1643071"/>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19"/>
              <p:cNvCxnSpPr/>
              <p:nvPr/>
            </p:nvCxnSpPr>
            <p:spPr>
              <a:xfrm>
                <a:off x="1785860" y="1643071"/>
                <a:ext cx="2000168" cy="1587"/>
              </a:xfrm>
              <a:prstGeom prst="line">
                <a:avLst/>
              </a:prstGeom>
              <a:ln w="57150">
                <a:solidFill>
                  <a:srgbClr val="2378C2"/>
                </a:solidFill>
                <a:tailEnd type="oval"/>
              </a:ln>
            </p:spPr>
            <p:style>
              <a:lnRef idx="1">
                <a:schemeClr val="accent1"/>
              </a:lnRef>
              <a:fillRef idx="0">
                <a:schemeClr val="accent1"/>
              </a:fillRef>
              <a:effectRef idx="0">
                <a:schemeClr val="accent1"/>
              </a:effectRef>
              <a:fontRef idx="minor">
                <a:schemeClr val="tx1"/>
              </a:fontRef>
            </p:style>
          </p:cxnSp>
        </p:grpSp>
        <p:sp>
          <p:nvSpPr>
            <p:cNvPr id="48" name="Rectangle 31"/>
            <p:cNvSpPr/>
            <p:nvPr/>
          </p:nvSpPr>
          <p:spPr bwMode="auto">
            <a:xfrm>
              <a:off x="762001" y="2000252"/>
              <a:ext cx="1633332" cy="297454"/>
            </a:xfrm>
            <a:prstGeom prst="rect">
              <a:avLst/>
            </a:prstGeom>
          </p:spPr>
          <p:txBody>
            <a:bodyPr wrap="none">
              <a:spAutoFit/>
            </a:bodyPr>
            <a:lstStyle/>
            <a:p>
              <a:pPr fontAlgn="auto">
                <a:spcBef>
                  <a:spcPct val="0"/>
                </a:spcBef>
                <a:spcAft>
                  <a:spcPct val="0"/>
                </a:spcAft>
                <a:defRPr/>
              </a:pPr>
              <a:r>
                <a:rPr lang="en-US" sz="1335">
                  <a:solidFill>
                    <a:schemeClr val="bg1"/>
                  </a:solidFill>
                  <a:latin typeface="+mj-lt"/>
                  <a:ea typeface="Open Sans" panose="020b0606030504020204" pitchFamily="34" charset="0"/>
                  <a:cs typeface="Open Sans" panose="020b0606030504020204" pitchFamily="34" charset="0"/>
                </a:rPr>
                <a:t>YOUR TITLE HERE</a:t>
              </a:r>
              <a:endParaRPr lang="en-US" sz="1335">
                <a:solidFill>
                  <a:schemeClr val="bg1"/>
                </a:solidFill>
                <a:latin typeface="+mj-lt"/>
                <a:ea typeface="Open Sans" panose="020b0606030504020204" pitchFamily="34" charset="0"/>
                <a:cs typeface="Open Sans" panose="020b0606030504020204" pitchFamily="34" charset="0"/>
              </a:endParaRPr>
            </a:p>
          </p:txBody>
        </p:sp>
        <p:sp>
          <p:nvSpPr>
            <p:cNvPr id="49" name="Rectangle 35"/>
            <p:cNvSpPr/>
            <p:nvPr/>
          </p:nvSpPr>
          <p:spPr bwMode="auto">
            <a:xfrm>
              <a:off x="6096000" y="2000252"/>
              <a:ext cx="508473" cy="297454"/>
            </a:xfrm>
            <a:prstGeom prst="rect">
              <a:avLst/>
            </a:prstGeom>
          </p:spPr>
          <p:txBody>
            <a:bodyPr wrap="none">
              <a:spAutoFit/>
            </a:bodyPr>
            <a:lstStyle/>
            <a:p>
              <a:pPr fontAlgn="auto">
                <a:spcBef>
                  <a:spcPct val="0"/>
                </a:spcBef>
                <a:spcAft>
                  <a:spcPct val="0"/>
                </a:spcAft>
                <a:defRPr/>
              </a:pPr>
              <a:r>
                <a:rPr lang="en-US" sz="1335">
                  <a:solidFill>
                    <a:schemeClr val="bg1"/>
                  </a:solidFill>
                  <a:latin typeface="+mj-lt"/>
                  <a:ea typeface="Open Sans" panose="020b0606030504020204" pitchFamily="34" charset="0"/>
                  <a:cs typeface="Open Sans" panose="020b0606030504020204" pitchFamily="34" charset="0"/>
                </a:rPr>
                <a:t>80%</a:t>
              </a:r>
              <a:endParaRPr lang="en-US" sz="1335">
                <a:solidFill>
                  <a:schemeClr val="bg1"/>
                </a:solidFill>
                <a:latin typeface="+mj-lt"/>
                <a:ea typeface="Open Sans" panose="020b0606030504020204" pitchFamily="34" charset="0"/>
                <a:cs typeface="Open Sans" panose="020b0606030504020204" pitchFamily="34" charset="0"/>
              </a:endParaRPr>
            </a:p>
          </p:txBody>
        </p:sp>
        <p:grpSp>
          <p:nvGrpSpPr>
            <p:cNvPr id="50" name="Group 69"/>
            <p:cNvGrpSpPr/>
            <p:nvPr/>
          </p:nvGrpSpPr>
          <p:grpSpPr>
            <a:xfrm>
              <a:off x="2381329" y="2762174"/>
              <a:ext cx="3333910" cy="2117"/>
              <a:chOff x="1785918" y="2071684"/>
              <a:chExt cx="2500330" cy="1588"/>
            </a:xfrm>
          </p:grpSpPr>
          <p:cxnSp>
            <p:nvCxnSpPr>
              <p:cNvPr id="63" name="Straight Connector 21"/>
              <p:cNvCxnSpPr/>
              <p:nvPr/>
            </p:nvCxnSpPr>
            <p:spPr>
              <a:xfrm>
                <a:off x="1785860" y="2071743"/>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2"/>
              <p:cNvCxnSpPr/>
              <p:nvPr/>
            </p:nvCxnSpPr>
            <p:spPr>
              <a:xfrm>
                <a:off x="1785860" y="2071743"/>
                <a:ext cx="1357256" cy="1587"/>
              </a:xfrm>
              <a:prstGeom prst="line">
                <a:avLst/>
              </a:prstGeom>
              <a:ln w="57150">
                <a:solidFill>
                  <a:srgbClr val="2378C2"/>
                </a:solidFill>
                <a:tailEnd type="oval"/>
              </a:ln>
            </p:spPr>
            <p:style>
              <a:lnRef idx="1">
                <a:schemeClr val="accent1"/>
              </a:lnRef>
              <a:fillRef idx="0">
                <a:schemeClr val="accent1"/>
              </a:fillRef>
              <a:effectRef idx="0">
                <a:schemeClr val="accent1"/>
              </a:effectRef>
              <a:fontRef idx="minor">
                <a:schemeClr val="tx1"/>
              </a:fontRef>
            </p:style>
          </p:cxnSp>
        </p:grpSp>
        <p:sp>
          <p:nvSpPr>
            <p:cNvPr id="51" name="Rectangle 32"/>
            <p:cNvSpPr/>
            <p:nvPr/>
          </p:nvSpPr>
          <p:spPr bwMode="auto">
            <a:xfrm>
              <a:off x="762001" y="2571752"/>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bg1"/>
                  </a:solidFill>
                  <a:latin typeface="+mj-lt"/>
                  <a:ea typeface="Open Sans" panose="020b0606030504020204" pitchFamily="34" charset="0"/>
                  <a:cs typeface="Open Sans" panose="020b0606030504020204" pitchFamily="34" charset="0"/>
                </a:rPr>
                <a:t>YOUR TITLE HERE</a:t>
              </a:r>
              <a:endParaRPr lang="en-US" altLang="zh-CN" sz="1335">
                <a:solidFill>
                  <a:schemeClr val="bg1"/>
                </a:solidFill>
                <a:latin typeface="+mj-lt"/>
                <a:ea typeface="Open Sans" panose="020b0606030504020204" pitchFamily="34" charset="0"/>
                <a:cs typeface="Open Sans" panose="020b0606030504020204" pitchFamily="34" charset="0"/>
              </a:endParaRPr>
            </a:p>
          </p:txBody>
        </p:sp>
        <p:sp>
          <p:nvSpPr>
            <p:cNvPr id="52" name="Rectangle 36"/>
            <p:cNvSpPr/>
            <p:nvPr/>
          </p:nvSpPr>
          <p:spPr bwMode="auto">
            <a:xfrm>
              <a:off x="6096000" y="2571752"/>
              <a:ext cx="510076" cy="297454"/>
            </a:xfrm>
            <a:prstGeom prst="rect">
              <a:avLst/>
            </a:prstGeom>
          </p:spPr>
          <p:txBody>
            <a:bodyPr wrap="none">
              <a:spAutoFit/>
            </a:bodyPr>
            <a:lstStyle/>
            <a:p>
              <a:pPr fontAlgn="auto">
                <a:spcBef>
                  <a:spcPct val="0"/>
                </a:spcBef>
                <a:spcAft>
                  <a:spcPct val="0"/>
                </a:spcAft>
                <a:defRPr/>
              </a:pPr>
              <a:r>
                <a:rPr lang="en-US" sz="1335">
                  <a:solidFill>
                    <a:schemeClr val="bg1"/>
                  </a:solidFill>
                  <a:latin typeface="+mj-lt"/>
                  <a:ea typeface="Open Sans" panose="020b0606030504020204" pitchFamily="34" charset="0"/>
                  <a:cs typeface="Open Sans" panose="020b0606030504020204" pitchFamily="34" charset="0"/>
                </a:rPr>
                <a:t>60%</a:t>
              </a:r>
              <a:endParaRPr lang="en-US" sz="1335">
                <a:solidFill>
                  <a:schemeClr val="bg1"/>
                </a:solidFill>
                <a:latin typeface="+mj-lt"/>
                <a:ea typeface="Open Sans" panose="020b0606030504020204" pitchFamily="34" charset="0"/>
                <a:cs typeface="Open Sans" panose="020b0606030504020204" pitchFamily="34" charset="0"/>
              </a:endParaRPr>
            </a:p>
          </p:txBody>
        </p:sp>
        <p:grpSp>
          <p:nvGrpSpPr>
            <p:cNvPr id="53" name="Group 67"/>
            <p:cNvGrpSpPr/>
            <p:nvPr/>
          </p:nvGrpSpPr>
          <p:grpSpPr>
            <a:xfrm>
              <a:off x="2381328" y="3333614"/>
              <a:ext cx="3333910" cy="2117"/>
              <a:chOff x="1785918" y="2500312"/>
              <a:chExt cx="2500330" cy="1588"/>
            </a:xfrm>
          </p:grpSpPr>
          <p:cxnSp>
            <p:nvCxnSpPr>
              <p:cNvPr id="61" name="Straight Connector 23"/>
              <p:cNvCxnSpPr/>
              <p:nvPr/>
            </p:nvCxnSpPr>
            <p:spPr>
              <a:xfrm>
                <a:off x="1785860" y="2500415"/>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24"/>
              <p:cNvCxnSpPr/>
              <p:nvPr/>
            </p:nvCxnSpPr>
            <p:spPr>
              <a:xfrm>
                <a:off x="1785860" y="2500415"/>
                <a:ext cx="1642994" cy="1587"/>
              </a:xfrm>
              <a:prstGeom prst="line">
                <a:avLst/>
              </a:prstGeom>
              <a:ln w="57150">
                <a:solidFill>
                  <a:srgbClr val="2378C2"/>
                </a:solidFill>
                <a:tailEnd type="oval"/>
              </a:ln>
            </p:spPr>
            <p:style>
              <a:lnRef idx="1">
                <a:schemeClr val="accent1"/>
              </a:lnRef>
              <a:fillRef idx="0">
                <a:schemeClr val="accent1"/>
              </a:fillRef>
              <a:effectRef idx="0">
                <a:schemeClr val="accent1"/>
              </a:effectRef>
              <a:fontRef idx="minor">
                <a:schemeClr val="tx1"/>
              </a:fontRef>
            </p:style>
          </p:cxnSp>
        </p:grpSp>
        <p:sp>
          <p:nvSpPr>
            <p:cNvPr id="54" name="Rectangle 33"/>
            <p:cNvSpPr/>
            <p:nvPr/>
          </p:nvSpPr>
          <p:spPr bwMode="auto">
            <a:xfrm>
              <a:off x="762001" y="3143251"/>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bg1"/>
                  </a:solidFill>
                  <a:latin typeface="+mj-lt"/>
                  <a:ea typeface="Open Sans" panose="020b0606030504020204" pitchFamily="34" charset="0"/>
                  <a:cs typeface="Open Sans" panose="020b0606030504020204" pitchFamily="34" charset="0"/>
                </a:rPr>
                <a:t>YOUR TITLE HERE</a:t>
              </a:r>
              <a:endParaRPr lang="en-US" altLang="zh-CN" sz="1335">
                <a:solidFill>
                  <a:schemeClr val="bg1"/>
                </a:solidFill>
                <a:latin typeface="+mj-lt"/>
                <a:ea typeface="Open Sans" panose="020b0606030504020204" pitchFamily="34" charset="0"/>
                <a:cs typeface="Open Sans" panose="020b0606030504020204" pitchFamily="34" charset="0"/>
              </a:endParaRPr>
            </a:p>
          </p:txBody>
        </p:sp>
        <p:sp>
          <p:nvSpPr>
            <p:cNvPr id="55" name="Rectangle 37"/>
            <p:cNvSpPr/>
            <p:nvPr/>
          </p:nvSpPr>
          <p:spPr bwMode="auto">
            <a:xfrm>
              <a:off x="6096000" y="3143251"/>
              <a:ext cx="498791" cy="297454"/>
            </a:xfrm>
            <a:prstGeom prst="rect">
              <a:avLst/>
            </a:prstGeom>
          </p:spPr>
          <p:txBody>
            <a:bodyPr wrap="none">
              <a:spAutoFit/>
            </a:bodyPr>
            <a:lstStyle/>
            <a:p>
              <a:pPr fontAlgn="auto">
                <a:spcBef>
                  <a:spcPct val="0"/>
                </a:spcBef>
                <a:spcAft>
                  <a:spcPct val="0"/>
                </a:spcAft>
                <a:defRPr/>
              </a:pPr>
              <a:r>
                <a:rPr lang="en-US" sz="1335">
                  <a:solidFill>
                    <a:schemeClr val="bg1"/>
                  </a:solidFill>
                  <a:latin typeface="+mj-lt"/>
                  <a:ea typeface="Open Sans" panose="020b0606030504020204" pitchFamily="34" charset="0"/>
                  <a:cs typeface="Open Sans" panose="020b0606030504020204" pitchFamily="34" charset="0"/>
                </a:rPr>
                <a:t>70%</a:t>
              </a:r>
              <a:endParaRPr lang="en-US" sz="1335">
                <a:solidFill>
                  <a:schemeClr val="bg1"/>
                </a:solidFill>
                <a:latin typeface="+mj-lt"/>
                <a:ea typeface="Open Sans" panose="020b0606030504020204" pitchFamily="34" charset="0"/>
                <a:cs typeface="Open Sans" panose="020b0606030504020204" pitchFamily="34" charset="0"/>
              </a:endParaRPr>
            </a:p>
          </p:txBody>
        </p:sp>
        <p:grpSp>
          <p:nvGrpSpPr>
            <p:cNvPr id="56" name="Group 65"/>
            <p:cNvGrpSpPr/>
            <p:nvPr/>
          </p:nvGrpSpPr>
          <p:grpSpPr>
            <a:xfrm>
              <a:off x="2381329" y="3905055"/>
              <a:ext cx="3333910" cy="2117"/>
              <a:chOff x="1785918" y="2928940"/>
              <a:chExt cx="2500330" cy="1588"/>
            </a:xfrm>
          </p:grpSpPr>
          <p:cxnSp>
            <p:nvCxnSpPr>
              <p:cNvPr id="59" name="Straight Connector 25"/>
              <p:cNvCxnSpPr/>
              <p:nvPr/>
            </p:nvCxnSpPr>
            <p:spPr>
              <a:xfrm>
                <a:off x="1785860" y="2929087"/>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6"/>
              <p:cNvCxnSpPr/>
              <p:nvPr/>
            </p:nvCxnSpPr>
            <p:spPr>
              <a:xfrm>
                <a:off x="1785860" y="2929087"/>
                <a:ext cx="2214471" cy="1587"/>
              </a:xfrm>
              <a:prstGeom prst="line">
                <a:avLst/>
              </a:prstGeom>
              <a:ln w="57150">
                <a:solidFill>
                  <a:srgbClr val="2378C2"/>
                </a:solidFill>
                <a:tailEnd type="oval"/>
              </a:ln>
            </p:spPr>
            <p:style>
              <a:lnRef idx="1">
                <a:schemeClr val="accent1"/>
              </a:lnRef>
              <a:fillRef idx="0">
                <a:schemeClr val="accent1"/>
              </a:fillRef>
              <a:effectRef idx="0">
                <a:schemeClr val="accent1"/>
              </a:effectRef>
              <a:fontRef idx="minor">
                <a:schemeClr val="tx1"/>
              </a:fontRef>
            </p:style>
          </p:cxnSp>
        </p:grpSp>
        <p:sp>
          <p:nvSpPr>
            <p:cNvPr id="57" name="Rectangle 34"/>
            <p:cNvSpPr/>
            <p:nvPr/>
          </p:nvSpPr>
          <p:spPr bwMode="auto">
            <a:xfrm>
              <a:off x="762001" y="3714751"/>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bg1"/>
                  </a:solidFill>
                  <a:latin typeface="+mj-lt"/>
                  <a:ea typeface="Open Sans" panose="020b0606030504020204" pitchFamily="34" charset="0"/>
                  <a:cs typeface="Open Sans" panose="020b0606030504020204" pitchFamily="34" charset="0"/>
                </a:rPr>
                <a:t>YOUR TITLE HERE</a:t>
              </a:r>
              <a:endParaRPr lang="en-US" altLang="zh-CN" sz="1335">
                <a:solidFill>
                  <a:schemeClr val="bg1"/>
                </a:solidFill>
                <a:latin typeface="+mj-lt"/>
                <a:ea typeface="Open Sans" panose="020b0606030504020204" pitchFamily="34" charset="0"/>
                <a:cs typeface="Open Sans" panose="020b0606030504020204" pitchFamily="34" charset="0"/>
              </a:endParaRPr>
            </a:p>
          </p:txBody>
        </p:sp>
        <p:sp>
          <p:nvSpPr>
            <p:cNvPr id="58" name="Rectangle 38"/>
            <p:cNvSpPr/>
            <p:nvPr/>
          </p:nvSpPr>
          <p:spPr bwMode="auto">
            <a:xfrm>
              <a:off x="6096000" y="3714751"/>
              <a:ext cx="510076" cy="297454"/>
            </a:xfrm>
            <a:prstGeom prst="rect">
              <a:avLst/>
            </a:prstGeom>
          </p:spPr>
          <p:txBody>
            <a:bodyPr wrap="none">
              <a:spAutoFit/>
            </a:bodyPr>
            <a:lstStyle/>
            <a:p>
              <a:pPr fontAlgn="auto">
                <a:spcBef>
                  <a:spcPct val="0"/>
                </a:spcBef>
                <a:spcAft>
                  <a:spcPct val="0"/>
                </a:spcAft>
                <a:defRPr/>
              </a:pPr>
              <a:r>
                <a:rPr lang="en-US" sz="1335">
                  <a:solidFill>
                    <a:schemeClr val="bg1"/>
                  </a:solidFill>
                  <a:latin typeface="+mj-lt"/>
                  <a:ea typeface="Open Sans" panose="020b0606030504020204" pitchFamily="34" charset="0"/>
                  <a:cs typeface="Open Sans" panose="020b0606030504020204" pitchFamily="34" charset="0"/>
                </a:rPr>
                <a:t>90%</a:t>
              </a:r>
              <a:endParaRPr lang="en-US" sz="1335">
                <a:solidFill>
                  <a:schemeClr val="bg1"/>
                </a:solidFill>
                <a:latin typeface="+mj-lt"/>
                <a:ea typeface="Open Sans" panose="020b0606030504020204" pitchFamily="34" charset="0"/>
                <a:cs typeface="Open Sans" panose="020b0606030504020204" pitchFamily="34" charset="0"/>
              </a:endParaRPr>
            </a:p>
          </p:txBody>
        </p:sp>
      </p:grpSp>
      <p:grpSp>
        <p:nvGrpSpPr>
          <p:cNvPr id="67" name="Group 61"/>
          <p:cNvGrpSpPr/>
          <p:nvPr/>
        </p:nvGrpSpPr>
        <p:grpSpPr>
          <a:xfrm>
            <a:off x="7905693" y="1905000"/>
            <a:ext cx="2294619" cy="2295143"/>
            <a:chOff x="458580" y="1241001"/>
            <a:chExt cx="1721238" cy="1721238"/>
          </a:xfrm>
        </p:grpSpPr>
        <p:sp>
          <p:nvSpPr>
            <p:cNvPr id="68" name="Oval 15"/>
            <p:cNvSpPr/>
            <p:nvPr/>
          </p:nvSpPr>
          <p:spPr>
            <a:xfrm>
              <a:off x="458623" y="1241001"/>
              <a:ext cx="1721124" cy="1720731"/>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solidFill>
                <a:latin typeface="+mj-lt"/>
              </a:endParaRPr>
            </a:p>
          </p:txBody>
        </p:sp>
        <p:sp>
          <p:nvSpPr>
            <p:cNvPr id="69" name="Oval 16"/>
            <p:cNvSpPr/>
            <p:nvPr/>
          </p:nvSpPr>
          <p:spPr>
            <a:xfrm>
              <a:off x="539598" y="1325133"/>
              <a:ext cx="1552822" cy="155246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solidFill>
                <a:latin typeface="+mj-lt"/>
              </a:endParaRPr>
            </a:p>
          </p:txBody>
        </p:sp>
      </p:grpSp>
      <p:grpSp>
        <p:nvGrpSpPr>
          <p:cNvPr id="70" name="组合 69"/>
          <p:cNvGrpSpPr/>
          <p:nvPr/>
        </p:nvGrpSpPr>
        <p:grpSpPr>
          <a:xfrm>
            <a:off x="7599493" y="4572000"/>
            <a:ext cx="3048000" cy="1594185"/>
            <a:chOff x="7599493" y="4572000"/>
            <a:chExt cx="3048000" cy="1594185"/>
          </a:xfrm>
        </p:grpSpPr>
        <p:sp>
          <p:nvSpPr>
            <p:cNvPr id="71" name="Rectangle 10"/>
            <p:cNvSpPr/>
            <p:nvPr/>
          </p:nvSpPr>
          <p:spPr bwMode="auto">
            <a:xfrm>
              <a:off x="7861288" y="4572000"/>
              <a:ext cx="2509598" cy="420564"/>
            </a:xfrm>
            <a:prstGeom prst="rect">
              <a:avLst/>
            </a:prstGeom>
          </p:spPr>
          <p:txBody>
            <a:bodyPr wrap="none">
              <a:spAutoFit/>
            </a:bodyPr>
            <a:lstStyle/>
            <a:p>
              <a:pPr algn="ctr" fontAlgn="auto">
                <a:spcBef>
                  <a:spcPct val="0"/>
                </a:spcBef>
                <a:spcAft>
                  <a:spcPct val="0"/>
                </a:spcAft>
                <a:defRPr/>
              </a:pPr>
              <a:r>
                <a:rPr lang="en-US" sz="2135">
                  <a:solidFill>
                    <a:schemeClr val="bg1"/>
                  </a:solidFill>
                  <a:latin typeface="+mj-lt"/>
                  <a:ea typeface="Open Sans" panose="020b0606030504020204" pitchFamily="34" charset="0"/>
                  <a:cs typeface="Open Sans" panose="020b0606030504020204" pitchFamily="34" charset="0"/>
                </a:rPr>
                <a:t>YOUR TITLE HERE</a:t>
              </a:r>
              <a:endParaRPr lang="en-US" sz="2135">
                <a:solidFill>
                  <a:schemeClr val="bg1"/>
                </a:solidFill>
                <a:latin typeface="+mj-lt"/>
                <a:ea typeface="Open Sans" panose="020b0606030504020204" pitchFamily="34" charset="0"/>
                <a:cs typeface="Open Sans" panose="020b0606030504020204" pitchFamily="34" charset="0"/>
              </a:endParaRPr>
            </a:p>
          </p:txBody>
        </p:sp>
        <p:sp>
          <p:nvSpPr>
            <p:cNvPr id="72" name="Rectangle 14"/>
            <p:cNvSpPr/>
            <p:nvPr/>
          </p:nvSpPr>
          <p:spPr bwMode="auto">
            <a:xfrm>
              <a:off x="7599493" y="5048250"/>
              <a:ext cx="3048000" cy="1117935"/>
            </a:xfrm>
            <a:prstGeom prst="rect">
              <a:avLst/>
            </a:prstGeom>
          </p:spPr>
          <p:txBody>
            <a:bodyPr>
              <a:spAutoFit/>
            </a:bodyPr>
            <a:lstStyle/>
            <a:p>
              <a:pPr algn="ctr" fontAlgn="auto">
                <a:spcBef>
                  <a:spcPct val="0"/>
                </a:spcBef>
                <a:spcAft>
                  <a:spcPct val="0"/>
                </a:spcAft>
                <a:defRPr/>
              </a:pPr>
              <a:r>
                <a:rPr lang="ms-MY" sz="1335">
                  <a:solidFill>
                    <a:schemeClr val="bg1"/>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335">
                <a:solidFill>
                  <a:schemeClr val="bg1"/>
                </a:solidFill>
                <a:latin typeface="+mj-lt"/>
                <a:ea typeface="Open Sans Light" pitchFamily="34" charset="0"/>
                <a:cs typeface="Open Sans Light" pitchFamily="34" charset="0"/>
              </a:endParaRPr>
            </a:p>
          </p:txBody>
        </p:sp>
      </p:grpSp>
      <p:grpSp>
        <p:nvGrpSpPr>
          <p:cNvPr id="73" name="Group 63"/>
          <p:cNvGrpSpPr/>
          <p:nvPr/>
        </p:nvGrpSpPr>
        <p:grpSpPr>
          <a:xfrm>
            <a:off x="857240" y="4476751"/>
            <a:ext cx="986377" cy="1566333"/>
            <a:chOff x="642910" y="3357568"/>
            <a:chExt cx="739869" cy="1175246"/>
          </a:xfrm>
        </p:grpSpPr>
        <p:sp>
          <p:nvSpPr>
            <p:cNvPr id="74" name="Rectangle 41"/>
            <p:cNvSpPr/>
            <p:nvPr/>
          </p:nvSpPr>
          <p:spPr>
            <a:xfrm>
              <a:off x="679567" y="3357568"/>
              <a:ext cx="703212" cy="277116"/>
            </a:xfrm>
            <a:prstGeom prst="rect">
              <a:avLst/>
            </a:prstGeom>
          </p:spPr>
          <p:txBody>
            <a:bodyPr wrap="square">
              <a:spAutoFit/>
            </a:bodyPr>
            <a:lstStyle/>
            <a:p>
              <a:pPr algn="ctr" fontAlgn="auto">
                <a:spcBef>
                  <a:spcPct val="0"/>
                </a:spcBef>
                <a:spcAft>
                  <a:spcPct val="0"/>
                </a:spcAft>
                <a:defRPr/>
              </a:pPr>
              <a:r>
                <a:rPr lang="en-US" sz="1800">
                  <a:solidFill>
                    <a:schemeClr val="bg1"/>
                  </a:solidFill>
                  <a:latin typeface="+mj-lt"/>
                  <a:ea typeface="Open Sans" panose="020b0606030504020204" pitchFamily="34" charset="0"/>
                  <a:cs typeface="Open Sans" panose="020b0606030504020204" pitchFamily="34" charset="0"/>
                </a:rPr>
                <a:t>Awards</a:t>
              </a:r>
              <a:endParaRPr lang="en-US" sz="1800">
                <a:solidFill>
                  <a:schemeClr val="bg1"/>
                </a:solidFill>
                <a:latin typeface="+mj-lt"/>
                <a:ea typeface="Open Sans" panose="020b0606030504020204" pitchFamily="34" charset="0"/>
                <a:cs typeface="Open Sans" panose="020b0606030504020204" pitchFamily="34" charset="0"/>
              </a:endParaRPr>
            </a:p>
          </p:txBody>
        </p:sp>
        <p:grpSp>
          <p:nvGrpSpPr>
            <p:cNvPr id="75" name="Group 62"/>
            <p:cNvGrpSpPr/>
            <p:nvPr/>
          </p:nvGrpSpPr>
          <p:grpSpPr>
            <a:xfrm>
              <a:off x="642910" y="3857634"/>
              <a:ext cx="739666" cy="675180"/>
              <a:chOff x="642910" y="3857634"/>
              <a:chExt cx="739666" cy="675180"/>
            </a:xfrm>
          </p:grpSpPr>
          <p:sp>
            <p:nvSpPr>
              <p:cNvPr id="76" name="Freeform 39"/>
              <p:cNvSpPr>
                <a:spLocks noEditPoints="1"/>
              </p:cNvSpPr>
              <p:nvPr/>
            </p:nvSpPr>
            <p:spPr bwMode="auto">
              <a:xfrm>
                <a:off x="642918" y="3857841"/>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378C2"/>
              </a:solidFill>
              <a:ln>
                <a:noFill/>
              </a:ln>
            </p:spPr>
            <p:txBody>
              <a:bodyPr/>
              <a:lstStyle/>
              <a:p>
                <a:pPr fontAlgn="auto">
                  <a:spcBef>
                    <a:spcPct val="0"/>
                  </a:spcBef>
                  <a:spcAft>
                    <a:spcPct val="0"/>
                  </a:spcAft>
                  <a:defRPr/>
                </a:pPr>
                <a:endParaRPr lang="en-US" sz="1800">
                  <a:solidFill>
                    <a:schemeClr val="bg1"/>
                  </a:solidFill>
                  <a:latin typeface="+mj-lt"/>
                  <a:cs typeface="+mn-cs"/>
                </a:endParaRPr>
              </a:p>
            </p:txBody>
          </p:sp>
          <p:sp>
            <p:nvSpPr>
              <p:cNvPr id="77" name="Freeform 40"/>
              <p:cNvSpPr>
                <a:spLocks noEditPoints="1"/>
              </p:cNvSpPr>
              <p:nvPr/>
            </p:nvSpPr>
            <p:spPr bwMode="auto">
              <a:xfrm>
                <a:off x="1071593" y="3857841"/>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378C2"/>
              </a:solidFill>
              <a:ln>
                <a:noFill/>
              </a:ln>
            </p:spPr>
            <p:txBody>
              <a:bodyPr/>
              <a:lstStyle/>
              <a:p>
                <a:pPr fontAlgn="auto">
                  <a:spcBef>
                    <a:spcPct val="0"/>
                  </a:spcBef>
                  <a:spcAft>
                    <a:spcPct val="0"/>
                  </a:spcAft>
                  <a:defRPr/>
                </a:pPr>
                <a:endParaRPr lang="en-US" sz="1800">
                  <a:solidFill>
                    <a:schemeClr val="bg1"/>
                  </a:solidFill>
                  <a:latin typeface="+mj-lt"/>
                  <a:cs typeface="+mn-cs"/>
                </a:endParaRPr>
              </a:p>
            </p:txBody>
          </p:sp>
          <p:sp>
            <p:nvSpPr>
              <p:cNvPr id="78" name="Freeform 42"/>
              <p:cNvSpPr>
                <a:spLocks noEditPoints="1"/>
              </p:cNvSpPr>
              <p:nvPr/>
            </p:nvSpPr>
            <p:spPr bwMode="auto">
              <a:xfrm>
                <a:off x="857255" y="4215180"/>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378C2"/>
              </a:solidFill>
              <a:ln>
                <a:noFill/>
              </a:ln>
            </p:spPr>
            <p:txBody>
              <a:bodyPr/>
              <a:lstStyle/>
              <a:p>
                <a:pPr fontAlgn="auto">
                  <a:spcBef>
                    <a:spcPct val="0"/>
                  </a:spcBef>
                  <a:spcAft>
                    <a:spcPct val="0"/>
                  </a:spcAft>
                  <a:defRPr/>
                </a:pPr>
                <a:endParaRPr lang="en-US" sz="1800">
                  <a:solidFill>
                    <a:schemeClr val="bg1"/>
                  </a:solidFill>
                  <a:latin typeface="+mj-lt"/>
                  <a:cs typeface="+mn-cs"/>
                </a:endParaRPr>
              </a:p>
            </p:txBody>
          </p:sp>
        </p:grpSp>
      </p:grpSp>
      <p:grpSp>
        <p:nvGrpSpPr>
          <p:cNvPr id="79" name="Group 61"/>
          <p:cNvGrpSpPr/>
          <p:nvPr/>
        </p:nvGrpSpPr>
        <p:grpSpPr>
          <a:xfrm>
            <a:off x="2381251" y="4476751"/>
            <a:ext cx="4572000" cy="1484892"/>
            <a:chOff x="1785918" y="3357568"/>
            <a:chExt cx="3429024" cy="1114322"/>
          </a:xfrm>
        </p:grpSpPr>
        <p:sp>
          <p:nvSpPr>
            <p:cNvPr id="80" name="Rectangle 46"/>
            <p:cNvSpPr/>
            <p:nvPr/>
          </p:nvSpPr>
          <p:spPr>
            <a:xfrm>
              <a:off x="1785918" y="3786444"/>
              <a:ext cx="3429024" cy="685446"/>
            </a:xfrm>
            <a:prstGeom prst="rect">
              <a:avLst/>
            </a:prstGeom>
          </p:spPr>
          <p:txBody>
            <a:bodyPr>
              <a:spAutoFit/>
            </a:bodyPr>
            <a:lstStyle/>
            <a:p>
              <a:pPr fontAlgn="auto">
                <a:spcBef>
                  <a:spcPct val="0"/>
                </a:spcBef>
                <a:spcAft>
                  <a:spcPct val="0"/>
                </a:spcAft>
                <a:defRPr/>
              </a:pPr>
              <a:r>
                <a:rPr lang="ms-MY" sz="1065">
                  <a:solidFill>
                    <a:schemeClr val="bg1"/>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a:solidFill>
                  <a:schemeClr val="bg1"/>
                </a:solidFill>
                <a:latin typeface="+mj-lt"/>
                <a:ea typeface="Open Sans Light" pitchFamily="34" charset="0"/>
                <a:cs typeface="Open Sans Light" pitchFamily="34" charset="0"/>
              </a:endParaRPr>
            </a:p>
          </p:txBody>
        </p:sp>
        <p:sp>
          <p:nvSpPr>
            <p:cNvPr id="81" name="Rectangle 47"/>
            <p:cNvSpPr/>
            <p:nvPr/>
          </p:nvSpPr>
          <p:spPr>
            <a:xfrm>
              <a:off x="1785918" y="3357568"/>
              <a:ext cx="1372020" cy="315608"/>
            </a:xfrm>
            <a:prstGeom prst="rect">
              <a:avLst/>
            </a:prstGeom>
          </p:spPr>
          <p:txBody>
            <a:bodyPr wrap="none">
              <a:spAutoFit/>
            </a:bodyPr>
            <a:lstStyle/>
            <a:p>
              <a:pPr fontAlgn="auto">
                <a:spcBef>
                  <a:spcPct val="0"/>
                </a:spcBef>
                <a:spcAft>
                  <a:spcPct val="0"/>
                </a:spcAft>
                <a:defRPr/>
              </a:pPr>
              <a:r>
                <a:rPr lang="zh-CN" altLang="en-US" sz="2135">
                  <a:solidFill>
                    <a:schemeClr val="bg1"/>
                  </a:solidFill>
                  <a:latin typeface="+mj-ea"/>
                  <a:ea typeface="+mj-ea"/>
                  <a:cs typeface="Open Sans" panose="020b0606030504020204" pitchFamily="34" charset="0"/>
                </a:rPr>
                <a:t>点击输入标题</a:t>
              </a:r>
              <a:endParaRPr lang="en-US" sz="2135">
                <a:solidFill>
                  <a:schemeClr val="bg1"/>
                </a:solidFill>
                <a:latin typeface="+mj-ea"/>
                <a:ea typeface="+mj-ea"/>
                <a:cs typeface="Open Sans" panose="020b0606030504020204" pitchFamily="34" charset="0"/>
              </a:endParaRPr>
            </a:p>
          </p:txBody>
        </p:sp>
      </p:grpSp>
      <p:cxnSp>
        <p:nvCxnSpPr>
          <p:cNvPr id="82"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1+#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1000"/>
                                        <p:tgtEl>
                                          <p:spTgt spid="73"/>
                                        </p:tgtEl>
                                      </p:cBhvr>
                                    </p:animEffect>
                                    <p:anim calcmode="lin" valueType="num">
                                      <p:cBhvr>
                                        <p:cTn id="25" dur="1000" fill="hold"/>
                                        <p:tgtEl>
                                          <p:spTgt spid="73"/>
                                        </p:tgtEl>
                                        <p:attrNameLst>
                                          <p:attrName>ppt_x</p:attrName>
                                        </p:attrNameLst>
                                      </p:cBhvr>
                                      <p:tavLst>
                                        <p:tav tm="0">
                                          <p:val>
                                            <p:strVal val="#ppt_x"/>
                                          </p:val>
                                        </p:tav>
                                        <p:tav tm="100000">
                                          <p:val>
                                            <p:strVal val="#ppt_x"/>
                                          </p:val>
                                        </p:tav>
                                      </p:tavLst>
                                    </p:anim>
                                    <p:anim calcmode="lin" valueType="num">
                                      <p:cBhvr>
                                        <p:cTn id="26" dur="1000" fill="hold"/>
                                        <p:tgtEl>
                                          <p:spTgt spid="7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500"/>
                            </p:stCondLst>
                            <p:childTnLst>
                              <p:par>
                                <p:cTn id="38" presetID="22" presetClass="entr" presetSubtype="1" fill="hold"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up)">
                                      <p:cBhvr>
                                        <p:cTn id="40" dur="500"/>
                                        <p:tgtEl>
                                          <p:spTgt spid="82"/>
                                        </p:tgtEl>
                                      </p:cBhvr>
                                    </p:animEffect>
                                  </p:childTnLst>
                                </p:cTn>
                              </p:par>
                              <p:par>
                                <p:cTn id="41" presetID="22" presetClass="entr" presetSubtype="1"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up)">
                                      <p:cBhvr>
                                        <p:cTn id="4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0" name="Shape 1436"/>
          <p:cNvSpPr/>
          <p:nvPr/>
        </p:nvSpPr>
        <p:spPr>
          <a:xfrm>
            <a:off x="864664" y="2421850"/>
            <a:ext cx="1685131"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3"/>
            <a:stretch>
              <a:fillRect/>
            </a:stretch>
          </a:blipFill>
          <a:ln w="12700">
            <a:miter lim="400000"/>
          </a:ln>
        </p:spPr>
        <p:txBody>
          <a:bodyPr lIns="0" tIns="0" rIns="0" bIns="0" anchor="ctr"/>
          <a:lstStyle/>
          <a:p>
            <a:pPr algn="ctr" defTabSz="292100">
              <a:defRPr sz="3200">
                <a:solidFill>
                  <a:srgbClr val="FFFFFF"/>
                </a:solidFill>
              </a:defRPr>
            </a:pPr>
            <a:endParaRPr sz="2285" kern="0">
              <a:solidFill>
                <a:schemeClr val="bg1"/>
              </a:solidFill>
              <a:latin typeface="Helvetica Light"/>
              <a:sym typeface="Helvetica Light"/>
            </a:endParaRPr>
          </a:p>
        </p:txBody>
      </p:sp>
      <p:sp>
        <p:nvSpPr>
          <p:cNvPr id="71" name="Shape 1437"/>
          <p:cNvSpPr/>
          <p:nvPr/>
        </p:nvSpPr>
        <p:spPr>
          <a:xfrm>
            <a:off x="2619145" y="2415516"/>
            <a:ext cx="1685132"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4"/>
            <a:stretch>
              <a:fillRect/>
            </a:stretch>
          </a:blipFill>
          <a:ln w="12700">
            <a:miter lim="400000"/>
          </a:ln>
        </p:spPr>
        <p:txBody>
          <a:bodyPr lIns="0" tIns="0" rIns="0" bIns="0" anchor="ctr"/>
          <a:lstStyle/>
          <a:p>
            <a:pPr algn="ctr" defTabSz="292100"/>
            <a:endParaRPr sz="2285" kern="0">
              <a:solidFill>
                <a:schemeClr val="bg1"/>
              </a:solidFill>
              <a:latin typeface="Helvetica Light"/>
              <a:sym typeface="Helvetica Light"/>
            </a:endParaRPr>
          </a:p>
        </p:txBody>
      </p:sp>
      <p:sp>
        <p:nvSpPr>
          <p:cNvPr id="72" name="Shape 1438"/>
          <p:cNvSpPr/>
          <p:nvPr/>
        </p:nvSpPr>
        <p:spPr>
          <a:xfrm>
            <a:off x="4383173" y="2415516"/>
            <a:ext cx="1685132"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w="12700">
            <a:miter lim="400000"/>
          </a:ln>
        </p:spPr>
        <p:txBody>
          <a:bodyPr lIns="0" tIns="0" rIns="0" bIns="0" anchor="ctr"/>
          <a:lstStyle/>
          <a:p>
            <a:pPr algn="ctr" defTabSz="292100"/>
            <a:endParaRPr sz="2285" kern="0">
              <a:solidFill>
                <a:schemeClr val="bg1"/>
              </a:solidFill>
              <a:latin typeface="Helvetica Light"/>
              <a:sym typeface="Helvetica Light"/>
            </a:endParaRPr>
          </a:p>
        </p:txBody>
      </p:sp>
      <p:sp>
        <p:nvSpPr>
          <p:cNvPr id="73" name="Shape 1439"/>
          <p:cNvSpPr/>
          <p:nvPr/>
        </p:nvSpPr>
        <p:spPr>
          <a:xfrm>
            <a:off x="6147245" y="2415516"/>
            <a:ext cx="1685131"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7"/>
            <a:stretch>
              <a:fillRect/>
            </a:stretch>
          </a:blipFill>
          <a:ln w="12700">
            <a:miter lim="400000"/>
          </a:ln>
        </p:spPr>
        <p:txBody>
          <a:bodyPr lIns="0" tIns="0" rIns="0" bIns="0" anchor="ctr"/>
          <a:lstStyle/>
          <a:p>
            <a:pPr algn="ctr" defTabSz="292100"/>
            <a:endParaRPr sz="2285" kern="0">
              <a:solidFill>
                <a:schemeClr val="bg1"/>
              </a:solidFill>
              <a:latin typeface="Helvetica Light"/>
              <a:sym typeface="Helvetica Light"/>
            </a:endParaRPr>
          </a:p>
        </p:txBody>
      </p:sp>
      <p:sp>
        <p:nvSpPr>
          <p:cNvPr id="74" name="Shape 1440"/>
          <p:cNvSpPr/>
          <p:nvPr/>
        </p:nvSpPr>
        <p:spPr>
          <a:xfrm>
            <a:off x="7904881" y="2415516"/>
            <a:ext cx="1685131"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8"/>
            <a:stretch>
              <a:fillRect/>
            </a:stretch>
          </a:blipFill>
          <a:ln w="12700">
            <a:miter lim="400000"/>
          </a:ln>
        </p:spPr>
        <p:txBody>
          <a:bodyPr lIns="0" tIns="0" rIns="0" bIns="0" anchor="ctr"/>
          <a:lstStyle/>
          <a:p>
            <a:pPr algn="ctr" defTabSz="292100"/>
            <a:endParaRPr sz="2285" kern="0">
              <a:solidFill>
                <a:schemeClr val="bg1"/>
              </a:solidFill>
              <a:latin typeface="Helvetica Light"/>
              <a:sym typeface="Helvetica Light"/>
            </a:endParaRPr>
          </a:p>
        </p:txBody>
      </p:sp>
      <p:sp>
        <p:nvSpPr>
          <p:cNvPr id="75" name="Shape 1441"/>
          <p:cNvSpPr/>
          <p:nvPr/>
        </p:nvSpPr>
        <p:spPr>
          <a:xfrm>
            <a:off x="9668951" y="2415516"/>
            <a:ext cx="1685131" cy="2367075"/>
          </a:xfrm>
          <a:custGeom>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9"/>
            <a:stretch>
              <a:fillRect/>
            </a:stretch>
          </a:blipFill>
          <a:ln w="12700">
            <a:miter lim="400000"/>
          </a:ln>
        </p:spPr>
        <p:txBody>
          <a:bodyPr lIns="0" tIns="0" rIns="0" bIns="0" anchor="ctr"/>
          <a:lstStyle/>
          <a:p>
            <a:pPr algn="ctr" defTabSz="292100"/>
            <a:endParaRPr sz="2285" kern="0">
              <a:solidFill>
                <a:schemeClr val="bg1"/>
              </a:solidFill>
              <a:latin typeface="Helvetica Light"/>
              <a:sym typeface="Helvetica Light"/>
            </a:endParaRPr>
          </a:p>
        </p:txBody>
      </p:sp>
      <p:grpSp>
        <p:nvGrpSpPr>
          <p:cNvPr id="76" name="组合 75"/>
          <p:cNvGrpSpPr/>
          <p:nvPr/>
        </p:nvGrpSpPr>
        <p:grpSpPr>
          <a:xfrm>
            <a:off x="861467" y="2104870"/>
            <a:ext cx="1685132" cy="466446"/>
            <a:chOff x="1722933" y="4203648"/>
            <a:chExt cx="3370264" cy="935038"/>
          </a:xfrm>
        </p:grpSpPr>
        <p:sp>
          <p:nvSpPr>
            <p:cNvPr id="77" name="Shape 1446"/>
            <p:cNvSpPr/>
            <p:nvPr/>
          </p:nvSpPr>
          <p:spPr>
            <a:xfrm>
              <a:off x="1722933" y="4203648"/>
              <a:ext cx="3370264"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002E59"/>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78" name="Shape 1447"/>
            <p:cNvSpPr/>
            <p:nvPr/>
          </p:nvSpPr>
          <p:spPr>
            <a:xfrm>
              <a:off x="2124273" y="4326869"/>
              <a:ext cx="2668168"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marL="0" marR="0" lvl="0" indent="0" algn="ctr" defTabSz="647700" eaLnBrk="1" fontAlgn="auto" latinLnBrk="0" hangingPunct="1">
                <a:lnSpc>
                  <a:spcPct val="100000"/>
                </a:lnSpc>
                <a:spcBef>
                  <a:spcPts val="1700"/>
                </a:spcBef>
                <a:spcAft>
                  <a:spcPct val="0"/>
                </a:spcAft>
                <a:buClrTx/>
                <a:buSzTx/>
                <a:buFontTx/>
                <a:buNone/>
                <a:defRPr sz="1800" b="0">
                  <a:solidFill>
                    <a:srgbClr val="000000"/>
                  </a:solidFill>
                </a:defRPr>
              </a:pPr>
              <a:r>
                <a:rPr kumimoji="0" lang="zh-CN" altLang="en-US" sz="1215" b="0" i="0" u="none" strike="noStrike" kern="0" cap="none" spc="0" normalizeH="0" baseline="0" noProof="0">
                  <a:ln>
                    <a:noFill/>
                  </a:ln>
                  <a:solidFill>
                    <a:schemeClr val="bg1"/>
                  </a:solidFill>
                  <a:effectLst/>
                  <a:uLnTx/>
                  <a:uFillTx/>
                  <a:latin typeface="Lato"/>
                  <a:sym typeface="Lato"/>
                </a:rPr>
                <a:t>关键词</a:t>
              </a:r>
              <a:endParaRPr kumimoji="0" sz="1215" b="0" i="0" u="none" strike="noStrike" kern="0" cap="none" spc="0" normalizeH="0" baseline="0" noProof="0">
                <a:ln>
                  <a:noFill/>
                </a:ln>
                <a:solidFill>
                  <a:schemeClr val="bg1"/>
                </a:solidFill>
                <a:effectLst/>
                <a:uLnTx/>
                <a:uFillTx/>
                <a:latin typeface="Lato"/>
                <a:sym typeface="Lato"/>
              </a:endParaRPr>
            </a:p>
          </p:txBody>
        </p:sp>
      </p:grpSp>
      <p:grpSp>
        <p:nvGrpSpPr>
          <p:cNvPr id="79" name="组合 78"/>
          <p:cNvGrpSpPr/>
          <p:nvPr/>
        </p:nvGrpSpPr>
        <p:grpSpPr>
          <a:xfrm>
            <a:off x="2619145" y="2104871"/>
            <a:ext cx="1685132" cy="466446"/>
            <a:chOff x="5238289" y="4203648"/>
            <a:chExt cx="3370264" cy="935038"/>
          </a:xfrm>
        </p:grpSpPr>
        <p:sp>
          <p:nvSpPr>
            <p:cNvPr id="80" name="Shape 1448"/>
            <p:cNvSpPr/>
            <p:nvPr/>
          </p:nvSpPr>
          <p:spPr>
            <a:xfrm>
              <a:off x="5238289" y="4203648"/>
              <a:ext cx="3370264"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144E84"/>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81" name="Shape 1449"/>
            <p:cNvSpPr/>
            <p:nvPr/>
          </p:nvSpPr>
          <p:spPr>
            <a:xfrm>
              <a:off x="5652839" y="4326869"/>
              <a:ext cx="2668168"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lang="zh-CN" altLang="en-US" sz="1215" b="0" kern="0">
                  <a:solidFill>
                    <a:schemeClr val="bg1"/>
                  </a:solidFill>
                </a:rPr>
                <a:t>关键词</a:t>
              </a:r>
              <a:endParaRPr lang="zh-CN" altLang="en-US" sz="1215" b="0" kern="0">
                <a:solidFill>
                  <a:schemeClr val="bg1"/>
                </a:solidFill>
              </a:endParaRPr>
            </a:p>
          </p:txBody>
        </p:sp>
      </p:grpSp>
      <p:grpSp>
        <p:nvGrpSpPr>
          <p:cNvPr id="82" name="组合 81"/>
          <p:cNvGrpSpPr/>
          <p:nvPr/>
        </p:nvGrpSpPr>
        <p:grpSpPr>
          <a:xfrm>
            <a:off x="4383173" y="2104871"/>
            <a:ext cx="1685132" cy="466446"/>
            <a:chOff x="8766345" y="4203648"/>
            <a:chExt cx="3370264" cy="935038"/>
          </a:xfrm>
        </p:grpSpPr>
        <p:sp>
          <p:nvSpPr>
            <p:cNvPr id="83" name="Shape 1450"/>
            <p:cNvSpPr/>
            <p:nvPr/>
          </p:nvSpPr>
          <p:spPr>
            <a:xfrm>
              <a:off x="8766345" y="4203648"/>
              <a:ext cx="3370264"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2378C2"/>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84" name="Shape 1451"/>
            <p:cNvSpPr/>
            <p:nvPr/>
          </p:nvSpPr>
          <p:spPr>
            <a:xfrm>
              <a:off x="9194103" y="4326869"/>
              <a:ext cx="2668168"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lang="zh-CN" altLang="en-US" sz="1215" b="0" kern="0">
                  <a:solidFill>
                    <a:schemeClr val="bg1"/>
                  </a:solidFill>
                </a:rPr>
                <a:t>关键词</a:t>
              </a:r>
              <a:endParaRPr lang="zh-CN" altLang="en-US" sz="1215" b="0" kern="0">
                <a:solidFill>
                  <a:schemeClr val="bg1"/>
                </a:solidFill>
              </a:endParaRPr>
            </a:p>
          </p:txBody>
        </p:sp>
      </p:grpSp>
      <p:grpSp>
        <p:nvGrpSpPr>
          <p:cNvPr id="85" name="组合 84"/>
          <p:cNvGrpSpPr/>
          <p:nvPr/>
        </p:nvGrpSpPr>
        <p:grpSpPr>
          <a:xfrm>
            <a:off x="6147245" y="2104871"/>
            <a:ext cx="1685131" cy="466446"/>
            <a:chOff x="12294485" y="4203648"/>
            <a:chExt cx="3370263" cy="935038"/>
          </a:xfrm>
        </p:grpSpPr>
        <p:sp>
          <p:nvSpPr>
            <p:cNvPr id="86" name="Shape 1452"/>
            <p:cNvSpPr/>
            <p:nvPr/>
          </p:nvSpPr>
          <p:spPr>
            <a:xfrm>
              <a:off x="12294485" y="4203648"/>
              <a:ext cx="3370263"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328FC1"/>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87" name="Shape 1453"/>
            <p:cNvSpPr/>
            <p:nvPr/>
          </p:nvSpPr>
          <p:spPr>
            <a:xfrm>
              <a:off x="12551067" y="4326869"/>
              <a:ext cx="2668169"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lang="zh-CN" altLang="en-US" sz="1215" b="0" kern="0">
                  <a:solidFill>
                    <a:schemeClr val="bg1"/>
                  </a:solidFill>
                </a:rPr>
                <a:t>关键词</a:t>
              </a:r>
              <a:endParaRPr lang="zh-CN" altLang="en-US" sz="1215" b="0" kern="0">
                <a:solidFill>
                  <a:schemeClr val="bg1"/>
                </a:solidFill>
              </a:endParaRPr>
            </a:p>
          </p:txBody>
        </p:sp>
      </p:grpSp>
      <p:grpSp>
        <p:nvGrpSpPr>
          <p:cNvPr id="88" name="组合 87"/>
          <p:cNvGrpSpPr/>
          <p:nvPr/>
        </p:nvGrpSpPr>
        <p:grpSpPr>
          <a:xfrm>
            <a:off x="7904881" y="2104871"/>
            <a:ext cx="1685131" cy="466446"/>
            <a:chOff x="15809757" y="4203648"/>
            <a:chExt cx="3370263" cy="935038"/>
          </a:xfrm>
        </p:grpSpPr>
        <p:sp>
          <p:nvSpPr>
            <p:cNvPr id="89" name="Shape 1454"/>
            <p:cNvSpPr/>
            <p:nvPr/>
          </p:nvSpPr>
          <p:spPr>
            <a:xfrm>
              <a:off x="15809757" y="4203648"/>
              <a:ext cx="3370263"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55B5E2"/>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90" name="Shape 1455"/>
            <p:cNvSpPr/>
            <p:nvPr/>
          </p:nvSpPr>
          <p:spPr>
            <a:xfrm>
              <a:off x="16110648" y="4326869"/>
              <a:ext cx="2668169"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lang="zh-CN" altLang="en-US" sz="1215" b="0" kern="0">
                  <a:solidFill>
                    <a:schemeClr val="bg1"/>
                  </a:solidFill>
                </a:rPr>
                <a:t>关键词</a:t>
              </a:r>
              <a:endParaRPr lang="zh-CN" altLang="en-US" sz="1215" b="0" kern="0">
                <a:solidFill>
                  <a:schemeClr val="bg1"/>
                </a:solidFill>
              </a:endParaRPr>
            </a:p>
          </p:txBody>
        </p:sp>
      </p:grpSp>
      <p:grpSp>
        <p:nvGrpSpPr>
          <p:cNvPr id="91" name="组合 90"/>
          <p:cNvGrpSpPr/>
          <p:nvPr/>
        </p:nvGrpSpPr>
        <p:grpSpPr>
          <a:xfrm>
            <a:off x="9668951" y="2104871"/>
            <a:ext cx="1685131" cy="466446"/>
            <a:chOff x="19337897" y="4203648"/>
            <a:chExt cx="3370263" cy="935038"/>
          </a:xfrm>
        </p:grpSpPr>
        <p:sp>
          <p:nvSpPr>
            <p:cNvPr id="92" name="Shape 1456"/>
            <p:cNvSpPr/>
            <p:nvPr/>
          </p:nvSpPr>
          <p:spPr>
            <a:xfrm>
              <a:off x="19337897" y="4203648"/>
              <a:ext cx="3370263" cy="935038"/>
            </a:xfrm>
            <a:custGeom>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rgbClr val="75E3FF"/>
            </a:solidFill>
            <a:ln w="12700">
              <a:miter lim="400000"/>
            </a:ln>
          </p:spPr>
          <p:txBody>
            <a:bodyPr lIns="0" tIns="0" rIns="0" bIns="0" anchor="ctr"/>
            <a:lstStyle/>
            <a:p>
              <a:pPr marL="0" marR="0" lvl="0" indent="0" algn="ctr" defTabSz="292100" eaLnBrk="1" fontAlgn="auto" latinLnBrk="0" hangingPunct="1">
                <a:lnSpc>
                  <a:spcPct val="100000"/>
                </a:lnSpc>
                <a:spcBef>
                  <a:spcPct val="0"/>
                </a:spcBef>
                <a:spcAft>
                  <a:spcPct val="0"/>
                </a:spcAft>
                <a:buClrTx/>
                <a:buSzTx/>
                <a:buFontTx/>
                <a:buNone/>
                <a:defRPr sz="3200">
                  <a:solidFill>
                    <a:srgbClr val="FFFFFF"/>
                  </a:solidFill>
                </a:defRPr>
              </a:pPr>
              <a:endParaRPr kumimoji="0" sz="2285" b="0" i="0" u="none" strike="noStrike" kern="0" cap="none" spc="0" normalizeH="0" baseline="0" noProof="0">
                <a:ln>
                  <a:noFill/>
                </a:ln>
                <a:solidFill>
                  <a:schemeClr val="bg1"/>
                </a:solidFill>
                <a:effectLst/>
                <a:uLnTx/>
                <a:uFillTx/>
                <a:latin typeface="Helvetica Light"/>
                <a:sym typeface="Helvetica Light"/>
              </a:endParaRPr>
            </a:p>
          </p:txBody>
        </p:sp>
        <p:sp>
          <p:nvSpPr>
            <p:cNvPr id="93" name="Shape 1457"/>
            <p:cNvSpPr/>
            <p:nvPr/>
          </p:nvSpPr>
          <p:spPr>
            <a:xfrm>
              <a:off x="19752359" y="4305462"/>
              <a:ext cx="2668169" cy="37455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lang="zh-CN" altLang="en-US" sz="1215" b="0" kern="0">
                  <a:solidFill>
                    <a:schemeClr val="bg1"/>
                  </a:solidFill>
                </a:rPr>
                <a:t>关键词</a:t>
              </a:r>
              <a:endParaRPr lang="zh-CN" altLang="en-US" sz="1215" b="0" kern="0">
                <a:solidFill>
                  <a:schemeClr val="bg1"/>
                </a:solidFill>
              </a:endParaRPr>
            </a:p>
          </p:txBody>
        </p:sp>
      </p:grpSp>
      <p:sp>
        <p:nvSpPr>
          <p:cNvPr id="94" name="Shape 1412"/>
          <p:cNvSpPr/>
          <p:nvPr/>
        </p:nvSpPr>
        <p:spPr>
          <a:xfrm>
            <a:off x="853331" y="1340132"/>
            <a:ext cx="10482549" cy="373692"/>
          </a:xfrm>
          <a:prstGeom prst="rect">
            <a:avLst/>
          </a:prstGeom>
          <a:ln w="12700">
            <a:miter lim="400000"/>
          </a:ln>
        </p:spPr>
        <p:txBody>
          <a:bodyPr lIns="0" tIns="0" rIns="0" bIns="0">
            <a:spAutoFit/>
          </a:bodyPr>
          <a:lstStyle/>
          <a:p>
            <a:pPr defTabSz="323215">
              <a:spcBef>
                <a:spcPts val="850"/>
              </a:spcBef>
              <a:defRPr sz="1800"/>
            </a:pPr>
            <a:r>
              <a:rPr lang="zh-CN" altLang="en-US" sz="1215" kern="0">
                <a:solidFill>
                  <a:schemeClr val="bg1"/>
                </a:solidFill>
                <a:latin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215" kern="0">
                <a:solidFill>
                  <a:schemeClr val="bg1"/>
                </a:solidFill>
                <a:latin typeface="微软雅黑" panose="020b0503020204020204" pitchFamily="34" charset="-122"/>
                <a:cs typeface="Lato"/>
                <a:sym typeface="Lato"/>
              </a:rPr>
              <a:t>.</a:t>
            </a:r>
            <a:r>
              <a:rPr lang="zh-CN" altLang="en-US" sz="1215" kern="0">
                <a:solidFill>
                  <a:schemeClr val="bg1"/>
                </a:solidFill>
                <a:latin typeface="微软雅黑" panose="020b0503020204020204" pitchFamily="34" charset="-122"/>
                <a:cs typeface="Lato"/>
                <a:sym typeface="Lato"/>
              </a:rPr>
              <a:t>输入您的内容输入您的内容输入您的输入您的内容输入您的内容输入您的内容输入您的内容内容</a:t>
            </a:r>
            <a:endParaRPr sz="1215" kern="0">
              <a:solidFill>
                <a:schemeClr val="bg1"/>
              </a:solidFill>
              <a:latin typeface="微软雅黑" panose="020b0503020204020204" pitchFamily="34" charset="-122"/>
              <a:cs typeface="Lato"/>
              <a:sym typeface="Lato"/>
            </a:endParaRPr>
          </a:p>
        </p:txBody>
      </p:sp>
      <p:grpSp>
        <p:nvGrpSpPr>
          <p:cNvPr id="95" name="组合 94"/>
          <p:cNvGrpSpPr/>
          <p:nvPr/>
        </p:nvGrpSpPr>
        <p:grpSpPr>
          <a:xfrm>
            <a:off x="721896" y="4791072"/>
            <a:ext cx="1688328" cy="856117"/>
            <a:chOff x="1443790" y="9588406"/>
            <a:chExt cx="3376655" cy="1716171"/>
          </a:xfrm>
        </p:grpSpPr>
        <p:sp>
          <p:nvSpPr>
            <p:cNvPr id="96" name="TextBox 62"/>
            <p:cNvSpPr txBox="1">
              <a:spLocks noChangeArrowheads="1"/>
            </p:cNvSpPr>
            <p:nvPr/>
          </p:nvSpPr>
          <p:spPr bwMode="auto">
            <a:xfrm>
              <a:off x="1443790"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97" name="TextBox 63"/>
            <p:cNvSpPr txBox="1">
              <a:spLocks noChangeArrowheads="1"/>
            </p:cNvSpPr>
            <p:nvPr/>
          </p:nvSpPr>
          <p:spPr bwMode="auto">
            <a:xfrm>
              <a:off x="2164128"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grpSp>
        <p:nvGrpSpPr>
          <p:cNvPr id="98" name="组合 97"/>
          <p:cNvGrpSpPr/>
          <p:nvPr/>
        </p:nvGrpSpPr>
        <p:grpSpPr>
          <a:xfrm>
            <a:off x="2488243" y="4791073"/>
            <a:ext cx="1688328" cy="856117"/>
            <a:chOff x="4976482" y="9588406"/>
            <a:chExt cx="3376655" cy="1716171"/>
          </a:xfrm>
        </p:grpSpPr>
        <p:sp>
          <p:nvSpPr>
            <p:cNvPr id="99" name="TextBox 62"/>
            <p:cNvSpPr txBox="1">
              <a:spLocks noChangeArrowheads="1"/>
            </p:cNvSpPr>
            <p:nvPr/>
          </p:nvSpPr>
          <p:spPr bwMode="auto">
            <a:xfrm>
              <a:off x="4976482"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100" name="TextBox 63"/>
            <p:cNvSpPr txBox="1">
              <a:spLocks noChangeArrowheads="1"/>
            </p:cNvSpPr>
            <p:nvPr/>
          </p:nvSpPr>
          <p:spPr bwMode="auto">
            <a:xfrm>
              <a:off x="5696820"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grpSp>
        <p:nvGrpSpPr>
          <p:cNvPr id="101" name="组合 100"/>
          <p:cNvGrpSpPr/>
          <p:nvPr/>
        </p:nvGrpSpPr>
        <p:grpSpPr>
          <a:xfrm>
            <a:off x="4268036" y="4791073"/>
            <a:ext cx="1688328" cy="856117"/>
            <a:chOff x="8536068" y="9588406"/>
            <a:chExt cx="3376655" cy="1716171"/>
          </a:xfrm>
        </p:grpSpPr>
        <p:sp>
          <p:nvSpPr>
            <p:cNvPr id="102" name="TextBox 62"/>
            <p:cNvSpPr txBox="1">
              <a:spLocks noChangeArrowheads="1"/>
            </p:cNvSpPr>
            <p:nvPr/>
          </p:nvSpPr>
          <p:spPr bwMode="auto">
            <a:xfrm>
              <a:off x="8536068"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103" name="TextBox 63"/>
            <p:cNvSpPr txBox="1">
              <a:spLocks noChangeArrowheads="1"/>
            </p:cNvSpPr>
            <p:nvPr/>
          </p:nvSpPr>
          <p:spPr bwMode="auto">
            <a:xfrm>
              <a:off x="9256406"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grpSp>
        <p:nvGrpSpPr>
          <p:cNvPr id="104" name="组合 103"/>
          <p:cNvGrpSpPr/>
          <p:nvPr/>
        </p:nvGrpSpPr>
        <p:grpSpPr>
          <a:xfrm>
            <a:off x="6034382" y="4791073"/>
            <a:ext cx="1688328" cy="856117"/>
            <a:chOff x="12068760" y="9588406"/>
            <a:chExt cx="3376655" cy="1716171"/>
          </a:xfrm>
        </p:grpSpPr>
        <p:sp>
          <p:nvSpPr>
            <p:cNvPr id="105" name="TextBox 62"/>
            <p:cNvSpPr txBox="1">
              <a:spLocks noChangeArrowheads="1"/>
            </p:cNvSpPr>
            <p:nvPr/>
          </p:nvSpPr>
          <p:spPr bwMode="auto">
            <a:xfrm>
              <a:off x="12068760"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106" name="TextBox 63"/>
            <p:cNvSpPr txBox="1">
              <a:spLocks noChangeArrowheads="1"/>
            </p:cNvSpPr>
            <p:nvPr/>
          </p:nvSpPr>
          <p:spPr bwMode="auto">
            <a:xfrm>
              <a:off x="12789098"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grpSp>
        <p:nvGrpSpPr>
          <p:cNvPr id="107" name="组合 106"/>
          <p:cNvGrpSpPr/>
          <p:nvPr/>
        </p:nvGrpSpPr>
        <p:grpSpPr>
          <a:xfrm>
            <a:off x="7814175" y="4791073"/>
            <a:ext cx="1688328" cy="856117"/>
            <a:chOff x="15628345" y="9588406"/>
            <a:chExt cx="3376655" cy="1716171"/>
          </a:xfrm>
        </p:grpSpPr>
        <p:sp>
          <p:nvSpPr>
            <p:cNvPr id="108" name="TextBox 62"/>
            <p:cNvSpPr txBox="1">
              <a:spLocks noChangeArrowheads="1"/>
            </p:cNvSpPr>
            <p:nvPr/>
          </p:nvSpPr>
          <p:spPr bwMode="auto">
            <a:xfrm>
              <a:off x="15628345"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109" name="TextBox 63"/>
            <p:cNvSpPr txBox="1">
              <a:spLocks noChangeArrowheads="1"/>
            </p:cNvSpPr>
            <p:nvPr/>
          </p:nvSpPr>
          <p:spPr bwMode="auto">
            <a:xfrm>
              <a:off x="16348684"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grpSp>
        <p:nvGrpSpPr>
          <p:cNvPr id="110" name="组合 109"/>
          <p:cNvGrpSpPr/>
          <p:nvPr/>
        </p:nvGrpSpPr>
        <p:grpSpPr>
          <a:xfrm>
            <a:off x="9593968" y="4791073"/>
            <a:ext cx="1688328" cy="856117"/>
            <a:chOff x="19187933" y="9588406"/>
            <a:chExt cx="3376655" cy="1716171"/>
          </a:xfrm>
        </p:grpSpPr>
        <p:sp>
          <p:nvSpPr>
            <p:cNvPr id="111" name="TextBox 62"/>
            <p:cNvSpPr txBox="1">
              <a:spLocks noChangeArrowheads="1"/>
            </p:cNvSpPr>
            <p:nvPr/>
          </p:nvSpPr>
          <p:spPr bwMode="auto">
            <a:xfrm>
              <a:off x="19187933" y="10211690"/>
              <a:ext cx="3376655" cy="10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757" tIns="78379" rIns="156757" bIns="78379">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lnSpc>
                  <a:spcPct val="110000"/>
                </a:lnSpc>
              </a:pPr>
              <a:r>
                <a:rPr lang="zh-CN" altLang="en-US" sz="1145" kern="0">
                  <a:solidFill>
                    <a:schemeClr val="bg1"/>
                  </a:solidFill>
                  <a:latin typeface="微软雅黑" panose="020b0503020204020204" pitchFamily="34" charset="-122"/>
                  <a:ea typeface="微软雅黑" panose="020b0503020204020204" pitchFamily="34" charset="-122"/>
                  <a:sym typeface="Helvetica Light"/>
                </a:rPr>
                <a:t>输入内容输入您的输入您的内容输入您的</a:t>
              </a:r>
              <a:endParaRPr lang="en-US" altLang="zh-CN" sz="1145" kern="0">
                <a:solidFill>
                  <a:schemeClr val="bg1"/>
                </a:solidFill>
                <a:latin typeface="微软雅黑" panose="020b0503020204020204" pitchFamily="34" charset="-122"/>
                <a:ea typeface="微软雅黑" panose="020b0503020204020204" pitchFamily="34" charset="-122"/>
                <a:sym typeface="Helvetica Light"/>
              </a:endParaRPr>
            </a:p>
          </p:txBody>
        </p:sp>
        <p:sp>
          <p:nvSpPr>
            <p:cNvPr id="112" name="TextBox 63"/>
            <p:cNvSpPr txBox="1">
              <a:spLocks noChangeArrowheads="1"/>
            </p:cNvSpPr>
            <p:nvPr/>
          </p:nvSpPr>
          <p:spPr bwMode="auto">
            <a:xfrm>
              <a:off x="19908270" y="9588406"/>
              <a:ext cx="2383883" cy="7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6" tIns="65314" rIns="130626" bIns="65314">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defTabSz="292100"/>
              <a:r>
                <a:rPr lang="en-US" altLang="zh-CN" sz="1430" b="1" kern="0">
                  <a:solidFill>
                    <a:schemeClr val="bg1"/>
                  </a:solidFill>
                  <a:latin typeface="微软雅黑" panose="020b0503020204020204" pitchFamily="34" charset="-122"/>
                  <a:ea typeface="微软雅黑" panose="020b0503020204020204" pitchFamily="34" charset="-122"/>
                  <a:sym typeface="Helvetica Light"/>
                </a:rPr>
                <a:t>Corporate</a:t>
              </a:r>
              <a:endParaRPr lang="id-ID" sz="1430" b="1" kern="0">
                <a:solidFill>
                  <a:schemeClr val="bg1"/>
                </a:solidFill>
                <a:latin typeface="微软雅黑" panose="020b0503020204020204" pitchFamily="34" charset="-122"/>
                <a:ea typeface="微软雅黑" panose="020b0503020204020204" pitchFamily="34" charset="-122"/>
                <a:sym typeface="Helvetica Light"/>
              </a:endParaRPr>
            </a:p>
          </p:txBody>
        </p:sp>
      </p:grpSp>
      <p:sp>
        <p:nvSpPr>
          <p:cNvPr id="47"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48"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additive="base">
                                        <p:cTn id="14" dur="500" fill="hold"/>
                                        <p:tgtEl>
                                          <p:spTgt spid="94"/>
                                        </p:tgtEl>
                                        <p:attrNameLst>
                                          <p:attrName>ppt_x</p:attrName>
                                        </p:attrNameLst>
                                      </p:cBhvr>
                                      <p:tavLst>
                                        <p:tav tm="0">
                                          <p:val>
                                            <p:strVal val="#ppt_x"/>
                                          </p:val>
                                        </p:tav>
                                        <p:tav tm="100000">
                                          <p:val>
                                            <p:strVal val="#ppt_x"/>
                                          </p:val>
                                        </p:tav>
                                      </p:tavLst>
                                    </p:anim>
                                    <p:anim calcmode="lin" valueType="num">
                                      <p:cBhvr additive="base">
                                        <p:cTn id="15" dur="500" fill="hold"/>
                                        <p:tgtEl>
                                          <p:spTgt spid="94"/>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1"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ppt_x"/>
                                          </p:val>
                                        </p:tav>
                                        <p:tav tm="100000">
                                          <p:val>
                                            <p:strVal val="#ppt_x"/>
                                          </p:val>
                                        </p:tav>
                                      </p:tavLst>
                                    </p:anim>
                                    <p:anim calcmode="lin" valueType="num">
                                      <p:cBhvr additive="base">
                                        <p:cTn id="28" dur="500" fill="hold"/>
                                        <p:tgtEl>
                                          <p:spTgt spid="8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75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fill="hold"/>
                                        <p:tgtEl>
                                          <p:spTgt spid="85"/>
                                        </p:tgtEl>
                                        <p:attrNameLst>
                                          <p:attrName>ppt_x</p:attrName>
                                        </p:attrNameLst>
                                      </p:cBhvr>
                                      <p:tavLst>
                                        <p:tav tm="0">
                                          <p:val>
                                            <p:strVal val="#ppt_x"/>
                                          </p:val>
                                        </p:tav>
                                        <p:tav tm="100000">
                                          <p:val>
                                            <p:strVal val="#ppt_x"/>
                                          </p:val>
                                        </p:tav>
                                      </p:tavLst>
                                    </p:anim>
                                    <p:anim calcmode="lin" valueType="num">
                                      <p:cBhvr additive="base">
                                        <p:cTn id="32" dur="500" fill="hold"/>
                                        <p:tgtEl>
                                          <p:spTgt spid="8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ppt_x"/>
                                          </p:val>
                                        </p:tav>
                                        <p:tav tm="100000">
                                          <p:val>
                                            <p:strVal val="#ppt_x"/>
                                          </p:val>
                                        </p:tav>
                                      </p:tavLst>
                                    </p:anim>
                                    <p:anim calcmode="lin" valueType="num">
                                      <p:cBhvr additive="base">
                                        <p:cTn id="36" dur="500" fill="hold"/>
                                        <p:tgtEl>
                                          <p:spTgt spid="8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250"/>
                                  </p:stCondLst>
                                  <p:childTnLst>
                                    <p:set>
                                      <p:cBhvr>
                                        <p:cTn id="38" dur="1" fill="hold">
                                          <p:stCondLst>
                                            <p:cond delay="0"/>
                                          </p:stCondLst>
                                        </p:cTn>
                                        <p:tgtEl>
                                          <p:spTgt spid="91"/>
                                        </p:tgtEl>
                                        <p:attrNameLst>
                                          <p:attrName>style.visibility</p:attrName>
                                        </p:attrNameLst>
                                      </p:cBhvr>
                                      <p:to>
                                        <p:strVal val="visible"/>
                                      </p:to>
                                    </p:set>
                                    <p:anim calcmode="lin" valueType="num">
                                      <p:cBhvr additive="base">
                                        <p:cTn id="39" dur="500" fill="hold"/>
                                        <p:tgtEl>
                                          <p:spTgt spid="91"/>
                                        </p:tgtEl>
                                        <p:attrNameLst>
                                          <p:attrName>ppt_x</p:attrName>
                                        </p:attrNameLst>
                                      </p:cBhvr>
                                      <p:tavLst>
                                        <p:tav tm="0">
                                          <p:val>
                                            <p:strVal val="#ppt_x"/>
                                          </p:val>
                                        </p:tav>
                                        <p:tav tm="100000">
                                          <p:val>
                                            <p:strVal val="#ppt_x"/>
                                          </p:val>
                                        </p:tav>
                                      </p:tavLst>
                                    </p:anim>
                                    <p:anim calcmode="lin" valueType="num">
                                      <p:cBhvr additive="base">
                                        <p:cTn id="40" dur="500" fill="hold"/>
                                        <p:tgtEl>
                                          <p:spTgt spid="91"/>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75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25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fill="hold"/>
                                        <p:tgtEl>
                                          <p:spTgt spid="75"/>
                                        </p:tgtEl>
                                        <p:attrNameLst>
                                          <p:attrName>ppt_x</p:attrName>
                                        </p:attrNameLst>
                                      </p:cBhvr>
                                      <p:tavLst>
                                        <p:tav tm="0">
                                          <p:val>
                                            <p:strVal val="#ppt_x"/>
                                          </p:val>
                                        </p:tav>
                                        <p:tav tm="100000">
                                          <p:val>
                                            <p:strVal val="#ppt_x"/>
                                          </p:val>
                                        </p:tav>
                                      </p:tavLst>
                                    </p:anim>
                                    <p:anim calcmode="lin" valueType="num">
                                      <p:cBhvr additive="base">
                                        <p:cTn id="64" dur="500" fill="hold"/>
                                        <p:tgtEl>
                                          <p:spTgt spid="75"/>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2750"/>
                            </p:stCondLst>
                            <p:childTnLst>
                              <p:par>
                                <p:cTn id="66" presetID="42" presetClass="entr" presetSubtype="0"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250"/>
                                        <p:tgtEl>
                                          <p:spTgt spid="95"/>
                                        </p:tgtEl>
                                      </p:cBhvr>
                                    </p:animEffect>
                                    <p:anim calcmode="lin" valueType="num">
                                      <p:cBhvr>
                                        <p:cTn id="69" dur="250" fill="hold"/>
                                        <p:tgtEl>
                                          <p:spTgt spid="95"/>
                                        </p:tgtEl>
                                        <p:attrNameLst>
                                          <p:attrName>ppt_x</p:attrName>
                                        </p:attrNameLst>
                                      </p:cBhvr>
                                      <p:tavLst>
                                        <p:tav tm="0">
                                          <p:val>
                                            <p:strVal val="#ppt_x"/>
                                          </p:val>
                                        </p:tav>
                                        <p:tav tm="100000">
                                          <p:val>
                                            <p:strVal val="#ppt_x"/>
                                          </p:val>
                                        </p:tav>
                                      </p:tavLst>
                                    </p:anim>
                                    <p:anim calcmode="lin" valueType="num">
                                      <p:cBhvr>
                                        <p:cTn id="70" dur="250" fill="hold"/>
                                        <p:tgtEl>
                                          <p:spTgt spid="95"/>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3000"/>
                            </p:stCondLst>
                            <p:childTnLst>
                              <p:par>
                                <p:cTn id="72" presetID="42" presetClass="entr" presetSubtype="0"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250"/>
                                        <p:tgtEl>
                                          <p:spTgt spid="98"/>
                                        </p:tgtEl>
                                      </p:cBhvr>
                                    </p:animEffect>
                                    <p:anim calcmode="lin" valueType="num">
                                      <p:cBhvr>
                                        <p:cTn id="75" dur="250" fill="hold"/>
                                        <p:tgtEl>
                                          <p:spTgt spid="98"/>
                                        </p:tgtEl>
                                        <p:attrNameLst>
                                          <p:attrName>ppt_x</p:attrName>
                                        </p:attrNameLst>
                                      </p:cBhvr>
                                      <p:tavLst>
                                        <p:tav tm="0">
                                          <p:val>
                                            <p:strVal val="#ppt_x"/>
                                          </p:val>
                                        </p:tav>
                                        <p:tav tm="100000">
                                          <p:val>
                                            <p:strVal val="#ppt_x"/>
                                          </p:val>
                                        </p:tav>
                                      </p:tavLst>
                                    </p:anim>
                                    <p:anim calcmode="lin" valueType="num">
                                      <p:cBhvr>
                                        <p:cTn id="76" dur="250" fill="hold"/>
                                        <p:tgtEl>
                                          <p:spTgt spid="98"/>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3250"/>
                            </p:stCondLst>
                            <p:childTnLst>
                              <p:par>
                                <p:cTn id="78" presetID="42" presetClass="entr" presetSubtype="0" fill="hold"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250"/>
                                        <p:tgtEl>
                                          <p:spTgt spid="101"/>
                                        </p:tgtEl>
                                      </p:cBhvr>
                                    </p:animEffect>
                                    <p:anim calcmode="lin" valueType="num">
                                      <p:cBhvr>
                                        <p:cTn id="81" dur="250" fill="hold"/>
                                        <p:tgtEl>
                                          <p:spTgt spid="101"/>
                                        </p:tgtEl>
                                        <p:attrNameLst>
                                          <p:attrName>ppt_x</p:attrName>
                                        </p:attrNameLst>
                                      </p:cBhvr>
                                      <p:tavLst>
                                        <p:tav tm="0">
                                          <p:val>
                                            <p:strVal val="#ppt_x"/>
                                          </p:val>
                                        </p:tav>
                                        <p:tav tm="100000">
                                          <p:val>
                                            <p:strVal val="#ppt_x"/>
                                          </p:val>
                                        </p:tav>
                                      </p:tavLst>
                                    </p:anim>
                                    <p:anim calcmode="lin" valueType="num">
                                      <p:cBhvr>
                                        <p:cTn id="82" dur="250" fill="hold"/>
                                        <p:tgtEl>
                                          <p:spTgt spid="101"/>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3500"/>
                            </p:stCondLst>
                            <p:childTnLst>
                              <p:par>
                                <p:cTn id="84" presetID="42" presetClass="entr" presetSubtype="0" fill="hold" nodeType="after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250"/>
                                        <p:tgtEl>
                                          <p:spTgt spid="104"/>
                                        </p:tgtEl>
                                      </p:cBhvr>
                                    </p:animEffect>
                                    <p:anim calcmode="lin" valueType="num">
                                      <p:cBhvr>
                                        <p:cTn id="87" dur="250" fill="hold"/>
                                        <p:tgtEl>
                                          <p:spTgt spid="104"/>
                                        </p:tgtEl>
                                        <p:attrNameLst>
                                          <p:attrName>ppt_x</p:attrName>
                                        </p:attrNameLst>
                                      </p:cBhvr>
                                      <p:tavLst>
                                        <p:tav tm="0">
                                          <p:val>
                                            <p:strVal val="#ppt_x"/>
                                          </p:val>
                                        </p:tav>
                                        <p:tav tm="100000">
                                          <p:val>
                                            <p:strVal val="#ppt_x"/>
                                          </p:val>
                                        </p:tav>
                                      </p:tavLst>
                                    </p:anim>
                                    <p:anim calcmode="lin" valueType="num">
                                      <p:cBhvr>
                                        <p:cTn id="88" dur="250" fill="hold"/>
                                        <p:tgtEl>
                                          <p:spTgt spid="104"/>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3750"/>
                            </p:stCondLst>
                            <p:childTnLst>
                              <p:par>
                                <p:cTn id="90" presetID="42" presetClass="entr" presetSubtype="0" fill="hold" nodeType="after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250"/>
                                        <p:tgtEl>
                                          <p:spTgt spid="107"/>
                                        </p:tgtEl>
                                      </p:cBhvr>
                                    </p:animEffect>
                                    <p:anim calcmode="lin" valueType="num">
                                      <p:cBhvr>
                                        <p:cTn id="93" dur="250" fill="hold"/>
                                        <p:tgtEl>
                                          <p:spTgt spid="107"/>
                                        </p:tgtEl>
                                        <p:attrNameLst>
                                          <p:attrName>ppt_x</p:attrName>
                                        </p:attrNameLst>
                                      </p:cBhvr>
                                      <p:tavLst>
                                        <p:tav tm="0">
                                          <p:val>
                                            <p:strVal val="#ppt_x"/>
                                          </p:val>
                                        </p:tav>
                                        <p:tav tm="100000">
                                          <p:val>
                                            <p:strVal val="#ppt_x"/>
                                          </p:val>
                                        </p:tav>
                                      </p:tavLst>
                                    </p:anim>
                                    <p:anim calcmode="lin" valueType="num">
                                      <p:cBhvr>
                                        <p:cTn id="94" dur="250" fill="hold"/>
                                        <p:tgtEl>
                                          <p:spTgt spid="107"/>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4000"/>
                            </p:stCondLst>
                            <p:childTnLst>
                              <p:par>
                                <p:cTn id="96" presetID="42" presetClass="entr" presetSubtype="0" fill="hold"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fade">
                                      <p:cBhvr>
                                        <p:cTn id="98" dur="250"/>
                                        <p:tgtEl>
                                          <p:spTgt spid="110"/>
                                        </p:tgtEl>
                                      </p:cBhvr>
                                    </p:animEffect>
                                    <p:anim calcmode="lin" valueType="num">
                                      <p:cBhvr>
                                        <p:cTn id="99" dur="250" fill="hold"/>
                                        <p:tgtEl>
                                          <p:spTgt spid="110"/>
                                        </p:tgtEl>
                                        <p:attrNameLst>
                                          <p:attrName>ppt_x</p:attrName>
                                        </p:attrNameLst>
                                      </p:cBhvr>
                                      <p:tavLst>
                                        <p:tav tm="0">
                                          <p:val>
                                            <p:strVal val="#ppt_x"/>
                                          </p:val>
                                        </p:tav>
                                        <p:tav tm="100000">
                                          <p:val>
                                            <p:strVal val="#ppt_x"/>
                                          </p:val>
                                        </p:tav>
                                      </p:tavLst>
                                    </p:anim>
                                    <p:anim calcmode="lin" valueType="num">
                                      <p:cBhvr>
                                        <p:cTn id="100" dur="25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94"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62"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60" name="AutoShape 5"/>
          <p:cNvSpPr/>
          <p:nvPr/>
        </p:nvSpPr>
        <p:spPr bwMode="auto">
          <a:xfrm>
            <a:off x="1356395" y="1359892"/>
            <a:ext cx="9404623" cy="64804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50">
                <a:solidFill>
                  <a:schemeClr val="bg1"/>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3200">
              <a:solidFill>
                <a:schemeClr val="bg1"/>
              </a:solidFill>
              <a:latin typeface="+mn-lt"/>
              <a:ea typeface="+mn-ea"/>
              <a:cs typeface="+mn-ea"/>
              <a:sym typeface="+mn-lt"/>
            </a:endParaRPr>
          </a:p>
        </p:txBody>
      </p:sp>
      <p:grpSp>
        <p:nvGrpSpPr>
          <p:cNvPr id="63" name="组合 62"/>
          <p:cNvGrpSpPr/>
          <p:nvPr/>
        </p:nvGrpSpPr>
        <p:grpSpPr>
          <a:xfrm>
            <a:off x="1003182" y="2144337"/>
            <a:ext cx="10295761" cy="3392589"/>
            <a:chOff x="1003182" y="1731288"/>
            <a:chExt cx="10295761" cy="3392589"/>
          </a:xfrm>
        </p:grpSpPr>
        <p:sp>
          <p:nvSpPr>
            <p:cNvPr id="64" name="圆角矩形 43"/>
            <p:cNvSpPr/>
            <p:nvPr/>
          </p:nvSpPr>
          <p:spPr>
            <a:xfrm>
              <a:off x="5320527" y="1731288"/>
              <a:ext cx="1768486" cy="28772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CHAIRMAN</a:t>
              </a:r>
              <a:endParaRPr lang="zh-CN" altLang="en-US" sz="1100">
                <a:latin typeface="微软雅黑" panose="020b0503020204020204" pitchFamily="34" charset="-122"/>
                <a:ea typeface="微软雅黑" panose="020b0503020204020204" pitchFamily="34" charset="-122"/>
              </a:endParaRPr>
            </a:p>
          </p:txBody>
        </p:sp>
        <p:sp>
          <p:nvSpPr>
            <p:cNvPr id="65" name="圆角矩形 44"/>
            <p:cNvSpPr/>
            <p:nvPr/>
          </p:nvSpPr>
          <p:spPr>
            <a:xfrm>
              <a:off x="7415079" y="2212426"/>
              <a:ext cx="1605238" cy="28772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Business Advisor</a:t>
              </a:r>
              <a:endParaRPr lang="zh-CN" altLang="en-US" sz="110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1110598" y="4836150"/>
              <a:ext cx="10188345" cy="287727"/>
              <a:chOff x="713812" y="3847031"/>
              <a:chExt cx="7716376" cy="217917"/>
            </a:xfrm>
          </p:grpSpPr>
          <p:sp>
            <p:nvSpPr>
              <p:cNvPr id="128" name="圆角矩形 93"/>
              <p:cNvSpPr/>
              <p:nvPr/>
            </p:nvSpPr>
            <p:spPr>
              <a:xfrm>
                <a:off x="7214424" y="3847031"/>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Proc. Team</a:t>
                </a:r>
                <a:endParaRPr lang="zh-CN" altLang="en-US" sz="1100">
                  <a:latin typeface="微软雅黑" panose="020b0503020204020204" pitchFamily="34" charset="-122"/>
                  <a:ea typeface="微软雅黑" panose="020b0503020204020204" pitchFamily="34" charset="-122"/>
                </a:endParaRPr>
              </a:p>
            </p:txBody>
          </p:sp>
          <p:sp>
            <p:nvSpPr>
              <p:cNvPr id="171" name="圆角矩形 94"/>
              <p:cNvSpPr/>
              <p:nvPr/>
            </p:nvSpPr>
            <p:spPr>
              <a:xfrm>
                <a:off x="5589271" y="3847031"/>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Logistic Officer</a:t>
                </a:r>
                <a:endParaRPr lang="zh-CN" altLang="en-US" sz="1100">
                  <a:latin typeface="微软雅黑" panose="020b0503020204020204" pitchFamily="34" charset="-122"/>
                  <a:ea typeface="微软雅黑" panose="020b0503020204020204" pitchFamily="34" charset="-122"/>
                </a:endParaRPr>
              </a:p>
            </p:txBody>
          </p:sp>
          <p:sp>
            <p:nvSpPr>
              <p:cNvPr id="172" name="圆角矩形 95"/>
              <p:cNvSpPr/>
              <p:nvPr/>
            </p:nvSpPr>
            <p:spPr>
              <a:xfrm>
                <a:off x="2338965" y="3847031"/>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Online Marketers</a:t>
                </a:r>
                <a:endParaRPr lang="zh-CN" altLang="en-US" sz="1100">
                  <a:latin typeface="微软雅黑" panose="020b0503020204020204" pitchFamily="34" charset="-122"/>
                  <a:ea typeface="微软雅黑" panose="020b0503020204020204" pitchFamily="34" charset="-122"/>
                </a:endParaRPr>
              </a:p>
            </p:txBody>
          </p:sp>
          <p:sp>
            <p:nvSpPr>
              <p:cNvPr id="173" name="圆角矩形 96"/>
              <p:cNvSpPr/>
              <p:nvPr/>
            </p:nvSpPr>
            <p:spPr>
              <a:xfrm>
                <a:off x="713812" y="3847031"/>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Administrative</a:t>
                </a:r>
                <a:endParaRPr lang="zh-CN" altLang="en-US" sz="1100">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110598" y="4206979"/>
              <a:ext cx="10188345" cy="287727"/>
              <a:chOff x="713812" y="3370513"/>
              <a:chExt cx="7716376" cy="217917"/>
            </a:xfrm>
          </p:grpSpPr>
          <p:sp>
            <p:nvSpPr>
              <p:cNvPr id="123" name="圆角矩形 88"/>
              <p:cNvSpPr/>
              <p:nvPr/>
            </p:nvSpPr>
            <p:spPr>
              <a:xfrm>
                <a:off x="7214424" y="3370513"/>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Proc. Manager</a:t>
                </a:r>
                <a:endParaRPr lang="zh-CN" altLang="en-US" sz="1100">
                  <a:latin typeface="微软雅黑" panose="020b0503020204020204" pitchFamily="34" charset="-122"/>
                  <a:ea typeface="微软雅黑" panose="020b0503020204020204" pitchFamily="34" charset="-122"/>
                </a:endParaRPr>
              </a:p>
            </p:txBody>
          </p:sp>
          <p:sp>
            <p:nvSpPr>
              <p:cNvPr id="124" name="圆角矩形 89"/>
              <p:cNvSpPr/>
              <p:nvPr/>
            </p:nvSpPr>
            <p:spPr>
              <a:xfrm>
                <a:off x="5589271" y="3370513"/>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Logistic Manager</a:t>
                </a:r>
                <a:endParaRPr lang="zh-CN" altLang="en-US" sz="1100">
                  <a:latin typeface="微软雅黑" panose="020b0503020204020204" pitchFamily="34" charset="-122"/>
                  <a:ea typeface="微软雅黑" panose="020b0503020204020204" pitchFamily="34" charset="-122"/>
                </a:endParaRPr>
              </a:p>
            </p:txBody>
          </p:sp>
          <p:sp>
            <p:nvSpPr>
              <p:cNvPr id="125" name="圆角矩形 90"/>
              <p:cNvSpPr/>
              <p:nvPr/>
            </p:nvSpPr>
            <p:spPr>
              <a:xfrm>
                <a:off x="2338965" y="3370513"/>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Marketing Team</a:t>
                </a:r>
                <a:endParaRPr lang="zh-CN" altLang="en-US" sz="1100">
                  <a:latin typeface="微软雅黑" panose="020b0503020204020204" pitchFamily="34" charset="-122"/>
                  <a:ea typeface="微软雅黑" panose="020b0503020204020204" pitchFamily="34" charset="-122"/>
                </a:endParaRPr>
              </a:p>
            </p:txBody>
          </p:sp>
          <p:sp>
            <p:nvSpPr>
              <p:cNvPr id="126" name="圆角矩形 91"/>
              <p:cNvSpPr/>
              <p:nvPr/>
            </p:nvSpPr>
            <p:spPr>
              <a:xfrm>
                <a:off x="713812" y="3370513"/>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Finance Manager</a:t>
                </a:r>
                <a:endParaRPr lang="zh-CN" altLang="en-US" sz="1100">
                  <a:latin typeface="微软雅黑" panose="020b0503020204020204" pitchFamily="34" charset="-122"/>
                  <a:ea typeface="微软雅黑" panose="020b0503020204020204" pitchFamily="34" charset="-122"/>
                </a:endParaRPr>
              </a:p>
            </p:txBody>
          </p:sp>
          <p:sp>
            <p:nvSpPr>
              <p:cNvPr id="127" name="圆角矩形 92"/>
              <p:cNvSpPr/>
              <p:nvPr/>
            </p:nvSpPr>
            <p:spPr>
              <a:xfrm>
                <a:off x="3964118" y="3370513"/>
                <a:ext cx="1215764" cy="217917"/>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General Director</a:t>
                </a:r>
                <a:endParaRPr lang="zh-CN" altLang="en-US" sz="110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110598" y="3382251"/>
              <a:ext cx="10188345" cy="570393"/>
              <a:chOff x="713812" y="2745888"/>
              <a:chExt cx="7716376" cy="432000"/>
            </a:xfrm>
          </p:grpSpPr>
          <p:sp>
            <p:nvSpPr>
              <p:cNvPr id="118" name="圆角矩形 83"/>
              <p:cNvSpPr/>
              <p:nvPr/>
            </p:nvSpPr>
            <p:spPr>
              <a:xfrm>
                <a:off x="7214424" y="2745888"/>
                <a:ext cx="1215764" cy="432000"/>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Procurement</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Department</a:t>
                </a:r>
                <a:endParaRPr lang="zh-CN" altLang="en-US" sz="1100">
                  <a:latin typeface="微软雅黑" panose="020b0503020204020204" pitchFamily="34" charset="-122"/>
                  <a:ea typeface="微软雅黑" panose="020b0503020204020204" pitchFamily="34" charset="-122"/>
                </a:endParaRPr>
              </a:p>
            </p:txBody>
          </p:sp>
          <p:sp>
            <p:nvSpPr>
              <p:cNvPr id="119" name="圆角矩形 84"/>
              <p:cNvSpPr/>
              <p:nvPr/>
            </p:nvSpPr>
            <p:spPr>
              <a:xfrm>
                <a:off x="5589271" y="2745888"/>
                <a:ext cx="1215764" cy="432000"/>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Logistic Services</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Department</a:t>
                </a:r>
                <a:endParaRPr lang="zh-CN" altLang="en-US" sz="1100">
                  <a:latin typeface="微软雅黑" panose="020b0503020204020204" pitchFamily="34" charset="-122"/>
                  <a:ea typeface="微软雅黑" panose="020b0503020204020204" pitchFamily="34" charset="-122"/>
                </a:endParaRPr>
              </a:p>
            </p:txBody>
          </p:sp>
          <p:sp>
            <p:nvSpPr>
              <p:cNvPr id="120" name="圆角矩形 85"/>
              <p:cNvSpPr/>
              <p:nvPr/>
            </p:nvSpPr>
            <p:spPr>
              <a:xfrm>
                <a:off x="2338965" y="2745888"/>
                <a:ext cx="1215764" cy="432000"/>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Marketing &amp;</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Business Dev.</a:t>
                </a:r>
                <a:endParaRPr lang="zh-CN" altLang="en-US" sz="1100">
                  <a:latin typeface="微软雅黑" panose="020b0503020204020204" pitchFamily="34" charset="-122"/>
                  <a:ea typeface="微软雅黑" panose="020b0503020204020204" pitchFamily="34" charset="-122"/>
                </a:endParaRPr>
              </a:p>
            </p:txBody>
          </p:sp>
          <p:sp>
            <p:nvSpPr>
              <p:cNvPr id="121" name="圆角矩形 86"/>
              <p:cNvSpPr/>
              <p:nvPr/>
            </p:nvSpPr>
            <p:spPr>
              <a:xfrm>
                <a:off x="713812" y="2745888"/>
                <a:ext cx="1215764" cy="432000"/>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Finance &amp;</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Administration</a:t>
                </a:r>
                <a:endParaRPr lang="zh-CN" altLang="en-US" sz="1100">
                  <a:latin typeface="微软雅黑" panose="020b0503020204020204" pitchFamily="34" charset="-122"/>
                  <a:ea typeface="微软雅黑" panose="020b0503020204020204" pitchFamily="34" charset="-122"/>
                </a:endParaRPr>
              </a:p>
            </p:txBody>
          </p:sp>
          <p:sp>
            <p:nvSpPr>
              <p:cNvPr id="122" name="圆角矩形 87"/>
              <p:cNvSpPr/>
              <p:nvPr/>
            </p:nvSpPr>
            <p:spPr>
              <a:xfrm>
                <a:off x="3964118" y="2745888"/>
                <a:ext cx="1215764" cy="432000"/>
              </a:xfrm>
              <a:prstGeom prst="roundRect">
                <a:avLst>
                  <a:gd name="adj" fmla="val 50000"/>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Domestic/ Internal</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Division</a:t>
                </a:r>
                <a:endParaRPr lang="zh-CN" altLang="en-US" sz="1100">
                  <a:latin typeface="微软雅黑" panose="020b0503020204020204" pitchFamily="34" charset="-122"/>
                  <a:ea typeface="微软雅黑" panose="020b0503020204020204" pitchFamily="34" charset="-122"/>
                </a:endParaRPr>
              </a:p>
            </p:txBody>
          </p:sp>
        </p:grpSp>
        <p:sp>
          <p:nvSpPr>
            <p:cNvPr id="69" name="圆角矩形 48"/>
            <p:cNvSpPr/>
            <p:nvPr/>
          </p:nvSpPr>
          <p:spPr>
            <a:xfrm>
              <a:off x="5402151" y="2693564"/>
              <a:ext cx="1605238" cy="28772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a:latin typeface="微软雅黑" panose="020b0503020204020204" pitchFamily="34" charset="-122"/>
                  <a:ea typeface="微软雅黑" panose="020b0503020204020204" pitchFamily="34" charset="-122"/>
                </a:rPr>
                <a:t>General Director</a:t>
              </a:r>
              <a:endParaRPr lang="zh-CN" altLang="en-US" sz="1100">
                <a:latin typeface="微软雅黑" panose="020b0503020204020204" pitchFamily="34" charset="-122"/>
                <a:ea typeface="微软雅黑" panose="020b0503020204020204" pitchFamily="34" charset="-122"/>
              </a:endParaRPr>
            </a:p>
          </p:txBody>
        </p:sp>
        <p:cxnSp>
          <p:nvCxnSpPr>
            <p:cNvPr id="70" name="直接连接符 69"/>
            <p:cNvCxnSpPr/>
            <p:nvPr/>
          </p:nvCxnSpPr>
          <p:spPr>
            <a:xfrm flipH="1">
              <a:off x="6204768" y="2019018"/>
              <a:ext cx="0" cy="674546"/>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6204767" y="2356290"/>
              <a:ext cx="1210310" cy="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13217" y="2981289"/>
              <a:ext cx="8583107" cy="400962"/>
              <a:chOff x="1321694" y="2442210"/>
              <a:chExt cx="6500612" cy="303678"/>
            </a:xfrm>
          </p:grpSpPr>
          <p:cxnSp>
            <p:nvCxnSpPr>
              <p:cNvPr id="112" name="直接连接符 111"/>
              <p:cNvCxnSpPr/>
              <p:nvPr/>
            </p:nvCxnSpPr>
            <p:spPr>
              <a:xfrm flipH="1">
                <a:off x="4572000" y="2442210"/>
                <a:ext cx="0" cy="30367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321694" y="2606040"/>
                <a:ext cx="0" cy="13984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2946847" y="2606040"/>
                <a:ext cx="0" cy="13984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flipV="1">
                <a:off x="6197153" y="2606040"/>
                <a:ext cx="0" cy="13984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flipV="1">
                <a:off x="7822306" y="2606040"/>
                <a:ext cx="0" cy="13984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1321694" y="2606040"/>
                <a:ext cx="650061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003182" y="3667450"/>
              <a:ext cx="8690520" cy="1312565"/>
              <a:chOff x="632460" y="2961888"/>
              <a:chExt cx="6581964" cy="994101"/>
            </a:xfrm>
          </p:grpSpPr>
          <p:grpSp>
            <p:nvGrpSpPr>
              <p:cNvPr id="74" name="组合 73"/>
              <p:cNvGrpSpPr/>
              <p:nvPr/>
            </p:nvGrpSpPr>
            <p:grpSpPr>
              <a:xfrm>
                <a:off x="632460" y="2961888"/>
                <a:ext cx="81352" cy="994101"/>
                <a:chOff x="632460" y="2961888"/>
                <a:chExt cx="81352" cy="994101"/>
              </a:xfrm>
            </p:grpSpPr>
            <p:cxnSp>
              <p:nvCxnSpPr>
                <p:cNvPr id="108" name="直接连接符 107"/>
                <p:cNvCxnSpPr/>
                <p:nvPr/>
              </p:nvCxnSpPr>
              <p:spPr>
                <a:xfrm flipH="1">
                  <a:off x="632460" y="2961888"/>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632460" y="3955989"/>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632460" y="3485125"/>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32460" y="2961888"/>
                  <a:ext cx="0" cy="99410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2257613" y="2961888"/>
                <a:ext cx="81352" cy="994101"/>
                <a:chOff x="2257613" y="2961888"/>
                <a:chExt cx="81352" cy="994101"/>
              </a:xfrm>
            </p:grpSpPr>
            <p:cxnSp>
              <p:nvCxnSpPr>
                <p:cNvPr id="104" name="直接连接符 103"/>
                <p:cNvCxnSpPr/>
                <p:nvPr/>
              </p:nvCxnSpPr>
              <p:spPr>
                <a:xfrm flipH="1">
                  <a:off x="2257613" y="2961888"/>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2257613" y="3955989"/>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2257613" y="3485125"/>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2257613" y="2961888"/>
                  <a:ext cx="0" cy="99410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3882765" y="2961888"/>
                <a:ext cx="81352" cy="523237"/>
                <a:chOff x="3882765" y="2961888"/>
                <a:chExt cx="81352" cy="523237"/>
              </a:xfrm>
            </p:grpSpPr>
            <p:cxnSp>
              <p:nvCxnSpPr>
                <p:cNvPr id="101" name="直接连接符 100"/>
                <p:cNvCxnSpPr/>
                <p:nvPr/>
              </p:nvCxnSpPr>
              <p:spPr>
                <a:xfrm flipH="1">
                  <a:off x="3882765" y="2961888"/>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3882765" y="3485125"/>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3882765" y="2961888"/>
                  <a:ext cx="0" cy="52323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5507919" y="2961888"/>
                <a:ext cx="81352" cy="994101"/>
                <a:chOff x="5507919" y="2961888"/>
                <a:chExt cx="81352" cy="994101"/>
              </a:xfrm>
            </p:grpSpPr>
            <p:cxnSp>
              <p:nvCxnSpPr>
                <p:cNvPr id="97" name="直接连接符 96"/>
                <p:cNvCxnSpPr/>
                <p:nvPr/>
              </p:nvCxnSpPr>
              <p:spPr>
                <a:xfrm flipH="1">
                  <a:off x="5507919" y="2961888"/>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5507919" y="3955989"/>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5507919" y="3485125"/>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5507919" y="2961888"/>
                  <a:ext cx="0" cy="99410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7133072" y="2961888"/>
                <a:ext cx="81352" cy="994101"/>
                <a:chOff x="7133072" y="2961888"/>
                <a:chExt cx="81352" cy="994101"/>
              </a:xfrm>
            </p:grpSpPr>
            <p:cxnSp>
              <p:nvCxnSpPr>
                <p:cNvPr id="79" name="直接连接符 78"/>
                <p:cNvCxnSpPr/>
                <p:nvPr/>
              </p:nvCxnSpPr>
              <p:spPr>
                <a:xfrm flipH="1">
                  <a:off x="7133072" y="2961888"/>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7133072" y="3955989"/>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7133072" y="3485125"/>
                  <a:ext cx="8135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7133072" y="2961888"/>
                  <a:ext cx="0" cy="99410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42"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anim calcmode="lin" valueType="num">
                                      <p:cBhvr>
                                        <p:cTn id="21" dur="1000" fill="hold"/>
                                        <p:tgtEl>
                                          <p:spTgt spid="63"/>
                                        </p:tgtEl>
                                        <p:attrNameLst>
                                          <p:attrName>ppt_x</p:attrName>
                                        </p:attrNameLst>
                                      </p:cBhvr>
                                      <p:tavLst>
                                        <p:tav tm="0">
                                          <p:val>
                                            <p:strVal val="#ppt_x"/>
                                          </p:val>
                                        </p:tav>
                                        <p:tav tm="100000">
                                          <p:val>
                                            <p:strVal val="#ppt_x"/>
                                          </p:val>
                                        </p:tav>
                                      </p:tavLst>
                                    </p:anim>
                                    <p:anim calcmode="lin" valueType="num">
                                      <p:cBhvr>
                                        <p:cTn id="2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4018" cy="6858000"/>
          </a:xfrm>
          <a:prstGeom prst="rect">
            <a:avLst/>
          </a:prstGeom>
        </p:spPr>
      </p:pic>
      <p:sp>
        <p:nvSpPr>
          <p:cNvPr id="12" name="矩形 11"/>
          <p:cNvSpPr/>
          <p:nvPr/>
        </p:nvSpPr>
        <p:spPr>
          <a:xfrm>
            <a:off x="0" y="0"/>
            <a:ext cx="5144018"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5"/>
          <p:cNvSpPr txBox="1"/>
          <p:nvPr/>
        </p:nvSpPr>
        <p:spPr>
          <a:xfrm>
            <a:off x="1271464" y="2679945"/>
            <a:ext cx="2255746" cy="707886"/>
          </a:xfrm>
          <a:prstGeom prst="rect">
            <a:avLst/>
          </a:prstGeom>
          <a:noFill/>
        </p:spPr>
        <p:txBody>
          <a:bodyPr wrap="none">
            <a:spAutoFit/>
          </a:bodyPr>
          <a:lstStyle>
            <a:defPPr>
              <a:defRPr lang="zh-CN"/>
            </a:defPPr>
            <a:lvl1pPr>
              <a:defRPr sz="6000">
                <a:ln w="38100">
                  <a:noFill/>
                </a:ln>
                <a:solidFill>
                  <a:schemeClr val="bg1"/>
                </a:solidFill>
                <a:latin typeface="Impact" panose="020b0806030902050204" pitchFamily="34" charset="0"/>
                <a:ea typeface="微软雅黑" panose="020b0503020204020204" pitchFamily="34" charset="-122"/>
              </a:defRPr>
            </a:lvl1pPr>
          </a:lstStyle>
          <a:p>
            <a:r>
              <a:rPr lang="en-US" altLang="zh-CN" sz="4000">
                <a:effectLst>
                  <a:outerShdw blurRad="190500" dist="38100" dir="10800000" algn="r" rotWithShape="0">
                    <a:prstClr val="black">
                      <a:alpha val="40000"/>
                    </a:prstClr>
                  </a:outerShdw>
                </a:effectLst>
              </a:rPr>
              <a:t>CONTENTS</a:t>
            </a:r>
            <a:endParaRPr lang="zh-CN" altLang="en-US" sz="4000">
              <a:effectLst>
                <a:outerShdw blurRad="190500" dist="38100" dir="10800000" algn="r" rotWithShape="0">
                  <a:prstClr val="black">
                    <a:alpha val="40000"/>
                  </a:prstClr>
                </a:outerShdw>
              </a:effectLst>
            </a:endParaRPr>
          </a:p>
        </p:txBody>
      </p:sp>
      <p:sp>
        <p:nvSpPr>
          <p:cNvPr id="4" name="文本框 6"/>
          <p:cNvSpPr txBox="1">
            <a:spLocks noChangeArrowheads="1"/>
          </p:cNvSpPr>
          <p:nvPr/>
        </p:nvSpPr>
        <p:spPr bwMode="auto">
          <a:xfrm>
            <a:off x="5628012" y="1844824"/>
            <a:ext cx="748923" cy="830997"/>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pPr algn="ctr"/>
            <a:r>
              <a:rPr lang="en-US" altLang="zh-CN" sz="4800">
                <a:solidFill>
                  <a:srgbClr val="2378C2"/>
                </a:solidFill>
              </a:rPr>
              <a:t>01</a:t>
            </a:r>
            <a:endParaRPr lang="zh-CN" altLang="en-US" sz="4800">
              <a:solidFill>
                <a:srgbClr val="2378C2"/>
              </a:solidFill>
            </a:endParaRPr>
          </a:p>
        </p:txBody>
      </p:sp>
      <p:sp>
        <p:nvSpPr>
          <p:cNvPr id="5" name="文本框 4"/>
          <p:cNvSpPr txBox="1">
            <a:spLocks noChangeArrowheads="1"/>
          </p:cNvSpPr>
          <p:nvPr/>
        </p:nvSpPr>
        <p:spPr bwMode="auto">
          <a:xfrm>
            <a:off x="6744072" y="1988840"/>
            <a:ext cx="51681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404040"/>
                </a:solidFill>
                <a:latin typeface="Humnst777 Cn BT" panose="020b0506030504020204" pitchFamily="34" charset="0"/>
                <a:ea typeface="Arial Unicode MS" panose="020b0604020202020204" pitchFamily="34" charset="-122"/>
                <a:cs typeface="Arial" panose="020b0604020202020204" pitchFamily="34" charset="0"/>
              </a:rPr>
              <a:t>Click To </a:t>
            </a:r>
            <a:r>
              <a:rPr lang="en-US" altLang="zh-CN"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rPr>
              <a:t>Add Title In Here</a:t>
            </a:r>
            <a:endParaRPr lang="zh-CN" altLang="en-US"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endParaRPr>
          </a:p>
        </p:txBody>
      </p:sp>
      <p:sp>
        <p:nvSpPr>
          <p:cNvPr id="6" name="文本框 6"/>
          <p:cNvSpPr txBox="1">
            <a:spLocks noChangeArrowheads="1"/>
          </p:cNvSpPr>
          <p:nvPr/>
        </p:nvSpPr>
        <p:spPr bwMode="auto">
          <a:xfrm>
            <a:off x="5590341" y="2781181"/>
            <a:ext cx="824265" cy="830997"/>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pPr algn="ctr"/>
            <a:r>
              <a:rPr lang="en-US" altLang="zh-CN" sz="4800">
                <a:solidFill>
                  <a:srgbClr val="2378C2"/>
                </a:solidFill>
              </a:rPr>
              <a:t>02</a:t>
            </a:r>
            <a:endParaRPr lang="zh-CN" altLang="en-US" sz="4800">
              <a:solidFill>
                <a:srgbClr val="2378C2"/>
              </a:solidFill>
            </a:endParaRPr>
          </a:p>
        </p:txBody>
      </p:sp>
      <p:sp>
        <p:nvSpPr>
          <p:cNvPr id="7" name="文本框 6"/>
          <p:cNvSpPr txBox="1">
            <a:spLocks noChangeArrowheads="1"/>
          </p:cNvSpPr>
          <p:nvPr/>
        </p:nvSpPr>
        <p:spPr bwMode="auto">
          <a:xfrm>
            <a:off x="6744072" y="2943877"/>
            <a:ext cx="51681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404040"/>
                </a:solidFill>
                <a:latin typeface="Humnst777 Cn BT" panose="020b0506030504020204" pitchFamily="34" charset="0"/>
                <a:ea typeface="Arial Unicode MS" panose="020b0604020202020204" pitchFamily="34" charset="-122"/>
                <a:cs typeface="Arial" panose="020b0604020202020204" pitchFamily="34" charset="0"/>
              </a:rPr>
              <a:t>Click To </a:t>
            </a:r>
            <a:r>
              <a:rPr lang="en-US" altLang="zh-CN"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rPr>
              <a:t>Add Title In Here</a:t>
            </a:r>
            <a:endParaRPr lang="zh-CN" altLang="en-US"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endParaRPr>
          </a:p>
        </p:txBody>
      </p:sp>
      <p:sp>
        <p:nvSpPr>
          <p:cNvPr id="8" name="文本框 6"/>
          <p:cNvSpPr txBox="1">
            <a:spLocks noChangeArrowheads="1"/>
          </p:cNvSpPr>
          <p:nvPr/>
        </p:nvSpPr>
        <p:spPr bwMode="auto">
          <a:xfrm>
            <a:off x="5581525" y="3717538"/>
            <a:ext cx="841897" cy="830997"/>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pPr algn="ctr"/>
            <a:r>
              <a:rPr lang="en-US" altLang="zh-CN" sz="4800">
                <a:solidFill>
                  <a:srgbClr val="2378C2"/>
                </a:solidFill>
              </a:rPr>
              <a:t>03</a:t>
            </a:r>
            <a:endParaRPr lang="zh-CN" altLang="en-US" sz="4800">
              <a:solidFill>
                <a:srgbClr val="2378C2"/>
              </a:solidFill>
            </a:endParaRPr>
          </a:p>
        </p:txBody>
      </p:sp>
      <p:sp>
        <p:nvSpPr>
          <p:cNvPr id="9" name="文本框 8"/>
          <p:cNvSpPr txBox="1">
            <a:spLocks noChangeArrowheads="1"/>
          </p:cNvSpPr>
          <p:nvPr/>
        </p:nvSpPr>
        <p:spPr bwMode="auto">
          <a:xfrm>
            <a:off x="6744072" y="3898914"/>
            <a:ext cx="51681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404040"/>
                </a:solidFill>
                <a:latin typeface="Humnst777 Cn BT" panose="020b0506030504020204" pitchFamily="34" charset="0"/>
                <a:ea typeface="Arial Unicode MS" panose="020b0604020202020204" pitchFamily="34" charset="-122"/>
                <a:cs typeface="Arial" panose="020b0604020202020204" pitchFamily="34" charset="0"/>
              </a:rPr>
              <a:t>Click To </a:t>
            </a:r>
            <a:r>
              <a:rPr lang="en-US" altLang="zh-CN"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rPr>
              <a:t>Add Title In Here</a:t>
            </a:r>
            <a:endParaRPr lang="zh-CN" altLang="en-US"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endParaRPr>
          </a:p>
        </p:txBody>
      </p:sp>
      <p:sp>
        <p:nvSpPr>
          <p:cNvPr id="10" name="文本框 6"/>
          <p:cNvSpPr txBox="1">
            <a:spLocks noChangeArrowheads="1"/>
          </p:cNvSpPr>
          <p:nvPr/>
        </p:nvSpPr>
        <p:spPr bwMode="auto">
          <a:xfrm>
            <a:off x="5591143" y="4653895"/>
            <a:ext cx="822661" cy="830997"/>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pPr algn="ctr"/>
            <a:r>
              <a:rPr lang="en-US" altLang="zh-CN" sz="4800">
                <a:solidFill>
                  <a:srgbClr val="2378C2"/>
                </a:solidFill>
              </a:rPr>
              <a:t>04</a:t>
            </a:r>
            <a:endParaRPr lang="zh-CN" altLang="en-US" sz="4800">
              <a:solidFill>
                <a:srgbClr val="2378C2"/>
              </a:solidFill>
            </a:endParaRPr>
          </a:p>
        </p:txBody>
      </p:sp>
      <p:sp>
        <p:nvSpPr>
          <p:cNvPr id="11" name="文本框 10"/>
          <p:cNvSpPr txBox="1">
            <a:spLocks noChangeArrowheads="1"/>
          </p:cNvSpPr>
          <p:nvPr/>
        </p:nvSpPr>
        <p:spPr bwMode="auto">
          <a:xfrm>
            <a:off x="6744072" y="4853950"/>
            <a:ext cx="51681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404040"/>
                </a:solidFill>
                <a:latin typeface="Humnst777 Cn BT" panose="020b0506030504020204" pitchFamily="34" charset="0"/>
                <a:ea typeface="Arial Unicode MS" panose="020b0604020202020204" pitchFamily="34" charset="-122"/>
                <a:cs typeface="Arial" panose="020b0604020202020204" pitchFamily="34" charset="0"/>
              </a:rPr>
              <a:t>Click To </a:t>
            </a:r>
            <a:r>
              <a:rPr lang="en-US" altLang="zh-CN"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rPr>
              <a:t>Add Title In Here</a:t>
            </a:r>
            <a:endParaRPr lang="zh-CN" altLang="en-US" sz="3200" b="1">
              <a:solidFill>
                <a:srgbClr val="404040"/>
              </a:solidFill>
              <a:latin typeface="Humnst777 Cn BT" panose="020b0506030504020204" pitchFamily="34" charset="0"/>
              <a:ea typeface="Arial Unicode MS" panose="020b0604020202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1+#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1+#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750" fill="hold"/>
                                        <p:tgtEl>
                                          <p:spTgt spid="11"/>
                                        </p:tgtEl>
                                        <p:attrNameLst>
                                          <p:attrName>ppt_x</p:attrName>
                                        </p:attrNameLst>
                                      </p:cBhvr>
                                      <p:tavLst>
                                        <p:tav tm="0">
                                          <p:val>
                                            <p:strVal val="1+#ppt_w/2"/>
                                          </p:val>
                                        </p:tav>
                                        <p:tav tm="100000">
                                          <p:val>
                                            <p:strVal val="#ppt_x"/>
                                          </p:val>
                                        </p:tav>
                                      </p:tavLst>
                                    </p:anim>
                                    <p:anim calcmode="lin" valueType="num">
                                      <p:cBhvr additive="base">
                                        <p:cTn id="47"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p:cNvSpPr txBox="1">
            <a:spLocks noChangeArrowheads="1"/>
          </p:cNvSpPr>
          <p:nvPr/>
        </p:nvSpPr>
        <p:spPr bwMode="auto">
          <a:xfrm>
            <a:off x="2999656" y="116632"/>
            <a:ext cx="2276585" cy="2446824"/>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15300">
                <a:solidFill>
                  <a:srgbClr val="2378C2"/>
                </a:solidFill>
              </a:rPr>
              <a:t>03</a:t>
            </a:r>
            <a:endParaRPr lang="zh-CN" altLang="en-US" sz="15300">
              <a:solidFill>
                <a:srgbClr val="2378C2"/>
              </a:solidFill>
            </a:endParaRPr>
          </a:p>
        </p:txBody>
      </p:sp>
      <p:sp>
        <p:nvSpPr>
          <p:cNvPr id="8" name="文本框 66"/>
          <p:cNvSpPr txBox="1">
            <a:spLocks noChangeArrowheads="1"/>
          </p:cNvSpPr>
          <p:nvPr/>
        </p:nvSpPr>
        <p:spPr bwMode="auto">
          <a:xfrm>
            <a:off x="5056975" y="1367250"/>
            <a:ext cx="464677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800">
                <a:solidFill>
                  <a:schemeClr val="tx1">
                    <a:lumMod val="75000"/>
                    <a:lumOff val="2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800">
              <a:solidFill>
                <a:schemeClr val="tx1">
                  <a:lumMod val="75000"/>
                  <a:lumOff val="25000"/>
                </a:schemeClr>
              </a:solidFill>
            </a:endParaRPr>
          </a:p>
        </p:txBody>
      </p:sp>
      <p:sp>
        <p:nvSpPr>
          <p:cNvPr id="9" name="文本框 8"/>
          <p:cNvSpPr txBox="1">
            <a:spLocks noChangeArrowheads="1"/>
          </p:cNvSpPr>
          <p:nvPr/>
        </p:nvSpPr>
        <p:spPr bwMode="auto">
          <a:xfrm>
            <a:off x="4982891" y="836712"/>
            <a:ext cx="471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65">
                <a:solidFill>
                  <a:srgbClr val="2378C2"/>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200" b="1">
                <a:solidFill>
                  <a:srgbClr val="2378C2"/>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200" b="1">
              <a:solidFill>
                <a:srgbClr val="2378C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 name="矩形 1"/>
          <p:cNvSpPr/>
          <p:nvPr/>
        </p:nvSpPr>
        <p:spPr>
          <a:xfrm>
            <a:off x="0" y="2204864"/>
            <a:ext cx="12192000" cy="4653136"/>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1"/>
                            </p:stCondLst>
                            <p:childTnLst>
                              <p:par>
                                <p:cTn id="8" presetID="26" presetClass="emph" presetSubtype="0" repeatCount="2000" fill="hold" grpId="1"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par>
                          <p:cTn id="11" fill="hold" nodeType="afterGroup">
                            <p:stCondLst>
                              <p:cond delay="501"/>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1"/>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4295800" y="2420888"/>
            <a:ext cx="1533022" cy="1533022"/>
            <a:chOff x="5184292" y="3158835"/>
            <a:chExt cx="1823416" cy="1823416"/>
          </a:xfrm>
        </p:grpSpPr>
        <p:grpSp>
          <p:nvGrpSpPr>
            <p:cNvPr id="5" name="组合 4"/>
            <p:cNvGrpSpPr/>
            <p:nvPr/>
          </p:nvGrpSpPr>
          <p:grpSpPr>
            <a:xfrm>
              <a:off x="5184292" y="3158835"/>
              <a:ext cx="1823416" cy="1823416"/>
              <a:chOff x="4489450" y="2618448"/>
              <a:chExt cx="2209800" cy="2209800"/>
            </a:xfrm>
          </p:grpSpPr>
          <p:sp>
            <p:nvSpPr>
              <p:cNvPr id="7" name="椭圆 6"/>
              <p:cNvSpPr/>
              <p:nvPr/>
            </p:nvSpPr>
            <p:spPr>
              <a:xfrm>
                <a:off x="4489450" y="2618448"/>
                <a:ext cx="2209800" cy="2209800"/>
              </a:xfrm>
              <a:prstGeom prst="ellipse">
                <a:avLst/>
              </a:prstGeom>
              <a:solidFill>
                <a:srgbClr val="2378C2"/>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cs typeface="+mn-ea"/>
                  <a:sym typeface="+mn-lt"/>
                </a:endParaRPr>
              </a:p>
            </p:txBody>
          </p:sp>
          <p:sp>
            <p:nvSpPr>
              <p:cNvPr id="8" name="椭圆 7"/>
              <p:cNvSpPr/>
              <p:nvPr/>
            </p:nvSpPr>
            <p:spPr>
              <a:xfrm>
                <a:off x="4701442" y="2830442"/>
                <a:ext cx="1785819" cy="1785816"/>
              </a:xfrm>
              <a:prstGeom prst="ellipse">
                <a:avLst/>
              </a:prstGeom>
              <a:noFill/>
              <a:ln w="44450" cap="flat" cmpd="sng" algn="ctr">
                <a:solidFill>
                  <a:schemeClr val="bg1">
                    <a:lumMod val="95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cs typeface="+mn-ea"/>
                  <a:sym typeface="+mn-lt"/>
                </a:endParaRPr>
              </a:p>
            </p:txBody>
          </p:sp>
        </p:grpSp>
        <p:sp>
          <p:nvSpPr>
            <p:cNvPr id="6" name="Freeform 61"/>
            <p:cNvSpPr>
              <a:spLocks noEditPoints="1"/>
            </p:cNvSpPr>
            <p:nvPr/>
          </p:nvSpPr>
          <p:spPr bwMode="auto">
            <a:xfrm>
              <a:off x="5934869" y="3909412"/>
              <a:ext cx="322263" cy="322263"/>
            </a:xfrm>
            <a:custGeom>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cs typeface="+mn-ea"/>
                <a:sym typeface="+mn-lt"/>
              </a:endParaRPr>
            </a:p>
          </p:txBody>
        </p:sp>
      </p:grpSp>
      <p:sp>
        <p:nvSpPr>
          <p:cNvPr id="12" name="矩形 11"/>
          <p:cNvSpPr/>
          <p:nvPr/>
        </p:nvSpPr>
        <p:spPr>
          <a:xfrm>
            <a:off x="7832942" y="1808330"/>
            <a:ext cx="3301516" cy="605294"/>
          </a:xfrm>
          <a:prstGeom prst="rect">
            <a:avLst/>
          </a:prstGeom>
        </p:spPr>
        <p:txBody>
          <a:bodyPr wrap="square">
            <a:spAutoFit/>
          </a:bodyPr>
          <a:lstStyle/>
          <a:p>
            <a:pPr>
              <a:lnSpc>
                <a:spcPts val="1980"/>
              </a:lnSpc>
            </a:pPr>
            <a:r>
              <a:rPr lang="zh-CN" altLang="en-US" sz="1400">
                <a:solidFill>
                  <a:schemeClr val="bg1"/>
                </a:solidFill>
                <a:cs typeface="+mn-ea"/>
                <a:sym typeface="+mn-lt"/>
              </a:rPr>
              <a:t>您的内容打在这里，或者通过复制您的文本后粘贴</a:t>
            </a:r>
            <a:endParaRPr lang="en-US" altLang="zh-CN" sz="1400">
              <a:solidFill>
                <a:schemeClr val="bg1"/>
              </a:solidFill>
              <a:cs typeface="+mn-ea"/>
              <a:sym typeface="+mn-lt"/>
            </a:endParaRPr>
          </a:p>
        </p:txBody>
      </p:sp>
      <p:sp>
        <p:nvSpPr>
          <p:cNvPr id="13" name="矩形 12"/>
          <p:cNvSpPr/>
          <p:nvPr/>
        </p:nvSpPr>
        <p:spPr>
          <a:xfrm>
            <a:off x="7832942" y="3004101"/>
            <a:ext cx="3301516" cy="605294"/>
          </a:xfrm>
          <a:prstGeom prst="rect">
            <a:avLst/>
          </a:prstGeom>
        </p:spPr>
        <p:txBody>
          <a:bodyPr wrap="square">
            <a:spAutoFit/>
          </a:bodyPr>
          <a:lstStyle/>
          <a:p>
            <a:pPr>
              <a:lnSpc>
                <a:spcPts val="1980"/>
              </a:lnSpc>
            </a:pPr>
            <a:r>
              <a:rPr lang="zh-CN" altLang="en-US" sz="1600">
                <a:solidFill>
                  <a:schemeClr val="bg1"/>
                </a:solidFill>
                <a:cs typeface="+mn-ea"/>
                <a:sym typeface="+mn-lt"/>
              </a:rPr>
              <a:t>您的内容打在这里，或者通过复制您的文本后粘贴</a:t>
            </a:r>
            <a:endParaRPr lang="en-US" altLang="zh-CN" sz="1600">
              <a:solidFill>
                <a:schemeClr val="bg1"/>
              </a:solidFill>
              <a:cs typeface="+mn-ea"/>
              <a:sym typeface="+mn-lt"/>
            </a:endParaRPr>
          </a:p>
        </p:txBody>
      </p:sp>
      <p:sp>
        <p:nvSpPr>
          <p:cNvPr id="14" name="矩形 13"/>
          <p:cNvSpPr/>
          <p:nvPr/>
        </p:nvSpPr>
        <p:spPr>
          <a:xfrm>
            <a:off x="7832942" y="4190203"/>
            <a:ext cx="3301516" cy="605294"/>
          </a:xfrm>
          <a:prstGeom prst="rect">
            <a:avLst/>
          </a:prstGeom>
        </p:spPr>
        <p:txBody>
          <a:bodyPr wrap="square">
            <a:spAutoFit/>
          </a:bodyPr>
          <a:lstStyle/>
          <a:p>
            <a:pPr>
              <a:lnSpc>
                <a:spcPts val="1980"/>
              </a:lnSpc>
            </a:pPr>
            <a:r>
              <a:rPr lang="zh-CN" altLang="en-US" sz="1400">
                <a:solidFill>
                  <a:schemeClr val="bg1"/>
                </a:solidFill>
                <a:cs typeface="+mn-ea"/>
                <a:sym typeface="+mn-lt"/>
              </a:rPr>
              <a:t>您的内容打在这里，或者通过复制您的文本后粘贴</a:t>
            </a:r>
            <a:endParaRPr lang="en-US" altLang="zh-CN" sz="1400">
              <a:solidFill>
                <a:schemeClr val="bg1"/>
              </a:solidFill>
              <a:cs typeface="+mn-ea"/>
              <a:sym typeface="+mn-lt"/>
            </a:endParaRPr>
          </a:p>
        </p:txBody>
      </p:sp>
      <p:grpSp>
        <p:nvGrpSpPr>
          <p:cNvPr id="15" name="组合 14"/>
          <p:cNvGrpSpPr/>
          <p:nvPr/>
        </p:nvGrpSpPr>
        <p:grpSpPr>
          <a:xfrm>
            <a:off x="901425" y="2153402"/>
            <a:ext cx="2810256" cy="872115"/>
            <a:chOff x="634935" y="2743544"/>
            <a:chExt cx="2810256" cy="872115"/>
          </a:xfrm>
        </p:grpSpPr>
        <p:sp>
          <p:nvSpPr>
            <p:cNvPr id="16" name="矩形 15"/>
            <p:cNvSpPr/>
            <p:nvPr/>
          </p:nvSpPr>
          <p:spPr>
            <a:xfrm>
              <a:off x="634935" y="2753899"/>
              <a:ext cx="2089612" cy="861760"/>
            </a:xfrm>
            <a:prstGeom prst="rect">
              <a:avLst/>
            </a:prstGeom>
            <a:noFill/>
            <a:ln>
              <a:noFill/>
            </a:ln>
          </p:spPr>
          <p:txBody>
            <a:bodyPr wrap="square" lIns="91428" tIns="45713" rIns="91428" bIns="45713">
              <a:spAutoFit/>
            </a:bodyPr>
            <a:lstStyle/>
            <a:p>
              <a:pPr>
                <a:lnSpc>
                  <a:spcPts val="1980"/>
                </a:lnSpc>
              </a:pPr>
              <a:r>
                <a:rPr lang="zh-CN" altLang="en-US" sz="1400">
                  <a:solidFill>
                    <a:schemeClr val="bg1"/>
                  </a:solidFill>
                  <a:cs typeface="+mn-ea"/>
                  <a:sym typeface="+mn-lt"/>
                </a:rPr>
                <a:t>您的内容打在这里，或者通过复制您的文本后粘贴</a:t>
              </a:r>
              <a:endParaRPr lang="en-US" altLang="zh-CN" sz="1400">
                <a:solidFill>
                  <a:schemeClr val="bg1"/>
                </a:solidFill>
                <a:cs typeface="+mn-ea"/>
                <a:sym typeface="+mn-lt"/>
              </a:endParaRPr>
            </a:p>
          </p:txBody>
        </p:sp>
        <p:grpSp>
          <p:nvGrpSpPr>
            <p:cNvPr id="17" name="组合 16"/>
            <p:cNvGrpSpPr/>
            <p:nvPr/>
          </p:nvGrpSpPr>
          <p:grpSpPr>
            <a:xfrm>
              <a:off x="2813503" y="2743544"/>
              <a:ext cx="631688" cy="636784"/>
              <a:chOff x="3041651" y="3326606"/>
              <a:chExt cx="631825" cy="636588"/>
            </a:xfrm>
          </p:grpSpPr>
          <p:sp>
            <p:nvSpPr>
              <p:cNvPr id="18" name="Oval 9"/>
              <p:cNvSpPr>
                <a:spLocks noChangeArrowheads="1"/>
              </p:cNvSpPr>
              <p:nvPr/>
            </p:nvSpPr>
            <p:spPr bwMode="auto">
              <a:xfrm>
                <a:off x="3041651" y="3326606"/>
                <a:ext cx="631825" cy="636588"/>
              </a:xfrm>
              <a:prstGeom prst="ellipse">
                <a:avLst/>
              </a:prstGeom>
              <a:solidFill>
                <a:srgbClr val="00AEEF"/>
              </a:solidFill>
              <a:ln>
                <a:noFill/>
              </a:ln>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19"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20"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grpSp>
      </p:grpSp>
      <p:grpSp>
        <p:nvGrpSpPr>
          <p:cNvPr id="21" name="组合 20"/>
          <p:cNvGrpSpPr/>
          <p:nvPr/>
        </p:nvGrpSpPr>
        <p:grpSpPr>
          <a:xfrm>
            <a:off x="865051" y="3710034"/>
            <a:ext cx="2846630" cy="868604"/>
            <a:chOff x="635985" y="4300176"/>
            <a:chExt cx="2846630" cy="868604"/>
          </a:xfrm>
        </p:grpSpPr>
        <p:sp>
          <p:nvSpPr>
            <p:cNvPr id="22" name="矩形 21"/>
            <p:cNvSpPr/>
            <p:nvPr/>
          </p:nvSpPr>
          <p:spPr>
            <a:xfrm>
              <a:off x="635985" y="4307020"/>
              <a:ext cx="2089612" cy="861760"/>
            </a:xfrm>
            <a:prstGeom prst="rect">
              <a:avLst/>
            </a:prstGeom>
            <a:noFill/>
            <a:ln>
              <a:noFill/>
            </a:ln>
          </p:spPr>
          <p:txBody>
            <a:bodyPr wrap="square" lIns="91428" tIns="45713" rIns="91428" bIns="45713">
              <a:spAutoFit/>
            </a:bodyPr>
            <a:lstStyle/>
            <a:p>
              <a:pPr>
                <a:lnSpc>
                  <a:spcPts val="1980"/>
                </a:lnSpc>
              </a:pPr>
              <a:r>
                <a:rPr lang="zh-CN" altLang="en-US" sz="1400">
                  <a:solidFill>
                    <a:schemeClr val="bg1"/>
                  </a:solidFill>
                  <a:cs typeface="+mn-ea"/>
                  <a:sym typeface="+mn-lt"/>
                </a:rPr>
                <a:t>您的内容打在这里，或者通过复制您的文本后粘贴</a:t>
              </a:r>
              <a:endParaRPr lang="en-US" altLang="zh-CN" sz="1400">
                <a:solidFill>
                  <a:schemeClr val="bg1"/>
                </a:solidFill>
                <a:cs typeface="+mn-ea"/>
                <a:sym typeface="+mn-lt"/>
              </a:endParaRPr>
            </a:p>
          </p:txBody>
        </p:sp>
        <p:grpSp>
          <p:nvGrpSpPr>
            <p:cNvPr id="23" name="组合 22"/>
            <p:cNvGrpSpPr/>
            <p:nvPr/>
          </p:nvGrpSpPr>
          <p:grpSpPr>
            <a:xfrm>
              <a:off x="2850927" y="4300176"/>
              <a:ext cx="631688" cy="636784"/>
              <a:chOff x="3041651" y="3326606"/>
              <a:chExt cx="631825" cy="636588"/>
            </a:xfrm>
          </p:grpSpPr>
          <p:sp>
            <p:nvSpPr>
              <p:cNvPr id="24" name="Oval 9"/>
              <p:cNvSpPr>
                <a:spLocks noChangeArrowheads="1"/>
              </p:cNvSpPr>
              <p:nvPr/>
            </p:nvSpPr>
            <p:spPr bwMode="auto">
              <a:xfrm>
                <a:off x="3041651" y="3326606"/>
                <a:ext cx="631825" cy="636588"/>
              </a:xfrm>
              <a:prstGeom prst="ellipse">
                <a:avLst/>
              </a:prstGeom>
              <a:solidFill>
                <a:srgbClr val="00AEEF"/>
              </a:solidFill>
              <a:ln>
                <a:noFill/>
              </a:ln>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25"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26"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grpSp>
      </p:grpSp>
      <p:grpSp>
        <p:nvGrpSpPr>
          <p:cNvPr id="27" name="组合 26"/>
          <p:cNvGrpSpPr/>
          <p:nvPr/>
        </p:nvGrpSpPr>
        <p:grpSpPr>
          <a:xfrm>
            <a:off x="7142212" y="1914191"/>
            <a:ext cx="447851" cy="451464"/>
            <a:chOff x="3041651" y="3326606"/>
            <a:chExt cx="631825" cy="636588"/>
          </a:xfrm>
        </p:grpSpPr>
        <p:sp>
          <p:nvSpPr>
            <p:cNvPr id="28" name="Oval 9"/>
            <p:cNvSpPr>
              <a:spLocks noChangeArrowheads="1"/>
            </p:cNvSpPr>
            <p:nvPr/>
          </p:nvSpPr>
          <p:spPr bwMode="auto">
            <a:xfrm>
              <a:off x="3041651" y="3326606"/>
              <a:ext cx="631825" cy="636588"/>
            </a:xfrm>
            <a:prstGeom prst="ellipse">
              <a:avLst/>
            </a:prstGeom>
            <a:solidFill>
              <a:srgbClr val="00AEEF"/>
            </a:solidFill>
            <a:ln>
              <a:noFill/>
            </a:ln>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29"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30"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grpSp>
      <p:grpSp>
        <p:nvGrpSpPr>
          <p:cNvPr id="31" name="组合 30"/>
          <p:cNvGrpSpPr/>
          <p:nvPr/>
        </p:nvGrpSpPr>
        <p:grpSpPr>
          <a:xfrm>
            <a:off x="7142212" y="3040100"/>
            <a:ext cx="447851" cy="451464"/>
            <a:chOff x="3041651" y="3326606"/>
            <a:chExt cx="631825" cy="636588"/>
          </a:xfrm>
        </p:grpSpPr>
        <p:sp>
          <p:nvSpPr>
            <p:cNvPr id="32" name="Oval 9"/>
            <p:cNvSpPr>
              <a:spLocks noChangeArrowheads="1"/>
            </p:cNvSpPr>
            <p:nvPr/>
          </p:nvSpPr>
          <p:spPr bwMode="auto">
            <a:xfrm>
              <a:off x="3041651" y="3326606"/>
              <a:ext cx="631825" cy="636588"/>
            </a:xfrm>
            <a:prstGeom prst="ellipse">
              <a:avLst/>
            </a:prstGeom>
            <a:solidFill>
              <a:srgbClr val="00AEEF"/>
            </a:solidFill>
            <a:ln>
              <a:noFill/>
            </a:ln>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33"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34"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grpSp>
      <p:grpSp>
        <p:nvGrpSpPr>
          <p:cNvPr id="35" name="组合 34"/>
          <p:cNvGrpSpPr/>
          <p:nvPr/>
        </p:nvGrpSpPr>
        <p:grpSpPr>
          <a:xfrm>
            <a:off x="7142212" y="4194254"/>
            <a:ext cx="447851" cy="451464"/>
            <a:chOff x="3041651" y="3326606"/>
            <a:chExt cx="631825" cy="636588"/>
          </a:xfrm>
        </p:grpSpPr>
        <p:sp>
          <p:nvSpPr>
            <p:cNvPr id="36" name="Oval 9"/>
            <p:cNvSpPr>
              <a:spLocks noChangeArrowheads="1"/>
            </p:cNvSpPr>
            <p:nvPr/>
          </p:nvSpPr>
          <p:spPr bwMode="auto">
            <a:xfrm>
              <a:off x="3041651" y="3326606"/>
              <a:ext cx="631825" cy="636588"/>
            </a:xfrm>
            <a:prstGeom prst="ellipse">
              <a:avLst/>
            </a:prstGeom>
            <a:solidFill>
              <a:srgbClr val="00AEEF"/>
            </a:solidFill>
            <a:ln>
              <a:noFill/>
            </a:ln>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37"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sp>
          <p:nvSpPr>
            <p:cNvPr id="38"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fontAlgn="auto">
                <a:spcBef>
                  <a:spcPct val="0"/>
                </a:spcBef>
                <a:spcAft>
                  <a:spcPct val="0"/>
                </a:spcAft>
                <a:defRPr/>
              </a:pPr>
              <a:endParaRPr lang="zh-CN" altLang="en-US" kern="0">
                <a:solidFill>
                  <a:schemeClr val="bg1"/>
                </a:solidFill>
                <a:cs typeface="+mn-ea"/>
                <a:sym typeface="+mn-lt"/>
              </a:endParaRPr>
            </a:p>
          </p:txBody>
        </p:sp>
      </p:grpSp>
      <p:grpSp>
        <p:nvGrpSpPr>
          <p:cNvPr id="39" name="组合 38"/>
          <p:cNvGrpSpPr/>
          <p:nvPr/>
        </p:nvGrpSpPr>
        <p:grpSpPr>
          <a:xfrm>
            <a:off x="3416470" y="2936829"/>
            <a:ext cx="636451" cy="649619"/>
            <a:chOff x="3187404" y="3526971"/>
            <a:chExt cx="636451" cy="649619"/>
          </a:xfrm>
        </p:grpSpPr>
        <p:cxnSp>
          <p:nvCxnSpPr>
            <p:cNvPr id="40" name="直接连接符 39"/>
            <p:cNvCxnSpPr/>
            <p:nvPr/>
          </p:nvCxnSpPr>
          <p:spPr>
            <a:xfrm flipH="1">
              <a:off x="3187404" y="3526971"/>
              <a:ext cx="0" cy="649619"/>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p:nvPr/>
          </p:nvCxnSpPr>
          <p:spPr>
            <a:xfrm>
              <a:off x="3187404" y="3870473"/>
              <a:ext cx="636451" cy="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组合 41"/>
          <p:cNvGrpSpPr/>
          <p:nvPr/>
        </p:nvGrpSpPr>
        <p:grpSpPr>
          <a:xfrm>
            <a:off x="5941097" y="2133482"/>
            <a:ext cx="926276" cy="2256312"/>
            <a:chOff x="2897579" y="2813569"/>
            <a:chExt cx="926276" cy="2256312"/>
          </a:xfrm>
        </p:grpSpPr>
        <p:cxnSp>
          <p:nvCxnSpPr>
            <p:cNvPr id="43" name="直接连接符 42"/>
            <p:cNvCxnSpPr/>
            <p:nvPr/>
          </p:nvCxnSpPr>
          <p:spPr>
            <a:xfrm flipH="1">
              <a:off x="3187404" y="2813569"/>
              <a:ext cx="0" cy="2256312"/>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2897579" y="3941725"/>
              <a:ext cx="926276" cy="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3187404" y="2813569"/>
              <a:ext cx="636451" cy="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3187404" y="5069881"/>
              <a:ext cx="636451" cy="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49"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50"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600"/>
                            </p:stCondLst>
                            <p:childTnLst>
                              <p:par>
                                <p:cTn id="22" presetID="2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nodeType="afterGroup">
                            <p:stCondLst>
                              <p:cond delay="21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1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nodeType="afterGroup">
                            <p:stCondLst>
                              <p:cond delay="36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nodeType="withEffect">
                                  <p:stCondLst>
                                    <p:cond delay="1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53" presetClass="entr" presetSubtype="16" fill="hold" nodeType="withEffect">
                                  <p:stCondLst>
                                    <p:cond delay="20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nodeType="afterGroup">
                            <p:stCondLst>
                              <p:cond delay="4300"/>
                            </p:stCondLst>
                            <p:childTnLst>
                              <p:par>
                                <p:cTn id="52" presetID="2" presetClass="entr" presetSubtype="2"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49" grpId="0" animBg="1"/>
      <p:bldP spid="50"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21"/>
          <p:cNvSpPr>
            <a:spLocks noChangeArrowheads="1"/>
          </p:cNvSpPr>
          <p:nvPr/>
        </p:nvSpPr>
        <p:spPr bwMode="auto">
          <a:xfrm>
            <a:off x="938213" y="1772816"/>
            <a:ext cx="2027237" cy="2027238"/>
          </a:xfrm>
          <a:prstGeom prst="ellipse">
            <a:avLst/>
          </a:prstGeom>
          <a:solidFill>
            <a:srgbClr val="2378C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5" name="椭圆 25"/>
          <p:cNvSpPr>
            <a:spLocks noChangeArrowheads="1"/>
          </p:cNvSpPr>
          <p:nvPr/>
        </p:nvSpPr>
        <p:spPr bwMode="auto">
          <a:xfrm>
            <a:off x="3727450" y="1772816"/>
            <a:ext cx="2028825" cy="2027238"/>
          </a:xfrm>
          <a:prstGeom prst="ellipse">
            <a:avLst/>
          </a:prstGeom>
          <a:solidFill>
            <a:srgbClr val="55B5E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6" name="椭圆 27"/>
          <p:cNvSpPr>
            <a:spLocks noChangeArrowheads="1"/>
          </p:cNvSpPr>
          <p:nvPr/>
        </p:nvSpPr>
        <p:spPr bwMode="auto">
          <a:xfrm>
            <a:off x="6518275" y="1772816"/>
            <a:ext cx="2027238" cy="2027238"/>
          </a:xfrm>
          <a:prstGeom prst="ellipse">
            <a:avLst/>
          </a:prstGeom>
          <a:solidFill>
            <a:srgbClr val="328FC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7" name="椭圆 28"/>
          <p:cNvSpPr>
            <a:spLocks noChangeArrowheads="1"/>
          </p:cNvSpPr>
          <p:nvPr/>
        </p:nvSpPr>
        <p:spPr bwMode="auto">
          <a:xfrm>
            <a:off x="9336360" y="1772816"/>
            <a:ext cx="2027237" cy="2027238"/>
          </a:xfrm>
          <a:prstGeom prst="ellipse">
            <a:avLst/>
          </a:prstGeom>
          <a:solidFill>
            <a:srgbClr val="2378C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 name="文本框 29"/>
          <p:cNvSpPr>
            <a:spLocks noChangeArrowheads="1"/>
          </p:cNvSpPr>
          <p:nvPr/>
        </p:nvSpPr>
        <p:spPr bwMode="auto">
          <a:xfrm>
            <a:off x="2946400" y="2245891"/>
            <a:ext cx="567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mn-lt"/>
                <a:ea typeface="+mn-ea"/>
                <a:cs typeface="+mn-ea"/>
                <a:sym typeface="+mn-lt"/>
              </a:rPr>
              <a:t>+</a:t>
            </a:r>
            <a:endParaRPr lang="en-US" altLang="zh-CN" sz="6000" b="1">
              <a:solidFill>
                <a:schemeClr val="bg1"/>
              </a:solidFill>
              <a:latin typeface="+mn-lt"/>
              <a:ea typeface="+mn-ea"/>
              <a:cs typeface="+mn-ea"/>
              <a:sym typeface="+mn-lt"/>
            </a:endParaRPr>
          </a:p>
        </p:txBody>
      </p:sp>
      <p:sp>
        <p:nvSpPr>
          <p:cNvPr id="9" name="文本框 30"/>
          <p:cNvSpPr>
            <a:spLocks noChangeArrowheads="1"/>
          </p:cNvSpPr>
          <p:nvPr/>
        </p:nvSpPr>
        <p:spPr bwMode="auto">
          <a:xfrm>
            <a:off x="5722938" y="2277641"/>
            <a:ext cx="567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mn-lt"/>
                <a:ea typeface="+mn-ea"/>
                <a:cs typeface="+mn-ea"/>
                <a:sym typeface="+mn-lt"/>
              </a:rPr>
              <a:t>+</a:t>
            </a:r>
            <a:endParaRPr lang="en-US" altLang="zh-CN" sz="6000" b="1">
              <a:solidFill>
                <a:schemeClr val="bg1"/>
              </a:solidFill>
              <a:latin typeface="+mn-lt"/>
              <a:ea typeface="+mn-ea"/>
              <a:cs typeface="+mn-ea"/>
              <a:sym typeface="+mn-lt"/>
            </a:endParaRPr>
          </a:p>
        </p:txBody>
      </p:sp>
      <p:sp>
        <p:nvSpPr>
          <p:cNvPr id="10" name="文本框 31"/>
          <p:cNvSpPr>
            <a:spLocks noChangeArrowheads="1"/>
          </p:cNvSpPr>
          <p:nvPr/>
        </p:nvSpPr>
        <p:spPr bwMode="auto">
          <a:xfrm>
            <a:off x="8510588" y="2245891"/>
            <a:ext cx="567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mn-lt"/>
                <a:ea typeface="+mn-ea"/>
                <a:cs typeface="+mn-ea"/>
                <a:sym typeface="+mn-lt"/>
              </a:rPr>
              <a:t>=</a:t>
            </a:r>
            <a:endParaRPr lang="zh-CN" altLang="en-US">
              <a:solidFill>
                <a:schemeClr val="bg1"/>
              </a:solidFill>
              <a:latin typeface="+mn-lt"/>
              <a:ea typeface="+mn-ea"/>
              <a:cs typeface="+mn-ea"/>
              <a:sym typeface="+mn-lt"/>
            </a:endParaRPr>
          </a:p>
        </p:txBody>
      </p:sp>
      <p:grpSp>
        <p:nvGrpSpPr>
          <p:cNvPr id="11" name="组合 33"/>
          <p:cNvGrpSpPr/>
          <p:nvPr/>
        </p:nvGrpSpPr>
        <p:grpSpPr>
          <a:xfrm>
            <a:off x="7194550" y="2342729"/>
            <a:ext cx="638175" cy="720725"/>
            <a:chExt cx="406393" cy="459645"/>
          </a:xfrm>
        </p:grpSpPr>
        <p:sp>
          <p:nvSpPr>
            <p:cNvPr id="12" name="Freeform 148"/>
            <p:cNvSpPr>
              <a:spLocks noEditPoints="1" noChangeArrowheads="1"/>
            </p:cNvSpPr>
            <p:nvPr/>
          </p:nvSpPr>
          <p:spPr bwMode="auto">
            <a:xfrm>
              <a:off x="55120" y="0"/>
              <a:ext cx="351273" cy="456842"/>
            </a:xfrm>
            <a:custGeom>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6">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13" name="Freeform 149"/>
            <p:cNvSpPr>
              <a:spLocks noEditPoints="1" noChangeArrowheads="1"/>
            </p:cNvSpPr>
            <p:nvPr/>
          </p:nvSpPr>
          <p:spPr bwMode="auto">
            <a:xfrm>
              <a:off x="0" y="231691"/>
              <a:ext cx="231691" cy="227954"/>
            </a:xfrm>
            <a:custGeom>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14"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mn-lt"/>
                <a:ea typeface="+mn-ea"/>
                <a:cs typeface="+mn-ea"/>
                <a:sym typeface="+mn-lt"/>
              </a:endParaRPr>
            </a:p>
          </p:txBody>
        </p:sp>
      </p:grpSp>
      <p:grpSp>
        <p:nvGrpSpPr>
          <p:cNvPr id="15" name="组合 37"/>
          <p:cNvGrpSpPr/>
          <p:nvPr/>
        </p:nvGrpSpPr>
        <p:grpSpPr>
          <a:xfrm>
            <a:off x="4460875" y="2401466"/>
            <a:ext cx="596900" cy="668338"/>
            <a:chExt cx="402656" cy="450303"/>
          </a:xfrm>
        </p:grpSpPr>
        <p:sp>
          <p:nvSpPr>
            <p:cNvPr id="16" name="Freeform 108"/>
            <p:cNvSpPr>
              <a:spLocks noEditPoints="1" noChangeArrowheads="1"/>
            </p:cNvSpPr>
            <p:nvPr/>
          </p:nvSpPr>
          <p:spPr bwMode="auto">
            <a:xfrm>
              <a:off x="69134" y="167228"/>
              <a:ext cx="56988" cy="57923"/>
            </a:xfrm>
            <a:custGeom>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17" name="Freeform 109"/>
            <p:cNvSpPr>
              <a:spLocks noEditPoints="1" noChangeArrowheads="1"/>
            </p:cNvSpPr>
            <p:nvPr/>
          </p:nvSpPr>
          <p:spPr bwMode="auto">
            <a:xfrm>
              <a:off x="197125" y="129859"/>
              <a:ext cx="48580" cy="48580"/>
            </a:xfrm>
            <a:custGeom>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18" name="Freeform 110"/>
            <p:cNvSpPr>
              <a:spLocks noEditPoints="1" noChangeArrowheads="1"/>
            </p:cNvSpPr>
            <p:nvPr/>
          </p:nvSpPr>
          <p:spPr bwMode="auto">
            <a:xfrm>
              <a:off x="82213" y="181242"/>
              <a:ext cx="30830" cy="30830"/>
            </a:xfrm>
            <a:custGeom>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19" name="Freeform 111"/>
            <p:cNvSpPr>
              <a:spLocks noEditPoints="1" noChangeArrowheads="1"/>
            </p:cNvSpPr>
            <p:nvPr/>
          </p:nvSpPr>
          <p:spPr bwMode="auto">
            <a:xfrm>
              <a:off x="172834" y="105568"/>
              <a:ext cx="97161" cy="97161"/>
            </a:xfrm>
            <a:custGeom>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0" name="Freeform 112"/>
            <p:cNvSpPr>
              <a:spLocks noEditPoints="1" noChangeArrowheads="1"/>
            </p:cNvSpPr>
            <p:nvPr/>
          </p:nvSpPr>
          <p:spPr bwMode="auto">
            <a:xfrm>
              <a:off x="0" y="0"/>
              <a:ext cx="402656" cy="450303"/>
            </a:xfrm>
            <a:custGeom>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1" name="组合 43"/>
          <p:cNvGrpSpPr/>
          <p:nvPr/>
        </p:nvGrpSpPr>
        <p:grpSpPr>
          <a:xfrm>
            <a:off x="10061575" y="2433216"/>
            <a:ext cx="517525" cy="511175"/>
            <a:chExt cx="453105" cy="448433"/>
          </a:xfrm>
        </p:grpSpPr>
        <p:sp>
          <p:nvSpPr>
            <p:cNvPr id="22" name="Freeform 136"/>
            <p:cNvSpPr>
              <a:spLocks noChangeArrowheads="1"/>
            </p:cNvSpPr>
            <p:nvPr/>
          </p:nvSpPr>
          <p:spPr bwMode="auto">
            <a:xfrm>
              <a:off x="0" y="251309"/>
              <a:ext cx="453105" cy="197124"/>
            </a:xfrm>
            <a:custGeom>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3" name="Freeform 137"/>
            <p:cNvSpPr>
              <a:spLocks noEditPoints="1" noChangeArrowheads="1"/>
            </p:cNvSpPr>
            <p:nvPr/>
          </p:nvSpPr>
          <p:spPr bwMode="auto">
            <a:xfrm>
              <a:off x="0" y="0"/>
              <a:ext cx="453105" cy="260652"/>
            </a:xfrm>
            <a:custGeom>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4" name="组合 46"/>
          <p:cNvGrpSpPr/>
          <p:nvPr/>
        </p:nvGrpSpPr>
        <p:grpSpPr>
          <a:xfrm>
            <a:off x="1719263" y="2409404"/>
            <a:ext cx="614362" cy="660400"/>
            <a:chExt cx="466184" cy="501686"/>
          </a:xfrm>
        </p:grpSpPr>
        <p:sp>
          <p:nvSpPr>
            <p:cNvPr id="25" name="Freeform 154"/>
            <p:cNvSpPr>
              <a:spLocks noChangeArrowheads="1"/>
            </p:cNvSpPr>
            <p:nvPr/>
          </p:nvSpPr>
          <p:spPr bwMode="auto">
            <a:xfrm>
              <a:off x="141070" y="426012"/>
              <a:ext cx="50449" cy="46712"/>
            </a:xfrm>
            <a:custGeom>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6"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mn-lt"/>
                <a:ea typeface="+mn-ea"/>
                <a:cs typeface="+mn-ea"/>
                <a:sym typeface="+mn-lt"/>
              </a:endParaRPr>
            </a:p>
          </p:txBody>
        </p:sp>
        <p:sp>
          <p:nvSpPr>
            <p:cNvPr id="27" name="Freeform 156"/>
            <p:cNvSpPr>
              <a:spLocks noEditPoints="1" noChangeArrowheads="1"/>
            </p:cNvSpPr>
            <p:nvPr/>
          </p:nvSpPr>
          <p:spPr bwMode="auto">
            <a:xfrm>
              <a:off x="39238" y="81278"/>
              <a:ext cx="260652" cy="260652"/>
            </a:xfrm>
            <a:custGeom>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8" name="Freeform 157"/>
            <p:cNvSpPr>
              <a:spLocks noEditPoints="1" noChangeArrowheads="1"/>
            </p:cNvSpPr>
            <p:nvPr/>
          </p:nvSpPr>
          <p:spPr bwMode="auto">
            <a:xfrm>
              <a:off x="0" y="0"/>
              <a:ext cx="338194" cy="501686"/>
            </a:xfrm>
            <a:custGeom>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6">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9" name="Freeform 158"/>
            <p:cNvSpPr>
              <a:spLocks noEditPoints="1" noChangeArrowheads="1"/>
            </p:cNvSpPr>
            <p:nvPr/>
          </p:nvSpPr>
          <p:spPr bwMode="auto">
            <a:xfrm>
              <a:off x="275600" y="202729"/>
              <a:ext cx="190584" cy="190584"/>
            </a:xfrm>
            <a:custGeom>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30" name="组合 29"/>
          <p:cNvGrpSpPr/>
          <p:nvPr/>
        </p:nvGrpSpPr>
        <p:grpSpPr>
          <a:xfrm>
            <a:off x="992237" y="4107776"/>
            <a:ext cx="2116040" cy="1129003"/>
            <a:chOff x="1171648" y="4135128"/>
            <a:chExt cx="2116040" cy="1129003"/>
          </a:xfrm>
        </p:grpSpPr>
        <p:sp>
          <p:nvSpPr>
            <p:cNvPr id="31" name="矩形 30"/>
            <p:cNvSpPr/>
            <p:nvPr/>
          </p:nvSpPr>
          <p:spPr>
            <a:xfrm>
              <a:off x="1171648" y="4135128"/>
              <a:ext cx="1467050" cy="400101"/>
            </a:xfrm>
            <a:prstGeom prst="rect">
              <a:avLst/>
            </a:prstGeom>
          </p:spPr>
          <p:txBody>
            <a:bodyPr wrap="none" lIns="91431" tIns="45716" rIns="91431" bIns="45716">
              <a:spAutoFit/>
            </a:bodyPr>
            <a:lstStyle/>
            <a:p>
              <a:r>
                <a:rPr lang="zh-CN" altLang="en-US" sz="2000" b="1">
                  <a:solidFill>
                    <a:schemeClr val="bg1"/>
                  </a:solidFill>
                  <a:cs typeface="+mn-ea"/>
                  <a:sym typeface="+mn-lt"/>
                </a:rPr>
                <a:t>添加标题一</a:t>
              </a:r>
              <a:endParaRPr lang="en-US" altLang="zh-CN" sz="2000" b="1">
                <a:solidFill>
                  <a:schemeClr val="bg1"/>
                </a:solidFill>
                <a:cs typeface="+mn-ea"/>
                <a:sym typeface="+mn-lt"/>
              </a:endParaRPr>
            </a:p>
          </p:txBody>
        </p:sp>
        <p:sp>
          <p:nvSpPr>
            <p:cNvPr id="32" name="矩形 47"/>
            <p:cNvSpPr>
              <a:spLocks noChangeArrowheads="1"/>
            </p:cNvSpPr>
            <p:nvPr/>
          </p:nvSpPr>
          <p:spPr bwMode="auto">
            <a:xfrm>
              <a:off x="1171782" y="4460842"/>
              <a:ext cx="2115906"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bg1"/>
                  </a:solidFill>
                  <a:latin typeface="+mn-lt"/>
                  <a:ea typeface="+mn-ea"/>
                  <a:cs typeface="+mn-ea"/>
                  <a:sym typeface="+mn-lt"/>
                </a:rPr>
                <a:t>在此录入上述图表的描述说明，在此录入上述图表的描述说明。</a:t>
              </a:r>
              <a:endParaRPr lang="zh-CN" altLang="en-US" sz="1400">
                <a:solidFill>
                  <a:schemeClr val="bg1"/>
                </a:solidFill>
                <a:latin typeface="+mn-lt"/>
                <a:ea typeface="+mn-ea"/>
                <a:cs typeface="+mn-ea"/>
                <a:sym typeface="+mn-lt"/>
              </a:endParaRPr>
            </a:p>
          </p:txBody>
        </p:sp>
      </p:grpSp>
      <p:grpSp>
        <p:nvGrpSpPr>
          <p:cNvPr id="33" name="组合 32"/>
          <p:cNvGrpSpPr/>
          <p:nvPr/>
        </p:nvGrpSpPr>
        <p:grpSpPr>
          <a:xfrm>
            <a:off x="3827586" y="4107776"/>
            <a:ext cx="2116040" cy="1129003"/>
            <a:chOff x="1171648" y="4135128"/>
            <a:chExt cx="2116040" cy="1129003"/>
          </a:xfrm>
        </p:grpSpPr>
        <p:sp>
          <p:nvSpPr>
            <p:cNvPr id="34" name="矩形 33"/>
            <p:cNvSpPr/>
            <p:nvPr/>
          </p:nvSpPr>
          <p:spPr>
            <a:xfrm>
              <a:off x="1171648" y="4135128"/>
              <a:ext cx="1467050" cy="400101"/>
            </a:xfrm>
            <a:prstGeom prst="rect">
              <a:avLst/>
            </a:prstGeom>
          </p:spPr>
          <p:txBody>
            <a:bodyPr wrap="none" lIns="91431" tIns="45716" rIns="91431" bIns="45716">
              <a:spAutoFit/>
            </a:bodyPr>
            <a:lstStyle/>
            <a:p>
              <a:r>
                <a:rPr lang="zh-CN" altLang="en-US" sz="2000" b="1">
                  <a:solidFill>
                    <a:schemeClr val="bg1"/>
                  </a:solidFill>
                  <a:cs typeface="+mn-ea"/>
                  <a:sym typeface="+mn-lt"/>
                </a:rPr>
                <a:t>添加标题一</a:t>
              </a:r>
              <a:endParaRPr lang="en-US" altLang="zh-CN" sz="2000" b="1">
                <a:solidFill>
                  <a:schemeClr val="bg1"/>
                </a:solidFill>
                <a:cs typeface="+mn-ea"/>
                <a:sym typeface="+mn-lt"/>
              </a:endParaRPr>
            </a:p>
          </p:txBody>
        </p:sp>
        <p:sp>
          <p:nvSpPr>
            <p:cNvPr id="35" name="矩形 47"/>
            <p:cNvSpPr>
              <a:spLocks noChangeArrowheads="1"/>
            </p:cNvSpPr>
            <p:nvPr/>
          </p:nvSpPr>
          <p:spPr bwMode="auto">
            <a:xfrm>
              <a:off x="1171782" y="4460842"/>
              <a:ext cx="2115906"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bg1"/>
                  </a:solidFill>
                  <a:latin typeface="+mn-lt"/>
                  <a:ea typeface="+mn-ea"/>
                  <a:cs typeface="+mn-ea"/>
                  <a:sym typeface="+mn-lt"/>
                </a:rPr>
                <a:t>在此录入上述图表的描述说明，在此录入上述图表的描述说明。</a:t>
              </a:r>
              <a:endParaRPr lang="zh-CN" altLang="en-US" sz="1400">
                <a:solidFill>
                  <a:schemeClr val="bg1"/>
                </a:solidFill>
                <a:latin typeface="+mn-lt"/>
                <a:ea typeface="+mn-ea"/>
                <a:cs typeface="+mn-ea"/>
                <a:sym typeface="+mn-lt"/>
              </a:endParaRPr>
            </a:p>
          </p:txBody>
        </p:sp>
      </p:grpSp>
      <p:grpSp>
        <p:nvGrpSpPr>
          <p:cNvPr id="36" name="组合 35"/>
          <p:cNvGrpSpPr/>
          <p:nvPr/>
        </p:nvGrpSpPr>
        <p:grpSpPr>
          <a:xfrm>
            <a:off x="6662935" y="4107776"/>
            <a:ext cx="2116040" cy="1129003"/>
            <a:chOff x="1171648" y="4135128"/>
            <a:chExt cx="2116040" cy="1129003"/>
          </a:xfrm>
        </p:grpSpPr>
        <p:sp>
          <p:nvSpPr>
            <p:cNvPr id="37" name="矩形 36"/>
            <p:cNvSpPr/>
            <p:nvPr/>
          </p:nvSpPr>
          <p:spPr>
            <a:xfrm>
              <a:off x="1171648" y="4135128"/>
              <a:ext cx="1467050" cy="400101"/>
            </a:xfrm>
            <a:prstGeom prst="rect">
              <a:avLst/>
            </a:prstGeom>
          </p:spPr>
          <p:txBody>
            <a:bodyPr wrap="none" lIns="91431" tIns="45716" rIns="91431" bIns="45716">
              <a:spAutoFit/>
            </a:bodyPr>
            <a:lstStyle/>
            <a:p>
              <a:r>
                <a:rPr lang="zh-CN" altLang="en-US" sz="2000" b="1">
                  <a:solidFill>
                    <a:schemeClr val="bg1"/>
                  </a:solidFill>
                  <a:cs typeface="+mn-ea"/>
                  <a:sym typeface="+mn-lt"/>
                </a:rPr>
                <a:t>添加标题一</a:t>
              </a:r>
              <a:endParaRPr lang="en-US" altLang="zh-CN" sz="2000" b="1">
                <a:solidFill>
                  <a:schemeClr val="bg1"/>
                </a:solidFill>
                <a:cs typeface="+mn-ea"/>
                <a:sym typeface="+mn-lt"/>
              </a:endParaRPr>
            </a:p>
          </p:txBody>
        </p:sp>
        <p:sp>
          <p:nvSpPr>
            <p:cNvPr id="38" name="矩形 47"/>
            <p:cNvSpPr>
              <a:spLocks noChangeArrowheads="1"/>
            </p:cNvSpPr>
            <p:nvPr/>
          </p:nvSpPr>
          <p:spPr bwMode="auto">
            <a:xfrm>
              <a:off x="1171782" y="4460842"/>
              <a:ext cx="2115906"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bg1"/>
                  </a:solidFill>
                  <a:latin typeface="+mn-lt"/>
                  <a:ea typeface="+mn-ea"/>
                  <a:cs typeface="+mn-ea"/>
                  <a:sym typeface="+mn-lt"/>
                </a:rPr>
                <a:t>在此录入上述图表的描述说明，在此录入上述图表的描述说明。</a:t>
              </a:r>
              <a:endParaRPr lang="zh-CN" altLang="en-US" sz="1400">
                <a:solidFill>
                  <a:schemeClr val="bg1"/>
                </a:solidFill>
                <a:latin typeface="+mn-lt"/>
                <a:ea typeface="+mn-ea"/>
                <a:cs typeface="+mn-ea"/>
                <a:sym typeface="+mn-lt"/>
              </a:endParaRPr>
            </a:p>
          </p:txBody>
        </p:sp>
      </p:grpSp>
      <p:grpSp>
        <p:nvGrpSpPr>
          <p:cNvPr id="39" name="组合 38"/>
          <p:cNvGrpSpPr/>
          <p:nvPr/>
        </p:nvGrpSpPr>
        <p:grpSpPr>
          <a:xfrm>
            <a:off x="9498283" y="4107776"/>
            <a:ext cx="2116040" cy="1129003"/>
            <a:chOff x="1171648" y="4135128"/>
            <a:chExt cx="2116040" cy="1129003"/>
          </a:xfrm>
        </p:grpSpPr>
        <p:sp>
          <p:nvSpPr>
            <p:cNvPr id="40" name="矩形 39"/>
            <p:cNvSpPr/>
            <p:nvPr/>
          </p:nvSpPr>
          <p:spPr>
            <a:xfrm>
              <a:off x="1171648" y="4135128"/>
              <a:ext cx="1467050" cy="400101"/>
            </a:xfrm>
            <a:prstGeom prst="rect">
              <a:avLst/>
            </a:prstGeom>
          </p:spPr>
          <p:txBody>
            <a:bodyPr wrap="none" lIns="91431" tIns="45716" rIns="91431" bIns="45716">
              <a:spAutoFit/>
            </a:bodyPr>
            <a:lstStyle/>
            <a:p>
              <a:r>
                <a:rPr lang="zh-CN" altLang="en-US" sz="2000" b="1">
                  <a:solidFill>
                    <a:schemeClr val="bg1"/>
                  </a:solidFill>
                  <a:cs typeface="+mn-ea"/>
                  <a:sym typeface="+mn-lt"/>
                </a:rPr>
                <a:t>添加标题一</a:t>
              </a:r>
              <a:endParaRPr lang="en-US" altLang="zh-CN" sz="2000" b="1">
                <a:solidFill>
                  <a:schemeClr val="bg1"/>
                </a:solidFill>
                <a:cs typeface="+mn-ea"/>
                <a:sym typeface="+mn-lt"/>
              </a:endParaRPr>
            </a:p>
          </p:txBody>
        </p:sp>
        <p:sp>
          <p:nvSpPr>
            <p:cNvPr id="41" name="矩形 47"/>
            <p:cNvSpPr>
              <a:spLocks noChangeArrowheads="1"/>
            </p:cNvSpPr>
            <p:nvPr/>
          </p:nvSpPr>
          <p:spPr bwMode="auto">
            <a:xfrm>
              <a:off x="1171782" y="4460842"/>
              <a:ext cx="2115906"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bg1"/>
                  </a:solidFill>
                  <a:latin typeface="+mn-lt"/>
                  <a:ea typeface="+mn-ea"/>
                  <a:cs typeface="+mn-ea"/>
                  <a:sym typeface="+mn-lt"/>
                </a:rPr>
                <a:t>在此录入上述图表的描述说明，在此录入上述图表的描述说明。</a:t>
              </a:r>
              <a:endParaRPr lang="zh-CN" altLang="en-US" sz="1400">
                <a:solidFill>
                  <a:schemeClr val="bg1"/>
                </a:solidFill>
                <a:latin typeface="+mn-lt"/>
                <a:ea typeface="+mn-ea"/>
                <a:cs typeface="+mn-ea"/>
                <a:sym typeface="+mn-lt"/>
              </a:endParaRPr>
            </a:p>
          </p:txBody>
        </p:sp>
      </p:grpSp>
      <p:sp>
        <p:nvSpPr>
          <p:cNvPr id="4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45"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nodeType="afterGroup">
                            <p:stCondLst>
                              <p:cond delay="2200"/>
                            </p:stCondLst>
                            <p:childTnLst>
                              <p:par>
                                <p:cTn id="62" presetID="42" presetClass="entr" presetSubtype="0"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44" grpId="0" animBg="1"/>
      <p:bldP spid="45"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Freeform 5"/>
          <p:cNvSpPr>
            <a:spLocks noChangeAspect="1"/>
          </p:cNvSpPr>
          <p:nvPr/>
        </p:nvSpPr>
        <p:spPr bwMode="auto">
          <a:xfrm>
            <a:off x="1295428" y="1508787"/>
            <a:ext cx="4121400" cy="4128000"/>
          </a:xfrm>
          <a:custGeom>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328FC1"/>
          </a:solidFill>
          <a:ln>
            <a:noFill/>
          </a:ln>
        </p:spPr>
        <p:txBody>
          <a:bodyPr vert="horz" wrap="square" lIns="121920" tIns="60960" rIns="121920" bIns="60960" numCol="1" anchor="t" anchorCtr="0" compatLnSpc="1"/>
          <a:lstStyle/>
          <a:p>
            <a:endParaRPr lang="zh-CN" altLang="en-US" sz="3200">
              <a:solidFill>
                <a:schemeClr val="bg1"/>
              </a:solidFill>
              <a:latin typeface="+mj-ea"/>
              <a:ea typeface="+mj-ea"/>
            </a:endParaRPr>
          </a:p>
        </p:txBody>
      </p:sp>
      <p:sp>
        <p:nvSpPr>
          <p:cNvPr id="61" name="椭圆 60"/>
          <p:cNvSpPr/>
          <p:nvPr/>
        </p:nvSpPr>
        <p:spPr>
          <a:xfrm>
            <a:off x="4250932" y="1522678"/>
            <a:ext cx="768085" cy="768085"/>
          </a:xfrm>
          <a:prstGeom prst="ellipse">
            <a:avLst/>
          </a:prstGeom>
          <a:solidFill>
            <a:srgbClr val="2378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mj-ea"/>
              <a:ea typeface="+mj-ea"/>
            </a:endParaRPr>
          </a:p>
        </p:txBody>
      </p:sp>
      <p:sp>
        <p:nvSpPr>
          <p:cNvPr id="62" name="TextBox 5"/>
          <p:cNvSpPr txBox="1"/>
          <p:nvPr/>
        </p:nvSpPr>
        <p:spPr>
          <a:xfrm>
            <a:off x="2577387" y="2128472"/>
            <a:ext cx="1550424" cy="502766"/>
          </a:xfrm>
          <a:prstGeom prst="rect">
            <a:avLst/>
          </a:prstGeom>
          <a:noFill/>
        </p:spPr>
        <p:txBody>
          <a:bodyPr wrap="none">
            <a:spAutoFit/>
          </a:bodyPr>
          <a:lstStyle/>
          <a:p>
            <a:pPr algn="ctr">
              <a:defRPr/>
            </a:pPr>
            <a:r>
              <a:rPr lang="zh-CN" altLang="en-US" sz="2665" b="1">
                <a:solidFill>
                  <a:schemeClr val="bg1"/>
                </a:solidFill>
                <a:latin typeface="+mj-ea"/>
                <a:ea typeface="+mj-ea"/>
              </a:rPr>
              <a:t>计划目标</a:t>
            </a:r>
            <a:endParaRPr lang="zh-CN" altLang="en-US" sz="2665" b="1">
              <a:solidFill>
                <a:schemeClr val="bg1"/>
              </a:solidFill>
              <a:latin typeface="+mj-ea"/>
              <a:ea typeface="+mj-ea"/>
            </a:endParaRPr>
          </a:p>
        </p:txBody>
      </p:sp>
      <p:sp>
        <p:nvSpPr>
          <p:cNvPr id="63" name="TextBox 9"/>
          <p:cNvSpPr txBox="1">
            <a:spLocks noChangeArrowheads="1"/>
          </p:cNvSpPr>
          <p:nvPr/>
        </p:nvSpPr>
        <p:spPr bwMode="auto">
          <a:xfrm>
            <a:off x="4220118" y="1656913"/>
            <a:ext cx="76815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mj-ea"/>
                <a:ea typeface="+mj-ea"/>
              </a:rPr>
              <a:t>75</a:t>
            </a:r>
            <a:r>
              <a:rPr lang="en-US" altLang="zh-CN" sz="1600">
                <a:solidFill>
                  <a:schemeClr val="bg1"/>
                </a:solidFill>
                <a:latin typeface="+mj-ea"/>
                <a:ea typeface="+mj-ea"/>
              </a:rPr>
              <a:t>%</a:t>
            </a:r>
            <a:endParaRPr lang="zh-CN" altLang="en-US" sz="1600">
              <a:solidFill>
                <a:schemeClr val="bg1"/>
              </a:solidFill>
              <a:latin typeface="+mj-ea"/>
              <a:ea typeface="+mj-ea"/>
            </a:endParaRPr>
          </a:p>
        </p:txBody>
      </p:sp>
      <p:sp>
        <p:nvSpPr>
          <p:cNvPr id="64" name="TextBox 8"/>
          <p:cNvSpPr txBox="1"/>
          <p:nvPr/>
        </p:nvSpPr>
        <p:spPr>
          <a:xfrm>
            <a:off x="2344487" y="2864834"/>
            <a:ext cx="2016224" cy="1938992"/>
          </a:xfrm>
          <a:prstGeom prst="rect">
            <a:avLst/>
          </a:prstGeom>
          <a:noFill/>
        </p:spPr>
        <p:txBody>
          <a:bodyPr wrap="square" lIns="0" tIns="0" rIns="0" bIns="0" rtlCol="0">
            <a:spAutoFit/>
          </a:bodyPr>
          <a:lstStyle/>
          <a:p>
            <a:pPr algn="just">
              <a:lnSpc>
                <a:spcPct val="150000"/>
              </a:lnSpc>
            </a:pPr>
            <a:r>
              <a:rPr lang="zh-CN" altLang="en-US" sz="1200">
                <a:solidFill>
                  <a:schemeClr val="bg1"/>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200">
                <a:solidFill>
                  <a:schemeClr val="bg1"/>
                </a:solidFill>
                <a:latin typeface="+mj-ea"/>
                <a:ea typeface="+mj-ea"/>
              </a:rPr>
              <a:t>……</a:t>
            </a:r>
            <a:r>
              <a:rPr lang="zh-CN" altLang="en-US" sz="1200">
                <a:solidFill>
                  <a:schemeClr val="bg1"/>
                </a:solidFill>
                <a:latin typeface="+mj-ea"/>
                <a:ea typeface="+mj-ea"/>
              </a:rPr>
              <a:t>。</a:t>
            </a:r>
            <a:endParaRPr lang="en-US" altLang="zh-CN" sz="1200">
              <a:solidFill>
                <a:schemeClr val="bg1"/>
              </a:solidFill>
              <a:latin typeface="+mj-ea"/>
              <a:ea typeface="+mj-ea"/>
            </a:endParaRPr>
          </a:p>
        </p:txBody>
      </p:sp>
      <p:sp>
        <p:nvSpPr>
          <p:cNvPr id="81" name="TextBox 13"/>
          <p:cNvSpPr txBox="1"/>
          <p:nvPr/>
        </p:nvSpPr>
        <p:spPr>
          <a:xfrm>
            <a:off x="5800871" y="1930336"/>
            <a:ext cx="3840427" cy="583365"/>
          </a:xfrm>
          <a:prstGeom prst="rect">
            <a:avLst/>
          </a:prstGeom>
          <a:noFill/>
        </p:spPr>
        <p:txBody>
          <a:bodyPr wrap="square" lIns="0" tIns="0" rIns="0" bIns="0" rtlCol="0">
            <a:spAutoFit/>
          </a:bodyPr>
          <a:lstStyle/>
          <a:p>
            <a:pPr algn="just">
              <a:lnSpc>
                <a:spcPts val="2400"/>
              </a:lnSpc>
            </a:pPr>
            <a:r>
              <a:rPr lang="zh-CN" altLang="en-US" sz="1465">
                <a:solidFill>
                  <a:schemeClr val="bg1"/>
                </a:solidFill>
                <a:latin typeface="+mj-ea"/>
                <a:ea typeface="+mj-ea"/>
              </a:rPr>
              <a:t>点击输入简要文字内容，文字内容需概括精炼，不用多余的文字修饰。</a:t>
            </a:r>
            <a:endParaRPr lang="en-US" altLang="zh-CN" sz="1465">
              <a:solidFill>
                <a:schemeClr val="bg1"/>
              </a:solidFill>
              <a:latin typeface="+mj-ea"/>
              <a:ea typeface="+mj-ea"/>
            </a:endParaRPr>
          </a:p>
        </p:txBody>
      </p:sp>
      <p:cxnSp>
        <p:nvCxnSpPr>
          <p:cNvPr id="82" name="直接连接符 81"/>
          <p:cNvCxnSpPr/>
          <p:nvPr/>
        </p:nvCxnSpPr>
        <p:spPr>
          <a:xfrm flipH="1">
            <a:off x="4936775" y="1756686"/>
            <a:ext cx="4805264" cy="1"/>
          </a:xfrm>
          <a:prstGeom prst="line">
            <a:avLst/>
          </a:prstGeom>
          <a:ln>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3" name="Freeform 5"/>
          <p:cNvSpPr>
            <a:spLocks noChangeAspect="1"/>
          </p:cNvSpPr>
          <p:nvPr/>
        </p:nvSpPr>
        <p:spPr bwMode="auto">
          <a:xfrm>
            <a:off x="4597485" y="3367352"/>
            <a:ext cx="2808303" cy="2812800"/>
          </a:xfrm>
          <a:custGeom>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2378C2"/>
          </a:solidFill>
          <a:ln>
            <a:noFill/>
          </a:ln>
        </p:spPr>
        <p:txBody>
          <a:bodyPr vert="horz" wrap="square" lIns="121920" tIns="60960" rIns="121920" bIns="60960" numCol="1" anchor="t" anchorCtr="0" compatLnSpc="1"/>
          <a:lstStyle/>
          <a:p>
            <a:endParaRPr lang="zh-CN" altLang="en-US" sz="3200">
              <a:solidFill>
                <a:schemeClr val="bg1"/>
              </a:solidFill>
              <a:latin typeface="+mj-ea"/>
              <a:ea typeface="+mj-ea"/>
            </a:endParaRPr>
          </a:p>
        </p:txBody>
      </p:sp>
      <p:sp>
        <p:nvSpPr>
          <p:cNvPr id="84" name="椭圆 83"/>
          <p:cNvSpPr/>
          <p:nvPr/>
        </p:nvSpPr>
        <p:spPr>
          <a:xfrm>
            <a:off x="6641406" y="3494352"/>
            <a:ext cx="637381" cy="637381"/>
          </a:xfrm>
          <a:prstGeom prst="ellipse">
            <a:avLst/>
          </a:prstGeom>
          <a:solidFill>
            <a:srgbClr val="00AE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mj-ea"/>
              <a:ea typeface="+mj-ea"/>
            </a:endParaRPr>
          </a:p>
        </p:txBody>
      </p:sp>
      <p:sp>
        <p:nvSpPr>
          <p:cNvPr id="85" name="TextBox 9"/>
          <p:cNvSpPr txBox="1">
            <a:spLocks noChangeArrowheads="1"/>
          </p:cNvSpPr>
          <p:nvPr/>
        </p:nvSpPr>
        <p:spPr bwMode="auto">
          <a:xfrm>
            <a:off x="6615835" y="3608627"/>
            <a:ext cx="7283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135">
                <a:solidFill>
                  <a:schemeClr val="bg1"/>
                </a:solidFill>
                <a:latin typeface="+mj-ea"/>
                <a:ea typeface="+mj-ea"/>
              </a:rPr>
              <a:t>55</a:t>
            </a:r>
            <a:r>
              <a:rPr lang="en-US" altLang="zh-CN" sz="1335">
                <a:solidFill>
                  <a:schemeClr val="bg1"/>
                </a:solidFill>
                <a:latin typeface="+mj-ea"/>
                <a:ea typeface="+mj-ea"/>
              </a:rPr>
              <a:t>%</a:t>
            </a:r>
            <a:endParaRPr lang="zh-CN" altLang="en-US" sz="1335">
              <a:solidFill>
                <a:schemeClr val="bg1"/>
              </a:solidFill>
              <a:latin typeface="+mj-ea"/>
              <a:ea typeface="+mj-ea"/>
            </a:endParaRPr>
          </a:p>
        </p:txBody>
      </p:sp>
      <p:sp>
        <p:nvSpPr>
          <p:cNvPr id="86" name="TextBox 11"/>
          <p:cNvSpPr txBox="1"/>
          <p:nvPr/>
        </p:nvSpPr>
        <p:spPr>
          <a:xfrm>
            <a:off x="5359430" y="3885711"/>
            <a:ext cx="1281120" cy="420564"/>
          </a:xfrm>
          <a:prstGeom prst="rect">
            <a:avLst/>
          </a:prstGeom>
          <a:noFill/>
        </p:spPr>
        <p:txBody>
          <a:bodyPr wrap="none">
            <a:spAutoFit/>
          </a:bodyPr>
          <a:lstStyle/>
          <a:p>
            <a:pPr algn="ctr">
              <a:defRPr/>
            </a:pPr>
            <a:r>
              <a:rPr lang="zh-CN" altLang="en-US" sz="2135" b="1">
                <a:solidFill>
                  <a:schemeClr val="bg1"/>
                </a:solidFill>
                <a:latin typeface="+mj-ea"/>
                <a:ea typeface="+mj-ea"/>
              </a:rPr>
              <a:t>实际达成</a:t>
            </a:r>
            <a:endParaRPr lang="zh-CN" altLang="en-US" sz="2135" b="1">
              <a:solidFill>
                <a:schemeClr val="bg1"/>
              </a:solidFill>
              <a:latin typeface="+mj-ea"/>
              <a:ea typeface="+mj-ea"/>
            </a:endParaRPr>
          </a:p>
        </p:txBody>
      </p:sp>
      <p:sp>
        <p:nvSpPr>
          <p:cNvPr id="87" name="TextBox 12"/>
          <p:cNvSpPr txBox="1"/>
          <p:nvPr/>
        </p:nvSpPr>
        <p:spPr>
          <a:xfrm>
            <a:off x="5279909" y="4433402"/>
            <a:ext cx="1440160" cy="1107996"/>
          </a:xfrm>
          <a:prstGeom prst="rect">
            <a:avLst/>
          </a:prstGeom>
          <a:noFill/>
        </p:spPr>
        <p:txBody>
          <a:bodyPr wrap="square" lIns="0" tIns="0" rIns="0" bIns="0" rtlCol="0">
            <a:spAutoFit/>
          </a:bodyPr>
          <a:lstStyle/>
          <a:p>
            <a:pPr algn="just">
              <a:lnSpc>
                <a:spcPct val="150000"/>
              </a:lnSpc>
            </a:pPr>
            <a:r>
              <a:rPr lang="zh-CN" altLang="en-US" sz="1200">
                <a:solidFill>
                  <a:schemeClr val="bg1"/>
                </a:solidFill>
                <a:latin typeface="+mj-ea"/>
                <a:ea typeface="+mj-ea"/>
              </a:rPr>
              <a:t>点击输入简要文字内容，文字内容需概括精炼，不用多余的文字修饰</a:t>
            </a:r>
            <a:r>
              <a:rPr lang="en-US" altLang="zh-CN" sz="1200">
                <a:solidFill>
                  <a:schemeClr val="bg1"/>
                </a:solidFill>
                <a:latin typeface="+mj-ea"/>
                <a:ea typeface="+mj-ea"/>
              </a:rPr>
              <a:t>……</a:t>
            </a:r>
            <a:r>
              <a:rPr lang="zh-CN" altLang="en-US" sz="1200">
                <a:solidFill>
                  <a:schemeClr val="bg1"/>
                </a:solidFill>
                <a:latin typeface="+mj-ea"/>
                <a:ea typeface="+mj-ea"/>
              </a:rPr>
              <a:t>。</a:t>
            </a:r>
            <a:endParaRPr lang="en-US" altLang="zh-CN" sz="1200">
              <a:solidFill>
                <a:schemeClr val="bg1"/>
              </a:solidFill>
              <a:latin typeface="+mj-ea"/>
              <a:ea typeface="+mj-ea"/>
            </a:endParaRPr>
          </a:p>
        </p:txBody>
      </p:sp>
      <p:cxnSp>
        <p:nvCxnSpPr>
          <p:cNvPr id="88" name="直接连接符 87"/>
          <p:cNvCxnSpPr/>
          <p:nvPr/>
        </p:nvCxnSpPr>
        <p:spPr>
          <a:xfrm flipH="1">
            <a:off x="7152118" y="3629647"/>
            <a:ext cx="3936437" cy="0"/>
          </a:xfrm>
          <a:prstGeom prst="line">
            <a:avLst/>
          </a:prstGeom>
          <a:ln>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9" name="TextBox 18"/>
          <p:cNvSpPr txBox="1"/>
          <p:nvPr/>
        </p:nvSpPr>
        <p:spPr>
          <a:xfrm>
            <a:off x="7632171" y="3907341"/>
            <a:ext cx="3456384" cy="1231106"/>
          </a:xfrm>
          <a:prstGeom prst="rect">
            <a:avLst/>
          </a:prstGeom>
          <a:noFill/>
        </p:spPr>
        <p:txBody>
          <a:bodyPr wrap="square" lIns="0" tIns="0" rIns="0" bIns="0" rtlCol="0">
            <a:spAutoFit/>
          </a:bodyPr>
          <a:lstStyle/>
          <a:p>
            <a:pPr algn="just">
              <a:lnSpc>
                <a:spcPts val="2400"/>
              </a:lnSpc>
            </a:pPr>
            <a:r>
              <a:rPr lang="zh-CN" altLang="en-US" sz="1465">
                <a:solidFill>
                  <a:schemeClr val="bg1"/>
                </a:solidFill>
                <a:latin typeface="+mj-ea"/>
                <a:ea typeface="+mj-ea"/>
              </a:rPr>
              <a:t>点击输入简要文字内容，文字内容需概括精炼，不用多余的文字修饰。点击输入简要文字内容，文字内容需概括精炼，不用多余的文字修饰。</a:t>
            </a:r>
            <a:endParaRPr lang="en-US" altLang="zh-CN" sz="1465">
              <a:solidFill>
                <a:schemeClr val="bg1"/>
              </a:solidFill>
              <a:latin typeface="+mj-ea"/>
              <a:ea typeface="+mj-ea"/>
            </a:endParaRPr>
          </a:p>
        </p:txBody>
      </p:sp>
      <p:sp>
        <p:nvSpPr>
          <p:cNvPr id="18"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19"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52"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animScale>
                                      <p:cBhvr>
                                        <p:cTn id="14"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5" dur="1000" decel="50000" fill="hold">
                                          <p:stCondLst>
                                            <p:cond delay="0"/>
                                          </p:stCondLst>
                                        </p:cTn>
                                        <p:tgtEl>
                                          <p:spTgt spid="62"/>
                                        </p:tgtEl>
                                        <p:attrNameLst>
                                          <p:attrName>ppt_x</p:attrName>
                                          <p:attrName>ppt_y</p:attrName>
                                        </p:attrNameLst>
                                      </p:cBhvr>
                                    </p:animMotion>
                                    <p:animEffect transition="in" filter="fade">
                                      <p:cBhvr>
                                        <p:cTn id="16" dur="1000"/>
                                        <p:tgtEl>
                                          <p:spTgt spid="62"/>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Scale>
                                      <p:cBhvr>
                                        <p:cTn id="24"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5" dur="1000" decel="50000" fill="hold">
                                          <p:stCondLst>
                                            <p:cond delay="0"/>
                                          </p:stCondLst>
                                        </p:cTn>
                                        <p:tgtEl>
                                          <p:spTgt spid="64"/>
                                        </p:tgtEl>
                                        <p:attrNameLst>
                                          <p:attrName>ppt_x</p:attrName>
                                          <p:attrName>ppt_y</p:attrName>
                                        </p:attrNameLst>
                                      </p:cBhvr>
                                    </p:animMotion>
                                    <p:animEffect transition="in" filter="fade">
                                      <p:cBhvr>
                                        <p:cTn id="26" dur="1000"/>
                                        <p:tgtEl>
                                          <p:spTgt spid="64"/>
                                        </p:tgtEl>
                                      </p:cBhvr>
                                    </p:animEffect>
                                  </p:childTnLst>
                                </p:cTn>
                              </p:par>
                            </p:childTnLst>
                          </p:cTn>
                        </p:par>
                        <p:par>
                          <p:cTn id="27" fill="hold" nodeType="afterGroup">
                            <p:stCondLst>
                              <p:cond delay="1500"/>
                            </p:stCondLst>
                            <p:childTnLst>
                              <p:par>
                                <p:cTn id="28" presetID="1" presetClass="entr" presetSubtype="0" fill="hold" grpId="1" nodeType="after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1" presetClass="path" presetSubtype="0" accel="50000" decel="50000" fill="hold" grpId="0" nodeType="withEffect">
                                  <p:stCondLst>
                                    <p:cond delay="0"/>
                                  </p:stCondLst>
                                  <p:childTnLst>
                                    <p:animMotion origin="layout" path="M -0.00052 0.00417 C 0.05443 0.08055 0.06497 0.22292 0.02135 0.32037 C -0.02123 0.41898 -0.10182 0.43611 -0.15651 0.36018 C -0.21172 0.28333 -0.22097 0.1412 -0.178 0.04329 C -0.13516 -0.05532 -0.0556 -0.07199 -0.00052 0.00417 Z" pathEditMode="relative" rAng="2280000" ptsTypes="AAAAA">
                                      <p:cBhvr>
                                        <p:cTn id="31" dur="1000" fill="hold"/>
                                        <p:tgtEl>
                                          <p:spTgt spid="61"/>
                                        </p:tgtEl>
                                        <p:attrNameLst>
                                          <p:attrName>ppt_x</p:attrName>
                                          <p:attrName>ppt_y</p:attrName>
                                        </p:attrNameLst>
                                      </p:cBhvr>
                                      <p:rCtr x="-7799" y="17778"/>
                                    </p:animMotion>
                                  </p:childTnLst>
                                </p:cTn>
                              </p:par>
                              <p:par>
                                <p:cTn id="32" presetID="1"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par>
                                <p:cTn id="34" presetID="1" presetClass="path" presetSubtype="0" accel="50000" decel="50000" fill="hold" grpId="1" nodeType="withEffect">
                                  <p:stCondLst>
                                    <p:cond delay="0"/>
                                  </p:stCondLst>
                                  <p:childTnLst>
                                    <p:animMotion origin="layout" path="M -0.00052 0.00208 C 0.05443 0.07847 0.06498 0.22083 0.02136 0.31829 C -0.02122 0.4169 -0.10182 0.43403 -0.15651 0.3581 C -0.21172 0.28125 -0.22096 0.13912 -0.17799 0.0412 C -0.13516 -0.05741 -0.0556 -0.07407 -0.00052 0.00208 Z" pathEditMode="relative" rAng="2280000" ptsTypes="AAAAA">
                                      <p:cBhvr>
                                        <p:cTn id="35" dur="1000" fill="hold"/>
                                        <p:tgtEl>
                                          <p:spTgt spid="63"/>
                                        </p:tgtEl>
                                        <p:attrNameLst>
                                          <p:attrName>ppt_x</p:attrName>
                                          <p:attrName>ppt_y</p:attrName>
                                        </p:attrNameLst>
                                      </p:cBhvr>
                                      <p:rCtr x="-7799" y="17778"/>
                                    </p:animMotion>
                                  </p:childTnLst>
                                </p:cTn>
                              </p:par>
                            </p:childTnLst>
                          </p:cTn>
                        </p:par>
                        <p:par>
                          <p:cTn id="36" fill="hold" nodeType="afterGroup">
                            <p:stCondLst>
                              <p:cond delay="2500"/>
                            </p:stCondLst>
                            <p:childTnLst>
                              <p:par>
                                <p:cTn id="37" presetID="22" presetClass="entr" presetSubtype="8"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left)">
                                      <p:cBhvr>
                                        <p:cTn id="39" dur="500"/>
                                        <p:tgtEl>
                                          <p:spTgt spid="82"/>
                                        </p:tgtEl>
                                      </p:cBhvr>
                                    </p:animEffect>
                                  </p:childTnLst>
                                </p:cTn>
                              </p:par>
                            </p:childTnLst>
                          </p:cTn>
                        </p:par>
                        <p:par>
                          <p:cTn id="40" fill="hold" nodeType="afterGroup">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up)">
                                      <p:cBhvr>
                                        <p:cTn id="43" dur="500"/>
                                        <p:tgtEl>
                                          <p:spTgt spid="81"/>
                                        </p:tgtEl>
                                      </p:cBhvr>
                                    </p:animEffect>
                                  </p:childTnLst>
                                </p:cTn>
                              </p:par>
                            </p:childTnLst>
                          </p:cTn>
                        </p:par>
                        <p:par>
                          <p:cTn id="44" fill="hold" nodeType="afterGroup">
                            <p:stCondLst>
                              <p:cond delay="3500"/>
                            </p:stCondLst>
                            <p:childTnLst>
                              <p:par>
                                <p:cTn id="45" presetID="5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Scale>
                                      <p:cBhvr>
                                        <p:cTn id="4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87"/>
                                        </p:tgtEl>
                                        <p:attrNameLst>
                                          <p:attrName>ppt_x</p:attrName>
                                          <p:attrName>ppt_y</p:attrName>
                                        </p:attrNameLst>
                                      </p:cBhvr>
                                    </p:animMotion>
                                    <p:animEffect transition="in" filter="fade">
                                      <p:cBhvr>
                                        <p:cTn id="49" dur="1000"/>
                                        <p:tgtEl>
                                          <p:spTgt spid="87"/>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Scale>
                                      <p:cBhvr>
                                        <p:cTn id="52"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3" dur="1000" decel="50000" fill="hold">
                                          <p:stCondLst>
                                            <p:cond delay="0"/>
                                          </p:stCondLst>
                                        </p:cTn>
                                        <p:tgtEl>
                                          <p:spTgt spid="86"/>
                                        </p:tgtEl>
                                        <p:attrNameLst>
                                          <p:attrName>ppt_x</p:attrName>
                                          <p:attrName>ppt_y</p:attrName>
                                        </p:attrNameLst>
                                      </p:cBhvr>
                                    </p:animMotion>
                                    <p:animEffect transition="in" filter="fade">
                                      <p:cBhvr>
                                        <p:cTn id="54" dur="1000"/>
                                        <p:tgtEl>
                                          <p:spTgt spid="8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Scale>
                                      <p:cBhvr>
                                        <p:cTn id="57"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8" dur="1000" decel="50000" fill="hold">
                                          <p:stCondLst>
                                            <p:cond delay="0"/>
                                          </p:stCondLst>
                                        </p:cTn>
                                        <p:tgtEl>
                                          <p:spTgt spid="83"/>
                                        </p:tgtEl>
                                        <p:attrNameLst>
                                          <p:attrName>ppt_x</p:attrName>
                                          <p:attrName>ppt_y</p:attrName>
                                        </p:attrNameLst>
                                      </p:cBhvr>
                                    </p:animMotion>
                                    <p:animEffect transition="in" filter="fade">
                                      <p:cBhvr>
                                        <p:cTn id="59" dur="1000"/>
                                        <p:tgtEl>
                                          <p:spTgt spid="83"/>
                                        </p:tgtEl>
                                      </p:cBhvr>
                                    </p:animEffect>
                                  </p:childTnLst>
                                </p:cTn>
                              </p:par>
                            </p:childTnLst>
                          </p:cTn>
                        </p:par>
                        <p:par>
                          <p:cTn id="60" fill="hold" nodeType="afterGroup">
                            <p:stCondLst>
                              <p:cond delay="4500"/>
                            </p:stCondLst>
                            <p:childTnLst>
                              <p:par>
                                <p:cTn id="61" presetID="1" presetClass="entr" presetSubtype="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path" presetSubtype="0" accel="50000" decel="50000" fill="hold" grpId="1" nodeType="withEffect">
                                  <p:stCondLst>
                                    <p:cond delay="0"/>
                                  </p:stCondLst>
                                  <p:childTnLst>
                                    <p:animMotion origin="layout" path="M -0.00026 -0.00579 C 0.03425 0.05162 0.03672 0.15069 0.00365 0.21157 C -0.0289 0.27523 -0.08424 0.27685 -0.11901 0.21875 C -0.15377 0.16134 -0.15494 0.06412 -0.12278 0.00092 C -0.08984 -0.06042 -0.03567 -0.06389 -0.00026 -0.00579 Z" pathEditMode="relative" rAng="2580000" ptsTypes="AAAAA">
                                      <p:cBhvr>
                                        <p:cTn id="64" dur="1000" fill="hold"/>
                                        <p:tgtEl>
                                          <p:spTgt spid="84"/>
                                        </p:tgtEl>
                                        <p:attrNameLst>
                                          <p:attrName>ppt_x</p:attrName>
                                          <p:attrName>ppt_y</p:attrName>
                                        </p:attrNameLst>
                                      </p:cBhvr>
                                      <p:rCtr x="-5937" y="11204"/>
                                    </p:animMotion>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157 -0.00949 C 0.03294 0.04791 0.03541 0.14699 0.00234 0.20787 C -0.03021 0.27152 -0.08555 0.27315 -0.12032 0.21504 C -0.15508 0.15764 -0.15625 0.06041 -0.12409 -0.00278 C -0.09115 -0.06412 -0.03698 -0.0676 -0.00157 -0.00949 Z" pathEditMode="relative" rAng="2580000" ptsTypes="AAAAA">
                                      <p:cBhvr>
                                        <p:cTn id="68" dur="1000" fill="hold"/>
                                        <p:tgtEl>
                                          <p:spTgt spid="85"/>
                                        </p:tgtEl>
                                        <p:attrNameLst>
                                          <p:attrName>ppt_x</p:attrName>
                                          <p:attrName>ppt_y</p:attrName>
                                        </p:attrNameLst>
                                      </p:cBhvr>
                                      <p:rCtr x="-5937" y="11204"/>
                                    </p:animMotion>
                                  </p:childTnLst>
                                </p:cTn>
                              </p:par>
                            </p:childTnLst>
                          </p:cTn>
                        </p:par>
                        <p:par>
                          <p:cTn id="69" fill="hold" nodeType="afterGroup">
                            <p:stCondLst>
                              <p:cond delay="5500"/>
                            </p:stCondLst>
                            <p:childTnLst>
                              <p:par>
                                <p:cTn id="70" presetID="22" presetClass="entr" presetSubtype="2" fill="hold" nodeType="after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wipe(right)">
                                      <p:cBhvr>
                                        <p:cTn id="72" dur="500"/>
                                        <p:tgtEl>
                                          <p:spTgt spid="88"/>
                                        </p:tgtEl>
                                      </p:cBhvr>
                                    </p:animEffect>
                                  </p:childTnLst>
                                </p:cTn>
                              </p:par>
                            </p:childTnLst>
                          </p:cTn>
                        </p:par>
                        <p:par>
                          <p:cTn id="73" fill="hold" nodeType="afterGroup">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up)">
                                      <p:cBhvr>
                                        <p:cTn id="7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1" grpId="1" animBg="1"/>
      <p:bldP spid="62" grpId="0"/>
      <p:bldP spid="63" grpId="0"/>
      <p:bldP spid="63" grpId="1"/>
      <p:bldP spid="64" grpId="0"/>
      <p:bldP spid="81" grpId="0"/>
      <p:bldP spid="83" grpId="0" animBg="1"/>
      <p:bldP spid="84" grpId="0" animBg="1"/>
      <p:bldP spid="84" grpId="1" animBg="1"/>
      <p:bldP spid="85" grpId="0"/>
      <p:bldP spid="85" grpId="1"/>
      <p:bldP spid="86" grpId="0"/>
      <p:bldP spid="87" grpId="0"/>
      <p:bldP spid="89" grpId="0"/>
      <p:bldP spid="18" grpId="0" animBg="1"/>
      <p:bldP spid="19"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1113933" y="2377891"/>
            <a:ext cx="2249165" cy="2243915"/>
            <a:chOff x="2227864" y="4750946"/>
            <a:chExt cx="4498329" cy="4498151"/>
          </a:xfrm>
        </p:grpSpPr>
        <p:sp>
          <p:nvSpPr>
            <p:cNvPr id="72" name="Shape 953"/>
            <p:cNvSpPr/>
            <p:nvPr/>
          </p:nvSpPr>
          <p:spPr>
            <a:xfrm>
              <a:off x="2227864" y="4750946"/>
              <a:ext cx="4498329" cy="4498151"/>
            </a:xfrm>
            <a:custGeom>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solidFill>
              <a:srgbClr val="55B5E2"/>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73" name="Shape 963"/>
            <p:cNvSpPr/>
            <p:nvPr/>
          </p:nvSpPr>
          <p:spPr>
            <a:xfrm>
              <a:off x="2726492" y="8016054"/>
              <a:ext cx="590858"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A</a:t>
              </a:r>
              <a:endParaRPr sz="2000" b="1">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2010268" y="1634592"/>
            <a:ext cx="1924309" cy="688241"/>
            <a:chOff x="4020534" y="3260928"/>
            <a:chExt cx="3848619" cy="1379650"/>
          </a:xfrm>
        </p:grpSpPr>
        <p:sp>
          <p:nvSpPr>
            <p:cNvPr id="75" name="Shape 966"/>
            <p:cNvSpPr/>
            <p:nvPr/>
          </p:nvSpPr>
          <p:spPr>
            <a:xfrm>
              <a:off x="4020534" y="3260928"/>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76" name="Shape 967"/>
            <p:cNvSpPr/>
            <p:nvPr/>
          </p:nvSpPr>
          <p:spPr>
            <a:xfrm>
              <a:off x="4035174" y="3715123"/>
              <a:ext cx="3819337" cy="925455"/>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77" name="组合 76"/>
          <p:cNvGrpSpPr/>
          <p:nvPr/>
        </p:nvGrpSpPr>
        <p:grpSpPr>
          <a:xfrm>
            <a:off x="4943641" y="1634592"/>
            <a:ext cx="1924309" cy="688241"/>
            <a:chOff x="9887280" y="3260928"/>
            <a:chExt cx="3848619" cy="1379650"/>
          </a:xfrm>
        </p:grpSpPr>
        <p:sp>
          <p:nvSpPr>
            <p:cNvPr id="80" name="Shape 968"/>
            <p:cNvSpPr/>
            <p:nvPr/>
          </p:nvSpPr>
          <p:spPr>
            <a:xfrm>
              <a:off x="9887280" y="3260928"/>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81" name="Shape 969"/>
            <p:cNvSpPr/>
            <p:nvPr/>
          </p:nvSpPr>
          <p:spPr>
            <a:xfrm>
              <a:off x="9901920" y="3715123"/>
              <a:ext cx="3819337" cy="925455"/>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82" name="组合 81"/>
          <p:cNvGrpSpPr/>
          <p:nvPr/>
        </p:nvGrpSpPr>
        <p:grpSpPr>
          <a:xfrm>
            <a:off x="7940841" y="1634592"/>
            <a:ext cx="1924309" cy="688241"/>
            <a:chOff x="15881680" y="3260928"/>
            <a:chExt cx="3848619" cy="1379650"/>
          </a:xfrm>
        </p:grpSpPr>
        <p:sp>
          <p:nvSpPr>
            <p:cNvPr id="83" name="Shape 970"/>
            <p:cNvSpPr/>
            <p:nvPr/>
          </p:nvSpPr>
          <p:spPr>
            <a:xfrm>
              <a:off x="15881680" y="3260928"/>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84" name="Shape 971"/>
            <p:cNvSpPr/>
            <p:nvPr/>
          </p:nvSpPr>
          <p:spPr>
            <a:xfrm>
              <a:off x="15896320" y="3715123"/>
              <a:ext cx="3819337" cy="925455"/>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85" name="组合 84"/>
          <p:cNvGrpSpPr/>
          <p:nvPr/>
        </p:nvGrpSpPr>
        <p:grpSpPr>
          <a:xfrm>
            <a:off x="671361" y="4707135"/>
            <a:ext cx="1924309" cy="688241"/>
            <a:chOff x="1342721" y="9420154"/>
            <a:chExt cx="3848619" cy="1379650"/>
          </a:xfrm>
        </p:grpSpPr>
        <p:sp>
          <p:nvSpPr>
            <p:cNvPr id="86" name="Shape 972"/>
            <p:cNvSpPr/>
            <p:nvPr/>
          </p:nvSpPr>
          <p:spPr>
            <a:xfrm>
              <a:off x="1342721" y="9420154"/>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87" name="Shape 973"/>
            <p:cNvSpPr/>
            <p:nvPr/>
          </p:nvSpPr>
          <p:spPr>
            <a:xfrm>
              <a:off x="1357361" y="9874349"/>
              <a:ext cx="3819337" cy="925455"/>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88" name="组合 87"/>
          <p:cNvGrpSpPr/>
          <p:nvPr/>
        </p:nvGrpSpPr>
        <p:grpSpPr>
          <a:xfrm>
            <a:off x="3483468" y="4707136"/>
            <a:ext cx="1924309" cy="688241"/>
            <a:chOff x="6966934" y="9420154"/>
            <a:chExt cx="3848619" cy="1379650"/>
          </a:xfrm>
        </p:grpSpPr>
        <p:sp>
          <p:nvSpPr>
            <p:cNvPr id="89" name="Shape 974"/>
            <p:cNvSpPr/>
            <p:nvPr/>
          </p:nvSpPr>
          <p:spPr>
            <a:xfrm>
              <a:off x="6966934" y="9420154"/>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90" name="Shape 975"/>
            <p:cNvSpPr/>
            <p:nvPr/>
          </p:nvSpPr>
          <p:spPr>
            <a:xfrm>
              <a:off x="6981574" y="9874349"/>
              <a:ext cx="3819337" cy="925455"/>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91" name="组合 90"/>
          <p:cNvGrpSpPr/>
          <p:nvPr/>
        </p:nvGrpSpPr>
        <p:grpSpPr>
          <a:xfrm>
            <a:off x="6416841" y="4707141"/>
            <a:ext cx="1924309" cy="688241"/>
            <a:chOff x="12833680" y="9420154"/>
            <a:chExt cx="3848619" cy="1379647"/>
          </a:xfrm>
        </p:grpSpPr>
        <p:sp>
          <p:nvSpPr>
            <p:cNvPr id="92" name="Shape 976"/>
            <p:cNvSpPr/>
            <p:nvPr/>
          </p:nvSpPr>
          <p:spPr>
            <a:xfrm>
              <a:off x="12833680" y="9420154"/>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93" name="Shape 977"/>
            <p:cNvSpPr/>
            <p:nvPr/>
          </p:nvSpPr>
          <p:spPr>
            <a:xfrm>
              <a:off x="12848320" y="9874348"/>
              <a:ext cx="3819337" cy="925453"/>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94" name="组合 93"/>
          <p:cNvGrpSpPr/>
          <p:nvPr/>
        </p:nvGrpSpPr>
        <p:grpSpPr>
          <a:xfrm>
            <a:off x="9223541" y="4707138"/>
            <a:ext cx="1924309" cy="842129"/>
            <a:chOff x="18447080" y="9420154"/>
            <a:chExt cx="3848619" cy="1688131"/>
          </a:xfrm>
        </p:grpSpPr>
        <p:sp>
          <p:nvSpPr>
            <p:cNvPr id="95" name="Shape 978"/>
            <p:cNvSpPr/>
            <p:nvPr/>
          </p:nvSpPr>
          <p:spPr>
            <a:xfrm>
              <a:off x="18447080" y="9420154"/>
              <a:ext cx="3848619" cy="440876"/>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30">
                  <a:solidFill>
                    <a:schemeClr val="bg1"/>
                  </a:solidFill>
                  <a:latin typeface="微软雅黑" panose="020b0503020204020204" pitchFamily="34" charset="-122"/>
                  <a:ea typeface="微软雅黑" panose="020b0503020204020204" pitchFamily="34" charset="-122"/>
                </a:rPr>
                <a:t>Title Example</a:t>
              </a:r>
              <a:endParaRPr sz="1430">
                <a:solidFill>
                  <a:schemeClr val="bg1"/>
                </a:solidFill>
                <a:latin typeface="微软雅黑" panose="020b0503020204020204" pitchFamily="34" charset="-122"/>
                <a:ea typeface="微软雅黑" panose="020b0503020204020204" pitchFamily="34" charset="-122"/>
              </a:endParaRPr>
            </a:p>
          </p:txBody>
        </p:sp>
        <p:sp>
          <p:nvSpPr>
            <p:cNvPr id="96" name="Shape 979"/>
            <p:cNvSpPr/>
            <p:nvPr/>
          </p:nvSpPr>
          <p:spPr>
            <a:xfrm>
              <a:off x="18461720" y="9874348"/>
              <a:ext cx="3819337" cy="1233937"/>
            </a:xfrm>
            <a:prstGeom prst="rect">
              <a:avLst/>
            </a:prstGeom>
            <a:ln w="12700">
              <a:miter lim="400000"/>
            </a:ln>
          </p:spPr>
          <p:txBody>
            <a:bodyPr lIns="0" tIns="0" rIns="0" bIns="0">
              <a:spAutoFit/>
            </a:bodyPr>
            <a:lstStyle/>
            <a:p>
              <a:pPr defTabSz="323215">
                <a:spcBef>
                  <a:spcPts val="850"/>
                </a:spcBef>
                <a:defRPr sz="1800"/>
              </a:pPr>
              <a:r>
                <a:rPr lang="zh-CN" altLang="en-US" sz="1000">
                  <a:solidFill>
                    <a:schemeClr val="bg1"/>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000">
                  <a:solidFill>
                    <a:schemeClr val="bg1"/>
                  </a:solidFill>
                  <a:latin typeface="微软雅黑" panose="020b0503020204020204" pitchFamily="34" charset="-122"/>
                  <a:ea typeface="微软雅黑" panose="020b0503020204020204" pitchFamily="34" charset="-122"/>
                  <a:cs typeface="Lato"/>
                  <a:sym typeface="Lato"/>
                </a:rPr>
                <a:t>Integer mollis</a:t>
              </a:r>
              <a:endParaRPr sz="1000">
                <a:solidFill>
                  <a:schemeClr val="bg1"/>
                </a:solidFill>
                <a:latin typeface="微软雅黑" panose="020b0503020204020204" pitchFamily="34" charset="-122"/>
                <a:ea typeface="微软雅黑" panose="020b0503020204020204" pitchFamily="34" charset="-122"/>
                <a:cs typeface="Lato"/>
                <a:sym typeface="Lato"/>
              </a:endParaRPr>
            </a:p>
          </p:txBody>
        </p:sp>
      </p:grpSp>
      <p:grpSp>
        <p:nvGrpSpPr>
          <p:cNvPr id="97" name="组合 96"/>
          <p:cNvGrpSpPr/>
          <p:nvPr/>
        </p:nvGrpSpPr>
        <p:grpSpPr>
          <a:xfrm>
            <a:off x="2575939" y="2371557"/>
            <a:ext cx="2249150" cy="2243915"/>
            <a:chOff x="5151877" y="4738246"/>
            <a:chExt cx="4498299" cy="4498151"/>
          </a:xfrm>
        </p:grpSpPr>
        <p:sp>
          <p:nvSpPr>
            <p:cNvPr id="98" name="Shape 954"/>
            <p:cNvSpPr/>
            <p:nvPr/>
          </p:nvSpPr>
          <p:spPr>
            <a:xfrm>
              <a:off x="5151877" y="4738246"/>
              <a:ext cx="4498299" cy="4498151"/>
            </a:xfrm>
            <a:custGeom>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rgbClr val="328FC1"/>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99" name="Shape 962"/>
            <p:cNvSpPr/>
            <p:nvPr/>
          </p:nvSpPr>
          <p:spPr>
            <a:xfrm>
              <a:off x="5703225" y="5153130"/>
              <a:ext cx="555594"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B</a:t>
              </a:r>
              <a:endParaRPr sz="2000" b="1">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4044298" y="2377892"/>
            <a:ext cx="2249165" cy="2243915"/>
            <a:chOff x="8088591" y="4750946"/>
            <a:chExt cx="4498329" cy="4498151"/>
          </a:xfrm>
        </p:grpSpPr>
        <p:sp>
          <p:nvSpPr>
            <p:cNvPr id="101" name="Shape 956"/>
            <p:cNvSpPr/>
            <p:nvPr/>
          </p:nvSpPr>
          <p:spPr>
            <a:xfrm>
              <a:off x="8088591" y="4750946"/>
              <a:ext cx="4498329" cy="4498151"/>
            </a:xfrm>
            <a:custGeom>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rgbClr val="00AEEF"/>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102" name="Shape 960"/>
            <p:cNvSpPr/>
            <p:nvPr/>
          </p:nvSpPr>
          <p:spPr>
            <a:xfrm>
              <a:off x="8609243" y="8016054"/>
              <a:ext cx="552388"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C</a:t>
              </a:r>
              <a:endParaRPr sz="2000" b="1">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506304" y="2377892"/>
            <a:ext cx="2249185" cy="2243915"/>
            <a:chOff x="11012604" y="4750946"/>
            <a:chExt cx="4498369" cy="4498151"/>
          </a:xfrm>
        </p:grpSpPr>
        <p:sp>
          <p:nvSpPr>
            <p:cNvPr id="104" name="Shape 957"/>
            <p:cNvSpPr/>
            <p:nvPr/>
          </p:nvSpPr>
          <p:spPr>
            <a:xfrm>
              <a:off x="11012604" y="4750946"/>
              <a:ext cx="4498369" cy="4498151"/>
            </a:xfrm>
            <a:custGeom>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rgbClr val="144E84"/>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105" name="Shape 959"/>
            <p:cNvSpPr/>
            <p:nvPr/>
          </p:nvSpPr>
          <p:spPr>
            <a:xfrm>
              <a:off x="11540172" y="5070838"/>
              <a:ext cx="613302"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D</a:t>
              </a:r>
              <a:endParaRPr sz="2000" b="1">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6974661" y="2384228"/>
            <a:ext cx="2249165" cy="2243915"/>
            <a:chOff x="13949318" y="4763646"/>
            <a:chExt cx="4498329" cy="4498151"/>
          </a:xfrm>
        </p:grpSpPr>
        <p:sp>
          <p:nvSpPr>
            <p:cNvPr id="107" name="Shape 958"/>
            <p:cNvSpPr/>
            <p:nvPr/>
          </p:nvSpPr>
          <p:spPr>
            <a:xfrm>
              <a:off x="13949318" y="4763646"/>
              <a:ext cx="4498329" cy="4498151"/>
            </a:xfrm>
            <a:custGeom>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rgbClr val="2378C2"/>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108" name="Shape 961"/>
            <p:cNvSpPr/>
            <p:nvPr/>
          </p:nvSpPr>
          <p:spPr>
            <a:xfrm>
              <a:off x="14509049" y="8016053"/>
              <a:ext cx="497886"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E</a:t>
              </a:r>
              <a:endParaRPr sz="2000" b="1">
                <a:solidFill>
                  <a:schemeClr val="bg1"/>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8439001" y="2384228"/>
            <a:ext cx="2249164" cy="2243915"/>
            <a:chOff x="16878001" y="4763646"/>
            <a:chExt cx="4498328" cy="4498151"/>
          </a:xfrm>
        </p:grpSpPr>
        <p:sp>
          <p:nvSpPr>
            <p:cNvPr id="110" name="Shape 955"/>
            <p:cNvSpPr/>
            <p:nvPr/>
          </p:nvSpPr>
          <p:spPr>
            <a:xfrm>
              <a:off x="16878001" y="4763646"/>
              <a:ext cx="4498328" cy="4498151"/>
            </a:xfrm>
            <a:custGeom>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rgbClr val="55B5E2"/>
            </a:solidFill>
            <a:ln w="12700">
              <a:miter lim="400000"/>
            </a:ln>
          </p:spPr>
          <p:txBody>
            <a:bodyPr lIns="27219" tIns="27219" rIns="27219" bIns="272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60">
                <a:solidFill>
                  <a:schemeClr val="bg1"/>
                </a:solidFill>
                <a:latin typeface="微软雅黑" panose="020b0503020204020204" pitchFamily="34" charset="-122"/>
                <a:ea typeface="微软雅黑" panose="020b0503020204020204" pitchFamily="34" charset="-122"/>
              </a:endParaRPr>
            </a:p>
          </p:txBody>
        </p:sp>
        <p:sp>
          <p:nvSpPr>
            <p:cNvPr id="111" name="Shape 964"/>
            <p:cNvSpPr/>
            <p:nvPr/>
          </p:nvSpPr>
          <p:spPr>
            <a:xfrm>
              <a:off x="17485030" y="5070839"/>
              <a:ext cx="491474"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F</a:t>
              </a:r>
              <a:endParaRPr sz="2000" b="1">
                <a:solidFill>
                  <a:schemeClr val="bg1"/>
                </a:solidFill>
                <a:latin typeface="微软雅黑" panose="020b0503020204020204" pitchFamily="34" charset="-122"/>
                <a:ea typeface="微软雅黑" panose="020b0503020204020204" pitchFamily="34" charset="-122"/>
              </a:endParaRPr>
            </a:p>
          </p:txBody>
        </p:sp>
        <p:sp>
          <p:nvSpPr>
            <p:cNvPr id="112" name="Shape 965"/>
            <p:cNvSpPr/>
            <p:nvPr/>
          </p:nvSpPr>
          <p:spPr>
            <a:xfrm>
              <a:off x="20313763" y="8016053"/>
              <a:ext cx="597272" cy="823580"/>
            </a:xfrm>
            <a:prstGeom prst="rect">
              <a:avLst/>
            </a:prstGeom>
            <a:ln w="12700">
              <a:miter lim="400000"/>
            </a:ln>
          </p:spPr>
          <p:txBody>
            <a:bodyPr wrap="none" lIns="51036" tIns="51036" rIns="51036" bIns="51036"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00" b="1">
                  <a:solidFill>
                    <a:schemeClr val="bg1"/>
                  </a:solidFill>
                  <a:latin typeface="微软雅黑" panose="020b0503020204020204" pitchFamily="34" charset="-122"/>
                  <a:ea typeface="微软雅黑" panose="020b0503020204020204" pitchFamily="34" charset="-122"/>
                </a:rPr>
                <a:t>G</a:t>
              </a:r>
              <a:endParaRPr sz="2000" b="1">
                <a:solidFill>
                  <a:schemeClr val="bg1"/>
                </a:solidFill>
                <a:latin typeface="微软雅黑" panose="020b0503020204020204" pitchFamily="34" charset="-122"/>
                <a:ea typeface="微软雅黑" panose="020b0503020204020204" pitchFamily="34" charset="-122"/>
              </a:endParaRPr>
            </a:p>
          </p:txBody>
        </p:sp>
      </p:grpSp>
      <p:sp>
        <p:nvSpPr>
          <p:cNvPr id="4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45"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15" presetClass="entr" presetSubtype="0" fill="hold" nodeType="with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1"/>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00"/>
                                  </p:stCondLst>
                                  <p:childTnLst>
                                    <p:set>
                                      <p:cBhvr>
                                        <p:cTn id="19" dur="1" fill="hold">
                                          <p:stCondLst>
                                            <p:cond delay="0"/>
                                          </p:stCondLst>
                                        </p:cTn>
                                        <p:tgtEl>
                                          <p:spTgt spid="97"/>
                                        </p:tgtEl>
                                        <p:attrNameLst>
                                          <p:attrName>style.visibility</p:attrName>
                                        </p:attrNameLst>
                                      </p:cBhvr>
                                      <p:to>
                                        <p:strVal val="visible"/>
                                      </p:to>
                                    </p:set>
                                    <p:anim calcmode="lin" valueType="num">
                                      <p:cBhvr>
                                        <p:cTn id="20" dur="1000" fill="hold"/>
                                        <p:tgtEl>
                                          <p:spTgt spid="97"/>
                                        </p:tgtEl>
                                        <p:attrNameLst>
                                          <p:attrName>ppt_w</p:attrName>
                                        </p:attrNameLst>
                                      </p:cBhvr>
                                      <p:tavLst>
                                        <p:tav tm="0">
                                          <p:val>
                                            <p:fltVal val="0"/>
                                          </p:val>
                                        </p:tav>
                                        <p:tav tm="100000">
                                          <p:val>
                                            <p:strVal val="#ppt_w"/>
                                          </p:val>
                                        </p:tav>
                                      </p:tavLst>
                                    </p:anim>
                                    <p:anim calcmode="lin" valueType="num">
                                      <p:cBhvr>
                                        <p:cTn id="21" dur="1000" fill="hold"/>
                                        <p:tgtEl>
                                          <p:spTgt spid="97"/>
                                        </p:tgtEl>
                                        <p:attrNameLst>
                                          <p:attrName>ppt_h</p:attrName>
                                        </p:attrNameLst>
                                      </p:cBhvr>
                                      <p:tavLst>
                                        <p:tav tm="0">
                                          <p:val>
                                            <p:fltVal val="0"/>
                                          </p:val>
                                        </p:tav>
                                        <p:tav tm="100000">
                                          <p:val>
                                            <p:strVal val="#ppt_h"/>
                                          </p:val>
                                        </p:tav>
                                      </p:tavLst>
                                    </p:anim>
                                    <p:anim calcmode="lin" valueType="num">
                                      <p:cBhvr>
                                        <p:cTn id="22"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7"/>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40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1000" fill="hold"/>
                                        <p:tgtEl>
                                          <p:spTgt spid="100"/>
                                        </p:tgtEl>
                                        <p:attrNameLst>
                                          <p:attrName>ppt_w</p:attrName>
                                        </p:attrNameLst>
                                      </p:cBhvr>
                                      <p:tavLst>
                                        <p:tav tm="0">
                                          <p:val>
                                            <p:fltVal val="0"/>
                                          </p:val>
                                        </p:tav>
                                        <p:tav tm="100000">
                                          <p:val>
                                            <p:strVal val="#ppt_w"/>
                                          </p:val>
                                        </p:tav>
                                      </p:tavLst>
                                    </p:anim>
                                    <p:anim calcmode="lin" valueType="num">
                                      <p:cBhvr>
                                        <p:cTn id="27" dur="1000" fill="hold"/>
                                        <p:tgtEl>
                                          <p:spTgt spid="100"/>
                                        </p:tgtEl>
                                        <p:attrNameLst>
                                          <p:attrName>ppt_h</p:attrName>
                                        </p:attrNameLst>
                                      </p:cBhvr>
                                      <p:tavLst>
                                        <p:tav tm="0">
                                          <p:val>
                                            <p:fltVal val="0"/>
                                          </p:val>
                                        </p:tav>
                                        <p:tav tm="100000">
                                          <p:val>
                                            <p:strVal val="#ppt_h"/>
                                          </p:val>
                                        </p:tav>
                                      </p:tavLst>
                                    </p:anim>
                                    <p:anim calcmode="lin" valueType="num">
                                      <p:cBhvr>
                                        <p:cTn id="28"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0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60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1000" fill="hold"/>
                                        <p:tgtEl>
                                          <p:spTgt spid="103"/>
                                        </p:tgtEl>
                                        <p:attrNameLst>
                                          <p:attrName>ppt_w</p:attrName>
                                        </p:attrNameLst>
                                      </p:cBhvr>
                                      <p:tavLst>
                                        <p:tav tm="0">
                                          <p:val>
                                            <p:fltVal val="0"/>
                                          </p:val>
                                        </p:tav>
                                        <p:tav tm="100000">
                                          <p:val>
                                            <p:strVal val="#ppt_w"/>
                                          </p:val>
                                        </p:tav>
                                      </p:tavLst>
                                    </p:anim>
                                    <p:anim calcmode="lin" valueType="num">
                                      <p:cBhvr>
                                        <p:cTn id="33" dur="1000" fill="hold"/>
                                        <p:tgtEl>
                                          <p:spTgt spid="103"/>
                                        </p:tgtEl>
                                        <p:attrNameLst>
                                          <p:attrName>ppt_h</p:attrName>
                                        </p:attrNameLst>
                                      </p:cBhvr>
                                      <p:tavLst>
                                        <p:tav tm="0">
                                          <p:val>
                                            <p:fltVal val="0"/>
                                          </p:val>
                                        </p:tav>
                                        <p:tav tm="100000">
                                          <p:val>
                                            <p:strVal val="#ppt_h"/>
                                          </p:val>
                                        </p:tav>
                                      </p:tavLst>
                                    </p:anim>
                                    <p:anim calcmode="lin" valueType="num">
                                      <p:cBhvr>
                                        <p:cTn id="34"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3"/>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80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1000" fill="hold"/>
                                        <p:tgtEl>
                                          <p:spTgt spid="106"/>
                                        </p:tgtEl>
                                        <p:attrNameLst>
                                          <p:attrName>ppt_w</p:attrName>
                                        </p:attrNameLst>
                                      </p:cBhvr>
                                      <p:tavLst>
                                        <p:tav tm="0">
                                          <p:val>
                                            <p:fltVal val="0"/>
                                          </p:val>
                                        </p:tav>
                                        <p:tav tm="100000">
                                          <p:val>
                                            <p:strVal val="#ppt_w"/>
                                          </p:val>
                                        </p:tav>
                                      </p:tavLst>
                                    </p:anim>
                                    <p:anim calcmode="lin" valueType="num">
                                      <p:cBhvr>
                                        <p:cTn id="39" dur="1000" fill="hold"/>
                                        <p:tgtEl>
                                          <p:spTgt spid="106"/>
                                        </p:tgtEl>
                                        <p:attrNameLst>
                                          <p:attrName>ppt_h</p:attrName>
                                        </p:attrNameLst>
                                      </p:cBhvr>
                                      <p:tavLst>
                                        <p:tav tm="0">
                                          <p:val>
                                            <p:fltVal val="0"/>
                                          </p:val>
                                        </p:tav>
                                        <p:tav tm="100000">
                                          <p:val>
                                            <p:strVal val="#ppt_h"/>
                                          </p:val>
                                        </p:tav>
                                      </p:tavLst>
                                    </p:anim>
                                    <p:anim calcmode="lin" valueType="num">
                                      <p:cBhvr>
                                        <p:cTn id="40"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06"/>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1000"/>
                                  </p:stCondLst>
                                  <p:childTnLst>
                                    <p:set>
                                      <p:cBhvr>
                                        <p:cTn id="43" dur="1" fill="hold">
                                          <p:stCondLst>
                                            <p:cond delay="0"/>
                                          </p:stCondLst>
                                        </p:cTn>
                                        <p:tgtEl>
                                          <p:spTgt spid="109"/>
                                        </p:tgtEl>
                                        <p:attrNameLst>
                                          <p:attrName>style.visibility</p:attrName>
                                        </p:attrNameLst>
                                      </p:cBhvr>
                                      <p:to>
                                        <p:strVal val="visible"/>
                                      </p:to>
                                    </p:set>
                                    <p:anim calcmode="lin" valueType="num">
                                      <p:cBhvr>
                                        <p:cTn id="44" dur="1000" fill="hold"/>
                                        <p:tgtEl>
                                          <p:spTgt spid="109"/>
                                        </p:tgtEl>
                                        <p:attrNameLst>
                                          <p:attrName>ppt_w</p:attrName>
                                        </p:attrNameLst>
                                      </p:cBhvr>
                                      <p:tavLst>
                                        <p:tav tm="0">
                                          <p:val>
                                            <p:fltVal val="0"/>
                                          </p:val>
                                        </p:tav>
                                        <p:tav tm="100000">
                                          <p:val>
                                            <p:strVal val="#ppt_w"/>
                                          </p:val>
                                        </p:tav>
                                      </p:tavLst>
                                    </p:anim>
                                    <p:anim calcmode="lin" valueType="num">
                                      <p:cBhvr>
                                        <p:cTn id="45" dur="1000" fill="hold"/>
                                        <p:tgtEl>
                                          <p:spTgt spid="109"/>
                                        </p:tgtEl>
                                        <p:attrNameLst>
                                          <p:attrName>ppt_h</p:attrName>
                                        </p:attrNameLst>
                                      </p:cBhvr>
                                      <p:tavLst>
                                        <p:tav tm="0">
                                          <p:val>
                                            <p:fltVal val="0"/>
                                          </p:val>
                                        </p:tav>
                                        <p:tav tm="100000">
                                          <p:val>
                                            <p:strVal val="#ppt_h"/>
                                          </p:val>
                                        </p:tav>
                                      </p:tavLst>
                                    </p:anim>
                                    <p:anim calcmode="lin" valueType="num">
                                      <p:cBhvr>
                                        <p:cTn id="46"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2500"/>
                            </p:stCondLst>
                            <p:childTnLst>
                              <p:par>
                                <p:cTn id="49" presetID="2" presetClass="entr" presetSubtype="4"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500" fill="hold"/>
                                        <p:tgtEl>
                                          <p:spTgt spid="85"/>
                                        </p:tgtEl>
                                        <p:attrNameLst>
                                          <p:attrName>ppt_x</p:attrName>
                                        </p:attrNameLst>
                                      </p:cBhvr>
                                      <p:tavLst>
                                        <p:tav tm="0">
                                          <p:val>
                                            <p:strVal val="#ppt_x"/>
                                          </p:val>
                                        </p:tav>
                                        <p:tav tm="100000">
                                          <p:val>
                                            <p:strVal val="#ppt_x"/>
                                          </p:val>
                                        </p:tav>
                                      </p:tavLst>
                                    </p:anim>
                                    <p:anim calcmode="lin" valueType="num">
                                      <p:cBhvr additive="base">
                                        <p:cTn id="64" dur="500" fill="hold"/>
                                        <p:tgtEl>
                                          <p:spTgt spid="8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500" fill="hold"/>
                                        <p:tgtEl>
                                          <p:spTgt spid="91"/>
                                        </p:tgtEl>
                                        <p:attrNameLst>
                                          <p:attrName>ppt_x</p:attrName>
                                        </p:attrNameLst>
                                      </p:cBhvr>
                                      <p:tavLst>
                                        <p:tav tm="0">
                                          <p:val>
                                            <p:strVal val="#ppt_x"/>
                                          </p:val>
                                        </p:tav>
                                        <p:tav tm="100000">
                                          <p:val>
                                            <p:strVal val="#ppt_x"/>
                                          </p:val>
                                        </p:tav>
                                      </p:tavLst>
                                    </p:anim>
                                    <p:anim calcmode="lin" valueType="num">
                                      <p:cBhvr additive="base">
                                        <p:cTn id="72" dur="500" fill="hold"/>
                                        <p:tgtEl>
                                          <p:spTgt spid="9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 calcmode="lin" valueType="num">
                                      <p:cBhvr additive="base">
                                        <p:cTn id="75" dur="500" fill="hold"/>
                                        <p:tgtEl>
                                          <p:spTgt spid="94"/>
                                        </p:tgtEl>
                                        <p:attrNameLst>
                                          <p:attrName>ppt_x</p:attrName>
                                        </p:attrNameLst>
                                      </p:cBhvr>
                                      <p:tavLst>
                                        <p:tav tm="0">
                                          <p:val>
                                            <p:strVal val="#ppt_x"/>
                                          </p:val>
                                        </p:tav>
                                        <p:tav tm="100000">
                                          <p:val>
                                            <p:strVal val="#ppt_x"/>
                                          </p:val>
                                        </p:tav>
                                      </p:tavLst>
                                    </p:anim>
                                    <p:anim calcmode="lin" valueType="num">
                                      <p:cBhvr additive="base">
                                        <p:cTn id="7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9"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80"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81" name="AutoShape 5"/>
          <p:cNvSpPr/>
          <p:nvPr/>
        </p:nvSpPr>
        <p:spPr bwMode="auto">
          <a:xfrm>
            <a:off x="1356395" y="1172193"/>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935">
                <a:solidFill>
                  <a:schemeClr val="bg1"/>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bg1"/>
              </a:solidFill>
              <a:latin typeface="+mn-lt"/>
              <a:ea typeface="+mn-ea"/>
              <a:cs typeface="+mn-ea"/>
              <a:sym typeface="+mn-lt"/>
            </a:endParaRPr>
          </a:p>
        </p:txBody>
      </p:sp>
      <p:sp>
        <p:nvSpPr>
          <p:cNvPr id="82" name="Rectangle 4"/>
          <p:cNvSpPr/>
          <p:nvPr/>
        </p:nvSpPr>
        <p:spPr>
          <a:xfrm>
            <a:off x="-14514" y="1916242"/>
            <a:ext cx="3060000" cy="3060000"/>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83" name="Rectangle 5"/>
          <p:cNvSpPr/>
          <p:nvPr/>
        </p:nvSpPr>
        <p:spPr>
          <a:xfrm>
            <a:off x="3051318" y="1916242"/>
            <a:ext cx="3060000" cy="30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84" name="Rectangle 6"/>
          <p:cNvSpPr/>
          <p:nvPr/>
        </p:nvSpPr>
        <p:spPr>
          <a:xfrm>
            <a:off x="6106756" y="1916242"/>
            <a:ext cx="3060000" cy="3060000"/>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85" name="Rectangle 7"/>
          <p:cNvSpPr/>
          <p:nvPr/>
        </p:nvSpPr>
        <p:spPr>
          <a:xfrm>
            <a:off x="9167183" y="1916242"/>
            <a:ext cx="3060000" cy="30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86" name="Freeform 27"/>
          <p:cNvSpPr>
            <a:spLocks noChangeAspect="1" noEditPoints="1"/>
          </p:cNvSpPr>
          <p:nvPr/>
        </p:nvSpPr>
        <p:spPr bwMode="auto">
          <a:xfrm>
            <a:off x="3989464" y="2495066"/>
            <a:ext cx="1145664" cy="818685"/>
          </a:xfrm>
          <a:custGeom>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mn-lt"/>
              <a:ea typeface="+mn-ea"/>
              <a:cs typeface="+mn-ea"/>
              <a:sym typeface="+mn-lt"/>
            </a:endParaRPr>
          </a:p>
        </p:txBody>
      </p:sp>
      <p:sp>
        <p:nvSpPr>
          <p:cNvPr id="87" name="Freeform 24"/>
          <p:cNvSpPr>
            <a:spLocks noChangeAspect="1" noEditPoints="1"/>
          </p:cNvSpPr>
          <p:nvPr/>
        </p:nvSpPr>
        <p:spPr bwMode="auto">
          <a:xfrm>
            <a:off x="9972216" y="2572276"/>
            <a:ext cx="1502591" cy="692399"/>
          </a:xfrm>
          <a:custGeom>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mn-lt"/>
              <a:ea typeface="+mn-ea"/>
              <a:cs typeface="+mn-ea"/>
              <a:sym typeface="+mn-lt"/>
            </a:endParaRPr>
          </a:p>
        </p:txBody>
      </p:sp>
      <p:grpSp>
        <p:nvGrpSpPr>
          <p:cNvPr id="88" name="Group 10"/>
          <p:cNvGrpSpPr>
            <a:grpSpLocks noChangeAspect="1"/>
          </p:cNvGrpSpPr>
          <p:nvPr/>
        </p:nvGrpSpPr>
        <p:grpSpPr>
          <a:xfrm>
            <a:off x="1055437" y="2506121"/>
            <a:ext cx="899608" cy="792000"/>
            <a:chOff x="6040049" y="4182118"/>
            <a:chExt cx="521619" cy="459224"/>
          </a:xfrm>
          <a:solidFill>
            <a:schemeClr val="bg1"/>
          </a:solidFill>
        </p:grpSpPr>
        <p:sp>
          <p:nvSpPr>
            <p:cNvPr id="89" name="Freeform 84"/>
            <p:cNvSpPr/>
            <p:nvPr/>
          </p:nvSpPr>
          <p:spPr bwMode="auto">
            <a:xfrm>
              <a:off x="6087469" y="4202084"/>
              <a:ext cx="194671" cy="419291"/>
            </a:xfrm>
            <a:custGeom>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solidFill>
                  <a:schemeClr val="bg1"/>
                </a:solidFill>
                <a:latin typeface="+mn-lt"/>
                <a:ea typeface="+mn-ea"/>
                <a:cs typeface="+mn-ea"/>
                <a:sym typeface="+mn-lt"/>
              </a:endParaRPr>
            </a:p>
          </p:txBody>
        </p:sp>
        <p:sp>
          <p:nvSpPr>
            <p:cNvPr id="90" name="Freeform 85"/>
            <p:cNvSpPr/>
            <p:nvPr/>
          </p:nvSpPr>
          <p:spPr bwMode="auto">
            <a:xfrm>
              <a:off x="6040049" y="4339353"/>
              <a:ext cx="27454" cy="147252"/>
            </a:xfrm>
            <a:custGeom>
              <a:gdLst>
                <a:gd name="T0" fmla="*/ 0 w 8"/>
                <a:gd name="T1" fmla="*/ 8 h 44"/>
                <a:gd name="T2" fmla="*/ 0 w 8"/>
                <a:gd name="T3" fmla="*/ 38 h 44"/>
                <a:gd name="T4" fmla="*/ 8 w 8"/>
                <a:gd name="T5" fmla="*/ 44 h 44"/>
                <a:gd name="T6" fmla="*/ 8 w 8"/>
                <a:gd name="T7" fmla="*/ 0 h 44"/>
                <a:gd name="T8" fmla="*/ 0 w 8"/>
                <a:gd name="T9" fmla="*/ 8 h 44"/>
              </a:gd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solidFill>
                  <a:schemeClr val="bg1"/>
                </a:solidFill>
                <a:latin typeface="+mn-lt"/>
                <a:ea typeface="+mn-ea"/>
                <a:cs typeface="+mn-ea"/>
                <a:sym typeface="+mn-lt"/>
              </a:endParaRPr>
            </a:p>
          </p:txBody>
        </p:sp>
        <p:sp>
          <p:nvSpPr>
            <p:cNvPr id="91" name="Freeform 86"/>
            <p:cNvSpPr/>
            <p:nvPr/>
          </p:nvSpPr>
          <p:spPr bwMode="auto">
            <a:xfrm>
              <a:off x="6329559" y="4296924"/>
              <a:ext cx="77370" cy="229612"/>
            </a:xfrm>
            <a:custGeom>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solidFill>
                  <a:schemeClr val="bg1"/>
                </a:solidFill>
                <a:latin typeface="+mn-lt"/>
                <a:ea typeface="+mn-ea"/>
                <a:cs typeface="+mn-ea"/>
                <a:sym typeface="+mn-lt"/>
              </a:endParaRPr>
            </a:p>
          </p:txBody>
        </p:sp>
        <p:sp>
          <p:nvSpPr>
            <p:cNvPr id="92" name="Freeform 87"/>
            <p:cNvSpPr/>
            <p:nvPr/>
          </p:nvSpPr>
          <p:spPr bwMode="auto">
            <a:xfrm>
              <a:off x="6376980" y="4239521"/>
              <a:ext cx="102328" cy="341923"/>
            </a:xfrm>
            <a:custGeom>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solidFill>
                  <a:schemeClr val="bg1"/>
                </a:solidFill>
                <a:latin typeface="+mn-lt"/>
                <a:ea typeface="+mn-ea"/>
                <a:cs typeface="+mn-ea"/>
                <a:sym typeface="+mn-lt"/>
              </a:endParaRPr>
            </a:p>
          </p:txBody>
        </p:sp>
        <p:sp>
          <p:nvSpPr>
            <p:cNvPr id="93" name="Freeform 88"/>
            <p:cNvSpPr/>
            <p:nvPr/>
          </p:nvSpPr>
          <p:spPr bwMode="auto">
            <a:xfrm>
              <a:off x="6436879" y="4182118"/>
              <a:ext cx="124789" cy="459224"/>
            </a:xfrm>
            <a:custGeom>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solidFill>
                  <a:schemeClr val="bg1"/>
                </a:solidFill>
                <a:latin typeface="+mn-lt"/>
                <a:ea typeface="+mn-ea"/>
                <a:cs typeface="+mn-ea"/>
                <a:sym typeface="+mn-lt"/>
              </a:endParaRPr>
            </a:p>
          </p:txBody>
        </p:sp>
      </p:grpSp>
      <p:grpSp>
        <p:nvGrpSpPr>
          <p:cNvPr id="94" name="Group 16"/>
          <p:cNvGrpSpPr/>
          <p:nvPr/>
        </p:nvGrpSpPr>
        <p:grpSpPr>
          <a:xfrm>
            <a:off x="7026243" y="2466038"/>
            <a:ext cx="1181630" cy="878606"/>
            <a:chOff x="5838825" y="2538413"/>
            <a:chExt cx="490538" cy="396874"/>
          </a:xfrm>
          <a:solidFill>
            <a:schemeClr val="bg1"/>
          </a:solidFill>
        </p:grpSpPr>
        <p:sp>
          <p:nvSpPr>
            <p:cNvPr id="95" name="Freeform 17"/>
            <p:cNvSpPr>
              <a:spLocks noEditPoints="1"/>
            </p:cNvSpPr>
            <p:nvPr/>
          </p:nvSpPr>
          <p:spPr bwMode="auto">
            <a:xfrm>
              <a:off x="5838825" y="2587625"/>
              <a:ext cx="490538" cy="347662"/>
            </a:xfrm>
            <a:custGeom>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mn-lt"/>
                <a:ea typeface="+mn-ea"/>
                <a:cs typeface="+mn-ea"/>
                <a:sym typeface="+mn-lt"/>
              </a:endParaRPr>
            </a:p>
          </p:txBody>
        </p:sp>
        <p:sp>
          <p:nvSpPr>
            <p:cNvPr id="96"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latin typeface="+mn-lt"/>
                <a:ea typeface="+mn-ea"/>
                <a:cs typeface="+mn-ea"/>
                <a:sym typeface="+mn-lt"/>
              </a:endParaRPr>
            </a:p>
          </p:txBody>
        </p:sp>
        <p:sp>
          <p:nvSpPr>
            <p:cNvPr id="97"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mn-lt"/>
                <a:ea typeface="+mn-ea"/>
                <a:cs typeface="+mn-ea"/>
                <a:sym typeface="+mn-lt"/>
              </a:endParaRPr>
            </a:p>
          </p:txBody>
        </p:sp>
      </p:grpSp>
      <p:sp>
        <p:nvSpPr>
          <p:cNvPr id="98" name="Content Placeholder 2"/>
          <p:cNvSpPr txBox="1"/>
          <p:nvPr/>
        </p:nvSpPr>
        <p:spPr>
          <a:xfrm>
            <a:off x="741767" y="3627650"/>
            <a:ext cx="1526947" cy="28460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80000"/>
              </a:lnSpc>
              <a:defRPr/>
            </a:pPr>
            <a:r>
              <a:rPr lang="id-ID" sz="1600" b="1">
                <a:solidFill>
                  <a:schemeClr val="bg1"/>
                </a:solidFill>
                <a:cs typeface="+mn-ea"/>
                <a:sym typeface="+mn-lt"/>
              </a:rPr>
              <a:t>Sounding</a:t>
            </a:r>
            <a:endParaRPr lang="en-US" sz="1400" b="1">
              <a:solidFill>
                <a:schemeClr val="bg1"/>
              </a:solidFill>
              <a:cs typeface="+mn-ea"/>
              <a:sym typeface="+mn-lt"/>
            </a:endParaRPr>
          </a:p>
        </p:txBody>
      </p:sp>
      <p:sp>
        <p:nvSpPr>
          <p:cNvPr id="99" name="Content Placeholder 2"/>
          <p:cNvSpPr txBox="1"/>
          <p:nvPr/>
        </p:nvSpPr>
        <p:spPr>
          <a:xfrm>
            <a:off x="338524" y="3940532"/>
            <a:ext cx="2316139" cy="76944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00" err="1">
                <a:solidFill>
                  <a:schemeClr val="bg1"/>
                </a:solidFill>
                <a:cs typeface="+mn-ea"/>
                <a:sym typeface="+mn-lt"/>
              </a:rPr>
              <a:t>Quisque nibh dolor, dignissim ac dignissim ut, luctus ac urna. Quis tincidunt. Curabitur elementum posuere pretium.</a:t>
            </a:r>
            <a:endParaRPr lang="en-US" sz="1100">
              <a:solidFill>
                <a:schemeClr val="bg1"/>
              </a:solidFill>
              <a:cs typeface="+mn-ea"/>
              <a:sym typeface="+mn-lt"/>
            </a:endParaRPr>
          </a:p>
        </p:txBody>
      </p:sp>
      <p:sp>
        <p:nvSpPr>
          <p:cNvPr id="100" name="Content Placeholder 2"/>
          <p:cNvSpPr txBox="1"/>
          <p:nvPr/>
        </p:nvSpPr>
        <p:spPr>
          <a:xfrm>
            <a:off x="3825627" y="3627650"/>
            <a:ext cx="1526947" cy="28460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80000"/>
              </a:lnSpc>
              <a:defRPr/>
            </a:pPr>
            <a:r>
              <a:rPr lang="id-ID" sz="1600" b="1">
                <a:solidFill>
                  <a:schemeClr val="bg1"/>
                </a:solidFill>
                <a:cs typeface="+mn-ea"/>
                <a:sym typeface="+mn-lt"/>
              </a:rPr>
              <a:t>Publishing</a:t>
            </a:r>
            <a:endParaRPr lang="en-US" sz="1200" b="1">
              <a:solidFill>
                <a:schemeClr val="bg1"/>
              </a:solidFill>
              <a:cs typeface="+mn-ea"/>
              <a:sym typeface="+mn-lt"/>
            </a:endParaRPr>
          </a:p>
        </p:txBody>
      </p:sp>
      <p:sp>
        <p:nvSpPr>
          <p:cNvPr id="101" name="Content Placeholder 2"/>
          <p:cNvSpPr txBox="1"/>
          <p:nvPr/>
        </p:nvSpPr>
        <p:spPr>
          <a:xfrm>
            <a:off x="3422384" y="3940532"/>
            <a:ext cx="2316139" cy="76944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00" err="1">
                <a:solidFill>
                  <a:schemeClr val="bg1"/>
                </a:solidFill>
                <a:cs typeface="+mn-ea"/>
                <a:sym typeface="+mn-lt"/>
              </a:rPr>
              <a:t>Quisque nibh dolor, dignissim ac dignissim ut, luctus ac urna. Quis tincidunt. Curabitur elementum posuere pretium.</a:t>
            </a:r>
            <a:endParaRPr lang="en-US" sz="1100">
              <a:solidFill>
                <a:schemeClr val="bg1"/>
              </a:solidFill>
              <a:cs typeface="+mn-ea"/>
              <a:sym typeface="+mn-lt"/>
            </a:endParaRPr>
          </a:p>
        </p:txBody>
      </p:sp>
      <p:sp>
        <p:nvSpPr>
          <p:cNvPr id="102" name="Content Placeholder 2"/>
          <p:cNvSpPr txBox="1"/>
          <p:nvPr/>
        </p:nvSpPr>
        <p:spPr>
          <a:xfrm>
            <a:off x="6885627" y="3623975"/>
            <a:ext cx="1526947" cy="28460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80000"/>
              </a:lnSpc>
              <a:defRPr/>
            </a:pPr>
            <a:r>
              <a:rPr lang="id-ID" sz="1600" b="1">
                <a:solidFill>
                  <a:schemeClr val="bg1"/>
                </a:solidFill>
                <a:cs typeface="+mn-ea"/>
                <a:sym typeface="+mn-lt"/>
              </a:rPr>
              <a:t>Documenting</a:t>
            </a:r>
            <a:endParaRPr lang="en-US" sz="1200" b="1">
              <a:solidFill>
                <a:schemeClr val="bg1"/>
              </a:solidFill>
              <a:cs typeface="+mn-ea"/>
              <a:sym typeface="+mn-lt"/>
            </a:endParaRPr>
          </a:p>
        </p:txBody>
      </p:sp>
      <p:sp>
        <p:nvSpPr>
          <p:cNvPr id="103" name="Content Placeholder 2"/>
          <p:cNvSpPr txBox="1"/>
          <p:nvPr/>
        </p:nvSpPr>
        <p:spPr>
          <a:xfrm>
            <a:off x="6482384" y="3936857"/>
            <a:ext cx="2316139" cy="76944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00" err="1">
                <a:solidFill>
                  <a:schemeClr val="bg1"/>
                </a:solidFill>
                <a:cs typeface="+mn-ea"/>
                <a:sym typeface="+mn-lt"/>
              </a:rPr>
              <a:t>Quisque nibh dolor, dignissim ac dignissim ut, luctus ac urna. Quis tincidunt. Curabitur elementum posuere pretium.</a:t>
            </a:r>
            <a:endParaRPr lang="en-US" sz="1100">
              <a:solidFill>
                <a:schemeClr val="bg1"/>
              </a:solidFill>
              <a:cs typeface="+mn-ea"/>
              <a:sym typeface="+mn-lt"/>
            </a:endParaRPr>
          </a:p>
        </p:txBody>
      </p:sp>
      <p:sp>
        <p:nvSpPr>
          <p:cNvPr id="104" name="Content Placeholder 2"/>
          <p:cNvSpPr txBox="1"/>
          <p:nvPr/>
        </p:nvSpPr>
        <p:spPr>
          <a:xfrm>
            <a:off x="9933346" y="3623975"/>
            <a:ext cx="1526947" cy="28460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80000"/>
              </a:lnSpc>
              <a:defRPr/>
            </a:pPr>
            <a:r>
              <a:rPr lang="id-ID" sz="1600" b="1">
                <a:solidFill>
                  <a:schemeClr val="bg1"/>
                </a:solidFill>
                <a:cs typeface="+mn-ea"/>
                <a:sym typeface="+mn-lt"/>
              </a:rPr>
              <a:t>Designing</a:t>
            </a:r>
            <a:endParaRPr lang="en-US" sz="1200" b="1">
              <a:solidFill>
                <a:schemeClr val="bg1"/>
              </a:solidFill>
              <a:cs typeface="+mn-ea"/>
              <a:sym typeface="+mn-lt"/>
            </a:endParaRPr>
          </a:p>
        </p:txBody>
      </p:sp>
      <p:sp>
        <p:nvSpPr>
          <p:cNvPr id="105" name="Content Placeholder 2"/>
          <p:cNvSpPr txBox="1"/>
          <p:nvPr/>
        </p:nvSpPr>
        <p:spPr>
          <a:xfrm>
            <a:off x="9530103" y="3936857"/>
            <a:ext cx="2316139" cy="76944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00" err="1">
                <a:solidFill>
                  <a:schemeClr val="bg1"/>
                </a:solidFill>
                <a:cs typeface="+mn-ea"/>
                <a:sym typeface="+mn-lt"/>
              </a:rPr>
              <a:t>Quisque nibh dolor, dignissim ac dignissim ut, luctus ac urna. Quis tincidunt. Curabitur elementum posuere pretium.</a:t>
            </a:r>
            <a:endParaRPr lang="en-US" sz="1100">
              <a:solidFill>
                <a:schemeClr val="bg1"/>
              </a:solidFill>
              <a:cs typeface="+mn-ea"/>
              <a:sym typeface="+mn-lt"/>
            </a:endParaRPr>
          </a:p>
        </p:txBody>
      </p:sp>
      <p:sp>
        <p:nvSpPr>
          <p:cNvPr id="106" name="TextBox 29"/>
          <p:cNvSpPr txBox="1"/>
          <p:nvPr/>
        </p:nvSpPr>
        <p:spPr>
          <a:xfrm>
            <a:off x="732549" y="5174970"/>
            <a:ext cx="10774824" cy="844265"/>
          </a:xfrm>
          <a:prstGeom prst="rect">
            <a:avLst/>
          </a:prstGeom>
          <a:noFill/>
        </p:spPr>
        <p:txBody>
          <a:bodyPr wrap="square" rIns="144000" bIns="36000" numCol="1" spcCol="360000">
            <a:spAutoFit/>
          </a:bodyPr>
          <a:lstStyle/>
          <a:p>
            <a:pPr algn="ctr" eaLnBrk="1" fontAlgn="auto" hangingPunct="1">
              <a:lnSpc>
                <a:spcPct val="150000"/>
              </a:lnSpc>
              <a:spcBef>
                <a:spcPct val="0"/>
              </a:spcBef>
              <a:spcAft>
                <a:spcPct val="0"/>
              </a:spcAft>
              <a:defRPr/>
            </a:pPr>
            <a:r>
              <a:rPr lang="en-US" sz="1100">
                <a:solidFill>
                  <a:schemeClr val="bg1"/>
                </a:solidFill>
                <a:latin typeface="+mn-lt"/>
                <a:ea typeface="+mn-ea"/>
                <a:cs typeface="+mn-ea"/>
                <a:sym typeface="+mn-lt"/>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a:solidFill>
                  <a:schemeClr val="bg1"/>
                </a:solidFill>
                <a:latin typeface="+mn-lt"/>
                <a:ea typeface="+mn-ea"/>
                <a:cs typeface="+mn-ea"/>
                <a:sym typeface="+mn-lt"/>
              </a:rPr>
              <a:t> </a:t>
            </a:r>
            <a:r>
              <a:rPr lang="en-US" sz="1100">
                <a:solidFill>
                  <a:schemeClr val="bg1"/>
                </a:solidFill>
                <a:latin typeface="+mn-lt"/>
                <a:ea typeface="+mn-ea"/>
                <a:cs typeface="+mn-ea"/>
                <a:sym typeface="+mn-lt"/>
              </a:rPr>
              <a:t>Contrary to popular belief It has roots in a piece of classical Latin literature from 45 BC. </a:t>
            </a:r>
            <a:endParaRPr lang="en-US" sz="1100">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1+#ppt_w/2"/>
                                          </p:val>
                                        </p:tav>
                                        <p:tav tm="100000">
                                          <p:val>
                                            <p:strVal val="#ppt_x"/>
                                          </p:val>
                                        </p:tav>
                                      </p:tavLst>
                                    </p:anim>
                                    <p:anim calcmode="lin" valueType="num">
                                      <p:cBhvr additive="base">
                                        <p:cTn id="16" dur="500" fill="hold"/>
                                        <p:tgtEl>
                                          <p:spTgt spid="8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randombar(horizontal)">
                                      <p:cBhvr>
                                        <p:cTn id="20" dur="500"/>
                                        <p:tgtEl>
                                          <p:spTgt spid="8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randombar(horizontal)">
                                      <p:cBhvr>
                                        <p:cTn id="23" dur="500"/>
                                        <p:tgtEl>
                                          <p:spTgt spid="8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randombar(horizontal)">
                                      <p:cBhvr>
                                        <p:cTn id="26" dur="500"/>
                                        <p:tgtEl>
                                          <p:spTgt spid="8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randombar(horizontal)">
                                      <p:cBhvr>
                                        <p:cTn id="29" dur="500"/>
                                        <p:tgtEl>
                                          <p:spTgt spid="85"/>
                                        </p:tgtEl>
                                      </p:cBhvr>
                                    </p:animEffect>
                                  </p:childTnLst>
                                </p:cTn>
                              </p:par>
                            </p:childTnLst>
                          </p:cTn>
                        </p:par>
                        <p:par>
                          <p:cTn id="30" fill="hold" nodeType="afterGroup">
                            <p:stCondLst>
                              <p:cond delay="2000"/>
                            </p:stCondLst>
                            <p:childTnLst>
                              <p:par>
                                <p:cTn id="31" presetID="53" presetClass="entr" presetSubtype="16"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p:cTn id="33" dur="500" fill="hold"/>
                                        <p:tgtEl>
                                          <p:spTgt spid="88"/>
                                        </p:tgtEl>
                                        <p:attrNameLst>
                                          <p:attrName>ppt_w</p:attrName>
                                        </p:attrNameLst>
                                      </p:cBhvr>
                                      <p:tavLst>
                                        <p:tav tm="0">
                                          <p:val>
                                            <p:fltVal val="0"/>
                                          </p:val>
                                        </p:tav>
                                        <p:tav tm="100000">
                                          <p:val>
                                            <p:strVal val="#ppt_w"/>
                                          </p:val>
                                        </p:tav>
                                      </p:tavLst>
                                    </p:anim>
                                    <p:anim calcmode="lin" valueType="num">
                                      <p:cBhvr>
                                        <p:cTn id="34" dur="500" fill="hold"/>
                                        <p:tgtEl>
                                          <p:spTgt spid="88"/>
                                        </p:tgtEl>
                                        <p:attrNameLst>
                                          <p:attrName>ppt_h</p:attrName>
                                        </p:attrNameLst>
                                      </p:cBhvr>
                                      <p:tavLst>
                                        <p:tav tm="0">
                                          <p:val>
                                            <p:fltVal val="0"/>
                                          </p:val>
                                        </p:tav>
                                        <p:tav tm="100000">
                                          <p:val>
                                            <p:strVal val="#ppt_h"/>
                                          </p:val>
                                        </p:tav>
                                      </p:tavLst>
                                    </p:anim>
                                    <p:animEffect transition="in" filter="fade">
                                      <p:cBhvr>
                                        <p:cTn id="35" dur="500"/>
                                        <p:tgtEl>
                                          <p:spTgt spid="8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p:cTn id="38" dur="500" fill="hold"/>
                                        <p:tgtEl>
                                          <p:spTgt spid="86"/>
                                        </p:tgtEl>
                                        <p:attrNameLst>
                                          <p:attrName>ppt_w</p:attrName>
                                        </p:attrNameLst>
                                      </p:cBhvr>
                                      <p:tavLst>
                                        <p:tav tm="0">
                                          <p:val>
                                            <p:fltVal val="0"/>
                                          </p:val>
                                        </p:tav>
                                        <p:tav tm="100000">
                                          <p:val>
                                            <p:strVal val="#ppt_w"/>
                                          </p:val>
                                        </p:tav>
                                      </p:tavLst>
                                    </p:anim>
                                    <p:anim calcmode="lin" valueType="num">
                                      <p:cBhvr>
                                        <p:cTn id="39" dur="500" fill="hold"/>
                                        <p:tgtEl>
                                          <p:spTgt spid="86"/>
                                        </p:tgtEl>
                                        <p:attrNameLst>
                                          <p:attrName>ppt_h</p:attrName>
                                        </p:attrNameLst>
                                      </p:cBhvr>
                                      <p:tavLst>
                                        <p:tav tm="0">
                                          <p:val>
                                            <p:fltVal val="0"/>
                                          </p:val>
                                        </p:tav>
                                        <p:tav tm="100000">
                                          <p:val>
                                            <p:strVal val="#ppt_h"/>
                                          </p:val>
                                        </p:tav>
                                      </p:tavLst>
                                    </p:anim>
                                    <p:animEffect transition="in" filter="fade">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p:cTn id="48" dur="500" fill="hold"/>
                                        <p:tgtEl>
                                          <p:spTgt spid="87"/>
                                        </p:tgtEl>
                                        <p:attrNameLst>
                                          <p:attrName>ppt_w</p:attrName>
                                        </p:attrNameLst>
                                      </p:cBhvr>
                                      <p:tavLst>
                                        <p:tav tm="0">
                                          <p:val>
                                            <p:fltVal val="0"/>
                                          </p:val>
                                        </p:tav>
                                        <p:tav tm="100000">
                                          <p:val>
                                            <p:strVal val="#ppt_w"/>
                                          </p:val>
                                        </p:tav>
                                      </p:tavLst>
                                    </p:anim>
                                    <p:anim calcmode="lin" valueType="num">
                                      <p:cBhvr>
                                        <p:cTn id="49" dur="500" fill="hold"/>
                                        <p:tgtEl>
                                          <p:spTgt spid="87"/>
                                        </p:tgtEl>
                                        <p:attrNameLst>
                                          <p:attrName>ppt_h</p:attrName>
                                        </p:attrNameLst>
                                      </p:cBhvr>
                                      <p:tavLst>
                                        <p:tav tm="0">
                                          <p:val>
                                            <p:fltVal val="0"/>
                                          </p:val>
                                        </p:tav>
                                        <p:tav tm="100000">
                                          <p:val>
                                            <p:strVal val="#ppt_h"/>
                                          </p:val>
                                        </p:tav>
                                      </p:tavLst>
                                    </p:anim>
                                    <p:animEffect transition="in" filter="fade">
                                      <p:cBhvr>
                                        <p:cTn id="50" dur="500"/>
                                        <p:tgtEl>
                                          <p:spTgt spid="87"/>
                                        </p:tgtEl>
                                      </p:cBhvr>
                                    </p:animEffect>
                                  </p:childTnLst>
                                </p:cTn>
                              </p:par>
                            </p:childTnLst>
                          </p:cTn>
                        </p:par>
                        <p:par>
                          <p:cTn id="51" fill="hold" nodeType="afterGroup">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wipe(left)">
                                      <p:cBhvr>
                                        <p:cTn id="54" dur="750"/>
                                        <p:tgtEl>
                                          <p:spTgt spid="98"/>
                                        </p:tgtEl>
                                      </p:cBhvr>
                                    </p:animEffect>
                                  </p:childTnLst>
                                </p:cTn>
                              </p:par>
                            </p:childTnLst>
                          </p:cTn>
                        </p:par>
                        <p:par>
                          <p:cTn id="55" fill="hold" nodeType="afterGroup">
                            <p:stCondLst>
                              <p:cond delay="3250"/>
                            </p:stCondLst>
                            <p:childTnLst>
                              <p:par>
                                <p:cTn id="56" presetID="10" presetClass="entr" presetSubtype="0" fill="hold" grpId="0" nodeType="afterEffect">
                                  <p:stCondLst>
                                    <p:cond delay="0"/>
                                  </p:stCondLst>
                                  <p:childTnLst>
                                    <p:set>
                                      <p:cBhvr>
                                        <p:cTn id="57" dur="1" fill="hold">
                                          <p:stCondLst>
                                            <p:cond delay="0"/>
                                          </p:stCondLst>
                                        </p:cTn>
                                        <p:tgtEl>
                                          <p:spTgt spid="99">
                                            <p:txEl>
                                              <p:pRg st="0" end="0"/>
                                            </p:txEl>
                                          </p:spTgt>
                                        </p:tgtEl>
                                        <p:attrNameLst>
                                          <p:attrName>style.visibility</p:attrName>
                                        </p:attrNameLst>
                                      </p:cBhvr>
                                      <p:to>
                                        <p:strVal val="visible"/>
                                      </p:to>
                                    </p:set>
                                    <p:animEffect transition="in" filter="fade">
                                      <p:cBhvr>
                                        <p:cTn id="58" dur="500"/>
                                        <p:tgtEl>
                                          <p:spTgt spid="99">
                                            <p:txEl>
                                              <p:pRg st="0" end="0"/>
                                            </p:txEl>
                                          </p:spTgt>
                                        </p:tgtEl>
                                      </p:cBhvr>
                                    </p:animEffect>
                                  </p:childTnLst>
                                </p:cTn>
                              </p:par>
                              <p:par>
                                <p:cTn id="59" presetID="22" presetClass="entr" presetSubtype="8" fill="hold" grpId="0" nodeType="withEffect">
                                  <p:stCondLst>
                                    <p:cond delay="550"/>
                                  </p:stCondLst>
                                  <p:childTnLst>
                                    <p:set>
                                      <p:cBhvr>
                                        <p:cTn id="60" dur="1" fill="hold">
                                          <p:stCondLst>
                                            <p:cond delay="0"/>
                                          </p:stCondLst>
                                        </p:cTn>
                                        <p:tgtEl>
                                          <p:spTgt spid="100"/>
                                        </p:tgtEl>
                                        <p:attrNameLst>
                                          <p:attrName>style.visibility</p:attrName>
                                        </p:attrNameLst>
                                      </p:cBhvr>
                                      <p:to>
                                        <p:strVal val="visible"/>
                                      </p:to>
                                    </p:set>
                                    <p:animEffect transition="in" filter="wipe(left)">
                                      <p:cBhvr>
                                        <p:cTn id="61" dur="750"/>
                                        <p:tgtEl>
                                          <p:spTgt spid="100"/>
                                        </p:tgtEl>
                                      </p:cBhvr>
                                    </p:animEffect>
                                  </p:childTnLst>
                                </p:cTn>
                              </p:par>
                            </p:childTnLst>
                          </p:cTn>
                        </p:par>
                        <p:par>
                          <p:cTn id="62" fill="hold" nodeType="afterGroup">
                            <p:stCondLst>
                              <p:cond delay="4550"/>
                            </p:stCondLst>
                            <p:childTnLst>
                              <p:par>
                                <p:cTn id="63" presetID="10" presetClass="entr" presetSubtype="0" fill="hold" grpId="0" nodeType="afterEffect">
                                  <p:stCondLst>
                                    <p:cond delay="0"/>
                                  </p:stCondLst>
                                  <p:childTnLst>
                                    <p:set>
                                      <p:cBhvr>
                                        <p:cTn id="64" dur="1" fill="hold">
                                          <p:stCondLst>
                                            <p:cond delay="0"/>
                                          </p:stCondLst>
                                        </p:cTn>
                                        <p:tgtEl>
                                          <p:spTgt spid="101">
                                            <p:txEl>
                                              <p:pRg st="0" end="0"/>
                                            </p:txEl>
                                          </p:spTgt>
                                        </p:tgtEl>
                                        <p:attrNameLst>
                                          <p:attrName>style.visibility</p:attrName>
                                        </p:attrNameLst>
                                      </p:cBhvr>
                                      <p:to>
                                        <p:strVal val="visible"/>
                                      </p:to>
                                    </p:set>
                                    <p:animEffect transition="in" filter="fade">
                                      <p:cBhvr>
                                        <p:cTn id="65" dur="500"/>
                                        <p:tgtEl>
                                          <p:spTgt spid="101">
                                            <p:txEl>
                                              <p:pRg st="0" end="0"/>
                                            </p:txEl>
                                          </p:spTgt>
                                        </p:tgtEl>
                                      </p:cBhvr>
                                    </p:animEffect>
                                  </p:childTnLst>
                                </p:cTn>
                              </p:par>
                              <p:par>
                                <p:cTn id="66" presetID="22" presetClass="entr" presetSubtype="8" fill="hold" grpId="0" nodeType="withEffect">
                                  <p:stCondLst>
                                    <p:cond delay="550"/>
                                  </p:stCondLst>
                                  <p:childTnLst>
                                    <p:set>
                                      <p:cBhvr>
                                        <p:cTn id="67" dur="1" fill="hold">
                                          <p:stCondLst>
                                            <p:cond delay="0"/>
                                          </p:stCondLst>
                                        </p:cTn>
                                        <p:tgtEl>
                                          <p:spTgt spid="102"/>
                                        </p:tgtEl>
                                        <p:attrNameLst>
                                          <p:attrName>style.visibility</p:attrName>
                                        </p:attrNameLst>
                                      </p:cBhvr>
                                      <p:to>
                                        <p:strVal val="visible"/>
                                      </p:to>
                                    </p:set>
                                    <p:animEffect transition="in" filter="wipe(left)">
                                      <p:cBhvr>
                                        <p:cTn id="68" dur="750"/>
                                        <p:tgtEl>
                                          <p:spTgt spid="102"/>
                                        </p:tgtEl>
                                      </p:cBhvr>
                                    </p:animEffect>
                                  </p:childTnLst>
                                </p:cTn>
                              </p:par>
                            </p:childTnLst>
                          </p:cTn>
                        </p:par>
                        <p:par>
                          <p:cTn id="69" fill="hold" nodeType="afterGroup">
                            <p:stCondLst>
                              <p:cond delay="5850"/>
                            </p:stCondLst>
                            <p:childTnLst>
                              <p:par>
                                <p:cTn id="70" presetID="10" presetClass="entr" presetSubtype="0" fill="hold" grpId="0" nodeType="afterEffect">
                                  <p:stCondLst>
                                    <p:cond delay="0"/>
                                  </p:stCondLst>
                                  <p:childTnLst>
                                    <p:set>
                                      <p:cBhvr>
                                        <p:cTn id="71" dur="1" fill="hold">
                                          <p:stCondLst>
                                            <p:cond delay="0"/>
                                          </p:stCondLst>
                                        </p:cTn>
                                        <p:tgtEl>
                                          <p:spTgt spid="103">
                                            <p:txEl>
                                              <p:pRg st="0" end="0"/>
                                            </p:txEl>
                                          </p:spTgt>
                                        </p:tgtEl>
                                        <p:attrNameLst>
                                          <p:attrName>style.visibility</p:attrName>
                                        </p:attrNameLst>
                                      </p:cBhvr>
                                      <p:to>
                                        <p:strVal val="visible"/>
                                      </p:to>
                                    </p:set>
                                    <p:animEffect transition="in" filter="fade">
                                      <p:cBhvr>
                                        <p:cTn id="72" dur="500"/>
                                        <p:tgtEl>
                                          <p:spTgt spid="103">
                                            <p:txEl>
                                              <p:pRg st="0" end="0"/>
                                            </p:txEl>
                                          </p:spTgt>
                                        </p:tgtEl>
                                      </p:cBhvr>
                                    </p:animEffect>
                                  </p:childTnLst>
                                </p:cTn>
                              </p:par>
                              <p:par>
                                <p:cTn id="73" presetID="22" presetClass="entr" presetSubtype="8" fill="hold" grpId="0" nodeType="withEffect">
                                  <p:stCondLst>
                                    <p:cond delay="550"/>
                                  </p:stCondLst>
                                  <p:childTnLst>
                                    <p:set>
                                      <p:cBhvr>
                                        <p:cTn id="74" dur="1" fill="hold">
                                          <p:stCondLst>
                                            <p:cond delay="0"/>
                                          </p:stCondLst>
                                        </p:cTn>
                                        <p:tgtEl>
                                          <p:spTgt spid="104"/>
                                        </p:tgtEl>
                                        <p:attrNameLst>
                                          <p:attrName>style.visibility</p:attrName>
                                        </p:attrNameLst>
                                      </p:cBhvr>
                                      <p:to>
                                        <p:strVal val="visible"/>
                                      </p:to>
                                    </p:set>
                                    <p:animEffect transition="in" filter="wipe(left)">
                                      <p:cBhvr>
                                        <p:cTn id="75" dur="750"/>
                                        <p:tgtEl>
                                          <p:spTgt spid="104"/>
                                        </p:tgtEl>
                                      </p:cBhvr>
                                    </p:animEffect>
                                  </p:childTnLst>
                                </p:cTn>
                              </p:par>
                            </p:childTnLst>
                          </p:cTn>
                        </p:par>
                        <p:par>
                          <p:cTn id="76" fill="hold" nodeType="afterGroup">
                            <p:stCondLst>
                              <p:cond delay="7150"/>
                            </p:stCondLst>
                            <p:childTnLst>
                              <p:par>
                                <p:cTn id="77" presetID="10" presetClass="entr" presetSubtype="0" fill="hold" grpId="0" nodeType="afterEffect">
                                  <p:stCondLst>
                                    <p:cond delay="0"/>
                                  </p:stCondLst>
                                  <p:childTnLst>
                                    <p:set>
                                      <p:cBhvr>
                                        <p:cTn id="78" dur="1" fill="hold">
                                          <p:stCondLst>
                                            <p:cond delay="0"/>
                                          </p:stCondLst>
                                        </p:cTn>
                                        <p:tgtEl>
                                          <p:spTgt spid="105">
                                            <p:txEl>
                                              <p:pRg st="0" end="0"/>
                                            </p:txEl>
                                          </p:spTgt>
                                        </p:tgtEl>
                                        <p:attrNameLst>
                                          <p:attrName>style.visibility</p:attrName>
                                        </p:attrNameLst>
                                      </p:cBhvr>
                                      <p:to>
                                        <p:strVal val="visible"/>
                                      </p:to>
                                    </p:set>
                                    <p:animEffect transition="in" filter="fade">
                                      <p:cBhvr>
                                        <p:cTn id="79" dur="500"/>
                                        <p:tgtEl>
                                          <p:spTgt spid="105">
                                            <p:txEl>
                                              <p:pRg st="0" end="0"/>
                                            </p:txEl>
                                          </p:spTgt>
                                        </p:tgtEl>
                                      </p:cBhvr>
                                    </p:animEffect>
                                  </p:childTnLst>
                                </p:cTn>
                              </p:par>
                              <p:par>
                                <p:cTn id="80" presetID="2" presetClass="entr" presetSubtype="4" fill="hold" grpId="0" nodeType="withEffect">
                                  <p:stCondLst>
                                    <p:cond delay="1500"/>
                                  </p:stCondLst>
                                  <p:childTnLst>
                                    <p:set>
                                      <p:cBhvr>
                                        <p:cTn id="81" dur="1" fill="hold">
                                          <p:stCondLst>
                                            <p:cond delay="0"/>
                                          </p:stCondLst>
                                        </p:cTn>
                                        <p:tgtEl>
                                          <p:spTgt spid="106"/>
                                        </p:tgtEl>
                                        <p:attrNameLst>
                                          <p:attrName>style.visibility</p:attrName>
                                        </p:attrNameLst>
                                      </p:cBhvr>
                                      <p:to>
                                        <p:strVal val="visible"/>
                                      </p:to>
                                    </p:set>
                                    <p:anim calcmode="lin" valueType="num">
                                      <p:cBhvr additive="base">
                                        <p:cTn id="82" dur="1000" fill="hold"/>
                                        <p:tgtEl>
                                          <p:spTgt spid="106"/>
                                        </p:tgtEl>
                                        <p:attrNameLst>
                                          <p:attrName>ppt_x</p:attrName>
                                        </p:attrNameLst>
                                      </p:cBhvr>
                                      <p:tavLst>
                                        <p:tav tm="0">
                                          <p:val>
                                            <p:strVal val="#ppt_x"/>
                                          </p:val>
                                        </p:tav>
                                        <p:tav tm="100000">
                                          <p:val>
                                            <p:strVal val="#ppt_x"/>
                                          </p:val>
                                        </p:tav>
                                      </p:tavLst>
                                    </p:anim>
                                    <p:anim calcmode="lin" valueType="num">
                                      <p:cBhvr additive="base">
                                        <p:cTn id="83"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p:bldP spid="82" grpId="0" animBg="1"/>
      <p:bldP spid="83" grpId="0" animBg="1"/>
      <p:bldP spid="84" grpId="0" animBg="1"/>
      <p:bldP spid="85" grpId="0" animBg="1"/>
      <p:bldP spid="86" grpId="0" animBg="1"/>
      <p:bldP spid="87" grpId="0" animBg="1"/>
      <p:bldP spid="98" grpId="0"/>
      <p:bldP spid="99" grpId="0" build="p"/>
      <p:bldP spid="100" grpId="0"/>
      <p:bldP spid="101" grpId="0" build="p"/>
      <p:bldP spid="102" grpId="0"/>
      <p:bldP spid="103" grpId="0" build="p"/>
      <p:bldP spid="104" grpId="0"/>
      <p:bldP spid="105" grpId="0" build="p"/>
      <p:bldP spid="10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p:cNvSpPr txBox="1">
            <a:spLocks noChangeArrowheads="1"/>
          </p:cNvSpPr>
          <p:nvPr/>
        </p:nvSpPr>
        <p:spPr bwMode="auto">
          <a:xfrm>
            <a:off x="2999656" y="116632"/>
            <a:ext cx="2215671" cy="2446824"/>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15300">
                <a:solidFill>
                  <a:srgbClr val="2378C2"/>
                </a:solidFill>
              </a:rPr>
              <a:t>04</a:t>
            </a:r>
            <a:endParaRPr lang="zh-CN" altLang="en-US" sz="15300">
              <a:solidFill>
                <a:srgbClr val="2378C2"/>
              </a:solidFill>
            </a:endParaRPr>
          </a:p>
        </p:txBody>
      </p:sp>
      <p:sp>
        <p:nvSpPr>
          <p:cNvPr id="8" name="文本框 66"/>
          <p:cNvSpPr txBox="1">
            <a:spLocks noChangeArrowheads="1"/>
          </p:cNvSpPr>
          <p:nvPr/>
        </p:nvSpPr>
        <p:spPr bwMode="auto">
          <a:xfrm>
            <a:off x="5056975" y="1367250"/>
            <a:ext cx="464677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800">
                <a:solidFill>
                  <a:schemeClr val="tx1">
                    <a:lumMod val="75000"/>
                    <a:lumOff val="2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800">
              <a:solidFill>
                <a:schemeClr val="tx1">
                  <a:lumMod val="75000"/>
                  <a:lumOff val="25000"/>
                </a:schemeClr>
              </a:solidFill>
            </a:endParaRPr>
          </a:p>
        </p:txBody>
      </p:sp>
      <p:sp>
        <p:nvSpPr>
          <p:cNvPr id="9" name="文本框 8"/>
          <p:cNvSpPr txBox="1">
            <a:spLocks noChangeArrowheads="1"/>
          </p:cNvSpPr>
          <p:nvPr/>
        </p:nvSpPr>
        <p:spPr bwMode="auto">
          <a:xfrm>
            <a:off x="4982891" y="836712"/>
            <a:ext cx="471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65">
                <a:solidFill>
                  <a:srgbClr val="2378C2"/>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200" b="1">
                <a:solidFill>
                  <a:srgbClr val="2378C2"/>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200" b="1">
              <a:solidFill>
                <a:srgbClr val="2378C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 name="矩形 1"/>
          <p:cNvSpPr/>
          <p:nvPr/>
        </p:nvSpPr>
        <p:spPr>
          <a:xfrm>
            <a:off x="0" y="2204864"/>
            <a:ext cx="12192000" cy="4653136"/>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1"/>
                            </p:stCondLst>
                            <p:childTnLst>
                              <p:par>
                                <p:cTn id="8" presetID="26" presetClass="emph" presetSubtype="0" repeatCount="2000" fill="hold" grpId="1"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par>
                          <p:cTn id="11" fill="hold" nodeType="afterGroup">
                            <p:stCondLst>
                              <p:cond delay="501"/>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1"/>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Shape 154"/>
          <p:cNvSpPr/>
          <p:nvPr/>
        </p:nvSpPr>
        <p:spPr>
          <a:xfrm>
            <a:off x="853331" y="1226040"/>
            <a:ext cx="10482549" cy="59271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a:lnSpc>
                <a:spcPct val="100000"/>
              </a:lnSpc>
              <a:defRPr>
                <a:solidFill>
                  <a:srgbClr val="000000"/>
                </a:solidFill>
              </a:defRPr>
            </a:pPr>
            <a:r>
              <a:rPr lang="zh-CN" altLang="en-US" sz="1215" kern="0">
                <a:solidFill>
                  <a:schemeClr val="bg1"/>
                </a:solidFill>
                <a:latin typeface="微软雅黑" panose="020b0503020204020204" pitchFamily="34" charset="-122"/>
                <a:ea typeface="微软雅黑" panose="020b0503020204020204" pitchFamily="34" charset="-122"/>
              </a:rPr>
              <a:t>输入您的内容输入您的内容内容输入您的内容</a:t>
            </a:r>
            <a:r>
              <a:rPr lang="en-US" altLang="zh-CN" sz="1215" kern="0">
                <a:solidFill>
                  <a:schemeClr val="bg1"/>
                </a:solidFill>
                <a:latin typeface="微软雅黑" panose="020b0503020204020204" pitchFamily="34" charset="-122"/>
                <a:ea typeface="微软雅黑" panose="020b0503020204020204" pitchFamily="34" charset="-122"/>
              </a:rPr>
              <a:t>.</a:t>
            </a:r>
            <a:r>
              <a:rPr lang="zh-CN" altLang="en-US" sz="1215" kern="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点击输入您需要的文字内容，点击输入您需要的文字内容。点击输入您需要的文字内容，点击输入您需要的文字内容。</a:t>
            </a:r>
            <a:endParaRPr sz="1215" kern="0">
              <a:solidFill>
                <a:schemeClr val="bg1"/>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331" y="1897819"/>
            <a:ext cx="10311795" cy="4300213"/>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9"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 presetClass="entr" presetSubtype="8" fill="hold" grpId="0" nodeType="afterEffect">
                                  <p:stCondLst>
                                    <p:cond delay="200"/>
                                  </p:stCondLst>
                                  <p:childTnLst>
                                    <p:set>
                                      <p:cBhvr>
                                        <p:cTn id="14" dur="indefinite" fill="hold"/>
                                        <p:tgtEl>
                                          <p:spTgt spid="6"/>
                                        </p:tgtEl>
                                        <p:attrNameLst>
                                          <p:attrName>style.visibility</p:attrName>
                                        </p:attrNameLst>
                                      </p:cBhvr>
                                      <p:to>
                                        <p:strVal val="visible"/>
                                      </p:to>
                                    </p:set>
                                    <p:anim calcmode="lin" valueType="num">
                                      <p:cBhvr>
                                        <p:cTn id="15" dur="700" fill="hold"/>
                                        <p:tgtEl>
                                          <p:spTgt spid="6"/>
                                        </p:tgtEl>
                                        <p:attrNameLst>
                                          <p:attrName>ppt_x</p:attrName>
                                        </p:attrNameLst>
                                      </p:cBhvr>
                                      <p:tavLst>
                                        <p:tav tm="0">
                                          <p:val>
                                            <p:strVal val="0-#ppt_w/2"/>
                                          </p:val>
                                        </p:tav>
                                        <p:tav tm="100000">
                                          <p:val>
                                            <p:strVal val="#ppt_x"/>
                                          </p:val>
                                        </p:tav>
                                      </p:tavLst>
                                    </p:anim>
                                    <p:anim calcmode="lin" valueType="num">
                                      <p:cBhvr>
                                        <p:cTn id="16" dur="700" fill="hold"/>
                                        <p:tgtEl>
                                          <p:spTgt spid="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indefinite"/>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8" grpId="0" animBg="1"/>
      <p:bldP spid="9"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8" name="椭圆 87"/>
          <p:cNvSpPr/>
          <p:nvPr/>
        </p:nvSpPr>
        <p:spPr>
          <a:xfrm>
            <a:off x="2831033" y="1770048"/>
            <a:ext cx="916355" cy="916355"/>
          </a:xfrm>
          <a:prstGeom prst="ellipse">
            <a:avLst/>
          </a:prstGeom>
          <a:solidFill>
            <a:srgbClr val="55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9" name="椭圆 88"/>
          <p:cNvSpPr/>
          <p:nvPr/>
        </p:nvSpPr>
        <p:spPr>
          <a:xfrm>
            <a:off x="2831033" y="5255469"/>
            <a:ext cx="916355" cy="916355"/>
          </a:xfrm>
          <a:prstGeom prst="ellipse">
            <a:avLst/>
          </a:prstGeom>
          <a:solidFill>
            <a:srgbClr val="55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0" name="椭圆 89"/>
          <p:cNvSpPr/>
          <p:nvPr/>
        </p:nvSpPr>
        <p:spPr>
          <a:xfrm>
            <a:off x="4573744" y="3512759"/>
            <a:ext cx="916355" cy="916355"/>
          </a:xfrm>
          <a:prstGeom prst="ellipse">
            <a:avLst/>
          </a:prstGeom>
          <a:solidFill>
            <a:srgbClr val="55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1" name="椭圆 90"/>
          <p:cNvSpPr/>
          <p:nvPr/>
        </p:nvSpPr>
        <p:spPr>
          <a:xfrm>
            <a:off x="1088323" y="3512759"/>
            <a:ext cx="916355" cy="916355"/>
          </a:xfrm>
          <a:prstGeom prst="ellipse">
            <a:avLst/>
          </a:prstGeom>
          <a:solidFill>
            <a:srgbClr val="55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2" name="椭圆 91"/>
          <p:cNvSpPr/>
          <p:nvPr/>
        </p:nvSpPr>
        <p:spPr>
          <a:xfrm rot="2700000">
            <a:off x="4068381" y="2280476"/>
            <a:ext cx="916355" cy="916355"/>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3" name="椭圆 92"/>
          <p:cNvSpPr/>
          <p:nvPr/>
        </p:nvSpPr>
        <p:spPr>
          <a:xfrm rot="2700000">
            <a:off x="1603816" y="4745041"/>
            <a:ext cx="916355" cy="916355"/>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4" name="椭圆 93"/>
          <p:cNvSpPr/>
          <p:nvPr/>
        </p:nvSpPr>
        <p:spPr>
          <a:xfrm rot="-2700000">
            <a:off x="4068381" y="4745041"/>
            <a:ext cx="916355" cy="916355"/>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5" name="椭圆 94"/>
          <p:cNvSpPr/>
          <p:nvPr/>
        </p:nvSpPr>
        <p:spPr>
          <a:xfrm rot="-2700000">
            <a:off x="1603816" y="2280476"/>
            <a:ext cx="916355" cy="916355"/>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a:solidFill>
                  <a:schemeClr val="bg1"/>
                </a:solidFill>
                <a:latin typeface="微软雅黑" panose="020b0503020204020204" pitchFamily="34" charset="-122"/>
                <a:ea typeface="微软雅黑" panose="020b0503020204020204" pitchFamily="34" charset="-122"/>
              </a:rPr>
              <a:t>子产品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6" name="等腰三角形 95"/>
          <p:cNvSpPr/>
          <p:nvPr/>
        </p:nvSpPr>
        <p:spPr>
          <a:xfrm>
            <a:off x="3186085" y="2722176"/>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97" name="等腰三角形 96"/>
          <p:cNvSpPr/>
          <p:nvPr/>
        </p:nvSpPr>
        <p:spPr>
          <a:xfrm flipV="1">
            <a:off x="3186085" y="5013957"/>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98" name="等腰三角形 97"/>
          <p:cNvSpPr/>
          <p:nvPr/>
        </p:nvSpPr>
        <p:spPr>
          <a:xfrm rot="5400000">
            <a:off x="4331976" y="3868067"/>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99" name="等腰三角形 98"/>
          <p:cNvSpPr/>
          <p:nvPr/>
        </p:nvSpPr>
        <p:spPr>
          <a:xfrm rot="5400000" flipV="1">
            <a:off x="2040195" y="3868067"/>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0" name="等腰三角形 99"/>
          <p:cNvSpPr/>
          <p:nvPr/>
        </p:nvSpPr>
        <p:spPr>
          <a:xfrm rot="2700000">
            <a:off x="3996351" y="3057800"/>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1" name="等腰三角形 100"/>
          <p:cNvSpPr/>
          <p:nvPr/>
        </p:nvSpPr>
        <p:spPr>
          <a:xfrm rot="2700000" flipV="1">
            <a:off x="2375817" y="4678333"/>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2" name="等腰三角形 101"/>
          <p:cNvSpPr/>
          <p:nvPr/>
        </p:nvSpPr>
        <p:spPr>
          <a:xfrm rot="8100000">
            <a:off x="3996351" y="4678333"/>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3" name="等腰三角形 102"/>
          <p:cNvSpPr/>
          <p:nvPr/>
        </p:nvSpPr>
        <p:spPr>
          <a:xfrm rot="8100000" flipV="1">
            <a:off x="2375817" y="3057800"/>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4" name="椭圆 103"/>
          <p:cNvSpPr/>
          <p:nvPr/>
        </p:nvSpPr>
        <p:spPr>
          <a:xfrm>
            <a:off x="2298435" y="2980160"/>
            <a:ext cx="1981552" cy="1981552"/>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5" name="TextBox 32"/>
          <p:cNvSpPr txBox="1"/>
          <p:nvPr/>
        </p:nvSpPr>
        <p:spPr>
          <a:xfrm>
            <a:off x="2700741" y="3396421"/>
            <a:ext cx="1176939" cy="114890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3735" b="1">
                <a:solidFill>
                  <a:schemeClr val="bg1"/>
                </a:solidFill>
              </a:rPr>
              <a:t>核心产品</a:t>
            </a:r>
            <a:endParaRPr lang="en-US" altLang="zh-CN" sz="3735" b="1">
              <a:solidFill>
                <a:schemeClr val="bg1"/>
              </a:solidFill>
            </a:endParaRPr>
          </a:p>
        </p:txBody>
      </p:sp>
      <p:sp>
        <p:nvSpPr>
          <p:cNvPr id="106" name="圆角矩形 105"/>
          <p:cNvSpPr/>
          <p:nvPr/>
        </p:nvSpPr>
        <p:spPr>
          <a:xfrm>
            <a:off x="6556141" y="2085055"/>
            <a:ext cx="4583532" cy="115212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7" name="圆角矩形 106"/>
          <p:cNvSpPr/>
          <p:nvPr/>
        </p:nvSpPr>
        <p:spPr>
          <a:xfrm>
            <a:off x="6556141" y="3477373"/>
            <a:ext cx="4583532" cy="115212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8" name="圆角矩形 107"/>
          <p:cNvSpPr/>
          <p:nvPr/>
        </p:nvSpPr>
        <p:spPr>
          <a:xfrm>
            <a:off x="6556141" y="4869693"/>
            <a:ext cx="4583532" cy="115212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109" name="组合 108"/>
          <p:cNvGrpSpPr/>
          <p:nvPr/>
        </p:nvGrpSpPr>
        <p:grpSpPr>
          <a:xfrm>
            <a:off x="6323594" y="2427087"/>
            <a:ext cx="468061" cy="468061"/>
            <a:chOff x="3683368" y="2342383"/>
            <a:chExt cx="351046" cy="351046"/>
          </a:xfrm>
        </p:grpSpPr>
        <p:sp>
          <p:nvSpPr>
            <p:cNvPr id="110" name="椭圆 109"/>
            <p:cNvSpPr/>
            <p:nvPr/>
          </p:nvSpPr>
          <p:spPr>
            <a:xfrm>
              <a:off x="3683368" y="2342383"/>
              <a:ext cx="351046" cy="351046"/>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1" name="TextBox 70"/>
            <p:cNvSpPr txBox="1"/>
            <p:nvPr/>
          </p:nvSpPr>
          <p:spPr>
            <a:xfrm>
              <a:off x="3786883" y="2348629"/>
              <a:ext cx="144016" cy="338507"/>
            </a:xfrm>
            <a:prstGeom prst="rect">
              <a:avLst/>
            </a:prstGeom>
            <a:noFill/>
          </p:spPr>
          <p:txBody>
            <a:bodyPr wrap="square" lIns="0" tIns="0" rIns="0" bIns="0" rtlCol="0">
              <a:spAutoFit/>
            </a:bodyPr>
            <a:lstStyle/>
            <a:p>
              <a:pPr algn="ctr"/>
              <a:r>
                <a:rPr lang="en-US" altLang="zh-CN" sz="2935" b="1">
                  <a:solidFill>
                    <a:schemeClr val="bg1"/>
                  </a:solidFill>
                  <a:latin typeface="微软雅黑" panose="020b0503020204020204" pitchFamily="34" charset="-122"/>
                  <a:ea typeface="微软雅黑" panose="020b0503020204020204" pitchFamily="34" charset="-122"/>
                </a:rPr>
                <a:t>1</a:t>
              </a:r>
              <a:endParaRPr lang="zh-CN" altLang="en-US" sz="2935" b="1">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6323594" y="3819406"/>
            <a:ext cx="468061" cy="468061"/>
            <a:chOff x="3683368" y="2342383"/>
            <a:chExt cx="351046" cy="351046"/>
          </a:xfrm>
        </p:grpSpPr>
        <p:sp>
          <p:nvSpPr>
            <p:cNvPr id="113" name="椭圆 112"/>
            <p:cNvSpPr/>
            <p:nvPr/>
          </p:nvSpPr>
          <p:spPr>
            <a:xfrm>
              <a:off x="3683368" y="2342383"/>
              <a:ext cx="351046" cy="351046"/>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TextBox 73"/>
            <p:cNvSpPr txBox="1"/>
            <p:nvPr/>
          </p:nvSpPr>
          <p:spPr>
            <a:xfrm>
              <a:off x="3786883" y="2348629"/>
              <a:ext cx="144016" cy="338507"/>
            </a:xfrm>
            <a:prstGeom prst="rect">
              <a:avLst/>
            </a:prstGeom>
            <a:noFill/>
          </p:spPr>
          <p:txBody>
            <a:bodyPr wrap="square" lIns="0" tIns="0" rIns="0" bIns="0" rtlCol="0">
              <a:spAutoFit/>
            </a:bodyPr>
            <a:lstStyle/>
            <a:p>
              <a:pPr algn="ctr"/>
              <a:r>
                <a:rPr lang="en-US" altLang="zh-CN" sz="2935" b="1">
                  <a:solidFill>
                    <a:schemeClr val="bg1"/>
                  </a:solidFill>
                  <a:latin typeface="微软雅黑" panose="020b0503020204020204" pitchFamily="34" charset="-122"/>
                  <a:ea typeface="微软雅黑" panose="020b0503020204020204" pitchFamily="34" charset="-122"/>
                </a:rPr>
                <a:t>2</a:t>
              </a:r>
              <a:endParaRPr lang="zh-CN" altLang="en-US" sz="2935" b="1">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6323594" y="5211726"/>
            <a:ext cx="468061" cy="468061"/>
            <a:chOff x="3683368" y="2342383"/>
            <a:chExt cx="351046" cy="351046"/>
          </a:xfrm>
        </p:grpSpPr>
        <p:sp>
          <p:nvSpPr>
            <p:cNvPr id="116" name="椭圆 115"/>
            <p:cNvSpPr/>
            <p:nvPr/>
          </p:nvSpPr>
          <p:spPr>
            <a:xfrm>
              <a:off x="3683368" y="2342383"/>
              <a:ext cx="351046" cy="351046"/>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7" name="TextBox 76"/>
            <p:cNvSpPr txBox="1"/>
            <p:nvPr/>
          </p:nvSpPr>
          <p:spPr>
            <a:xfrm>
              <a:off x="3786883" y="2348629"/>
              <a:ext cx="144016" cy="338507"/>
            </a:xfrm>
            <a:prstGeom prst="rect">
              <a:avLst/>
            </a:prstGeom>
            <a:noFill/>
          </p:spPr>
          <p:txBody>
            <a:bodyPr wrap="square" lIns="0" tIns="0" rIns="0" bIns="0" rtlCol="0">
              <a:spAutoFit/>
            </a:bodyPr>
            <a:lstStyle/>
            <a:p>
              <a:pPr algn="ctr"/>
              <a:r>
                <a:rPr lang="en-US" altLang="zh-CN" sz="2935" b="1">
                  <a:solidFill>
                    <a:schemeClr val="bg1"/>
                  </a:solidFill>
                  <a:latin typeface="微软雅黑" panose="020b0503020204020204" pitchFamily="34" charset="-122"/>
                  <a:ea typeface="微软雅黑" panose="020b0503020204020204" pitchFamily="34" charset="-122"/>
                </a:rPr>
                <a:t>3</a:t>
              </a:r>
              <a:endParaRPr lang="zh-CN" altLang="en-US" sz="2935" b="1">
                <a:solidFill>
                  <a:schemeClr val="bg1"/>
                </a:solidFill>
                <a:latin typeface="微软雅黑" panose="020b0503020204020204" pitchFamily="34" charset="-122"/>
                <a:ea typeface="微软雅黑" panose="020b0503020204020204" pitchFamily="34" charset="-122"/>
              </a:endParaRPr>
            </a:p>
          </p:txBody>
        </p:sp>
      </p:grpSp>
      <p:sp>
        <p:nvSpPr>
          <p:cNvPr id="118" name="TextBox 77"/>
          <p:cNvSpPr txBox="1"/>
          <p:nvPr/>
        </p:nvSpPr>
        <p:spPr>
          <a:xfrm>
            <a:off x="6943069" y="2327696"/>
            <a:ext cx="3922463" cy="61536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b="1">
                <a:solidFill>
                  <a:schemeClr val="bg1"/>
                </a:solidFill>
              </a:rPr>
              <a:t>产品说明一</a:t>
            </a:r>
            <a:r>
              <a:rPr lang="en-US" altLang="zh-CN" sz="1335">
                <a:solidFill>
                  <a:schemeClr val="bg1"/>
                </a:solidFill>
              </a:rPr>
              <a:t>……</a:t>
            </a:r>
            <a:r>
              <a:rPr lang="zh-CN" altLang="en-US" sz="1335">
                <a:solidFill>
                  <a:schemeClr val="bg1"/>
                </a:solidFill>
              </a:rPr>
              <a:t>点击输入本栏的具体文字，简明扼要的说明分项内容，此为概念图解，请根据您的具体内容酌情修改</a:t>
            </a:r>
            <a:endParaRPr lang="en-US" altLang="zh-CN" sz="1335">
              <a:solidFill>
                <a:schemeClr val="bg1"/>
              </a:solidFill>
            </a:endParaRPr>
          </a:p>
        </p:txBody>
      </p:sp>
      <p:sp>
        <p:nvSpPr>
          <p:cNvPr id="119" name="TextBox 78"/>
          <p:cNvSpPr txBox="1"/>
          <p:nvPr/>
        </p:nvSpPr>
        <p:spPr>
          <a:xfrm>
            <a:off x="6943069" y="3720014"/>
            <a:ext cx="3922463" cy="61536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b="1">
                <a:solidFill>
                  <a:schemeClr val="bg1"/>
                </a:solidFill>
              </a:rPr>
              <a:t>产品说明二</a:t>
            </a:r>
            <a:r>
              <a:rPr lang="en-US" altLang="zh-CN" sz="1335">
                <a:solidFill>
                  <a:schemeClr val="bg1"/>
                </a:solidFill>
              </a:rPr>
              <a:t>……</a:t>
            </a:r>
            <a:r>
              <a:rPr lang="zh-CN" altLang="en-US" sz="1335">
                <a:solidFill>
                  <a:schemeClr val="bg1"/>
                </a:solidFill>
              </a:rPr>
              <a:t>点击输入本栏的具体文字，简明扼要的说明分项内容，此为概念图解，请根据您的具体内容酌情修改</a:t>
            </a:r>
            <a:endParaRPr lang="en-US" altLang="zh-CN" sz="1335">
              <a:solidFill>
                <a:schemeClr val="bg1"/>
              </a:solidFill>
            </a:endParaRPr>
          </a:p>
        </p:txBody>
      </p:sp>
      <p:sp>
        <p:nvSpPr>
          <p:cNvPr id="120" name="TextBox 79"/>
          <p:cNvSpPr txBox="1"/>
          <p:nvPr/>
        </p:nvSpPr>
        <p:spPr>
          <a:xfrm>
            <a:off x="6943069" y="5112334"/>
            <a:ext cx="3922463" cy="61536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b="1">
                <a:solidFill>
                  <a:schemeClr val="bg1"/>
                </a:solidFill>
              </a:rPr>
              <a:t>产品说明三</a:t>
            </a:r>
            <a:r>
              <a:rPr lang="en-US" altLang="zh-CN" sz="1335">
                <a:solidFill>
                  <a:schemeClr val="bg1"/>
                </a:solidFill>
              </a:rPr>
              <a:t>……</a:t>
            </a:r>
            <a:r>
              <a:rPr lang="zh-CN" altLang="en-US" sz="1335">
                <a:solidFill>
                  <a:schemeClr val="bg1"/>
                </a:solidFill>
              </a:rPr>
              <a:t>点击输入本栏的具体文字，简明扼要的说明分项内容，此为概念图解，请根据您的具体内容酌情修改</a:t>
            </a:r>
            <a:endParaRPr lang="en-US" altLang="zh-CN" sz="1335">
              <a:solidFill>
                <a:schemeClr val="bg1"/>
              </a:solidFill>
            </a:endParaRPr>
          </a:p>
        </p:txBody>
      </p:sp>
      <p:sp>
        <p:nvSpPr>
          <p:cNvPr id="37"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38"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Effect transition="in" filter="fade">
                                      <p:cBhvr>
                                        <p:cTn id="17" dur="500"/>
                                        <p:tgtEl>
                                          <p:spTgt spid="10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p:cTn id="20" dur="500" fill="hold"/>
                                        <p:tgtEl>
                                          <p:spTgt spid="104"/>
                                        </p:tgtEl>
                                        <p:attrNameLst>
                                          <p:attrName>ppt_w</p:attrName>
                                        </p:attrNameLst>
                                      </p:cBhvr>
                                      <p:tavLst>
                                        <p:tav tm="0">
                                          <p:val>
                                            <p:fltVal val="0"/>
                                          </p:val>
                                        </p:tav>
                                        <p:tav tm="100000">
                                          <p:val>
                                            <p:strVal val="#ppt_w"/>
                                          </p:val>
                                        </p:tav>
                                      </p:tavLst>
                                    </p:anim>
                                    <p:anim calcmode="lin" valueType="num">
                                      <p:cBhvr>
                                        <p:cTn id="21" dur="500" fill="hold"/>
                                        <p:tgtEl>
                                          <p:spTgt spid="104"/>
                                        </p:tgtEl>
                                        <p:attrNameLst>
                                          <p:attrName>ppt_h</p:attrName>
                                        </p:attrNameLst>
                                      </p:cBhvr>
                                      <p:tavLst>
                                        <p:tav tm="0">
                                          <p:val>
                                            <p:fltVal val="0"/>
                                          </p:val>
                                        </p:tav>
                                        <p:tav tm="100000">
                                          <p:val>
                                            <p:strVal val="#ppt_h"/>
                                          </p:val>
                                        </p:tav>
                                      </p:tavLst>
                                    </p:anim>
                                    <p:animEffect transition="in" filter="fade">
                                      <p:cBhvr>
                                        <p:cTn id="22" dur="500"/>
                                        <p:tgtEl>
                                          <p:spTgt spid="104"/>
                                        </p:tgtEl>
                                      </p:cBhvr>
                                    </p:animEffec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par>
                                <p:cTn id="26" presetID="64" presetClass="path" presetSubtype="0" accel="50000" decel="50000" fill="hold" grpId="1" nodeType="withEffect">
                                  <p:stCondLst>
                                    <p:cond delay="0"/>
                                  </p:stCondLst>
                                  <p:childTnLst>
                                    <p:animMotion origin="layout" path="M -1.66667E-06 0.12453 L -1.66667E-06 4.44444E-06" pathEditMode="relative" rAng="0" ptsTypes="AA">
                                      <p:cBhvr>
                                        <p:cTn id="27" dur="500" fill="hold"/>
                                        <p:tgtEl>
                                          <p:spTgt spid="96"/>
                                        </p:tgtEl>
                                        <p:attrNameLst>
                                          <p:attrName>ppt_x</p:attrName>
                                          <p:attrName>ppt_y</p:attrName>
                                        </p:attrNameLst>
                                      </p:cBhvr>
                                      <p:rCtr x="0" y="-6227"/>
                                    </p:animMotion>
                                  </p:childTnLst>
                                </p:cTn>
                              </p:par>
                              <p:par>
                                <p:cTn id="28" presetID="1" presetClass="entr" presetSubtype="0" fill="hold" grpId="0" nodeType="withEffect">
                                  <p:stCondLst>
                                    <p:cond delay="200"/>
                                  </p:stCondLst>
                                  <p:childTnLst>
                                    <p:set>
                                      <p:cBhvr>
                                        <p:cTn id="29" dur="1" fill="hold">
                                          <p:stCondLst>
                                            <p:cond delay="0"/>
                                          </p:stCondLst>
                                        </p:cTn>
                                        <p:tgtEl>
                                          <p:spTgt spid="100"/>
                                        </p:tgtEl>
                                        <p:attrNameLst>
                                          <p:attrName>style.visibility</p:attrName>
                                        </p:attrNameLst>
                                      </p:cBhvr>
                                      <p:to>
                                        <p:strVal val="visible"/>
                                      </p:to>
                                    </p:set>
                                  </p:childTnLst>
                                </p:cTn>
                              </p:par>
                              <p:par>
                                <p:cTn id="30" presetID="64" presetClass="path" presetSubtype="0" accel="50000" decel="50000" fill="hold" grpId="1" nodeType="withEffect">
                                  <p:stCondLst>
                                    <p:cond delay="200"/>
                                  </p:stCondLst>
                                  <p:childTnLst>
                                    <p:animMotion origin="layout" path="M -0.04974 0.08889 L 2.08333E-06 3.7037E-07" pathEditMode="relative" rAng="0" ptsTypes="AA">
                                      <p:cBhvr>
                                        <p:cTn id="31" dur="500" fill="hold"/>
                                        <p:tgtEl>
                                          <p:spTgt spid="100"/>
                                        </p:tgtEl>
                                        <p:attrNameLst>
                                          <p:attrName>ppt_x</p:attrName>
                                          <p:attrName>ppt_y</p:attrName>
                                        </p:attrNameLst>
                                      </p:cBhvr>
                                      <p:rCtr x="2487" y="-4444"/>
                                    </p:animMotion>
                                  </p:childTnLst>
                                </p:cTn>
                              </p:par>
                              <p:par>
                                <p:cTn id="32" presetID="1" presetClass="entr" presetSubtype="0" fill="hold" grpId="0" nodeType="withEffect">
                                  <p:stCondLst>
                                    <p:cond delay="400"/>
                                  </p:stCondLst>
                                  <p:childTnLst>
                                    <p:set>
                                      <p:cBhvr>
                                        <p:cTn id="33" dur="1" fill="hold">
                                          <p:stCondLst>
                                            <p:cond delay="0"/>
                                          </p:stCondLst>
                                        </p:cTn>
                                        <p:tgtEl>
                                          <p:spTgt spid="98"/>
                                        </p:tgtEl>
                                        <p:attrNameLst>
                                          <p:attrName>style.visibility</p:attrName>
                                        </p:attrNameLst>
                                      </p:cBhvr>
                                      <p:to>
                                        <p:strVal val="visible"/>
                                      </p:to>
                                    </p:set>
                                  </p:childTnLst>
                                </p:cTn>
                              </p:par>
                              <p:par>
                                <p:cTn id="34" presetID="64" presetClass="path" presetSubtype="0" accel="50000" decel="50000" fill="hold" grpId="1" nodeType="withEffect">
                                  <p:stCondLst>
                                    <p:cond delay="400"/>
                                  </p:stCondLst>
                                  <p:childTnLst>
                                    <p:animMotion origin="layout" path="M -0.0707 -0.00047 L -2.08333E-06 4.81481E-06" pathEditMode="relative" rAng="0" ptsTypes="AA">
                                      <p:cBhvr>
                                        <p:cTn id="35" dur="500" fill="hold"/>
                                        <p:tgtEl>
                                          <p:spTgt spid="98"/>
                                        </p:tgtEl>
                                        <p:attrNameLst>
                                          <p:attrName>ppt_x</p:attrName>
                                          <p:attrName>ppt_y</p:attrName>
                                        </p:attrNameLst>
                                      </p:cBhvr>
                                      <p:rCtr x="3529" y="23"/>
                                    </p:animMotion>
                                  </p:childTnLst>
                                </p:cTn>
                              </p:par>
                              <p:par>
                                <p:cTn id="36" presetID="1" presetClass="entr" presetSubtype="0" fill="hold" grpId="0" nodeType="withEffect">
                                  <p:stCondLst>
                                    <p:cond delay="600"/>
                                  </p:stCondLst>
                                  <p:childTnLst>
                                    <p:set>
                                      <p:cBhvr>
                                        <p:cTn id="37" dur="1" fill="hold">
                                          <p:stCondLst>
                                            <p:cond delay="0"/>
                                          </p:stCondLst>
                                        </p:cTn>
                                        <p:tgtEl>
                                          <p:spTgt spid="102"/>
                                        </p:tgtEl>
                                        <p:attrNameLst>
                                          <p:attrName>style.visibility</p:attrName>
                                        </p:attrNameLst>
                                      </p:cBhvr>
                                      <p:to>
                                        <p:strVal val="visible"/>
                                      </p:to>
                                    </p:set>
                                  </p:childTnLst>
                                </p:cTn>
                              </p:par>
                              <p:par>
                                <p:cTn id="38" presetID="64" presetClass="path" presetSubtype="0" accel="50000" decel="50000" fill="hold" grpId="1" nodeType="withEffect">
                                  <p:stCondLst>
                                    <p:cond delay="600"/>
                                  </p:stCondLst>
                                  <p:childTnLst>
                                    <p:animMotion origin="layout" path="M -0.04974 -0.08912 L 2.08333E-06 -2.22222E-06" pathEditMode="relative" rAng="0" ptsTypes="AA">
                                      <p:cBhvr>
                                        <p:cTn id="39" dur="500" fill="hold"/>
                                        <p:tgtEl>
                                          <p:spTgt spid="102"/>
                                        </p:tgtEl>
                                        <p:attrNameLst>
                                          <p:attrName>ppt_x</p:attrName>
                                          <p:attrName>ppt_y</p:attrName>
                                        </p:attrNameLst>
                                      </p:cBhvr>
                                      <p:rCtr x="2487" y="4444"/>
                                    </p:animMotion>
                                  </p:childTnLst>
                                </p:cTn>
                              </p:par>
                              <p:par>
                                <p:cTn id="40" presetID="1" presetClass="entr" presetSubtype="0" fill="hold" grpId="0" nodeType="withEffect">
                                  <p:stCondLst>
                                    <p:cond delay="800"/>
                                  </p:stCondLst>
                                  <p:childTnLst>
                                    <p:set>
                                      <p:cBhvr>
                                        <p:cTn id="41" dur="1" fill="hold">
                                          <p:stCondLst>
                                            <p:cond delay="0"/>
                                          </p:stCondLst>
                                        </p:cTn>
                                        <p:tgtEl>
                                          <p:spTgt spid="97"/>
                                        </p:tgtEl>
                                        <p:attrNameLst>
                                          <p:attrName>style.visibility</p:attrName>
                                        </p:attrNameLst>
                                      </p:cBhvr>
                                      <p:to>
                                        <p:strVal val="visible"/>
                                      </p:to>
                                    </p:set>
                                  </p:childTnLst>
                                </p:cTn>
                              </p:par>
                              <p:par>
                                <p:cTn id="42" presetID="64" presetClass="path" presetSubtype="0" accel="50000" decel="50000" fill="hold" grpId="1" nodeType="withEffect">
                                  <p:stCondLst>
                                    <p:cond delay="800"/>
                                  </p:stCondLst>
                                  <p:childTnLst>
                                    <p:animMotion origin="layout" path="M -0.00039 -0.12546 L -1.66667E-06 -4.81481E-06" pathEditMode="relative" rAng="0" ptsTypes="AA">
                                      <p:cBhvr>
                                        <p:cTn id="43" dur="500" fill="hold"/>
                                        <p:tgtEl>
                                          <p:spTgt spid="97"/>
                                        </p:tgtEl>
                                        <p:attrNameLst>
                                          <p:attrName>ppt_x</p:attrName>
                                          <p:attrName>ppt_y</p:attrName>
                                        </p:attrNameLst>
                                      </p:cBhvr>
                                      <p:rCtr x="13" y="6273"/>
                                    </p:animMotion>
                                  </p:childTnLst>
                                </p:cTn>
                              </p:par>
                              <p:par>
                                <p:cTn id="44" presetID="1" presetClass="entr" presetSubtype="0" fill="hold" grpId="0" nodeType="withEffect">
                                  <p:stCondLst>
                                    <p:cond delay="1000"/>
                                  </p:stCondLst>
                                  <p:childTnLst>
                                    <p:set>
                                      <p:cBhvr>
                                        <p:cTn id="45" dur="1" fill="hold">
                                          <p:stCondLst>
                                            <p:cond delay="0"/>
                                          </p:stCondLst>
                                        </p:cTn>
                                        <p:tgtEl>
                                          <p:spTgt spid="101"/>
                                        </p:tgtEl>
                                        <p:attrNameLst>
                                          <p:attrName>style.visibility</p:attrName>
                                        </p:attrNameLst>
                                      </p:cBhvr>
                                      <p:to>
                                        <p:strVal val="visible"/>
                                      </p:to>
                                    </p:set>
                                  </p:childTnLst>
                                </p:cTn>
                              </p:par>
                              <p:par>
                                <p:cTn id="46" presetID="64" presetClass="path" presetSubtype="0" accel="50000" decel="50000" fill="hold" grpId="1" nodeType="withEffect">
                                  <p:stCondLst>
                                    <p:cond delay="1000"/>
                                  </p:stCondLst>
                                  <p:childTnLst>
                                    <p:animMotion origin="layout" path="M 0.04947 -0.08912 L 4.79167E-06 -2.22222E-06" pathEditMode="relative" rAng="0" ptsTypes="AA">
                                      <p:cBhvr>
                                        <p:cTn id="47" dur="500" fill="hold"/>
                                        <p:tgtEl>
                                          <p:spTgt spid="101"/>
                                        </p:tgtEl>
                                        <p:attrNameLst>
                                          <p:attrName>ppt_x</p:attrName>
                                          <p:attrName>ppt_y</p:attrName>
                                        </p:attrNameLst>
                                      </p:cBhvr>
                                      <p:rCtr x="-2474" y="4444"/>
                                    </p:animMotion>
                                  </p:childTnLst>
                                </p:cTn>
                              </p:par>
                              <p:par>
                                <p:cTn id="48" presetID="1" presetClass="entr" presetSubtype="0" fill="hold" grpId="0" nodeType="withEffect">
                                  <p:stCondLst>
                                    <p:cond delay="1200"/>
                                  </p:stCondLst>
                                  <p:childTnLst>
                                    <p:set>
                                      <p:cBhvr>
                                        <p:cTn id="49" dur="1" fill="hold">
                                          <p:stCondLst>
                                            <p:cond delay="0"/>
                                          </p:stCondLst>
                                        </p:cTn>
                                        <p:tgtEl>
                                          <p:spTgt spid="99"/>
                                        </p:tgtEl>
                                        <p:attrNameLst>
                                          <p:attrName>style.visibility</p:attrName>
                                        </p:attrNameLst>
                                      </p:cBhvr>
                                      <p:to>
                                        <p:strVal val="visible"/>
                                      </p:to>
                                    </p:set>
                                  </p:childTnLst>
                                </p:cTn>
                              </p:par>
                              <p:par>
                                <p:cTn id="50" presetID="64" presetClass="path" presetSubtype="0" accel="50000" decel="50000" fill="hold" grpId="1" nodeType="withEffect">
                                  <p:stCondLst>
                                    <p:cond delay="1200"/>
                                  </p:stCondLst>
                                  <p:childTnLst>
                                    <p:animMotion origin="layout" path="M 0.07031 -0.00024 L -1.25E-06 4.81481E-06" pathEditMode="relative" rAng="0" ptsTypes="AA">
                                      <p:cBhvr>
                                        <p:cTn id="51" dur="500" fill="hold"/>
                                        <p:tgtEl>
                                          <p:spTgt spid="99"/>
                                        </p:tgtEl>
                                        <p:attrNameLst>
                                          <p:attrName>ppt_x</p:attrName>
                                          <p:attrName>ppt_y</p:attrName>
                                        </p:attrNameLst>
                                      </p:cBhvr>
                                      <p:rCtr x="-3516" y="0"/>
                                    </p:animMotion>
                                  </p:childTnLst>
                                </p:cTn>
                              </p:par>
                              <p:par>
                                <p:cTn id="52" presetID="1" presetClass="entr" presetSubtype="0" fill="hold" grpId="0" nodeType="withEffect">
                                  <p:stCondLst>
                                    <p:cond delay="1400"/>
                                  </p:stCondLst>
                                  <p:childTnLst>
                                    <p:set>
                                      <p:cBhvr>
                                        <p:cTn id="53" dur="1" fill="hold">
                                          <p:stCondLst>
                                            <p:cond delay="0"/>
                                          </p:stCondLst>
                                        </p:cTn>
                                        <p:tgtEl>
                                          <p:spTgt spid="103"/>
                                        </p:tgtEl>
                                        <p:attrNameLst>
                                          <p:attrName>style.visibility</p:attrName>
                                        </p:attrNameLst>
                                      </p:cBhvr>
                                      <p:to>
                                        <p:strVal val="visible"/>
                                      </p:to>
                                    </p:set>
                                  </p:childTnLst>
                                </p:cTn>
                              </p:par>
                              <p:par>
                                <p:cTn id="54" presetID="64" presetClass="path" presetSubtype="0" accel="50000" decel="50000" fill="hold" grpId="1" nodeType="withEffect">
                                  <p:stCondLst>
                                    <p:cond delay="1400"/>
                                  </p:stCondLst>
                                  <p:childTnLst>
                                    <p:animMotion origin="layout" path="M 0.0496 0.08819 L 4.79167E-06 3.7037E-07" pathEditMode="relative" rAng="0" ptsTypes="AA">
                                      <p:cBhvr>
                                        <p:cTn id="55" dur="500" fill="hold"/>
                                        <p:tgtEl>
                                          <p:spTgt spid="103"/>
                                        </p:tgtEl>
                                        <p:attrNameLst>
                                          <p:attrName>ppt_x</p:attrName>
                                          <p:attrName>ppt_y</p:attrName>
                                        </p:attrNameLst>
                                      </p:cBhvr>
                                      <p:rCtr x="-2487" y="-4421"/>
                                    </p:animMotion>
                                  </p:childTnLst>
                                </p:cTn>
                              </p:par>
                            </p:childTnLst>
                          </p:cTn>
                        </p:par>
                        <p:par>
                          <p:cTn id="56" fill="hold" nodeType="afterGroup">
                            <p:stCondLst>
                              <p:cond delay="3400"/>
                            </p:stCondLst>
                            <p:childTnLst>
                              <p:par>
                                <p:cTn id="57" presetID="1" presetClass="entr" presetSubtype="0" fill="hold" grpId="1" nodeType="after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64" presetClass="path" presetSubtype="0" accel="50000" decel="50000" fill="hold" grpId="0" nodeType="withEffect">
                                  <p:stCondLst>
                                    <p:cond delay="0"/>
                                  </p:stCondLst>
                                  <p:childTnLst>
                                    <p:animMotion origin="layout" path="M -1.66667E-06 0.19074 L -1.66667E-06 1.48148E-06" pathEditMode="relative" rAng="0" ptsTypes="AA">
                                      <p:cBhvr>
                                        <p:cTn id="60" dur="500" fill="hold"/>
                                        <p:tgtEl>
                                          <p:spTgt spid="88"/>
                                        </p:tgtEl>
                                        <p:attrNameLst>
                                          <p:attrName>ppt_x</p:attrName>
                                          <p:attrName>ppt_y</p:attrName>
                                        </p:attrNameLst>
                                      </p:cBhvr>
                                      <p:rCtr x="0" y="-9537"/>
                                    </p:animMotion>
                                  </p:childTnLst>
                                </p:cTn>
                              </p:par>
                              <p:par>
                                <p:cTn id="61" presetID="1" presetClass="entr" presetSubtype="0" fill="hold" grpId="1" nodeType="withEffect">
                                  <p:stCondLst>
                                    <p:cond delay="200"/>
                                  </p:stCondLst>
                                  <p:childTnLst>
                                    <p:set>
                                      <p:cBhvr>
                                        <p:cTn id="62" dur="1" fill="hold">
                                          <p:stCondLst>
                                            <p:cond delay="0"/>
                                          </p:stCondLst>
                                        </p:cTn>
                                        <p:tgtEl>
                                          <p:spTgt spid="92"/>
                                        </p:tgtEl>
                                        <p:attrNameLst>
                                          <p:attrName>style.visibility</p:attrName>
                                        </p:attrNameLst>
                                      </p:cBhvr>
                                      <p:to>
                                        <p:strVal val="visible"/>
                                      </p:to>
                                    </p:set>
                                  </p:childTnLst>
                                </p:cTn>
                              </p:par>
                              <p:par>
                                <p:cTn id="63" presetID="64" presetClass="path" presetSubtype="0" accel="50000" decel="50000" fill="hold" grpId="0" nodeType="withEffect">
                                  <p:stCondLst>
                                    <p:cond delay="200"/>
                                  </p:stCondLst>
                                  <p:childTnLst>
                                    <p:animMotion origin="layout" path="M -0.07565 0.13495 L -3.95833E-06 4.44444E-06" pathEditMode="relative" rAng="0" ptsTypes="AA">
                                      <p:cBhvr>
                                        <p:cTn id="64" dur="500" fill="hold"/>
                                        <p:tgtEl>
                                          <p:spTgt spid="92"/>
                                        </p:tgtEl>
                                        <p:attrNameLst>
                                          <p:attrName>ppt_x</p:attrName>
                                          <p:attrName>ppt_y</p:attrName>
                                        </p:attrNameLst>
                                      </p:cBhvr>
                                      <p:rCtr x="3776" y="-6759"/>
                                    </p:animMotion>
                                  </p:childTnLst>
                                </p:cTn>
                              </p:par>
                              <p:par>
                                <p:cTn id="65" presetID="1" presetClass="entr" presetSubtype="0" fill="hold" grpId="1" nodeType="withEffect">
                                  <p:stCondLst>
                                    <p:cond delay="400"/>
                                  </p:stCondLst>
                                  <p:childTnLst>
                                    <p:set>
                                      <p:cBhvr>
                                        <p:cTn id="66" dur="1" fill="hold">
                                          <p:stCondLst>
                                            <p:cond delay="0"/>
                                          </p:stCondLst>
                                        </p:cTn>
                                        <p:tgtEl>
                                          <p:spTgt spid="90"/>
                                        </p:tgtEl>
                                        <p:attrNameLst>
                                          <p:attrName>style.visibility</p:attrName>
                                        </p:attrNameLst>
                                      </p:cBhvr>
                                      <p:to>
                                        <p:strVal val="visible"/>
                                      </p:to>
                                    </p:set>
                                  </p:childTnLst>
                                </p:cTn>
                              </p:par>
                              <p:par>
                                <p:cTn id="67" presetID="64" presetClass="path" presetSubtype="0" accel="50000" decel="50000" fill="hold" grpId="0" nodeType="withEffect">
                                  <p:stCondLst>
                                    <p:cond delay="400"/>
                                  </p:stCondLst>
                                  <p:childTnLst>
                                    <p:animMotion origin="layout" path="M -0.1069 0.00023 L -2.08333E-07 4.81481E-06" pathEditMode="relative" rAng="0" ptsTypes="AA">
                                      <p:cBhvr>
                                        <p:cTn id="68" dur="500" fill="hold"/>
                                        <p:tgtEl>
                                          <p:spTgt spid="90"/>
                                        </p:tgtEl>
                                        <p:attrNameLst>
                                          <p:attrName>ppt_x</p:attrName>
                                          <p:attrName>ppt_y</p:attrName>
                                        </p:attrNameLst>
                                      </p:cBhvr>
                                      <p:rCtr x="5339" y="-23"/>
                                    </p:animMotion>
                                  </p:childTnLst>
                                </p:cTn>
                              </p:par>
                              <p:par>
                                <p:cTn id="69" presetID="1" presetClass="entr" presetSubtype="0" fill="hold" grpId="1" nodeType="withEffect">
                                  <p:stCondLst>
                                    <p:cond delay="600"/>
                                  </p:stCondLst>
                                  <p:childTnLst>
                                    <p:set>
                                      <p:cBhvr>
                                        <p:cTn id="70" dur="1" fill="hold">
                                          <p:stCondLst>
                                            <p:cond delay="0"/>
                                          </p:stCondLst>
                                        </p:cTn>
                                        <p:tgtEl>
                                          <p:spTgt spid="94"/>
                                        </p:tgtEl>
                                        <p:attrNameLst>
                                          <p:attrName>style.visibility</p:attrName>
                                        </p:attrNameLst>
                                      </p:cBhvr>
                                      <p:to>
                                        <p:strVal val="visible"/>
                                      </p:to>
                                    </p:set>
                                  </p:childTnLst>
                                </p:cTn>
                              </p:par>
                              <p:par>
                                <p:cTn id="71" presetID="64" presetClass="path" presetSubtype="0" accel="50000" decel="50000" fill="hold" grpId="0" nodeType="withEffect">
                                  <p:stCondLst>
                                    <p:cond delay="600"/>
                                  </p:stCondLst>
                                  <p:childTnLst>
                                    <p:animMotion origin="layout" path="M -0.0763 -0.13495 L -3.95833E-06 -4.81481E-06" pathEditMode="relative" rAng="0" ptsTypes="AA">
                                      <p:cBhvr>
                                        <p:cTn id="72" dur="500" fill="hold"/>
                                        <p:tgtEl>
                                          <p:spTgt spid="94"/>
                                        </p:tgtEl>
                                        <p:attrNameLst>
                                          <p:attrName>ppt_x</p:attrName>
                                          <p:attrName>ppt_y</p:attrName>
                                        </p:attrNameLst>
                                      </p:cBhvr>
                                      <p:rCtr x="3815" y="6736"/>
                                    </p:animMotion>
                                  </p:childTnLst>
                                </p:cTn>
                              </p:par>
                              <p:par>
                                <p:cTn id="73" presetID="1" presetClass="entr" presetSubtype="0" fill="hold" grpId="1" nodeType="withEffect">
                                  <p:stCondLst>
                                    <p:cond delay="800"/>
                                  </p:stCondLst>
                                  <p:childTnLst>
                                    <p:set>
                                      <p:cBhvr>
                                        <p:cTn id="74" dur="1" fill="hold">
                                          <p:stCondLst>
                                            <p:cond delay="0"/>
                                          </p:stCondLst>
                                        </p:cTn>
                                        <p:tgtEl>
                                          <p:spTgt spid="89"/>
                                        </p:tgtEl>
                                        <p:attrNameLst>
                                          <p:attrName>style.visibility</p:attrName>
                                        </p:attrNameLst>
                                      </p:cBhvr>
                                      <p:to>
                                        <p:strVal val="visible"/>
                                      </p:to>
                                    </p:set>
                                  </p:childTnLst>
                                </p:cTn>
                              </p:par>
                              <p:par>
                                <p:cTn id="75" presetID="64" presetClass="path" presetSubtype="0" accel="50000" decel="50000" fill="hold" grpId="0" nodeType="withEffect">
                                  <p:stCondLst>
                                    <p:cond delay="800"/>
                                  </p:stCondLst>
                                  <p:childTnLst>
                                    <p:animMotion origin="layout" path="M -0.00052 -0.19074 L -1.66667E-06 -1.85185E-06" pathEditMode="relative" rAng="0" ptsTypes="AA">
                                      <p:cBhvr>
                                        <p:cTn id="76" dur="500" fill="hold"/>
                                        <p:tgtEl>
                                          <p:spTgt spid="89"/>
                                        </p:tgtEl>
                                        <p:attrNameLst>
                                          <p:attrName>ppt_x</p:attrName>
                                          <p:attrName>ppt_y</p:attrName>
                                        </p:attrNameLst>
                                      </p:cBhvr>
                                      <p:rCtr x="26" y="9537"/>
                                    </p:animMotion>
                                  </p:childTnLst>
                                </p:cTn>
                              </p:par>
                              <p:par>
                                <p:cTn id="77" presetID="1" presetClass="entr" presetSubtype="0" fill="hold" grpId="1" nodeType="withEffect">
                                  <p:stCondLst>
                                    <p:cond delay="1000"/>
                                  </p:stCondLst>
                                  <p:childTnLst>
                                    <p:set>
                                      <p:cBhvr>
                                        <p:cTn id="78" dur="1" fill="hold">
                                          <p:stCondLst>
                                            <p:cond delay="0"/>
                                          </p:stCondLst>
                                        </p:cTn>
                                        <p:tgtEl>
                                          <p:spTgt spid="93"/>
                                        </p:tgtEl>
                                        <p:attrNameLst>
                                          <p:attrName>style.visibility</p:attrName>
                                        </p:attrNameLst>
                                      </p:cBhvr>
                                      <p:to>
                                        <p:strVal val="visible"/>
                                      </p:to>
                                    </p:set>
                                  </p:childTnLst>
                                </p:cTn>
                              </p:par>
                              <p:par>
                                <p:cTn id="79" presetID="64" presetClass="path" presetSubtype="0" accel="50000" decel="50000" fill="hold" grpId="0" nodeType="withEffect">
                                  <p:stCondLst>
                                    <p:cond delay="1000"/>
                                  </p:stCondLst>
                                  <p:childTnLst>
                                    <p:animMotion origin="layout" path="M 0.07552 -0.13472 L -6.25E-07 -4.81481E-06" pathEditMode="relative" rAng="0" ptsTypes="AA">
                                      <p:cBhvr>
                                        <p:cTn id="80" dur="500" fill="hold"/>
                                        <p:tgtEl>
                                          <p:spTgt spid="93"/>
                                        </p:tgtEl>
                                        <p:attrNameLst>
                                          <p:attrName>ppt_x</p:attrName>
                                          <p:attrName>ppt_y</p:attrName>
                                        </p:attrNameLst>
                                      </p:cBhvr>
                                      <p:rCtr x="-3776" y="6736"/>
                                    </p:animMotion>
                                  </p:childTnLst>
                                </p:cTn>
                              </p:par>
                              <p:par>
                                <p:cTn id="81" presetID="1" presetClass="entr" presetSubtype="0" fill="hold" grpId="1" nodeType="withEffect">
                                  <p:stCondLst>
                                    <p:cond delay="1200"/>
                                  </p:stCondLst>
                                  <p:childTnLst>
                                    <p:set>
                                      <p:cBhvr>
                                        <p:cTn id="82" dur="1" fill="hold">
                                          <p:stCondLst>
                                            <p:cond delay="0"/>
                                          </p:stCondLst>
                                        </p:cTn>
                                        <p:tgtEl>
                                          <p:spTgt spid="91"/>
                                        </p:tgtEl>
                                        <p:attrNameLst>
                                          <p:attrName>style.visibility</p:attrName>
                                        </p:attrNameLst>
                                      </p:cBhvr>
                                      <p:to>
                                        <p:strVal val="visible"/>
                                      </p:to>
                                    </p:set>
                                  </p:childTnLst>
                                </p:cTn>
                              </p:par>
                              <p:par>
                                <p:cTn id="83" presetID="64" presetClass="path" presetSubtype="0" accel="50000" decel="50000" fill="hold" grpId="0" nodeType="withEffect">
                                  <p:stCondLst>
                                    <p:cond delay="1200"/>
                                  </p:stCondLst>
                                  <p:childTnLst>
                                    <p:animMotion origin="layout" path="M 0.10625 -0.00024 L -2.91667E-06 4.81481E-06" pathEditMode="relative" rAng="0" ptsTypes="AA">
                                      <p:cBhvr>
                                        <p:cTn id="84" dur="500" fill="hold"/>
                                        <p:tgtEl>
                                          <p:spTgt spid="91"/>
                                        </p:tgtEl>
                                        <p:attrNameLst>
                                          <p:attrName>ppt_x</p:attrName>
                                          <p:attrName>ppt_y</p:attrName>
                                        </p:attrNameLst>
                                      </p:cBhvr>
                                      <p:rCtr x="-5313" y="0"/>
                                    </p:animMotion>
                                  </p:childTnLst>
                                </p:cTn>
                              </p:par>
                              <p:par>
                                <p:cTn id="85" presetID="1" presetClass="entr" presetSubtype="0" fill="hold" grpId="1" nodeType="withEffect">
                                  <p:stCondLst>
                                    <p:cond delay="1400"/>
                                  </p:stCondLst>
                                  <p:childTnLst>
                                    <p:set>
                                      <p:cBhvr>
                                        <p:cTn id="86" dur="1" fill="hold">
                                          <p:stCondLst>
                                            <p:cond delay="0"/>
                                          </p:stCondLst>
                                        </p:cTn>
                                        <p:tgtEl>
                                          <p:spTgt spid="95"/>
                                        </p:tgtEl>
                                        <p:attrNameLst>
                                          <p:attrName>style.visibility</p:attrName>
                                        </p:attrNameLst>
                                      </p:cBhvr>
                                      <p:to>
                                        <p:strVal val="visible"/>
                                      </p:to>
                                    </p:set>
                                  </p:childTnLst>
                                </p:cTn>
                              </p:par>
                              <p:par>
                                <p:cTn id="87" presetID="64" presetClass="path" presetSubtype="0" accel="50000" decel="50000" fill="hold" grpId="0" nodeType="withEffect">
                                  <p:stCondLst>
                                    <p:cond delay="1400"/>
                                  </p:stCondLst>
                                  <p:childTnLst>
                                    <p:animMotion origin="layout" path="M 0.07513 0.13333 L -6.25E-07 4.44444E-06" pathEditMode="relative" rAng="0" ptsTypes="AA">
                                      <p:cBhvr>
                                        <p:cTn id="88" dur="500" fill="hold"/>
                                        <p:tgtEl>
                                          <p:spTgt spid="95"/>
                                        </p:tgtEl>
                                        <p:attrNameLst>
                                          <p:attrName>ppt_x</p:attrName>
                                          <p:attrName>ppt_y</p:attrName>
                                        </p:attrNameLst>
                                      </p:cBhvr>
                                      <p:rCtr x="-3763" y="-6667"/>
                                    </p:animMotion>
                                  </p:childTnLst>
                                </p:cTn>
                              </p:par>
                            </p:childTnLst>
                          </p:cTn>
                        </p:par>
                        <p:par>
                          <p:cTn id="89" fill="hold" nodeType="afterGroup">
                            <p:stCondLst>
                              <p:cond delay="5300"/>
                            </p:stCondLst>
                            <p:childTnLst>
                              <p:par>
                                <p:cTn id="90" presetID="2" presetClass="entr" presetSubtype="2" fill="hold" grpId="0" nodeType="afterEffect">
                                  <p:stCondLst>
                                    <p:cond delay="0"/>
                                  </p:stCondLst>
                                  <p:childTnLst>
                                    <p:set>
                                      <p:cBhvr>
                                        <p:cTn id="91" dur="1" fill="hold">
                                          <p:stCondLst>
                                            <p:cond delay="0"/>
                                          </p:stCondLst>
                                        </p:cTn>
                                        <p:tgtEl>
                                          <p:spTgt spid="106"/>
                                        </p:tgtEl>
                                        <p:attrNameLst>
                                          <p:attrName>style.visibility</p:attrName>
                                        </p:attrNameLst>
                                      </p:cBhvr>
                                      <p:to>
                                        <p:strVal val="visible"/>
                                      </p:to>
                                    </p:set>
                                    <p:anim calcmode="lin" valueType="num">
                                      <p:cBhvr additive="base">
                                        <p:cTn id="92" dur="500" fill="hold"/>
                                        <p:tgtEl>
                                          <p:spTgt spid="106"/>
                                        </p:tgtEl>
                                        <p:attrNameLst>
                                          <p:attrName>ppt_x</p:attrName>
                                        </p:attrNameLst>
                                      </p:cBhvr>
                                      <p:tavLst>
                                        <p:tav tm="0">
                                          <p:val>
                                            <p:strVal val="1+#ppt_w/2"/>
                                          </p:val>
                                        </p:tav>
                                        <p:tav tm="100000">
                                          <p:val>
                                            <p:strVal val="#ppt_x"/>
                                          </p:val>
                                        </p:tav>
                                      </p:tavLst>
                                    </p:anim>
                                    <p:anim calcmode="lin" valueType="num">
                                      <p:cBhvr additive="base">
                                        <p:cTn id="93" dur="500" fill="hold"/>
                                        <p:tgtEl>
                                          <p:spTgt spid="106"/>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 calcmode="lin" valueType="num">
                                      <p:cBhvr additive="base">
                                        <p:cTn id="96" dur="500" fill="hold"/>
                                        <p:tgtEl>
                                          <p:spTgt spid="109"/>
                                        </p:tgtEl>
                                        <p:attrNameLst>
                                          <p:attrName>ppt_x</p:attrName>
                                        </p:attrNameLst>
                                      </p:cBhvr>
                                      <p:tavLst>
                                        <p:tav tm="0">
                                          <p:val>
                                            <p:strVal val="1+#ppt_w/2"/>
                                          </p:val>
                                        </p:tav>
                                        <p:tav tm="100000">
                                          <p:val>
                                            <p:strVal val="#ppt_x"/>
                                          </p:val>
                                        </p:tav>
                                      </p:tavLst>
                                    </p:anim>
                                    <p:anim calcmode="lin" valueType="num">
                                      <p:cBhvr additive="base">
                                        <p:cTn id="97" dur="500" fill="hold"/>
                                        <p:tgtEl>
                                          <p:spTgt spid="10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18"/>
                                        </p:tgtEl>
                                        <p:attrNameLst>
                                          <p:attrName>style.visibility</p:attrName>
                                        </p:attrNameLst>
                                      </p:cBhvr>
                                      <p:to>
                                        <p:strVal val="visible"/>
                                      </p:to>
                                    </p:set>
                                    <p:anim calcmode="lin" valueType="num">
                                      <p:cBhvr additive="base">
                                        <p:cTn id="100" dur="500" fill="hold"/>
                                        <p:tgtEl>
                                          <p:spTgt spid="118"/>
                                        </p:tgtEl>
                                        <p:attrNameLst>
                                          <p:attrName>ppt_x</p:attrName>
                                        </p:attrNameLst>
                                      </p:cBhvr>
                                      <p:tavLst>
                                        <p:tav tm="0">
                                          <p:val>
                                            <p:strVal val="1+#ppt_w/2"/>
                                          </p:val>
                                        </p:tav>
                                        <p:tav tm="100000">
                                          <p:val>
                                            <p:strVal val="#ppt_x"/>
                                          </p:val>
                                        </p:tav>
                                      </p:tavLst>
                                    </p:anim>
                                    <p:anim calcmode="lin" valueType="num">
                                      <p:cBhvr additive="base">
                                        <p:cTn id="101" dur="500" fill="hold"/>
                                        <p:tgtEl>
                                          <p:spTgt spid="118"/>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300"/>
                                  </p:stCondLst>
                                  <p:childTnLst>
                                    <p:set>
                                      <p:cBhvr>
                                        <p:cTn id="103" dur="1" fill="hold">
                                          <p:stCondLst>
                                            <p:cond delay="0"/>
                                          </p:stCondLst>
                                        </p:cTn>
                                        <p:tgtEl>
                                          <p:spTgt spid="107"/>
                                        </p:tgtEl>
                                        <p:attrNameLst>
                                          <p:attrName>style.visibility</p:attrName>
                                        </p:attrNameLst>
                                      </p:cBhvr>
                                      <p:to>
                                        <p:strVal val="visible"/>
                                      </p:to>
                                    </p:set>
                                    <p:anim calcmode="lin" valueType="num">
                                      <p:cBhvr additive="base">
                                        <p:cTn id="104" dur="500" fill="hold"/>
                                        <p:tgtEl>
                                          <p:spTgt spid="107"/>
                                        </p:tgtEl>
                                        <p:attrNameLst>
                                          <p:attrName>ppt_x</p:attrName>
                                        </p:attrNameLst>
                                      </p:cBhvr>
                                      <p:tavLst>
                                        <p:tav tm="0">
                                          <p:val>
                                            <p:strVal val="1+#ppt_w/2"/>
                                          </p:val>
                                        </p:tav>
                                        <p:tav tm="100000">
                                          <p:val>
                                            <p:strVal val="#ppt_x"/>
                                          </p:val>
                                        </p:tav>
                                      </p:tavLst>
                                    </p:anim>
                                    <p:anim calcmode="lin" valueType="num">
                                      <p:cBhvr additive="base">
                                        <p:cTn id="105" dur="500" fill="hold"/>
                                        <p:tgtEl>
                                          <p:spTgt spid="107"/>
                                        </p:tgtEl>
                                        <p:attrNameLst>
                                          <p:attrName>ppt_y</p:attrName>
                                        </p:attrNameLst>
                                      </p:cBhvr>
                                      <p:tavLst>
                                        <p:tav tm="0">
                                          <p:val>
                                            <p:strVal val="#ppt_y"/>
                                          </p:val>
                                        </p:tav>
                                        <p:tav tm="100000">
                                          <p:val>
                                            <p:strVal val="#ppt_y"/>
                                          </p:val>
                                        </p:tav>
                                      </p:tavLst>
                                    </p:anim>
                                  </p:childTnLst>
                                </p:cTn>
                              </p:par>
                              <p:par>
                                <p:cTn id="106" presetID="2" presetClass="entr" presetSubtype="2" fill="hold" nodeType="withEffect">
                                  <p:stCondLst>
                                    <p:cond delay="300"/>
                                  </p:stCondLst>
                                  <p:childTnLst>
                                    <p:set>
                                      <p:cBhvr>
                                        <p:cTn id="107" dur="1" fill="hold">
                                          <p:stCondLst>
                                            <p:cond delay="0"/>
                                          </p:stCondLst>
                                        </p:cTn>
                                        <p:tgtEl>
                                          <p:spTgt spid="112"/>
                                        </p:tgtEl>
                                        <p:attrNameLst>
                                          <p:attrName>style.visibility</p:attrName>
                                        </p:attrNameLst>
                                      </p:cBhvr>
                                      <p:to>
                                        <p:strVal val="visible"/>
                                      </p:to>
                                    </p:set>
                                    <p:anim calcmode="lin" valueType="num">
                                      <p:cBhvr additive="base">
                                        <p:cTn id="108" dur="500" fill="hold"/>
                                        <p:tgtEl>
                                          <p:spTgt spid="112"/>
                                        </p:tgtEl>
                                        <p:attrNameLst>
                                          <p:attrName>ppt_x</p:attrName>
                                        </p:attrNameLst>
                                      </p:cBhvr>
                                      <p:tavLst>
                                        <p:tav tm="0">
                                          <p:val>
                                            <p:strVal val="1+#ppt_w/2"/>
                                          </p:val>
                                        </p:tav>
                                        <p:tav tm="100000">
                                          <p:val>
                                            <p:strVal val="#ppt_x"/>
                                          </p:val>
                                        </p:tav>
                                      </p:tavLst>
                                    </p:anim>
                                    <p:anim calcmode="lin" valueType="num">
                                      <p:cBhvr additive="base">
                                        <p:cTn id="109" dur="500" fill="hold"/>
                                        <p:tgtEl>
                                          <p:spTgt spid="112"/>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300"/>
                                  </p:stCondLst>
                                  <p:childTnLst>
                                    <p:set>
                                      <p:cBhvr>
                                        <p:cTn id="111" dur="1" fill="hold">
                                          <p:stCondLst>
                                            <p:cond delay="0"/>
                                          </p:stCondLst>
                                        </p:cTn>
                                        <p:tgtEl>
                                          <p:spTgt spid="119"/>
                                        </p:tgtEl>
                                        <p:attrNameLst>
                                          <p:attrName>style.visibility</p:attrName>
                                        </p:attrNameLst>
                                      </p:cBhvr>
                                      <p:to>
                                        <p:strVal val="visible"/>
                                      </p:to>
                                    </p:set>
                                    <p:anim calcmode="lin" valueType="num">
                                      <p:cBhvr additive="base">
                                        <p:cTn id="112" dur="500" fill="hold"/>
                                        <p:tgtEl>
                                          <p:spTgt spid="119"/>
                                        </p:tgtEl>
                                        <p:attrNameLst>
                                          <p:attrName>ppt_x</p:attrName>
                                        </p:attrNameLst>
                                      </p:cBhvr>
                                      <p:tavLst>
                                        <p:tav tm="0">
                                          <p:val>
                                            <p:strVal val="1+#ppt_w/2"/>
                                          </p:val>
                                        </p:tav>
                                        <p:tav tm="100000">
                                          <p:val>
                                            <p:strVal val="#ppt_x"/>
                                          </p:val>
                                        </p:tav>
                                      </p:tavLst>
                                    </p:anim>
                                    <p:anim calcmode="lin" valueType="num">
                                      <p:cBhvr additive="base">
                                        <p:cTn id="113" dur="500" fill="hold"/>
                                        <p:tgtEl>
                                          <p:spTgt spid="119"/>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600"/>
                                  </p:stCondLst>
                                  <p:childTnLst>
                                    <p:set>
                                      <p:cBhvr>
                                        <p:cTn id="115" dur="1" fill="hold">
                                          <p:stCondLst>
                                            <p:cond delay="0"/>
                                          </p:stCondLst>
                                        </p:cTn>
                                        <p:tgtEl>
                                          <p:spTgt spid="108"/>
                                        </p:tgtEl>
                                        <p:attrNameLst>
                                          <p:attrName>style.visibility</p:attrName>
                                        </p:attrNameLst>
                                      </p:cBhvr>
                                      <p:to>
                                        <p:strVal val="visible"/>
                                      </p:to>
                                    </p:set>
                                    <p:anim calcmode="lin" valueType="num">
                                      <p:cBhvr additive="base">
                                        <p:cTn id="116" dur="500" fill="hold"/>
                                        <p:tgtEl>
                                          <p:spTgt spid="108"/>
                                        </p:tgtEl>
                                        <p:attrNameLst>
                                          <p:attrName>ppt_x</p:attrName>
                                        </p:attrNameLst>
                                      </p:cBhvr>
                                      <p:tavLst>
                                        <p:tav tm="0">
                                          <p:val>
                                            <p:strVal val="1+#ppt_w/2"/>
                                          </p:val>
                                        </p:tav>
                                        <p:tav tm="100000">
                                          <p:val>
                                            <p:strVal val="#ppt_x"/>
                                          </p:val>
                                        </p:tav>
                                      </p:tavLst>
                                    </p:anim>
                                    <p:anim calcmode="lin" valueType="num">
                                      <p:cBhvr additive="base">
                                        <p:cTn id="117" dur="500" fill="hold"/>
                                        <p:tgtEl>
                                          <p:spTgt spid="108"/>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600"/>
                                  </p:stCondLst>
                                  <p:childTnLst>
                                    <p:set>
                                      <p:cBhvr>
                                        <p:cTn id="119" dur="1" fill="hold">
                                          <p:stCondLst>
                                            <p:cond delay="0"/>
                                          </p:stCondLst>
                                        </p:cTn>
                                        <p:tgtEl>
                                          <p:spTgt spid="115"/>
                                        </p:tgtEl>
                                        <p:attrNameLst>
                                          <p:attrName>style.visibility</p:attrName>
                                        </p:attrNameLst>
                                      </p:cBhvr>
                                      <p:to>
                                        <p:strVal val="visible"/>
                                      </p:to>
                                    </p:set>
                                    <p:anim calcmode="lin" valueType="num">
                                      <p:cBhvr additive="base">
                                        <p:cTn id="120" dur="500" fill="hold"/>
                                        <p:tgtEl>
                                          <p:spTgt spid="115"/>
                                        </p:tgtEl>
                                        <p:attrNameLst>
                                          <p:attrName>ppt_x</p:attrName>
                                        </p:attrNameLst>
                                      </p:cBhvr>
                                      <p:tavLst>
                                        <p:tav tm="0">
                                          <p:val>
                                            <p:strVal val="1+#ppt_w/2"/>
                                          </p:val>
                                        </p:tav>
                                        <p:tav tm="100000">
                                          <p:val>
                                            <p:strVal val="#ppt_x"/>
                                          </p:val>
                                        </p:tav>
                                      </p:tavLst>
                                    </p:anim>
                                    <p:anim calcmode="lin" valueType="num">
                                      <p:cBhvr additive="base">
                                        <p:cTn id="121" dur="500" fill="hold"/>
                                        <p:tgtEl>
                                          <p:spTgt spid="115"/>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600"/>
                                  </p:stCondLst>
                                  <p:childTnLst>
                                    <p:set>
                                      <p:cBhvr>
                                        <p:cTn id="123" dur="1" fill="hold">
                                          <p:stCondLst>
                                            <p:cond delay="0"/>
                                          </p:stCondLst>
                                        </p:cTn>
                                        <p:tgtEl>
                                          <p:spTgt spid="120"/>
                                        </p:tgtEl>
                                        <p:attrNameLst>
                                          <p:attrName>style.visibility</p:attrName>
                                        </p:attrNameLst>
                                      </p:cBhvr>
                                      <p:to>
                                        <p:strVal val="visible"/>
                                      </p:to>
                                    </p:set>
                                    <p:anim calcmode="lin" valueType="num">
                                      <p:cBhvr additive="base">
                                        <p:cTn id="124" dur="500" fill="hold"/>
                                        <p:tgtEl>
                                          <p:spTgt spid="120"/>
                                        </p:tgtEl>
                                        <p:attrNameLst>
                                          <p:attrName>ppt_x</p:attrName>
                                        </p:attrNameLst>
                                      </p:cBhvr>
                                      <p:tavLst>
                                        <p:tav tm="0">
                                          <p:val>
                                            <p:strVal val="1+#ppt_w/2"/>
                                          </p:val>
                                        </p:tav>
                                        <p:tav tm="100000">
                                          <p:val>
                                            <p:strVal val="#ppt_x"/>
                                          </p:val>
                                        </p:tav>
                                      </p:tavLst>
                                    </p:anim>
                                    <p:anim calcmode="lin" valueType="num">
                                      <p:cBhvr additive="base">
                                        <p:cTn id="12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5" grpId="0"/>
      <p:bldP spid="106" grpId="0" animBg="1"/>
      <p:bldP spid="107" grpId="0" animBg="1"/>
      <p:bldP spid="108" grpId="0" animBg="1"/>
      <p:bldP spid="118" grpId="0"/>
      <p:bldP spid="119" grpId="0"/>
      <p:bldP spid="120" grpId="0"/>
      <p:bldP spid="37" grpId="0" animBg="1"/>
      <p:bldP spid="38"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52"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grpSp>
        <p:nvGrpSpPr>
          <p:cNvPr id="53" name="Group 8"/>
          <p:cNvGrpSpPr/>
          <p:nvPr/>
        </p:nvGrpSpPr>
        <p:grpSpPr>
          <a:xfrm>
            <a:off x="3963988" y="2341397"/>
            <a:ext cx="4200525" cy="2411412"/>
            <a:chOff x="3963493" y="2602038"/>
            <a:chExt cx="4201091" cy="2411060"/>
          </a:xfrm>
        </p:grpSpPr>
        <p:sp>
          <p:nvSpPr>
            <p:cNvPr id="54" name="Freeform 5"/>
            <p:cNvSpPr/>
            <p:nvPr/>
          </p:nvSpPr>
          <p:spPr bwMode="auto">
            <a:xfrm rot="16200000">
              <a:off x="5096598" y="1895964"/>
              <a:ext cx="1934880" cy="3797812"/>
            </a:xfrm>
            <a:custGeom>
              <a:gdLst>
                <a:gd name="T0" fmla="*/ 0 w 1594"/>
                <a:gd name="T1" fmla="*/ 3017 h 3017"/>
                <a:gd name="T2" fmla="*/ 1594 w 1594"/>
                <a:gd name="T3" fmla="*/ 1509 h 3017"/>
                <a:gd name="T4" fmla="*/ 0 w 1594"/>
                <a:gd name="T5" fmla="*/ 0 h 3017"/>
              </a:gd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914400" eaLnBrk="1" fontAlgn="auto" hangingPunct="1">
                <a:spcBef>
                  <a:spcPct val="0"/>
                </a:spcBef>
                <a:spcAft>
                  <a:spcPct val="0"/>
                </a:spcAft>
                <a:defRPr/>
              </a:pPr>
              <a:endParaRPr lang="en-US" sz="2400">
                <a:solidFill>
                  <a:schemeClr val="bg1"/>
                </a:solidFill>
                <a:latin typeface="+mn-lt"/>
              </a:endParaRPr>
            </a:p>
          </p:txBody>
        </p:sp>
        <p:sp>
          <p:nvSpPr>
            <p:cNvPr id="55" name="Oval 2"/>
            <p:cNvSpPr/>
            <p:nvPr/>
          </p:nvSpPr>
          <p:spPr>
            <a:xfrm>
              <a:off x="5848109" y="2602038"/>
              <a:ext cx="401692" cy="404753"/>
            </a:xfrm>
            <a:prstGeom prst="ellipse">
              <a:avLst/>
            </a:prstGeom>
            <a:solidFill>
              <a:schemeClr val="bg1"/>
            </a:solidFill>
            <a:ln w="76200">
              <a:solidFill>
                <a:srgbClr val="2378C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sp>
          <p:nvSpPr>
            <p:cNvPr id="56" name="Oval 3"/>
            <p:cNvSpPr/>
            <p:nvPr/>
          </p:nvSpPr>
          <p:spPr>
            <a:xfrm>
              <a:off x="7365963" y="3327419"/>
              <a:ext cx="401692" cy="404754"/>
            </a:xfrm>
            <a:prstGeom prst="ellipse">
              <a:avLst/>
            </a:prstGeom>
            <a:solidFill>
              <a:schemeClr val="bg1"/>
            </a:solidFill>
            <a:ln w="76200">
              <a:solidFill>
                <a:srgbClr val="2378C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sp>
          <p:nvSpPr>
            <p:cNvPr id="57" name="Oval 4"/>
            <p:cNvSpPr/>
            <p:nvPr/>
          </p:nvSpPr>
          <p:spPr>
            <a:xfrm>
              <a:off x="3963493" y="4608345"/>
              <a:ext cx="401691" cy="404753"/>
            </a:xfrm>
            <a:prstGeom prst="ellipse">
              <a:avLst/>
            </a:prstGeom>
            <a:solidFill>
              <a:schemeClr val="bg1"/>
            </a:solidFill>
            <a:ln w="76200">
              <a:solidFill>
                <a:srgbClr val="2378C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sp>
          <p:nvSpPr>
            <p:cNvPr id="58" name="Oval 5"/>
            <p:cNvSpPr/>
            <p:nvPr/>
          </p:nvSpPr>
          <p:spPr>
            <a:xfrm>
              <a:off x="7762892" y="4608345"/>
              <a:ext cx="401692" cy="404753"/>
            </a:xfrm>
            <a:prstGeom prst="ellipse">
              <a:avLst/>
            </a:prstGeom>
            <a:solidFill>
              <a:schemeClr val="bg1"/>
            </a:solidFill>
            <a:ln w="76200">
              <a:solidFill>
                <a:srgbClr val="2378C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sp>
          <p:nvSpPr>
            <p:cNvPr id="59" name="Oval 6"/>
            <p:cNvSpPr/>
            <p:nvPr/>
          </p:nvSpPr>
          <p:spPr>
            <a:xfrm>
              <a:off x="4365184" y="3327419"/>
              <a:ext cx="401692" cy="404754"/>
            </a:xfrm>
            <a:prstGeom prst="ellipse">
              <a:avLst/>
            </a:prstGeom>
            <a:solidFill>
              <a:schemeClr val="bg1"/>
            </a:solidFill>
            <a:ln w="76200">
              <a:solidFill>
                <a:srgbClr val="2378C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grpSp>
      <p:grpSp>
        <p:nvGrpSpPr>
          <p:cNvPr id="60" name="Group 73"/>
          <p:cNvGrpSpPr/>
          <p:nvPr/>
        </p:nvGrpSpPr>
        <p:grpSpPr>
          <a:xfrm flipH="1">
            <a:off x="2833688" y="4200359"/>
            <a:ext cx="998537" cy="265113"/>
            <a:chOff x="7244862" y="2564012"/>
            <a:chExt cx="1005315" cy="299674"/>
          </a:xfrm>
        </p:grpSpPr>
        <p:cxnSp>
          <p:nvCxnSpPr>
            <p:cNvPr id="61" name="Straight Connector 74"/>
            <p:cNvCxnSpPr/>
            <p:nvPr/>
          </p:nvCxnSpPr>
          <p:spPr>
            <a:xfrm flipV="1">
              <a:off x="7244862" y="2564012"/>
              <a:ext cx="393176"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75"/>
            <p:cNvCxnSpPr/>
            <p:nvPr/>
          </p:nvCxnSpPr>
          <p:spPr>
            <a:xfrm>
              <a:off x="7642832" y="2564012"/>
              <a:ext cx="607345"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63" name="Group 76"/>
          <p:cNvGrpSpPr/>
          <p:nvPr/>
        </p:nvGrpSpPr>
        <p:grpSpPr>
          <a:xfrm flipH="1">
            <a:off x="3252788" y="2858922"/>
            <a:ext cx="996950" cy="266700"/>
            <a:chOff x="7244862" y="2564012"/>
            <a:chExt cx="1005315" cy="299674"/>
          </a:xfrm>
        </p:grpSpPr>
        <p:cxnSp>
          <p:nvCxnSpPr>
            <p:cNvPr id="64" name="Straight Connector 77"/>
            <p:cNvCxnSpPr/>
            <p:nvPr/>
          </p:nvCxnSpPr>
          <p:spPr>
            <a:xfrm flipV="1">
              <a:off x="7244862" y="2564012"/>
              <a:ext cx="393802"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78"/>
            <p:cNvCxnSpPr/>
            <p:nvPr/>
          </p:nvCxnSpPr>
          <p:spPr>
            <a:xfrm>
              <a:off x="7643467" y="2564012"/>
              <a:ext cx="606710"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66" name="Group 79"/>
          <p:cNvGrpSpPr/>
          <p:nvPr/>
        </p:nvGrpSpPr>
        <p:grpSpPr>
          <a:xfrm>
            <a:off x="7866063" y="2858922"/>
            <a:ext cx="998537" cy="266700"/>
            <a:chOff x="7244862" y="2564012"/>
            <a:chExt cx="1005315" cy="299674"/>
          </a:xfrm>
        </p:grpSpPr>
        <p:cxnSp>
          <p:nvCxnSpPr>
            <p:cNvPr id="67" name="Straight Connector 80"/>
            <p:cNvCxnSpPr/>
            <p:nvPr/>
          </p:nvCxnSpPr>
          <p:spPr>
            <a:xfrm flipV="1">
              <a:off x="7244862" y="2564012"/>
              <a:ext cx="393176"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81"/>
            <p:cNvCxnSpPr/>
            <p:nvPr/>
          </p:nvCxnSpPr>
          <p:spPr>
            <a:xfrm>
              <a:off x="7642832" y="2564012"/>
              <a:ext cx="607345"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69" name="Group 82"/>
          <p:cNvGrpSpPr/>
          <p:nvPr/>
        </p:nvGrpSpPr>
        <p:grpSpPr>
          <a:xfrm>
            <a:off x="8280400" y="4200359"/>
            <a:ext cx="998538" cy="265113"/>
            <a:chOff x="7244862" y="2564012"/>
            <a:chExt cx="1005315" cy="299674"/>
          </a:xfrm>
        </p:grpSpPr>
        <p:cxnSp>
          <p:nvCxnSpPr>
            <p:cNvPr id="70" name="Straight Connector 83"/>
            <p:cNvCxnSpPr/>
            <p:nvPr/>
          </p:nvCxnSpPr>
          <p:spPr>
            <a:xfrm flipV="1">
              <a:off x="7244862" y="2564012"/>
              <a:ext cx="393175"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84"/>
            <p:cNvCxnSpPr/>
            <p:nvPr/>
          </p:nvCxnSpPr>
          <p:spPr>
            <a:xfrm>
              <a:off x="7642833" y="2564012"/>
              <a:ext cx="607344"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72" name="Group 85"/>
          <p:cNvGrpSpPr/>
          <p:nvPr/>
        </p:nvGrpSpPr>
        <p:grpSpPr>
          <a:xfrm>
            <a:off x="8966200" y="2746209"/>
            <a:ext cx="2328863" cy="1016000"/>
            <a:chOff x="8657822" y="2704651"/>
            <a:chExt cx="2328423" cy="1016381"/>
          </a:xfrm>
        </p:grpSpPr>
        <p:sp>
          <p:nvSpPr>
            <p:cNvPr id="73" name="Text Placeholder 2"/>
            <p:cNvSpPr txBox="1"/>
            <p:nvPr/>
          </p:nvSpPr>
          <p:spPr>
            <a:xfrm>
              <a:off x="8657822" y="2704651"/>
              <a:ext cx="2014157" cy="26203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Internet Access</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4" name="TextBox 87"/>
            <p:cNvSpPr txBox="1"/>
            <p:nvPr/>
          </p:nvSpPr>
          <p:spPr>
            <a:xfrm>
              <a:off x="8738770" y="3044503"/>
              <a:ext cx="2247475" cy="676529"/>
            </a:xfrm>
            <a:prstGeom prst="rect">
              <a:avLst/>
            </a:prstGeom>
            <a:noFill/>
          </p:spPr>
          <p:txBody>
            <a:bodyPr lIns="0" tIns="0" rIns="0" bIns="0">
              <a:spAutoFit/>
            </a:bodyPr>
            <a:lstStyle/>
            <a:p>
              <a:pPr defTabSz="914400" eaLnBrk="1" fontAlgn="auto" hangingPunct="1">
                <a:spcBef>
                  <a:spcPct val="0"/>
                </a:spcBef>
                <a:spcAft>
                  <a:spcPct val="0"/>
                </a:spcAft>
                <a:defRPr/>
              </a:pPr>
              <a:r>
                <a:rPr lang="en-US" sz="1100" err="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imperdiet tincidunt velit laoreet facilisis. Praesent</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5" name="Group 88"/>
          <p:cNvGrpSpPr/>
          <p:nvPr/>
        </p:nvGrpSpPr>
        <p:grpSpPr>
          <a:xfrm>
            <a:off x="9372600" y="4105109"/>
            <a:ext cx="2328863" cy="1017588"/>
            <a:chOff x="8657822" y="2704651"/>
            <a:chExt cx="2328423" cy="1016381"/>
          </a:xfrm>
        </p:grpSpPr>
        <p:sp>
          <p:nvSpPr>
            <p:cNvPr id="76"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Strong Signal</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7" name="TextBox 90"/>
            <p:cNvSpPr txBox="1"/>
            <p:nvPr/>
          </p:nvSpPr>
          <p:spPr>
            <a:xfrm>
              <a:off x="8738770" y="3043973"/>
              <a:ext cx="2247475" cy="677059"/>
            </a:xfrm>
            <a:prstGeom prst="rect">
              <a:avLst/>
            </a:prstGeom>
            <a:noFill/>
          </p:spPr>
          <p:txBody>
            <a:bodyPr lIns="0" tIns="0" rIns="0" bIns="0">
              <a:spAutoFit/>
            </a:bodyPr>
            <a:lstStyle/>
            <a:p>
              <a:pPr defTabSz="914400" eaLnBrk="1" fontAlgn="auto" hangingPunct="1">
                <a:spcBef>
                  <a:spcPct val="0"/>
                </a:spcBef>
                <a:spcAft>
                  <a:spcPct val="0"/>
                </a:spcAft>
                <a:defRPr/>
              </a:pPr>
              <a:r>
                <a:rPr lang="en-US" sz="1100" err="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imperdiet tincidunt velit laoreet facilisis. Praesent</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 name="Group 91"/>
          <p:cNvGrpSpPr/>
          <p:nvPr/>
        </p:nvGrpSpPr>
        <p:grpSpPr>
          <a:xfrm>
            <a:off x="876300" y="2746209"/>
            <a:ext cx="2282825" cy="1016000"/>
            <a:chOff x="1586753" y="2220559"/>
            <a:chExt cx="2282697" cy="1016381"/>
          </a:xfrm>
        </p:grpSpPr>
        <p:sp>
          <p:nvSpPr>
            <p:cNvPr id="79" name="Text Placeholder 2"/>
            <p:cNvSpPr txBox="1"/>
            <p:nvPr/>
          </p:nvSpPr>
          <p:spPr>
            <a:xfrm>
              <a:off x="1856613" y="2220559"/>
              <a:ext cx="2012837" cy="26203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Restaurant</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80" name="TextBox 93"/>
            <p:cNvSpPr txBox="1"/>
            <p:nvPr/>
          </p:nvSpPr>
          <p:spPr>
            <a:xfrm>
              <a:off x="1586753" y="2560411"/>
              <a:ext cx="2231900" cy="676529"/>
            </a:xfrm>
            <a:prstGeom prst="rect">
              <a:avLst/>
            </a:prstGeom>
            <a:noFill/>
          </p:spPr>
          <p:txBody>
            <a:bodyPr lIns="0" tIns="0" rIns="0" bIns="0">
              <a:spAutoFit/>
            </a:bodyPr>
            <a:lstStyle/>
            <a:p>
              <a:pPr algn="r" defTabSz="914400" eaLnBrk="1" fontAlgn="auto" hangingPunct="1">
                <a:spcBef>
                  <a:spcPct val="0"/>
                </a:spcBef>
                <a:spcAft>
                  <a:spcPct val="0"/>
                </a:spcAft>
                <a:defRPr/>
              </a:pPr>
              <a:r>
                <a:rPr lang="en-US" sz="1100" err="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imperdiet tincidunt velit laoreet facilisis. Praesent</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 name="Group 94"/>
          <p:cNvGrpSpPr/>
          <p:nvPr/>
        </p:nvGrpSpPr>
        <p:grpSpPr>
          <a:xfrm>
            <a:off x="495300" y="4105109"/>
            <a:ext cx="2282825" cy="1017588"/>
            <a:chOff x="1586753" y="2220559"/>
            <a:chExt cx="2282697" cy="1016381"/>
          </a:xfrm>
        </p:grpSpPr>
        <p:sp>
          <p:nvSpPr>
            <p:cNvPr id="82"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Safety Equipment</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83" name="TextBox 96"/>
            <p:cNvSpPr txBox="1"/>
            <p:nvPr/>
          </p:nvSpPr>
          <p:spPr>
            <a:xfrm>
              <a:off x="1586753" y="2559881"/>
              <a:ext cx="2231900" cy="677059"/>
            </a:xfrm>
            <a:prstGeom prst="rect">
              <a:avLst/>
            </a:prstGeom>
            <a:noFill/>
          </p:spPr>
          <p:txBody>
            <a:bodyPr lIns="0" tIns="0" rIns="0" bIns="0">
              <a:spAutoFit/>
            </a:bodyPr>
            <a:lstStyle/>
            <a:p>
              <a:pPr algn="r" defTabSz="914400" eaLnBrk="1" fontAlgn="auto" hangingPunct="1">
                <a:spcBef>
                  <a:spcPct val="0"/>
                </a:spcBef>
                <a:spcAft>
                  <a:spcPct val="0"/>
                </a:spcAft>
                <a:defRPr/>
              </a:pPr>
              <a:r>
                <a:rPr lang="en-US" sz="1100" err="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imperdiet tincidunt velit laoreet facilisis. Praesent</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 name="Group 100"/>
          <p:cNvGrpSpPr/>
          <p:nvPr/>
        </p:nvGrpSpPr>
        <p:grpSpPr>
          <a:xfrm>
            <a:off x="4838700" y="1280947"/>
            <a:ext cx="2513013" cy="884237"/>
            <a:chOff x="5268627" y="2933595"/>
            <a:chExt cx="2512412" cy="883987"/>
          </a:xfrm>
        </p:grpSpPr>
        <p:sp>
          <p:nvSpPr>
            <p:cNvPr id="85" name="TextBox 101"/>
            <p:cNvSpPr txBox="1"/>
            <p:nvPr/>
          </p:nvSpPr>
          <p:spPr>
            <a:xfrm>
              <a:off x="5821162" y="2933595"/>
              <a:ext cx="1399407" cy="338458"/>
            </a:xfrm>
            <a:prstGeom prst="rect">
              <a:avLst/>
            </a:prstGeom>
            <a:noFill/>
          </p:spPr>
          <p:txBody>
            <a:bodyPr wrap="none">
              <a:spAutoFit/>
            </a:bodyPr>
            <a:lstStyle/>
            <a:p>
              <a:pPr algn="ctr" defTabSz="914400" eaLnBrk="1" fontAlgn="auto" hangingPunct="1">
                <a:spcBef>
                  <a:spcPct val="0"/>
                </a:spcBef>
                <a:spcAft>
                  <a:spcPct val="0"/>
                </a:spcAft>
                <a:defRPr/>
              </a:pPr>
              <a:r>
                <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Back up System</a:t>
              </a:r>
              <a:endPar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86" name="Rectangle 102"/>
            <p:cNvSpPr/>
            <p:nvPr/>
          </p:nvSpPr>
          <p:spPr>
            <a:xfrm>
              <a:off x="5268627" y="3217677"/>
              <a:ext cx="2512412" cy="599905"/>
            </a:xfrm>
            <a:prstGeom prst="rect">
              <a:avLst/>
            </a:prstGeom>
          </p:spPr>
          <p:txBody>
            <a:bodyPr>
              <a:spAutoFit/>
            </a:bodyPr>
            <a:lstStyle/>
            <a:p>
              <a:pPr algn="ctr" eaLnBrk="1" hangingPunct="1"/>
              <a:r>
                <a:rPr lang="en-US" altLang="zh-CN" sz="1100">
                  <a:solidFill>
                    <a:schemeClr val="bg1"/>
                  </a:solidFill>
                  <a:latin typeface="Open Sans" panose="020b0606030504020204" pitchFamily="34" charset="0"/>
                </a:rPr>
                <a:t>Lorem Ipsum is dolor sita slider power adus na but volup</a:t>
              </a:r>
              <a:endParaRPr lang="en-US" altLang="zh-CN" sz="1100">
                <a:solidFill>
                  <a:schemeClr val="bg1"/>
                </a:solidFill>
                <a:latin typeface="Open Sans" panose="020b0606030504020204" pitchFamily="34" charset="0"/>
              </a:endParaRPr>
            </a:p>
            <a:p>
              <a:pPr algn="ctr" eaLnBrk="1" hangingPunct="1"/>
              <a:r>
                <a:rPr lang="en-US" altLang="zh-CN" sz="1100">
                  <a:solidFill>
                    <a:schemeClr val="bg1"/>
                  </a:solidFill>
                  <a:latin typeface="Open Sans" panose="020b0606030504020204" pitchFamily="34" charset="0"/>
                </a:rPr>
                <a:t>anande inteman.</a:t>
              </a:r>
              <a:endParaRPr lang="en-US" altLang="zh-CN" sz="1100" b="1">
                <a:solidFill>
                  <a:schemeClr val="bg1"/>
                </a:solidFill>
                <a:latin typeface="Open Sans" panose="020b0606030504020204" pitchFamily="34" charset="0"/>
              </a:endParaRPr>
            </a:p>
          </p:txBody>
        </p:sp>
      </p:grpSp>
      <p:grpSp>
        <p:nvGrpSpPr>
          <p:cNvPr id="87" name="Group 7"/>
          <p:cNvGrpSpPr/>
          <p:nvPr/>
        </p:nvGrpSpPr>
        <p:grpSpPr>
          <a:xfrm>
            <a:off x="4772025" y="3095459"/>
            <a:ext cx="2630488" cy="2646363"/>
            <a:chOff x="4772216" y="3355494"/>
            <a:chExt cx="2630122" cy="2646628"/>
          </a:xfrm>
        </p:grpSpPr>
        <p:sp>
          <p:nvSpPr>
            <p:cNvPr id="88" name="Oval 54"/>
            <p:cNvSpPr/>
            <p:nvPr/>
          </p:nvSpPr>
          <p:spPr>
            <a:xfrm>
              <a:off x="4772216" y="3355494"/>
              <a:ext cx="2630122" cy="2646628"/>
            </a:xfrm>
            <a:prstGeom prst="ellipse">
              <a:avLst/>
            </a:prstGeom>
            <a:solidFill>
              <a:srgbClr val="2378C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endParaRPr lang="zh-CN" altLang="zh-CN" sz="11700">
                <a:solidFill>
                  <a:schemeClr val="bg1"/>
                </a:solidFill>
              </a:endParaRPr>
            </a:p>
          </p:txBody>
        </p:sp>
        <p:sp>
          <p:nvSpPr>
            <p:cNvPr id="89" name="Freeform 61"/>
            <p:cNvSpPr>
              <a:spLocks noEditPoints="1"/>
            </p:cNvSpPr>
            <p:nvPr/>
          </p:nvSpPr>
          <p:spPr bwMode="auto">
            <a:xfrm>
              <a:off x="5515976" y="4224229"/>
              <a:ext cx="1160047" cy="910474"/>
            </a:xfrm>
            <a:custGeom>
              <a:gdLst>
                <a:gd name="T0" fmla="*/ 547192 w 106"/>
                <a:gd name="T1" fmla="*/ 120665 h 83"/>
                <a:gd name="T2" fmla="*/ 558136 w 106"/>
                <a:gd name="T3" fmla="*/ 120665 h 83"/>
                <a:gd name="T4" fmla="*/ 558136 w 106"/>
                <a:gd name="T5" fmla="*/ 471691 h 83"/>
                <a:gd name="T6" fmla="*/ 207933 w 106"/>
                <a:gd name="T7" fmla="*/ 296178 h 83"/>
                <a:gd name="T8" fmla="*/ 207933 w 106"/>
                <a:gd name="T9" fmla="*/ 285209 h 83"/>
                <a:gd name="T10" fmla="*/ 601911 w 106"/>
                <a:gd name="T11" fmla="*/ 460722 h 83"/>
                <a:gd name="T12" fmla="*/ 612855 w 106"/>
                <a:gd name="T13" fmla="*/ 471691 h 83"/>
                <a:gd name="T14" fmla="*/ 952114 w 106"/>
                <a:gd name="T15" fmla="*/ 296178 h 83"/>
                <a:gd name="T16" fmla="*/ 612855 w 106"/>
                <a:gd name="T17" fmla="*/ 120665 h 83"/>
                <a:gd name="T18" fmla="*/ 601911 w 106"/>
                <a:gd name="T19" fmla="*/ 120665 h 83"/>
                <a:gd name="T20" fmla="*/ 164158 w 106"/>
                <a:gd name="T21" fmla="*/ 318117 h 83"/>
                <a:gd name="T22" fmla="*/ 10944 w 106"/>
                <a:gd name="T23" fmla="*/ 383935 h 83"/>
                <a:gd name="T24" fmla="*/ 10944 w 106"/>
                <a:gd name="T25" fmla="*/ 405874 h 83"/>
                <a:gd name="T26" fmla="*/ 372091 w 106"/>
                <a:gd name="T27" fmla="*/ 581387 h 83"/>
                <a:gd name="T28" fmla="*/ 525304 w 106"/>
                <a:gd name="T29" fmla="*/ 504600 h 83"/>
                <a:gd name="T30" fmla="*/ 1149103 w 106"/>
                <a:gd name="T31" fmla="*/ 175513 h 83"/>
                <a:gd name="T32" fmla="*/ 1149103 w 106"/>
                <a:gd name="T33" fmla="*/ 197452 h 83"/>
                <a:gd name="T34" fmla="*/ 995889 w 106"/>
                <a:gd name="T35" fmla="*/ 274239 h 83"/>
                <a:gd name="T36" fmla="*/ 634743 w 106"/>
                <a:gd name="T37" fmla="*/ 87757 h 83"/>
                <a:gd name="T38" fmla="*/ 787956 w 106"/>
                <a:gd name="T39" fmla="*/ 0 h 83"/>
                <a:gd name="T40" fmla="*/ 1149103 w 106"/>
                <a:gd name="T41" fmla="*/ 175513 h 83"/>
                <a:gd name="T42" fmla="*/ 1160047 w 106"/>
                <a:gd name="T43" fmla="*/ 394904 h 83"/>
                <a:gd name="T44" fmla="*/ 787956 w 106"/>
                <a:gd name="T45" fmla="*/ 581387 h 83"/>
                <a:gd name="T46" fmla="*/ 634743 w 106"/>
                <a:gd name="T47" fmla="*/ 515570 h 83"/>
                <a:gd name="T48" fmla="*/ 634743 w 106"/>
                <a:gd name="T49" fmla="*/ 493630 h 83"/>
                <a:gd name="T50" fmla="*/ 1006833 w 106"/>
                <a:gd name="T51" fmla="*/ 318117 h 83"/>
                <a:gd name="T52" fmla="*/ 525304 w 106"/>
                <a:gd name="T53" fmla="*/ 76787 h 83"/>
                <a:gd name="T54" fmla="*/ 361147 w 106"/>
                <a:gd name="T55" fmla="*/ 0 h 83"/>
                <a:gd name="T56" fmla="*/ 0 w 106"/>
                <a:gd name="T57" fmla="*/ 186483 h 83"/>
                <a:gd name="T58" fmla="*/ 153214 w 106"/>
                <a:gd name="T59" fmla="*/ 274239 h 83"/>
                <a:gd name="T60" fmla="*/ 525304 w 106"/>
                <a:gd name="T61" fmla="*/ 98726 h 83"/>
                <a:gd name="T62" fmla="*/ 525304 w 106"/>
                <a:gd name="T63" fmla="*/ 76787 h 83"/>
                <a:gd name="T64" fmla="*/ 601911 w 106"/>
                <a:gd name="T65" fmla="*/ 899504 h 83"/>
                <a:gd name="T66" fmla="*/ 612855 w 106"/>
                <a:gd name="T67" fmla="*/ 910474 h 83"/>
                <a:gd name="T68" fmla="*/ 984946 w 106"/>
                <a:gd name="T69" fmla="*/ 713022 h 83"/>
                <a:gd name="T70" fmla="*/ 974002 w 106"/>
                <a:gd name="T71" fmla="*/ 537509 h 83"/>
                <a:gd name="T72" fmla="*/ 798900 w 106"/>
                <a:gd name="T73" fmla="*/ 625265 h 83"/>
                <a:gd name="T74" fmla="*/ 787956 w 106"/>
                <a:gd name="T75" fmla="*/ 625265 h 83"/>
                <a:gd name="T76" fmla="*/ 612855 w 106"/>
                <a:gd name="T77" fmla="*/ 537509 h 83"/>
                <a:gd name="T78" fmla="*/ 601911 w 106"/>
                <a:gd name="T79" fmla="*/ 548478 h 83"/>
                <a:gd name="T80" fmla="*/ 186045 w 106"/>
                <a:gd name="T81" fmla="*/ 537509 h 83"/>
                <a:gd name="T82" fmla="*/ 361147 w 106"/>
                <a:gd name="T83" fmla="*/ 625265 h 83"/>
                <a:gd name="T84" fmla="*/ 547192 w 106"/>
                <a:gd name="T85" fmla="*/ 537509 h 83"/>
                <a:gd name="T86" fmla="*/ 558136 w 106"/>
                <a:gd name="T87" fmla="*/ 548478 h 83"/>
                <a:gd name="T88" fmla="*/ 558136 w 106"/>
                <a:gd name="T89" fmla="*/ 910474 h 83"/>
                <a:gd name="T90" fmla="*/ 186045 w 106"/>
                <a:gd name="T91" fmla="*/ 723991 h 83"/>
                <a:gd name="T92" fmla="*/ 175101 w 106"/>
                <a:gd name="T93" fmla="*/ 548478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animEffect transition="in" filter="fade">
                                      <p:cBhvr>
                                        <p:cTn id="17" dur="500"/>
                                        <p:tgtEl>
                                          <p:spTgt spid="87"/>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par>
                          <p:cTn id="22" fill="hold" nodeType="afterGroup">
                            <p:stCondLst>
                              <p:cond delay="2000"/>
                            </p:stCondLst>
                            <p:childTnLst>
                              <p:par>
                                <p:cTn id="23" presetID="22" presetClass="entr" presetSubtype="2"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right)">
                                      <p:cBhvr>
                                        <p:cTn id="25" dur="500"/>
                                        <p:tgtEl>
                                          <p:spTgt spid="60"/>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nodeType="afterGroup">
                            <p:stCondLst>
                              <p:cond delay="3500"/>
                            </p:stCondLst>
                            <p:childTnLst>
                              <p:par>
                                <p:cTn id="35" presetID="10" presetClass="entr" presetSubtype="0" fill="hold"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nodeType="afterGroup">
                            <p:stCondLst>
                              <p:cond delay="5000"/>
                            </p:stCondLst>
                            <p:childTnLst>
                              <p:par>
                                <p:cTn id="47" presetID="10" presetClass="entr" presetSubtype="0"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childTnLst>
                          </p:cTn>
                        </p:par>
                        <p:par>
                          <p:cTn id="50" fill="hold" nodeType="afterGroup">
                            <p:stCondLst>
                              <p:cond delay="5500"/>
                            </p:stCondLst>
                            <p:childTnLst>
                              <p:par>
                                <p:cTn id="51" presetID="22" presetClass="entr" presetSubtype="8"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childTnLst>
                          </p:cTn>
                        </p:par>
                        <p:par>
                          <p:cTn id="54" fill="hold" nodeType="afterGroup">
                            <p:stCondLst>
                              <p:cond delay="6000"/>
                            </p:stCondLst>
                            <p:childTnLst>
                              <p:par>
                                <p:cTn id="55" presetID="10" presetClass="entr" presetSubtype="0"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p:cNvSpPr txBox="1">
            <a:spLocks noChangeArrowheads="1"/>
          </p:cNvSpPr>
          <p:nvPr/>
        </p:nvSpPr>
        <p:spPr bwMode="auto">
          <a:xfrm>
            <a:off x="2999656" y="116632"/>
            <a:ext cx="1983235" cy="2446824"/>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15300">
                <a:solidFill>
                  <a:srgbClr val="2378C2"/>
                </a:solidFill>
              </a:rPr>
              <a:t>01</a:t>
            </a:r>
            <a:endParaRPr lang="zh-CN" altLang="en-US" sz="15300">
              <a:solidFill>
                <a:srgbClr val="2378C2"/>
              </a:solidFill>
            </a:endParaRPr>
          </a:p>
        </p:txBody>
      </p:sp>
      <p:sp>
        <p:nvSpPr>
          <p:cNvPr id="8" name="文本框 66"/>
          <p:cNvSpPr txBox="1">
            <a:spLocks noChangeArrowheads="1"/>
          </p:cNvSpPr>
          <p:nvPr/>
        </p:nvSpPr>
        <p:spPr bwMode="auto">
          <a:xfrm>
            <a:off x="5056975" y="1367250"/>
            <a:ext cx="464677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800">
                <a:solidFill>
                  <a:schemeClr val="tx1">
                    <a:lumMod val="75000"/>
                    <a:lumOff val="2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800">
              <a:solidFill>
                <a:schemeClr val="tx1">
                  <a:lumMod val="75000"/>
                  <a:lumOff val="25000"/>
                </a:schemeClr>
              </a:solidFill>
            </a:endParaRPr>
          </a:p>
        </p:txBody>
      </p:sp>
      <p:sp>
        <p:nvSpPr>
          <p:cNvPr id="9" name="文本框 8"/>
          <p:cNvSpPr txBox="1">
            <a:spLocks noChangeArrowheads="1"/>
          </p:cNvSpPr>
          <p:nvPr/>
        </p:nvSpPr>
        <p:spPr bwMode="auto">
          <a:xfrm>
            <a:off x="4982891" y="836712"/>
            <a:ext cx="471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65">
                <a:solidFill>
                  <a:srgbClr val="2378C2"/>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200" b="1">
                <a:solidFill>
                  <a:srgbClr val="2378C2"/>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200" b="1">
              <a:solidFill>
                <a:srgbClr val="2378C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 name="矩形 1"/>
          <p:cNvSpPr/>
          <p:nvPr/>
        </p:nvSpPr>
        <p:spPr>
          <a:xfrm>
            <a:off x="0" y="2204864"/>
            <a:ext cx="12192000" cy="4653136"/>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1"/>
                            </p:stCondLst>
                            <p:childTnLst>
                              <p:par>
                                <p:cTn id="8" presetID="26" presetClass="emph" presetSubtype="0" repeatCount="2000" fill="hold" grpId="1"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par>
                          <p:cTn id="11" fill="hold" nodeType="afterGroup">
                            <p:stCondLst>
                              <p:cond delay="501"/>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1"/>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55"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56" name="TextBox 6"/>
          <p:cNvSpPr txBox="1"/>
          <p:nvPr/>
        </p:nvSpPr>
        <p:spPr bwMode="auto">
          <a:xfrm>
            <a:off x="2279650" y="2424113"/>
            <a:ext cx="3286125" cy="64633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chemeClr val="bg1"/>
                </a:solidFill>
                <a:latin typeface="Open Sans" panose="020b0606030504020204" pitchFamily="34" charset="0"/>
              </a:rPr>
              <a:t>Lorem Ipms dolor sita sla por adus  but volup dam cintakuan dalam enjadi kasebu ande inteman rina dan aq.</a:t>
            </a:r>
            <a:endParaRPr lang="en-US" altLang="zh-CN" sz="1200" b="1">
              <a:solidFill>
                <a:schemeClr val="bg1"/>
              </a:solidFill>
              <a:latin typeface="Open Sans" panose="020b0606030504020204" pitchFamily="34" charset="0"/>
            </a:endParaRPr>
          </a:p>
        </p:txBody>
      </p:sp>
      <p:sp>
        <p:nvSpPr>
          <p:cNvPr id="57" name="TextBox 30"/>
          <p:cNvSpPr txBox="1"/>
          <p:nvPr/>
        </p:nvSpPr>
        <p:spPr bwMode="auto">
          <a:xfrm>
            <a:off x="8110538" y="2424113"/>
            <a:ext cx="3286125" cy="64633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chemeClr val="bg1"/>
                </a:solidFill>
                <a:latin typeface="Open Sans" panose="020b0606030504020204" pitchFamily="34" charset="0"/>
              </a:rPr>
              <a:t>Lorem Ipms dolor sita sla por adus  but volup dam cintakuan dalam enjadi kasebu ande inteman rina dan aq.</a:t>
            </a:r>
            <a:endParaRPr lang="en-US" altLang="zh-CN" sz="1200" b="1">
              <a:solidFill>
                <a:schemeClr val="bg1"/>
              </a:solidFill>
              <a:latin typeface="Open Sans" panose="020b0606030504020204" pitchFamily="34" charset="0"/>
            </a:endParaRPr>
          </a:p>
        </p:txBody>
      </p:sp>
      <p:sp>
        <p:nvSpPr>
          <p:cNvPr id="58" name="TextBox 31"/>
          <p:cNvSpPr txBox="1"/>
          <p:nvPr/>
        </p:nvSpPr>
        <p:spPr bwMode="auto">
          <a:xfrm>
            <a:off x="2279650" y="4859338"/>
            <a:ext cx="3286125" cy="64633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chemeClr val="bg1"/>
                </a:solidFill>
                <a:latin typeface="Open Sans" panose="020b0606030504020204" pitchFamily="34" charset="0"/>
              </a:rPr>
              <a:t>Lorem Ipms dolor sita sla por adus  but volup dam cintakuan dalam enjadi kasebu ande inteman rina dan aq.</a:t>
            </a:r>
            <a:endParaRPr lang="en-US" altLang="zh-CN" sz="1200" b="1">
              <a:solidFill>
                <a:schemeClr val="bg1"/>
              </a:solidFill>
              <a:latin typeface="Open Sans" panose="020b0606030504020204" pitchFamily="34" charset="0"/>
            </a:endParaRPr>
          </a:p>
        </p:txBody>
      </p:sp>
      <p:sp>
        <p:nvSpPr>
          <p:cNvPr id="59" name="TextBox 32"/>
          <p:cNvSpPr txBox="1"/>
          <p:nvPr/>
        </p:nvSpPr>
        <p:spPr bwMode="auto">
          <a:xfrm>
            <a:off x="8047038" y="4859338"/>
            <a:ext cx="3286125" cy="64633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chemeClr val="bg1"/>
                </a:solidFill>
                <a:latin typeface="Open Sans" panose="020b0606030504020204" pitchFamily="34" charset="0"/>
              </a:rPr>
              <a:t>Lorem Ipms dolor sita sla por adus  but volup dam cintakuan dalam enjadi kasebu ande inteman rina dan aq.</a:t>
            </a:r>
            <a:endParaRPr lang="en-US" altLang="zh-CN" sz="1200" b="1">
              <a:solidFill>
                <a:schemeClr val="bg1"/>
              </a:solidFill>
              <a:latin typeface="Open Sans" panose="020b0606030504020204" pitchFamily="34" charset="0"/>
            </a:endParaRPr>
          </a:p>
        </p:txBody>
      </p:sp>
      <p:grpSp>
        <p:nvGrpSpPr>
          <p:cNvPr id="60" name="Group 7"/>
          <p:cNvGrpSpPr/>
          <p:nvPr/>
        </p:nvGrpSpPr>
        <p:grpSpPr>
          <a:xfrm>
            <a:off x="6437313" y="1746250"/>
            <a:ext cx="5099050" cy="1660525"/>
            <a:chOff x="3798640" y="2664087"/>
            <a:chExt cx="5609728" cy="1826354"/>
          </a:xfrm>
        </p:grpSpPr>
        <p:sp>
          <p:nvSpPr>
            <p:cNvPr id="61" name="圆角矩形 6"/>
            <p:cNvSpPr/>
            <p:nvPr/>
          </p:nvSpPr>
          <p:spPr>
            <a:xfrm>
              <a:off x="3798640" y="2664087"/>
              <a:ext cx="5609728" cy="1760005"/>
            </a:xfrm>
            <a:custGeom>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defTabSz="914400" eaLnBrk="1" fontAlgn="auto" hangingPunct="1">
                <a:spcBef>
                  <a:spcPct val="0"/>
                </a:spcBef>
                <a:spcAft>
                  <a:spcPct val="0"/>
                </a:spcAft>
                <a:defRPr/>
              </a:pPr>
              <a:endParaRPr lang="zh-CN" altLang="en-US" kern="0">
                <a:solidFill>
                  <a:schemeClr val="bg1"/>
                </a:solidFill>
                <a:latin typeface="Calibri"/>
              </a:endParaRPr>
            </a:p>
          </p:txBody>
        </p:sp>
        <p:sp>
          <p:nvSpPr>
            <p:cNvPr id="62" name="燕尾形 23"/>
            <p:cNvSpPr/>
            <p:nvPr/>
          </p:nvSpPr>
          <p:spPr>
            <a:xfrm>
              <a:off x="4921633" y="3200121"/>
              <a:ext cx="323101" cy="326508"/>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63" name="燕尾形 24"/>
            <p:cNvSpPr/>
            <p:nvPr/>
          </p:nvSpPr>
          <p:spPr>
            <a:xfrm>
              <a:off x="5167889" y="3200121"/>
              <a:ext cx="323100" cy="326508"/>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64" name="TextBox 11"/>
            <p:cNvSpPr txBox="1"/>
            <p:nvPr/>
          </p:nvSpPr>
          <p:spPr>
            <a:xfrm>
              <a:off x="4051881" y="3332819"/>
              <a:ext cx="964063" cy="1157622"/>
            </a:xfrm>
            <a:prstGeom prst="rect">
              <a:avLst/>
            </a:prstGeom>
            <a:noFill/>
          </p:spPr>
          <p:txBody>
            <a:bodyPr>
              <a:spAutoFit/>
            </a:bodyPr>
            <a:lstStyle/>
            <a:p>
              <a:pPr algn="ctr" defTabSz="914400" eaLnBrk="1" fontAlgn="auto" hangingPunct="1">
                <a:lnSpc>
                  <a:spcPct val="130000"/>
                </a:lnSpc>
                <a:spcBef>
                  <a:spcPct val="0"/>
                </a:spcBef>
                <a:spcAft>
                  <a:spcPct val="0"/>
                </a:spcAft>
                <a:defRPr/>
              </a:pPr>
              <a:r>
                <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rPr>
                <a:t>W</a:t>
              </a:r>
              <a:endPar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grpSp>
        <p:nvGrpSpPr>
          <p:cNvPr id="65" name="Group 13"/>
          <p:cNvGrpSpPr/>
          <p:nvPr/>
        </p:nvGrpSpPr>
        <p:grpSpPr>
          <a:xfrm>
            <a:off x="603250" y="4176713"/>
            <a:ext cx="5100638" cy="1651000"/>
            <a:chOff x="3798640" y="4694042"/>
            <a:chExt cx="5609728" cy="1816220"/>
          </a:xfrm>
        </p:grpSpPr>
        <p:sp>
          <p:nvSpPr>
            <p:cNvPr id="66" name="圆角矩形 6"/>
            <p:cNvSpPr/>
            <p:nvPr/>
          </p:nvSpPr>
          <p:spPr>
            <a:xfrm>
              <a:off x="3798640" y="4694042"/>
              <a:ext cx="5609728" cy="1758589"/>
            </a:xfrm>
            <a:custGeom>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defTabSz="914400" eaLnBrk="1" fontAlgn="auto" hangingPunct="1">
                <a:spcBef>
                  <a:spcPct val="0"/>
                </a:spcBef>
                <a:spcAft>
                  <a:spcPct val="0"/>
                </a:spcAft>
                <a:defRPr/>
              </a:pPr>
              <a:endParaRPr lang="zh-CN" altLang="en-US" kern="0">
                <a:solidFill>
                  <a:schemeClr val="bg1"/>
                </a:solidFill>
                <a:latin typeface="Calibri"/>
              </a:endParaRPr>
            </a:p>
          </p:txBody>
        </p:sp>
        <p:sp>
          <p:nvSpPr>
            <p:cNvPr id="67" name="燕尾形 26"/>
            <p:cNvSpPr/>
            <p:nvPr/>
          </p:nvSpPr>
          <p:spPr>
            <a:xfrm>
              <a:off x="4921284" y="5230176"/>
              <a:ext cx="323000" cy="32657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68" name="燕尾形 27"/>
            <p:cNvSpPr/>
            <p:nvPr/>
          </p:nvSpPr>
          <p:spPr>
            <a:xfrm>
              <a:off x="5167462" y="5230176"/>
              <a:ext cx="323001" cy="32657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69" name="TextBox 17"/>
            <p:cNvSpPr txBox="1"/>
            <p:nvPr/>
          </p:nvSpPr>
          <p:spPr>
            <a:xfrm>
              <a:off x="4123386" y="5352421"/>
              <a:ext cx="963763" cy="1157841"/>
            </a:xfrm>
            <a:prstGeom prst="rect">
              <a:avLst/>
            </a:prstGeom>
            <a:noFill/>
          </p:spPr>
          <p:txBody>
            <a:bodyPr>
              <a:spAutoFit/>
            </a:bodyPr>
            <a:lstStyle/>
            <a:p>
              <a:pPr algn="ctr" defTabSz="914400" eaLnBrk="1" fontAlgn="auto" hangingPunct="1">
                <a:lnSpc>
                  <a:spcPct val="130000"/>
                </a:lnSpc>
                <a:spcBef>
                  <a:spcPct val="0"/>
                </a:spcBef>
                <a:spcAft>
                  <a:spcPct val="0"/>
                </a:spcAft>
                <a:defRPr/>
              </a:pPr>
              <a:r>
                <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rPr>
                <a:t>O</a:t>
              </a:r>
              <a:endPar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grpSp>
        <p:nvGrpSpPr>
          <p:cNvPr id="70" name="Group 19"/>
          <p:cNvGrpSpPr/>
          <p:nvPr/>
        </p:nvGrpSpPr>
        <p:grpSpPr>
          <a:xfrm>
            <a:off x="6435725" y="4176713"/>
            <a:ext cx="5100638" cy="1651000"/>
            <a:chOff x="3798640" y="4694042"/>
            <a:chExt cx="5609728" cy="1816220"/>
          </a:xfrm>
        </p:grpSpPr>
        <p:sp>
          <p:nvSpPr>
            <p:cNvPr id="71" name="圆角矩形 6"/>
            <p:cNvSpPr/>
            <p:nvPr/>
          </p:nvSpPr>
          <p:spPr>
            <a:xfrm>
              <a:off x="3798640" y="4694042"/>
              <a:ext cx="5609728" cy="1758589"/>
            </a:xfrm>
            <a:custGeom>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defTabSz="914400" eaLnBrk="1" fontAlgn="auto" hangingPunct="1">
                <a:spcBef>
                  <a:spcPct val="0"/>
                </a:spcBef>
                <a:spcAft>
                  <a:spcPct val="0"/>
                </a:spcAft>
                <a:defRPr/>
              </a:pPr>
              <a:endParaRPr lang="zh-CN" altLang="en-US" kern="0">
                <a:solidFill>
                  <a:schemeClr val="bg1"/>
                </a:solidFill>
                <a:latin typeface="Calibri"/>
              </a:endParaRPr>
            </a:p>
          </p:txBody>
        </p:sp>
        <p:sp>
          <p:nvSpPr>
            <p:cNvPr id="72" name="燕尾形 26"/>
            <p:cNvSpPr/>
            <p:nvPr/>
          </p:nvSpPr>
          <p:spPr>
            <a:xfrm>
              <a:off x="4921284" y="5230176"/>
              <a:ext cx="323000" cy="32657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73" name="燕尾形 27"/>
            <p:cNvSpPr/>
            <p:nvPr/>
          </p:nvSpPr>
          <p:spPr>
            <a:xfrm>
              <a:off x="5167462" y="5230176"/>
              <a:ext cx="323001" cy="32657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74" name="TextBox 23"/>
            <p:cNvSpPr txBox="1"/>
            <p:nvPr/>
          </p:nvSpPr>
          <p:spPr>
            <a:xfrm>
              <a:off x="4123386" y="5352421"/>
              <a:ext cx="963763" cy="1157841"/>
            </a:xfrm>
            <a:prstGeom prst="rect">
              <a:avLst/>
            </a:prstGeom>
            <a:noFill/>
          </p:spPr>
          <p:txBody>
            <a:bodyPr>
              <a:spAutoFit/>
            </a:bodyPr>
            <a:lstStyle/>
            <a:p>
              <a:pPr algn="ctr" defTabSz="914400" eaLnBrk="1" fontAlgn="auto" hangingPunct="1">
                <a:lnSpc>
                  <a:spcPct val="130000"/>
                </a:lnSpc>
                <a:spcBef>
                  <a:spcPct val="0"/>
                </a:spcBef>
                <a:spcAft>
                  <a:spcPct val="0"/>
                </a:spcAft>
                <a:defRPr/>
              </a:pPr>
              <a:r>
                <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rPr>
                <a:t>T</a:t>
              </a:r>
              <a:endPar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75" name="TextBox 33"/>
          <p:cNvSpPr txBox="1"/>
          <p:nvPr/>
        </p:nvSpPr>
        <p:spPr>
          <a:xfrm>
            <a:off x="3324463" y="2055813"/>
            <a:ext cx="902811" cy="338554"/>
          </a:xfrm>
          <a:prstGeom prst="rect">
            <a:avLst/>
          </a:prstGeom>
          <a:noFill/>
        </p:spPr>
        <p:txBody>
          <a:bodyPr wrap="none">
            <a:spAutoFit/>
          </a:bodyPr>
          <a:lstStyle/>
          <a:p>
            <a:pPr algn="ctr" defTabSz="914400" eaLnBrk="1" fontAlgn="auto" hangingPunct="1">
              <a:spcBef>
                <a:spcPct val="0"/>
              </a:spcBef>
              <a:spcAft>
                <a:spcPct val="0"/>
              </a:spcAft>
              <a:defRPr/>
            </a:pPr>
            <a:r>
              <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Strengths</a:t>
            </a:r>
            <a:endPar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6" name="TextBox 34"/>
          <p:cNvSpPr txBox="1"/>
          <p:nvPr/>
        </p:nvSpPr>
        <p:spPr>
          <a:xfrm>
            <a:off x="3185002" y="4495800"/>
            <a:ext cx="1181734" cy="338554"/>
          </a:xfrm>
          <a:prstGeom prst="rect">
            <a:avLst/>
          </a:prstGeom>
          <a:noFill/>
        </p:spPr>
        <p:txBody>
          <a:bodyPr wrap="none">
            <a:spAutoFit/>
          </a:bodyPr>
          <a:lstStyle/>
          <a:p>
            <a:pPr algn="ctr" defTabSz="914400" eaLnBrk="1" fontAlgn="auto" hangingPunct="1">
              <a:spcBef>
                <a:spcPct val="0"/>
              </a:spcBef>
              <a:spcAft>
                <a:spcPct val="0"/>
              </a:spcAft>
              <a:defRPr/>
            </a:pPr>
            <a:r>
              <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Opportunities</a:t>
            </a:r>
            <a:endPar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7" name="TextBox 35"/>
          <p:cNvSpPr txBox="1"/>
          <p:nvPr/>
        </p:nvSpPr>
        <p:spPr>
          <a:xfrm>
            <a:off x="8843678" y="4495800"/>
            <a:ext cx="846706" cy="338554"/>
          </a:xfrm>
          <a:prstGeom prst="rect">
            <a:avLst/>
          </a:prstGeom>
          <a:noFill/>
        </p:spPr>
        <p:txBody>
          <a:bodyPr wrap="none">
            <a:spAutoFit/>
          </a:bodyPr>
          <a:lstStyle/>
          <a:p>
            <a:pPr algn="ctr" defTabSz="914400" eaLnBrk="1" fontAlgn="auto" hangingPunct="1">
              <a:spcBef>
                <a:spcPct val="0"/>
              </a:spcBef>
              <a:spcAft>
                <a:spcPct val="0"/>
              </a:spcAft>
              <a:defRPr/>
            </a:pPr>
            <a:r>
              <a:rPr lang="en-US" sz="1600" err="1">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Threaths</a:t>
            </a:r>
            <a:endPar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8" name="TextBox 36"/>
          <p:cNvSpPr txBox="1"/>
          <p:nvPr/>
        </p:nvSpPr>
        <p:spPr>
          <a:xfrm>
            <a:off x="8651959" y="2019300"/>
            <a:ext cx="1230145" cy="338554"/>
          </a:xfrm>
          <a:prstGeom prst="rect">
            <a:avLst/>
          </a:prstGeom>
          <a:noFill/>
        </p:spPr>
        <p:txBody>
          <a:bodyPr wrap="none">
            <a:spAutoFit/>
          </a:bodyPr>
          <a:lstStyle/>
          <a:p>
            <a:pPr algn="ctr" defTabSz="914400" eaLnBrk="1" fontAlgn="auto" hangingPunct="1">
              <a:spcBef>
                <a:spcPct val="0"/>
              </a:spcBef>
              <a:spcAft>
                <a:spcPct val="0"/>
              </a:spcAft>
              <a:defRPr/>
            </a:pPr>
            <a:r>
              <a:rPr lang="en-US" sz="1600" err="1">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Weaknessess</a:t>
            </a:r>
            <a:endParaRPr lang="en-US"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grpSp>
        <p:nvGrpSpPr>
          <p:cNvPr id="79" name="Group 12"/>
          <p:cNvGrpSpPr/>
          <p:nvPr/>
        </p:nvGrpSpPr>
        <p:grpSpPr>
          <a:xfrm>
            <a:off x="603250" y="1746250"/>
            <a:ext cx="5100638" cy="1660525"/>
            <a:chOff x="603607" y="1746900"/>
            <a:chExt cx="5100205" cy="1659996"/>
          </a:xfrm>
        </p:grpSpPr>
        <p:grpSp>
          <p:nvGrpSpPr>
            <p:cNvPr id="80" name="Group 1"/>
            <p:cNvGrpSpPr/>
            <p:nvPr/>
          </p:nvGrpSpPr>
          <p:grpSpPr>
            <a:xfrm>
              <a:off x="603607" y="1746900"/>
              <a:ext cx="5100205" cy="1659996"/>
              <a:chOff x="603607" y="1746900"/>
              <a:chExt cx="5100205" cy="1659996"/>
            </a:xfrm>
          </p:grpSpPr>
          <p:sp>
            <p:nvSpPr>
              <p:cNvPr id="83" name="圆角矩形 6"/>
              <p:cNvSpPr/>
              <p:nvPr/>
            </p:nvSpPr>
            <p:spPr bwMode="auto">
              <a:xfrm>
                <a:off x="603607" y="1746900"/>
                <a:ext cx="5100205" cy="1601278"/>
              </a:xfrm>
              <a:custGeom>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defTabSz="914400" eaLnBrk="1" fontAlgn="auto" hangingPunct="1">
                  <a:spcBef>
                    <a:spcPct val="0"/>
                  </a:spcBef>
                  <a:spcAft>
                    <a:spcPct val="0"/>
                  </a:spcAft>
                  <a:defRPr/>
                </a:pPr>
                <a:endParaRPr lang="zh-CN" altLang="en-US" kern="0">
                  <a:solidFill>
                    <a:schemeClr val="bg1"/>
                  </a:solidFill>
                  <a:latin typeface="Calibri"/>
                </a:endParaRPr>
              </a:p>
            </p:txBody>
          </p:sp>
          <p:sp>
            <p:nvSpPr>
              <p:cNvPr id="84" name="TextBox 5"/>
              <p:cNvSpPr txBox="1"/>
              <p:nvPr/>
            </p:nvSpPr>
            <p:spPr bwMode="auto">
              <a:xfrm>
                <a:off x="863935" y="2354719"/>
                <a:ext cx="876226" cy="1052177"/>
              </a:xfrm>
              <a:prstGeom prst="rect">
                <a:avLst/>
              </a:prstGeom>
              <a:noFill/>
            </p:spPr>
            <p:txBody>
              <a:bodyPr>
                <a:spAutoFit/>
              </a:bodyPr>
              <a:lstStyle/>
              <a:p>
                <a:pPr algn="ctr" defTabSz="914400" eaLnBrk="1" fontAlgn="auto" hangingPunct="1">
                  <a:lnSpc>
                    <a:spcPct val="130000"/>
                  </a:lnSpc>
                  <a:spcBef>
                    <a:spcPct val="0"/>
                  </a:spcBef>
                  <a:spcAft>
                    <a:spcPct val="0"/>
                  </a:spcAft>
                  <a:defRPr/>
                </a:pPr>
                <a:r>
                  <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rPr>
                  <a:t>S</a:t>
                </a:r>
                <a:endParaRPr lang="en-US" altLang="zh-CN" sz="4800" b="1" kern="0">
                  <a:solidFill>
                    <a:schemeClr val="bg1"/>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81" name="燕尾形 20"/>
            <p:cNvSpPr/>
            <p:nvPr/>
          </p:nvSpPr>
          <p:spPr bwMode="auto">
            <a:xfrm>
              <a:off x="1624283" y="2235694"/>
              <a:ext cx="293662" cy="29518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sp>
          <p:nvSpPr>
            <p:cNvPr id="82" name="燕尾形 21"/>
            <p:cNvSpPr/>
            <p:nvPr/>
          </p:nvSpPr>
          <p:spPr bwMode="auto">
            <a:xfrm>
              <a:off x="1848101" y="2235694"/>
              <a:ext cx="293663" cy="295181"/>
            </a:xfrm>
            <a:prstGeom prst="chevron">
              <a:avLst/>
            </a:prstGeom>
            <a:solidFill>
              <a:srgbClr val="2378C2"/>
            </a:solidFill>
            <a:ln w="28575" cap="flat" cmpd="sng" algn="ctr">
              <a:noFill/>
              <a:prstDash val="solid"/>
            </a:ln>
            <a:effectLst>
              <a:outerShdw dist="38100" dir="2700000" algn="tl" rotWithShape="0">
                <a:prstClr val="black">
                  <a:alpha val="20000"/>
                </a:prstClr>
              </a:outerShdw>
            </a:effectLst>
          </p:spPr>
          <p:txBody>
            <a:bodyPr anchor="ctr"/>
            <a:lstStyle/>
            <a:p>
              <a:pPr algn="ctr" eaLnBrk="1" hangingPunct="1"/>
              <a:endParaRPr lang="zh-CN" altLang="en-US">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childTnLst>
                                </p:cTn>
                              </p:par>
                            </p:childTnLst>
                          </p:cTn>
                        </p:par>
                      </p:childTnLst>
                    </p:cTn>
                  </p:par>
                  <p:par>
                    <p:cTn id="58" fill="hold" nodeType="clickPar">
                      <p:stCondLst>
                        <p:cond delay="indefinite"/>
                        <p:cond evt="onBegin" delay="0">
                          <p:tn val="57"/>
                        </p:cond>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left)">
                                      <p:cBhvr>
                                        <p:cTn id="62" dur="500"/>
                                        <p:tgtEl>
                                          <p:spTgt spid="58"/>
                                        </p:tgtEl>
                                      </p:cBhvr>
                                    </p:animEffect>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childTnLst>
                    </p:cTn>
                  </p:par>
                  <p:par>
                    <p:cTn id="75" fill="hold" nodeType="clickPar">
                      <p:stCondLst>
                        <p:cond delay="indefinite"/>
                        <p:cond evt="onBegin" delay="0">
                          <p:tn val="74"/>
                        </p:cond>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p:bldP spid="58" grpId="0"/>
      <p:bldP spid="59" grpId="0"/>
      <p:bldP spid="75" grpId="0"/>
      <p:bldP spid="76" grpId="0"/>
      <p:bldP spid="77" grpId="0"/>
      <p:bldP spid="78"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5"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166"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43" name="Freeform 6"/>
          <p:cNvSpPr/>
          <p:nvPr/>
        </p:nvSpPr>
        <p:spPr bwMode="auto">
          <a:xfrm flipH="1">
            <a:off x="8206646" y="6049033"/>
            <a:ext cx="893867" cy="192303"/>
          </a:xfrm>
          <a:custGeom>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2378C2">
              <a:alpha val="40000"/>
            </a:srgbClr>
          </a:solidFill>
          <a:ln>
            <a:noFill/>
          </a:ln>
        </p:spPr>
        <p:txBody>
          <a:bodyPr vert="horz" wrap="square" lIns="91440" tIns="45720" rIns="91440" bIns="45720" numCol="1" anchor="t" anchorCtr="0" compatLnSpc="1"/>
          <a:lstStyle/>
          <a:p>
            <a:endParaRPr lang="id-ID" sz="1350">
              <a:solidFill>
                <a:schemeClr val="bg1"/>
              </a:solidFill>
            </a:endParaRPr>
          </a:p>
        </p:txBody>
      </p:sp>
      <p:sp>
        <p:nvSpPr>
          <p:cNvPr id="44" name="Freeform 24"/>
          <p:cNvSpPr/>
          <p:nvPr/>
        </p:nvSpPr>
        <p:spPr>
          <a:xfrm flipH="1">
            <a:off x="7972359" y="5651857"/>
            <a:ext cx="1362439" cy="397176"/>
          </a:xfrm>
          <a:custGeom>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2378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5" name="Freeform 25"/>
          <p:cNvSpPr/>
          <p:nvPr/>
        </p:nvSpPr>
        <p:spPr>
          <a:xfrm flipH="1">
            <a:off x="8349697" y="6321501"/>
            <a:ext cx="607766" cy="129742"/>
          </a:xfrm>
          <a:custGeom>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2378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6" name="Freeform 5"/>
          <p:cNvSpPr/>
          <p:nvPr/>
        </p:nvSpPr>
        <p:spPr bwMode="auto">
          <a:xfrm>
            <a:off x="8544246" y="4884441"/>
            <a:ext cx="177800" cy="525463"/>
          </a:xfrm>
          <a:custGeom>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47" name="Freeform 6"/>
          <p:cNvSpPr/>
          <p:nvPr/>
        </p:nvSpPr>
        <p:spPr bwMode="auto">
          <a:xfrm>
            <a:off x="8595046" y="4790778"/>
            <a:ext cx="139700" cy="161925"/>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48" name="Freeform 7"/>
          <p:cNvSpPr/>
          <p:nvPr/>
        </p:nvSpPr>
        <p:spPr bwMode="auto">
          <a:xfrm>
            <a:off x="8579171" y="4849516"/>
            <a:ext cx="152400" cy="147638"/>
          </a:xfrm>
          <a:custGeom>
            <a:gdLst>
              <a:gd name="T0" fmla="*/ 85 w 96"/>
              <a:gd name="T1" fmla="*/ 93 h 93"/>
              <a:gd name="T2" fmla="*/ 0 w 96"/>
              <a:gd name="T3" fmla="*/ 81 h 93"/>
              <a:gd name="T4" fmla="*/ 11 w 96"/>
              <a:gd name="T5" fmla="*/ 0 h 93"/>
              <a:gd name="T6" fmla="*/ 96 w 96"/>
              <a:gd name="T7" fmla="*/ 12 h 93"/>
              <a:gd name="T8" fmla="*/ 85 w 96"/>
              <a:gd name="T9" fmla="*/ 93 h 93"/>
            </a:gd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49" name="Freeform 8"/>
          <p:cNvSpPr/>
          <p:nvPr/>
        </p:nvSpPr>
        <p:spPr bwMode="auto">
          <a:xfrm>
            <a:off x="8568059" y="5390853"/>
            <a:ext cx="46038" cy="76200"/>
          </a:xfrm>
          <a:custGeom>
            <a:gdLst>
              <a:gd name="T0" fmla="*/ 0 w 21"/>
              <a:gd name="T1" fmla="*/ 5 h 35"/>
              <a:gd name="T2" fmla="*/ 5 w 21"/>
              <a:gd name="T3" fmla="*/ 26 h 35"/>
              <a:gd name="T4" fmla="*/ 21 w 21"/>
              <a:gd name="T5" fmla="*/ 9 h 35"/>
              <a:gd name="T6" fmla="*/ 0 w 21"/>
              <a:gd name="T7" fmla="*/ 5 h 35"/>
            </a:gd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50" name="Freeform 9"/>
          <p:cNvSpPr/>
          <p:nvPr/>
        </p:nvSpPr>
        <p:spPr bwMode="auto">
          <a:xfrm>
            <a:off x="8728396" y="4882853"/>
            <a:ext cx="176213" cy="525463"/>
          </a:xfrm>
          <a:custGeom>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cxnLst>
              <a:cxn ang="0">
                <a:pos x="T0" y="T1"/>
              </a:cxn>
              <a:cxn ang="0">
                <a:pos x="T2" y="T3"/>
              </a:cxn>
              <a:cxn ang="0">
                <a:pos x="T4" y="T5"/>
              </a:cxn>
              <a:cxn ang="0">
                <a:pos x="T6" y="T7"/>
              </a:cxn>
              <a:cxn ang="0">
                <a:pos x="T8" y="T9"/>
              </a:cxn>
              <a:cxn ang="0">
                <a:pos x="T10" y="T11"/>
              </a:cxn>
              <a:cxn ang="0">
                <a:pos x="T12" y="T13"/>
              </a:cxn>
            </a:cxnLst>
            <a:rect l="0" t="0" r="r" b="b"/>
            <a:pathLst>
              <a:path w="110" h="331">
                <a:moveTo>
                  <a:pt x="75" y="269"/>
                </a:moveTo>
                <a:lnTo>
                  <a:pt x="44" y="331"/>
                </a:lnTo>
                <a:lnTo>
                  <a:pt x="15" y="326"/>
                </a:lnTo>
                <a:lnTo>
                  <a:pt x="0" y="259"/>
                </a:lnTo>
                <a:lnTo>
                  <a:pt x="34" y="0"/>
                </a:lnTo>
                <a:lnTo>
                  <a:pt x="111" y="9"/>
                </a:lnTo>
                <a:lnTo>
                  <a:pt x="75" y="269"/>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51" name="Freeform 10"/>
          <p:cNvSpPr/>
          <p:nvPr/>
        </p:nvSpPr>
        <p:spPr bwMode="auto">
          <a:xfrm>
            <a:off x="8777609" y="4786016"/>
            <a:ext cx="139700" cy="161925"/>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52" name="Freeform 11"/>
          <p:cNvSpPr/>
          <p:nvPr/>
        </p:nvSpPr>
        <p:spPr bwMode="auto">
          <a:xfrm>
            <a:off x="8763321" y="4847928"/>
            <a:ext cx="152400" cy="146050"/>
          </a:xfrm>
          <a:custGeom>
            <a:gdLst>
              <a:gd name="T0" fmla="*/ 85 w 96"/>
              <a:gd name="T1" fmla="*/ 92 h 92"/>
              <a:gd name="T2" fmla="*/ 0 w 96"/>
              <a:gd name="T3" fmla="*/ 81 h 92"/>
              <a:gd name="T4" fmla="*/ 11 w 96"/>
              <a:gd name="T5" fmla="*/ 0 h 92"/>
              <a:gd name="T6" fmla="*/ 96 w 96"/>
              <a:gd name="T7" fmla="*/ 11 h 92"/>
              <a:gd name="T8" fmla="*/ 85 w 96"/>
              <a:gd name="T9" fmla="*/ 92 h 92"/>
            </a:gd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53" name="Freeform 12"/>
          <p:cNvSpPr/>
          <p:nvPr/>
        </p:nvSpPr>
        <p:spPr bwMode="auto">
          <a:xfrm>
            <a:off x="8752209" y="5386091"/>
            <a:ext cx="46038" cy="76200"/>
          </a:xfrm>
          <a:custGeom>
            <a:gdLst>
              <a:gd name="T0" fmla="*/ 0 w 21"/>
              <a:gd name="T1" fmla="*/ 6 h 35"/>
              <a:gd name="T2" fmla="*/ 5 w 21"/>
              <a:gd name="T3" fmla="*/ 27 h 35"/>
              <a:gd name="T4" fmla="*/ 21 w 21"/>
              <a:gd name="T5" fmla="*/ 10 h 35"/>
              <a:gd name="T6" fmla="*/ 0 w 21"/>
              <a:gd name="T7" fmla="*/ 6 h 35"/>
            </a:gd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54" name="Freeform 13"/>
          <p:cNvSpPr/>
          <p:nvPr/>
        </p:nvSpPr>
        <p:spPr bwMode="auto">
          <a:xfrm>
            <a:off x="8888734" y="4886028"/>
            <a:ext cx="41275" cy="266700"/>
          </a:xfrm>
          <a:custGeom>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grpSp>
        <p:nvGrpSpPr>
          <p:cNvPr id="55" name="Group 123"/>
          <p:cNvGrpSpPr/>
          <p:nvPr/>
        </p:nvGrpSpPr>
        <p:grpSpPr>
          <a:xfrm>
            <a:off x="7653659" y="4763396"/>
            <a:ext cx="817563" cy="620713"/>
            <a:chOff x="7170738" y="4168775"/>
            <a:chExt cx="817563" cy="620713"/>
          </a:xfrm>
          <a:solidFill>
            <a:schemeClr val="bg1">
              <a:alpha val="60000"/>
            </a:schemeClr>
          </a:solidFill>
        </p:grpSpPr>
        <p:sp>
          <p:nvSpPr>
            <p:cNvPr id="56" name="Freeform 14"/>
            <p:cNvSpPr/>
            <p:nvPr/>
          </p:nvSpPr>
          <p:spPr bwMode="auto">
            <a:xfrm>
              <a:off x="7170738" y="4168775"/>
              <a:ext cx="785813" cy="354013"/>
            </a:xfrm>
            <a:custGeom>
              <a:gdLst>
                <a:gd name="T0" fmla="*/ 246 w 495"/>
                <a:gd name="T1" fmla="*/ 223 h 223"/>
                <a:gd name="T2" fmla="*/ 0 w 495"/>
                <a:gd name="T3" fmla="*/ 111 h 223"/>
                <a:gd name="T4" fmla="*/ 252 w 495"/>
                <a:gd name="T5" fmla="*/ 0 h 223"/>
                <a:gd name="T6" fmla="*/ 495 w 495"/>
                <a:gd name="T7" fmla="*/ 109 h 223"/>
                <a:gd name="T8" fmla="*/ 246 w 495"/>
                <a:gd name="T9" fmla="*/ 223 h 223"/>
              </a:gd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5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5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59" name="Freeform 17"/>
            <p:cNvSpPr/>
            <p:nvPr/>
          </p:nvSpPr>
          <p:spPr bwMode="auto">
            <a:xfrm>
              <a:off x="7888288" y="4605338"/>
              <a:ext cx="55563" cy="171450"/>
            </a:xfrm>
            <a:custGeom>
              <a:gdLst>
                <a:gd name="T0" fmla="*/ 14 w 26"/>
                <a:gd name="T1" fmla="*/ 4 h 79"/>
                <a:gd name="T2" fmla="*/ 6 w 26"/>
                <a:gd name="T3" fmla="*/ 79 h 79"/>
                <a:gd name="T4" fmla="*/ 26 w 26"/>
                <a:gd name="T5" fmla="*/ 79 h 79"/>
                <a:gd name="T6" fmla="*/ 26 w 26"/>
                <a:gd name="T7" fmla="*/ 0 h 79"/>
                <a:gd name="T8" fmla="*/ 14 w 26"/>
                <a:gd name="T9" fmla="*/ 4 h 79"/>
              </a:gd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60" name="Freeform 18"/>
            <p:cNvSpPr/>
            <p:nvPr/>
          </p:nvSpPr>
          <p:spPr bwMode="auto">
            <a:xfrm>
              <a:off x="7932738" y="4605338"/>
              <a:ext cx="55563" cy="171450"/>
            </a:xfrm>
            <a:custGeom>
              <a:gdLst>
                <a:gd name="T0" fmla="*/ 11 w 25"/>
                <a:gd name="T1" fmla="*/ 4 h 79"/>
                <a:gd name="T2" fmla="*/ 20 w 25"/>
                <a:gd name="T3" fmla="*/ 79 h 79"/>
                <a:gd name="T4" fmla="*/ 0 w 25"/>
                <a:gd name="T5" fmla="*/ 79 h 79"/>
                <a:gd name="T6" fmla="*/ 0 w 25"/>
                <a:gd name="T7" fmla="*/ 0 h 79"/>
                <a:gd name="T8" fmla="*/ 11 w 25"/>
                <a:gd name="T9" fmla="*/ 4 h 79"/>
              </a:gd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61" name="Freeform 19"/>
            <p:cNvSpPr/>
            <p:nvPr/>
          </p:nvSpPr>
          <p:spPr bwMode="auto">
            <a:xfrm>
              <a:off x="7327900" y="4449763"/>
              <a:ext cx="455613" cy="339725"/>
            </a:xfrm>
            <a:custGeom>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sp>
        <p:nvSpPr>
          <p:cNvPr id="62" name="Freeform 20"/>
          <p:cNvSpPr>
            <a:spLocks noEditPoints="1"/>
          </p:cNvSpPr>
          <p:nvPr/>
        </p:nvSpPr>
        <p:spPr bwMode="auto">
          <a:xfrm>
            <a:off x="6988496" y="2644478"/>
            <a:ext cx="477838" cy="503238"/>
          </a:xfrm>
          <a:custGeom>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63" name="Oval 21"/>
          <p:cNvSpPr>
            <a:spLocks noChangeArrowheads="1"/>
          </p:cNvSpPr>
          <p:nvPr/>
        </p:nvSpPr>
        <p:spPr bwMode="auto">
          <a:xfrm>
            <a:off x="10038084" y="2527003"/>
            <a:ext cx="141288" cy="141288"/>
          </a:xfrm>
          <a:prstGeom prst="ellipse">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64" name="Freeform 22"/>
          <p:cNvSpPr/>
          <p:nvPr/>
        </p:nvSpPr>
        <p:spPr bwMode="auto">
          <a:xfrm>
            <a:off x="10088884" y="2631778"/>
            <a:ext cx="222250" cy="463550"/>
          </a:xfrm>
          <a:custGeom>
            <a:gdLst>
              <a:gd name="T0" fmla="*/ 0 w 102"/>
              <a:gd name="T1" fmla="*/ 6 h 213"/>
              <a:gd name="T2" fmla="*/ 68 w 102"/>
              <a:gd name="T3" fmla="*/ 184 h 213"/>
              <a:gd name="T4" fmla="*/ 99 w 102"/>
              <a:gd name="T5" fmla="*/ 213 h 213"/>
              <a:gd name="T6" fmla="*/ 23 w 102"/>
              <a:gd name="T7" fmla="*/ 0 h 213"/>
              <a:gd name="T8" fmla="*/ 0 w 102"/>
              <a:gd name="T9" fmla="*/ 6 h 213"/>
            </a:gd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96" name="Freeform 23"/>
          <p:cNvSpPr/>
          <p:nvPr/>
        </p:nvSpPr>
        <p:spPr bwMode="auto">
          <a:xfrm>
            <a:off x="9893621" y="2631778"/>
            <a:ext cx="238125" cy="457200"/>
          </a:xfrm>
          <a:custGeom>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97" name="Freeform 24"/>
          <p:cNvSpPr/>
          <p:nvPr/>
        </p:nvSpPr>
        <p:spPr bwMode="auto">
          <a:xfrm>
            <a:off x="10101584" y="2476203"/>
            <a:ext cx="25400" cy="79375"/>
          </a:xfrm>
          <a:custGeom>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98" name="Freeform 25"/>
          <p:cNvSpPr>
            <a:spLocks noEditPoints="1"/>
          </p:cNvSpPr>
          <p:nvPr/>
        </p:nvSpPr>
        <p:spPr bwMode="auto">
          <a:xfrm>
            <a:off x="8964934" y="2134891"/>
            <a:ext cx="225425" cy="609600"/>
          </a:xfrm>
          <a:custGeom>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99" name="Freeform 26"/>
          <p:cNvSpPr>
            <a:spLocks noEditPoints="1"/>
          </p:cNvSpPr>
          <p:nvPr/>
        </p:nvSpPr>
        <p:spPr bwMode="auto">
          <a:xfrm>
            <a:off x="8771259" y="2326978"/>
            <a:ext cx="611188" cy="223838"/>
          </a:xfrm>
          <a:custGeom>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0" name="Freeform 27"/>
          <p:cNvSpPr>
            <a:spLocks noEditPoints="1"/>
          </p:cNvSpPr>
          <p:nvPr/>
        </p:nvSpPr>
        <p:spPr bwMode="auto">
          <a:xfrm>
            <a:off x="8817296" y="2188866"/>
            <a:ext cx="519113" cy="498475"/>
          </a:xfrm>
          <a:custGeom>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1" name="Freeform 28"/>
          <p:cNvSpPr>
            <a:spLocks noEditPoints="1"/>
          </p:cNvSpPr>
          <p:nvPr/>
        </p:nvSpPr>
        <p:spPr bwMode="auto">
          <a:xfrm>
            <a:off x="8817296" y="2188866"/>
            <a:ext cx="519113" cy="498475"/>
          </a:xfrm>
          <a:custGeom>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2" name="Oval 29"/>
          <p:cNvSpPr>
            <a:spLocks noChangeArrowheads="1"/>
          </p:cNvSpPr>
          <p:nvPr/>
        </p:nvSpPr>
        <p:spPr bwMode="auto">
          <a:xfrm>
            <a:off x="9031609" y="2392066"/>
            <a:ext cx="93663" cy="93663"/>
          </a:xfrm>
          <a:prstGeom prst="ellipse">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3" name="Freeform 30"/>
          <p:cNvSpPr>
            <a:spLocks noEditPoints="1"/>
          </p:cNvSpPr>
          <p:nvPr/>
        </p:nvSpPr>
        <p:spPr bwMode="auto">
          <a:xfrm>
            <a:off x="9750746" y="1961853"/>
            <a:ext cx="257175" cy="487363"/>
          </a:xfrm>
          <a:custGeom>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4" name="Rectangle 31"/>
          <p:cNvSpPr>
            <a:spLocks noChangeArrowheads="1"/>
          </p:cNvSpPr>
          <p:nvPr/>
        </p:nvSpPr>
        <p:spPr bwMode="auto">
          <a:xfrm>
            <a:off x="9622159" y="1960266"/>
            <a:ext cx="65088" cy="474663"/>
          </a:xfrm>
          <a:prstGeom prst="rect">
            <a:avLst/>
          </a:pr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05" name="Freeform 32"/>
          <p:cNvSpPr>
            <a:spLocks noEditPoints="1"/>
          </p:cNvSpPr>
          <p:nvPr/>
        </p:nvSpPr>
        <p:spPr bwMode="auto">
          <a:xfrm>
            <a:off x="7513959" y="4351041"/>
            <a:ext cx="561975" cy="411163"/>
          </a:xfrm>
          <a:custGeom>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grpSp>
        <p:nvGrpSpPr>
          <p:cNvPr id="106" name="Group 127"/>
          <p:cNvGrpSpPr/>
          <p:nvPr/>
        </p:nvGrpSpPr>
        <p:grpSpPr>
          <a:xfrm>
            <a:off x="9093521" y="4762203"/>
            <a:ext cx="508001" cy="654050"/>
            <a:chOff x="8610600" y="4127500"/>
            <a:chExt cx="508001" cy="654050"/>
          </a:xfrm>
          <a:solidFill>
            <a:schemeClr val="bg1">
              <a:alpha val="60000"/>
            </a:schemeClr>
          </a:solidFill>
        </p:grpSpPr>
        <p:sp>
          <p:nvSpPr>
            <p:cNvPr id="107" name="Freeform 33"/>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08" name="Freeform 34"/>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09" name="Freeform 35"/>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0" name="Freeform 36"/>
            <p:cNvSpPr/>
            <p:nvPr/>
          </p:nvSpPr>
          <p:spPr bwMode="auto">
            <a:xfrm>
              <a:off x="8729663" y="4613275"/>
              <a:ext cx="141288" cy="168275"/>
            </a:xfrm>
            <a:custGeom>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1" name="Freeform 37"/>
            <p:cNvSpPr/>
            <p:nvPr/>
          </p:nvSpPr>
          <p:spPr bwMode="auto">
            <a:xfrm>
              <a:off x="8855075" y="4613275"/>
              <a:ext cx="134938" cy="168275"/>
            </a:xfrm>
            <a:custGeom>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2" name="Freeform 38"/>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3" name="Freeform 39"/>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4" name="Freeform 40"/>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sp>
        <p:nvSpPr>
          <p:cNvPr id="115" name="Freeform 41"/>
          <p:cNvSpPr>
            <a:spLocks noEditPoints="1"/>
          </p:cNvSpPr>
          <p:nvPr/>
        </p:nvSpPr>
        <p:spPr bwMode="auto">
          <a:xfrm>
            <a:off x="9514209" y="4101803"/>
            <a:ext cx="428625" cy="390525"/>
          </a:xfrm>
          <a:custGeom>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16" name="Freeform 42"/>
          <p:cNvSpPr/>
          <p:nvPr/>
        </p:nvSpPr>
        <p:spPr bwMode="auto">
          <a:xfrm>
            <a:off x="9625334" y="4462166"/>
            <a:ext cx="92075" cy="198438"/>
          </a:xfrm>
          <a:custGeom>
            <a:gdLst>
              <a:gd name="T0" fmla="*/ 33 w 58"/>
              <a:gd name="T1" fmla="*/ 125 h 125"/>
              <a:gd name="T2" fmla="*/ 0 w 58"/>
              <a:gd name="T3" fmla="*/ 118 h 125"/>
              <a:gd name="T4" fmla="*/ 25 w 58"/>
              <a:gd name="T5" fmla="*/ 0 h 125"/>
              <a:gd name="T6" fmla="*/ 58 w 58"/>
              <a:gd name="T7" fmla="*/ 7 h 125"/>
              <a:gd name="T8" fmla="*/ 33 w 58"/>
              <a:gd name="T9" fmla="*/ 125 h 125"/>
            </a:gdLst>
            <a:cxnLst>
              <a:cxn ang="0">
                <a:pos x="T0" y="T1"/>
              </a:cxn>
              <a:cxn ang="0">
                <a:pos x="T2" y="T3"/>
              </a:cxn>
              <a:cxn ang="0">
                <a:pos x="T4" y="T5"/>
              </a:cxn>
              <a:cxn ang="0">
                <a:pos x="T6" y="T7"/>
              </a:cxn>
              <a:cxn ang="0">
                <a:pos x="T8" y="T9"/>
              </a:cxn>
            </a:cxnLst>
            <a:rect l="0" t="0" r="r" b="b"/>
            <a:pathLst>
              <a:path w="57" h="125">
                <a:moveTo>
                  <a:pt x="33" y="125"/>
                </a:moveTo>
                <a:lnTo>
                  <a:pt x="0" y="118"/>
                </a:lnTo>
                <a:lnTo>
                  <a:pt x="25" y="0"/>
                </a:lnTo>
                <a:lnTo>
                  <a:pt x="58" y="7"/>
                </a:lnTo>
                <a:lnTo>
                  <a:pt x="33" y="125"/>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17" name="Freeform 43"/>
          <p:cNvSpPr/>
          <p:nvPr/>
        </p:nvSpPr>
        <p:spPr bwMode="auto">
          <a:xfrm>
            <a:off x="9587234" y="4522491"/>
            <a:ext cx="130175" cy="268288"/>
          </a:xfrm>
          <a:custGeom>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18" name="Freeform 44"/>
          <p:cNvSpPr/>
          <p:nvPr/>
        </p:nvSpPr>
        <p:spPr bwMode="auto">
          <a:xfrm>
            <a:off x="8398196" y="1517353"/>
            <a:ext cx="523875" cy="479425"/>
          </a:xfrm>
          <a:custGeom>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19" name="Freeform 45"/>
          <p:cNvSpPr>
            <a:spLocks noEditPoints="1"/>
          </p:cNvSpPr>
          <p:nvPr/>
        </p:nvSpPr>
        <p:spPr bwMode="auto">
          <a:xfrm>
            <a:off x="8242621" y="4178003"/>
            <a:ext cx="638175" cy="528638"/>
          </a:xfrm>
          <a:custGeom>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1">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0" name="Freeform 46"/>
          <p:cNvSpPr>
            <a:spLocks noEditPoints="1"/>
          </p:cNvSpPr>
          <p:nvPr/>
        </p:nvSpPr>
        <p:spPr bwMode="auto">
          <a:xfrm>
            <a:off x="9371334" y="3125491"/>
            <a:ext cx="819150" cy="955675"/>
          </a:xfrm>
          <a:custGeom>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1" name="Freeform 47"/>
          <p:cNvSpPr>
            <a:spLocks noEditPoints="1"/>
          </p:cNvSpPr>
          <p:nvPr/>
        </p:nvSpPr>
        <p:spPr bwMode="auto">
          <a:xfrm>
            <a:off x="9992046" y="3404891"/>
            <a:ext cx="354013" cy="695325"/>
          </a:xfrm>
          <a:custGeom>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2" name="Freeform 48"/>
          <p:cNvSpPr>
            <a:spLocks noEditPoints="1"/>
          </p:cNvSpPr>
          <p:nvPr/>
        </p:nvSpPr>
        <p:spPr bwMode="auto">
          <a:xfrm>
            <a:off x="8756971" y="3493791"/>
            <a:ext cx="579438" cy="579438"/>
          </a:xfrm>
          <a:custGeom>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3" name="Freeform 49"/>
          <p:cNvSpPr/>
          <p:nvPr/>
        </p:nvSpPr>
        <p:spPr bwMode="auto">
          <a:xfrm>
            <a:off x="8863334" y="3677941"/>
            <a:ext cx="288925" cy="152400"/>
          </a:xfrm>
          <a:custGeom>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grpSp>
        <p:nvGrpSpPr>
          <p:cNvPr id="124" name="Group 126"/>
          <p:cNvGrpSpPr/>
          <p:nvPr/>
        </p:nvGrpSpPr>
        <p:grpSpPr>
          <a:xfrm>
            <a:off x="8988746" y="4239916"/>
            <a:ext cx="454025" cy="431800"/>
            <a:chOff x="8505825" y="3605213"/>
            <a:chExt cx="454025" cy="431800"/>
          </a:xfrm>
          <a:solidFill>
            <a:schemeClr val="bg1">
              <a:alpha val="80000"/>
            </a:schemeClr>
          </a:solidFill>
        </p:grpSpPr>
        <p:sp>
          <p:nvSpPr>
            <p:cNvPr id="125" name="Freeform 50"/>
            <p:cNvSpPr/>
            <p:nvPr/>
          </p:nvSpPr>
          <p:spPr bwMode="auto">
            <a:xfrm>
              <a:off x="8505825" y="3694113"/>
              <a:ext cx="454025" cy="342900"/>
            </a:xfrm>
            <a:custGeom>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26" name="Freeform 51"/>
            <p:cNvSpPr/>
            <p:nvPr/>
          </p:nvSpPr>
          <p:spPr bwMode="auto">
            <a:xfrm>
              <a:off x="8709025" y="3605213"/>
              <a:ext cx="123825" cy="157163"/>
            </a:xfrm>
            <a:custGeom>
              <a:gdLst>
                <a:gd name="T0" fmla="*/ 12 w 57"/>
                <a:gd name="T1" fmla="*/ 72 h 72"/>
                <a:gd name="T2" fmla="*/ 27 w 57"/>
                <a:gd name="T3" fmla="*/ 0 h 72"/>
                <a:gd name="T4" fmla="*/ 57 w 57"/>
                <a:gd name="T5" fmla="*/ 6 h 72"/>
                <a:gd name="T6" fmla="*/ 12 w 57"/>
                <a:gd name="T7" fmla="*/ 72 h 72"/>
              </a:gd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sp>
        <p:nvSpPr>
          <p:cNvPr id="127" name="Freeform 52"/>
          <p:cNvSpPr/>
          <p:nvPr/>
        </p:nvSpPr>
        <p:spPr bwMode="auto">
          <a:xfrm>
            <a:off x="7588571" y="1669753"/>
            <a:ext cx="679450" cy="552450"/>
          </a:xfrm>
          <a:custGeom>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8" name="Freeform 53"/>
          <p:cNvSpPr/>
          <p:nvPr/>
        </p:nvSpPr>
        <p:spPr bwMode="auto">
          <a:xfrm>
            <a:off x="8104509" y="1639591"/>
            <a:ext cx="187325" cy="257175"/>
          </a:xfrm>
          <a:custGeom>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29" name="Freeform 54"/>
          <p:cNvSpPr/>
          <p:nvPr/>
        </p:nvSpPr>
        <p:spPr bwMode="auto">
          <a:xfrm>
            <a:off x="7677471" y="1815803"/>
            <a:ext cx="514350" cy="336550"/>
          </a:xfrm>
          <a:custGeom>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0" name="Freeform 55"/>
          <p:cNvSpPr>
            <a:spLocks noEditPoints="1"/>
          </p:cNvSpPr>
          <p:nvPr/>
        </p:nvSpPr>
        <p:spPr bwMode="auto">
          <a:xfrm>
            <a:off x="7258371" y="2111078"/>
            <a:ext cx="296863" cy="520700"/>
          </a:xfrm>
          <a:custGeom>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1" name="Freeform 56"/>
          <p:cNvSpPr>
            <a:spLocks noEditPoints="1"/>
          </p:cNvSpPr>
          <p:nvPr/>
        </p:nvSpPr>
        <p:spPr bwMode="auto">
          <a:xfrm>
            <a:off x="6988496" y="3201691"/>
            <a:ext cx="555625" cy="604838"/>
          </a:xfrm>
          <a:custGeom>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2" name="Freeform 57"/>
          <p:cNvSpPr>
            <a:spLocks noEditPoints="1"/>
          </p:cNvSpPr>
          <p:nvPr/>
        </p:nvSpPr>
        <p:spPr bwMode="auto">
          <a:xfrm>
            <a:off x="9037959" y="1638003"/>
            <a:ext cx="528638" cy="519113"/>
          </a:xfrm>
          <a:custGeom>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3" name="Freeform 58"/>
          <p:cNvSpPr>
            <a:spLocks noEditPoints="1"/>
          </p:cNvSpPr>
          <p:nvPr/>
        </p:nvSpPr>
        <p:spPr bwMode="auto">
          <a:xfrm>
            <a:off x="7170551" y="3803627"/>
            <a:ext cx="514350" cy="520700"/>
          </a:xfrm>
          <a:custGeom>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4" name="Rectangle 59"/>
          <p:cNvSpPr>
            <a:spLocks noChangeArrowheads="1"/>
          </p:cNvSpPr>
          <p:nvPr/>
        </p:nvSpPr>
        <p:spPr bwMode="auto">
          <a:xfrm>
            <a:off x="9166546" y="3309641"/>
            <a:ext cx="627063"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5" name="Rectangle 60"/>
          <p:cNvSpPr>
            <a:spLocks noChangeArrowheads="1"/>
          </p:cNvSpPr>
          <p:nvPr/>
        </p:nvSpPr>
        <p:spPr bwMode="auto">
          <a:xfrm>
            <a:off x="9191946" y="3246141"/>
            <a:ext cx="576263"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6" name="Rectangle 61"/>
          <p:cNvSpPr>
            <a:spLocks noChangeArrowheads="1"/>
          </p:cNvSpPr>
          <p:nvPr/>
        </p:nvSpPr>
        <p:spPr bwMode="auto">
          <a:xfrm>
            <a:off x="9418959" y="3181053"/>
            <a:ext cx="122238"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7" name="Rectangle 62"/>
          <p:cNvSpPr>
            <a:spLocks noChangeArrowheads="1"/>
          </p:cNvSpPr>
          <p:nvPr/>
        </p:nvSpPr>
        <p:spPr bwMode="auto">
          <a:xfrm>
            <a:off x="9441184" y="2947691"/>
            <a:ext cx="77788" cy="25400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8" name="Rectangle 63"/>
          <p:cNvSpPr>
            <a:spLocks noChangeArrowheads="1"/>
          </p:cNvSpPr>
          <p:nvPr/>
        </p:nvSpPr>
        <p:spPr bwMode="auto">
          <a:xfrm>
            <a:off x="9418959" y="2934991"/>
            <a:ext cx="122238"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39" name="Rectangle 64"/>
          <p:cNvSpPr>
            <a:spLocks noChangeArrowheads="1"/>
          </p:cNvSpPr>
          <p:nvPr/>
        </p:nvSpPr>
        <p:spPr bwMode="auto">
          <a:xfrm>
            <a:off x="9604696" y="3181053"/>
            <a:ext cx="119063"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0" name="Rectangle 65"/>
          <p:cNvSpPr>
            <a:spLocks noChangeArrowheads="1"/>
          </p:cNvSpPr>
          <p:nvPr/>
        </p:nvSpPr>
        <p:spPr bwMode="auto">
          <a:xfrm>
            <a:off x="9625334" y="2947691"/>
            <a:ext cx="76200" cy="25400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1" name="Rectangle 66"/>
          <p:cNvSpPr>
            <a:spLocks noChangeArrowheads="1"/>
          </p:cNvSpPr>
          <p:nvPr/>
        </p:nvSpPr>
        <p:spPr bwMode="auto">
          <a:xfrm>
            <a:off x="9604696" y="2934991"/>
            <a:ext cx="119063"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2" name="Rectangle 67"/>
          <p:cNvSpPr>
            <a:spLocks noChangeArrowheads="1"/>
          </p:cNvSpPr>
          <p:nvPr/>
        </p:nvSpPr>
        <p:spPr bwMode="auto">
          <a:xfrm>
            <a:off x="9236396" y="3181053"/>
            <a:ext cx="122238"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3" name="Rectangle 68"/>
          <p:cNvSpPr>
            <a:spLocks noChangeArrowheads="1"/>
          </p:cNvSpPr>
          <p:nvPr/>
        </p:nvSpPr>
        <p:spPr bwMode="auto">
          <a:xfrm>
            <a:off x="9257034" y="2947691"/>
            <a:ext cx="79375" cy="25400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4" name="Rectangle 69"/>
          <p:cNvSpPr>
            <a:spLocks noChangeArrowheads="1"/>
          </p:cNvSpPr>
          <p:nvPr/>
        </p:nvSpPr>
        <p:spPr bwMode="auto">
          <a:xfrm>
            <a:off x="9236396" y="2934991"/>
            <a:ext cx="122238" cy="31750"/>
          </a:xfrm>
          <a:prstGeom prst="rect">
            <a:avLst/>
          </a:pr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5" name="Rectangle 70"/>
          <p:cNvSpPr>
            <a:spLocks noChangeArrowheads="1"/>
          </p:cNvSpPr>
          <p:nvPr/>
        </p:nvSpPr>
        <p:spPr bwMode="auto">
          <a:xfrm>
            <a:off x="9191946" y="2865141"/>
            <a:ext cx="576263" cy="31750"/>
          </a:xfrm>
          <a:prstGeom prst="rect">
            <a:avLst/>
          </a:pr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6" name="Freeform 71"/>
          <p:cNvSpPr/>
          <p:nvPr/>
        </p:nvSpPr>
        <p:spPr bwMode="auto">
          <a:xfrm>
            <a:off x="9191946" y="2680991"/>
            <a:ext cx="576263" cy="184150"/>
          </a:xfrm>
          <a:custGeom>
            <a:gdLst>
              <a:gd name="T0" fmla="*/ 181 w 363"/>
              <a:gd name="T1" fmla="*/ 0 h 116"/>
              <a:gd name="T2" fmla="*/ 363 w 363"/>
              <a:gd name="T3" fmla="*/ 116 h 116"/>
              <a:gd name="T4" fmla="*/ 0 w 363"/>
              <a:gd name="T5" fmla="*/ 116 h 116"/>
              <a:gd name="T6" fmla="*/ 181 w 363"/>
              <a:gd name="T7" fmla="*/ 0 h 116"/>
            </a:gdLst>
            <a:cxnLst>
              <a:cxn ang="0">
                <a:pos x="T0" y="T1"/>
              </a:cxn>
              <a:cxn ang="0">
                <a:pos x="T2" y="T3"/>
              </a:cxn>
              <a:cxn ang="0">
                <a:pos x="T4" y="T5"/>
              </a:cxn>
              <a:cxn ang="0">
                <a:pos x="T6" y="T7"/>
              </a:cxn>
            </a:cxnLst>
            <a:rect l="0" t="0" r="r" b="b"/>
            <a:pathLst>
              <a:path w="363" h="115">
                <a:moveTo>
                  <a:pt x="181" y="0"/>
                </a:moveTo>
                <a:lnTo>
                  <a:pt x="363" y="116"/>
                </a:lnTo>
                <a:lnTo>
                  <a:pt x="0" y="116"/>
                </a:lnTo>
                <a:lnTo>
                  <a:pt x="181" y="0"/>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7" name="Freeform 72"/>
          <p:cNvSpPr>
            <a:spLocks noEditPoints="1"/>
          </p:cNvSpPr>
          <p:nvPr/>
        </p:nvSpPr>
        <p:spPr bwMode="auto">
          <a:xfrm>
            <a:off x="7607621" y="2847678"/>
            <a:ext cx="800100" cy="522288"/>
          </a:xfrm>
          <a:custGeom>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8" name="Freeform 73"/>
          <p:cNvSpPr>
            <a:spLocks noEditPoints="1"/>
          </p:cNvSpPr>
          <p:nvPr/>
        </p:nvSpPr>
        <p:spPr bwMode="auto">
          <a:xfrm>
            <a:off x="9372921" y="3420766"/>
            <a:ext cx="187325" cy="327025"/>
          </a:xfrm>
          <a:custGeom>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49" name="Freeform 74"/>
          <p:cNvSpPr>
            <a:spLocks noEditPoints="1"/>
          </p:cNvSpPr>
          <p:nvPr/>
        </p:nvSpPr>
        <p:spPr bwMode="auto">
          <a:xfrm>
            <a:off x="7737796" y="2299991"/>
            <a:ext cx="376238" cy="460375"/>
          </a:xfrm>
          <a:custGeom>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0" name="Freeform 75"/>
          <p:cNvSpPr>
            <a:spLocks noEditPoints="1"/>
          </p:cNvSpPr>
          <p:nvPr/>
        </p:nvSpPr>
        <p:spPr bwMode="auto">
          <a:xfrm>
            <a:off x="8461696" y="2784178"/>
            <a:ext cx="569913" cy="571500"/>
          </a:xfrm>
          <a:custGeom>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1" name="Freeform 76"/>
          <p:cNvSpPr>
            <a:spLocks noEditPoints="1"/>
          </p:cNvSpPr>
          <p:nvPr/>
        </p:nvSpPr>
        <p:spPr bwMode="auto">
          <a:xfrm>
            <a:off x="7893371" y="3520778"/>
            <a:ext cx="642938" cy="487363"/>
          </a:xfrm>
          <a:custGeom>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2" name="Freeform 77"/>
          <p:cNvSpPr/>
          <p:nvPr/>
        </p:nvSpPr>
        <p:spPr bwMode="auto">
          <a:xfrm>
            <a:off x="8174359" y="2806403"/>
            <a:ext cx="214313" cy="160338"/>
          </a:xfrm>
          <a:custGeom>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3" name="Freeform 78"/>
          <p:cNvSpPr/>
          <p:nvPr/>
        </p:nvSpPr>
        <p:spPr bwMode="auto">
          <a:xfrm>
            <a:off x="8269609" y="2765128"/>
            <a:ext cx="58738" cy="73025"/>
          </a:xfrm>
          <a:custGeom>
            <a:gdLst>
              <a:gd name="T0" fmla="*/ 6 w 27"/>
              <a:gd name="T1" fmla="*/ 34 h 34"/>
              <a:gd name="T2" fmla="*/ 13 w 27"/>
              <a:gd name="T3" fmla="*/ 0 h 34"/>
              <a:gd name="T4" fmla="*/ 27 w 27"/>
              <a:gd name="T5" fmla="*/ 3 h 34"/>
              <a:gd name="T6" fmla="*/ 6 w 27"/>
              <a:gd name="T7" fmla="*/ 34 h 34"/>
            </a:gd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4" name="Freeform 79"/>
          <p:cNvSpPr>
            <a:spLocks noEditPoints="1"/>
          </p:cNvSpPr>
          <p:nvPr/>
        </p:nvSpPr>
        <p:spPr bwMode="auto">
          <a:xfrm>
            <a:off x="7936234" y="4101803"/>
            <a:ext cx="225425" cy="312738"/>
          </a:xfrm>
          <a:custGeom>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5" name="Freeform 80"/>
          <p:cNvSpPr>
            <a:spLocks noEditPoints="1"/>
          </p:cNvSpPr>
          <p:nvPr/>
        </p:nvSpPr>
        <p:spPr bwMode="auto">
          <a:xfrm>
            <a:off x="9668196" y="2498428"/>
            <a:ext cx="282575" cy="309563"/>
          </a:xfrm>
          <a:custGeom>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56" name="Freeform 81"/>
          <p:cNvSpPr>
            <a:spLocks noEditPoints="1"/>
          </p:cNvSpPr>
          <p:nvPr/>
        </p:nvSpPr>
        <p:spPr bwMode="auto">
          <a:xfrm>
            <a:off x="8255321" y="2082503"/>
            <a:ext cx="427038" cy="614363"/>
          </a:xfrm>
          <a:custGeom>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bg1">
              <a:alpha val="4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67" name="Freeform 82"/>
          <p:cNvSpPr>
            <a:spLocks noEditPoints="1"/>
          </p:cNvSpPr>
          <p:nvPr/>
        </p:nvSpPr>
        <p:spPr bwMode="auto">
          <a:xfrm>
            <a:off x="8102921" y="1995191"/>
            <a:ext cx="246063" cy="217488"/>
          </a:xfrm>
          <a:custGeom>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68" name="Freeform 83"/>
          <p:cNvSpPr/>
          <p:nvPr/>
        </p:nvSpPr>
        <p:spPr bwMode="auto">
          <a:xfrm>
            <a:off x="8033071" y="2125366"/>
            <a:ext cx="107950" cy="68263"/>
          </a:xfrm>
          <a:custGeom>
            <a:gdLst>
              <a:gd name="T0" fmla="*/ 7 w 68"/>
              <a:gd name="T1" fmla="*/ 43 h 43"/>
              <a:gd name="T2" fmla="*/ 0 w 68"/>
              <a:gd name="T3" fmla="*/ 25 h 43"/>
              <a:gd name="T4" fmla="*/ 62 w 68"/>
              <a:gd name="T5" fmla="*/ 0 h 43"/>
              <a:gd name="T6" fmla="*/ 68 w 68"/>
              <a:gd name="T7" fmla="*/ 18 h 43"/>
              <a:gd name="T8" fmla="*/ 7 w 68"/>
              <a:gd name="T9" fmla="*/ 43 h 43"/>
            </a:gd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69" name="Freeform 84"/>
          <p:cNvSpPr/>
          <p:nvPr/>
        </p:nvSpPr>
        <p:spPr bwMode="auto">
          <a:xfrm>
            <a:off x="7964809" y="2134891"/>
            <a:ext cx="146050" cy="88900"/>
          </a:xfrm>
          <a:custGeom>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0" name="Freeform 85"/>
          <p:cNvSpPr>
            <a:spLocks noEditPoints="1"/>
          </p:cNvSpPr>
          <p:nvPr/>
        </p:nvSpPr>
        <p:spPr bwMode="auto">
          <a:xfrm>
            <a:off x="7880671" y="3293766"/>
            <a:ext cx="446088" cy="158750"/>
          </a:xfrm>
          <a:custGeom>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1" name="Freeform 86"/>
          <p:cNvSpPr/>
          <p:nvPr/>
        </p:nvSpPr>
        <p:spPr bwMode="auto">
          <a:xfrm>
            <a:off x="9728521" y="3703341"/>
            <a:ext cx="246063" cy="315913"/>
          </a:xfrm>
          <a:custGeom>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2" name="Freeform 87"/>
          <p:cNvSpPr/>
          <p:nvPr/>
        </p:nvSpPr>
        <p:spPr bwMode="auto">
          <a:xfrm>
            <a:off x="9868221" y="3692228"/>
            <a:ext cx="119063" cy="82550"/>
          </a:xfrm>
          <a:custGeom>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3" name="Freeform 88"/>
          <p:cNvSpPr/>
          <p:nvPr/>
        </p:nvSpPr>
        <p:spPr bwMode="auto">
          <a:xfrm>
            <a:off x="9776146" y="3757316"/>
            <a:ext cx="163513" cy="227013"/>
          </a:xfrm>
          <a:custGeom>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4" name="Freeform 89"/>
          <p:cNvSpPr>
            <a:spLocks noEditPoints="1"/>
          </p:cNvSpPr>
          <p:nvPr/>
        </p:nvSpPr>
        <p:spPr bwMode="auto">
          <a:xfrm>
            <a:off x="9395146" y="2465091"/>
            <a:ext cx="222250" cy="161925"/>
          </a:xfrm>
          <a:custGeom>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5" name="Freeform 90"/>
          <p:cNvSpPr/>
          <p:nvPr/>
        </p:nvSpPr>
        <p:spPr bwMode="auto">
          <a:xfrm>
            <a:off x="7542534" y="3525541"/>
            <a:ext cx="206375" cy="266700"/>
          </a:xfrm>
          <a:custGeom>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6" name="Freeform 91"/>
          <p:cNvSpPr/>
          <p:nvPr/>
        </p:nvSpPr>
        <p:spPr bwMode="auto">
          <a:xfrm>
            <a:off x="7529834" y="3516016"/>
            <a:ext cx="101600" cy="69850"/>
          </a:xfrm>
          <a:custGeom>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7" name="Freeform 92"/>
          <p:cNvSpPr/>
          <p:nvPr/>
        </p:nvSpPr>
        <p:spPr bwMode="auto">
          <a:xfrm>
            <a:off x="7571109" y="3573166"/>
            <a:ext cx="139700" cy="192088"/>
          </a:xfrm>
          <a:custGeom>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8" name="Freeform 93"/>
          <p:cNvSpPr>
            <a:spLocks noEditPoints="1"/>
          </p:cNvSpPr>
          <p:nvPr/>
        </p:nvSpPr>
        <p:spPr bwMode="auto">
          <a:xfrm>
            <a:off x="8903021" y="5176541"/>
            <a:ext cx="219075" cy="239713"/>
          </a:xfrm>
          <a:custGeom>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79" name="Freeform 94"/>
          <p:cNvSpPr/>
          <p:nvPr/>
        </p:nvSpPr>
        <p:spPr bwMode="auto">
          <a:xfrm>
            <a:off x="8637909" y="3596978"/>
            <a:ext cx="63500" cy="60325"/>
          </a:xfrm>
          <a:custGeom>
            <a:gdLst>
              <a:gd name="T0" fmla="*/ 28 w 29"/>
              <a:gd name="T1" fmla="*/ 16 h 28"/>
              <a:gd name="T2" fmla="*/ 12 w 29"/>
              <a:gd name="T3" fmla="*/ 27 h 28"/>
              <a:gd name="T4" fmla="*/ 1 w 29"/>
              <a:gd name="T5" fmla="*/ 12 h 28"/>
              <a:gd name="T6" fmla="*/ 17 w 29"/>
              <a:gd name="T7" fmla="*/ 1 h 28"/>
              <a:gd name="T8" fmla="*/ 28 w 29"/>
              <a:gd name="T9" fmla="*/ 16 h 28"/>
            </a:gdLst>
            <a:cxnLst>
              <a:cxn ang="0">
                <a:pos x="T0" y="T1"/>
              </a:cxn>
              <a:cxn ang="0">
                <a:pos x="T2" y="T3"/>
              </a:cxn>
              <a:cxn ang="0">
                <a:pos x="T4" y="T5"/>
              </a:cxn>
              <a:cxn ang="0">
                <a:pos x="T6" y="T7"/>
              </a:cxn>
              <a:cxn ang="0">
                <a:pos x="T8" y="T9"/>
              </a:cxn>
            </a:cxnLst>
            <a:rect l="0" t="0" r="r" b="b"/>
            <a:pathLst>
              <a:path w="28"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80" name="Freeform 95"/>
          <p:cNvSpPr/>
          <p:nvPr/>
        </p:nvSpPr>
        <p:spPr bwMode="auto">
          <a:xfrm>
            <a:off x="8623621" y="3414416"/>
            <a:ext cx="58738" cy="196850"/>
          </a:xfrm>
          <a:custGeom>
            <a:gdLst>
              <a:gd name="T0" fmla="*/ 27 w 27"/>
              <a:gd name="T1" fmla="*/ 90 h 91"/>
              <a:gd name="T2" fmla="*/ 12 w 27"/>
              <a:gd name="T3" fmla="*/ 14 h 91"/>
              <a:gd name="T4" fmla="*/ 1 w 27"/>
              <a:gd name="T5" fmla="*/ 0 h 91"/>
              <a:gd name="T6" fmla="*/ 17 w 27"/>
              <a:gd name="T7" fmla="*/ 91 h 91"/>
              <a:gd name="T8" fmla="*/ 27 w 27"/>
              <a:gd name="T9" fmla="*/ 90 h 91"/>
            </a:gd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81" name="Freeform 96"/>
          <p:cNvSpPr/>
          <p:nvPr/>
        </p:nvSpPr>
        <p:spPr bwMode="auto">
          <a:xfrm>
            <a:off x="8664896" y="3446166"/>
            <a:ext cx="127000" cy="169863"/>
          </a:xfrm>
          <a:custGeom>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82" name="Freeform 97"/>
          <p:cNvSpPr/>
          <p:nvPr/>
        </p:nvSpPr>
        <p:spPr bwMode="auto">
          <a:xfrm>
            <a:off x="8653784" y="3643016"/>
            <a:ext cx="15875" cy="31750"/>
          </a:xfrm>
          <a:custGeom>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83" name="Freeform 98"/>
          <p:cNvSpPr>
            <a:spLocks noEditPoints="1"/>
          </p:cNvSpPr>
          <p:nvPr/>
        </p:nvSpPr>
        <p:spPr bwMode="auto">
          <a:xfrm>
            <a:off x="8602984" y="2034878"/>
            <a:ext cx="220663" cy="236538"/>
          </a:xfrm>
          <a:custGeom>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id-ID">
              <a:solidFill>
                <a:schemeClr val="bg1"/>
              </a:solidFill>
            </a:endParaRPr>
          </a:p>
        </p:txBody>
      </p:sp>
      <p:sp>
        <p:nvSpPr>
          <p:cNvPr id="184" name="燕尾形 105"/>
          <p:cNvSpPr/>
          <p:nvPr/>
        </p:nvSpPr>
        <p:spPr>
          <a:xfrm rot="5400000">
            <a:off x="1554021" y="2525465"/>
            <a:ext cx="360040" cy="576064"/>
          </a:xfrm>
          <a:prstGeom prst="chevron">
            <a:avLst/>
          </a:prstGeom>
          <a:solidFill>
            <a:srgbClr val="2378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85" name="直接连接符 184"/>
          <p:cNvCxnSpPr/>
          <p:nvPr/>
        </p:nvCxnSpPr>
        <p:spPr>
          <a:xfrm>
            <a:off x="1734041" y="3101529"/>
            <a:ext cx="3636404" cy="0"/>
          </a:xfrm>
          <a:prstGeom prst="line">
            <a:avLst/>
          </a:prstGeom>
          <a:ln>
            <a:solidFill>
              <a:schemeClr val="bg1">
                <a:lumMod val="8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2071039" y="2005393"/>
            <a:ext cx="1313162" cy="430879"/>
          </a:xfrm>
          <a:prstGeom prst="rect">
            <a:avLst/>
          </a:prstGeom>
        </p:spPr>
        <p:txBody>
          <a:bodyPr wrap="non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a:solidFill>
                <a:schemeClr val="bg1"/>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2058077" y="2420131"/>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bg1"/>
                </a:solidFill>
                <a:sym typeface="微软雅黑" panose="020b0503020204020204" pitchFamily="34" charset="-122"/>
              </a:rPr>
              <a:t>在此录入上述图表的综合描述说明，在此录入上述图表的综合描述说明。</a:t>
            </a:r>
            <a:endParaRPr lang="zh-CN" altLang="en-US" sz="1400">
              <a:solidFill>
                <a:schemeClr val="bg1"/>
              </a:solidFill>
              <a:sym typeface="微软雅黑" panose="020b0503020204020204" pitchFamily="34" charset="-122"/>
            </a:endParaRPr>
          </a:p>
        </p:txBody>
      </p:sp>
      <p:sp>
        <p:nvSpPr>
          <p:cNvPr id="188" name="燕尾形 109"/>
          <p:cNvSpPr/>
          <p:nvPr/>
        </p:nvSpPr>
        <p:spPr>
          <a:xfrm rot="5400000">
            <a:off x="1554021" y="3893617"/>
            <a:ext cx="360040" cy="576064"/>
          </a:xfrm>
          <a:prstGeom prst="chevron">
            <a:avLst/>
          </a:prstGeom>
          <a:solidFill>
            <a:srgbClr val="2378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89" name="直接连接符 188"/>
          <p:cNvCxnSpPr/>
          <p:nvPr/>
        </p:nvCxnSpPr>
        <p:spPr>
          <a:xfrm>
            <a:off x="1734041" y="4469681"/>
            <a:ext cx="3636404" cy="0"/>
          </a:xfrm>
          <a:prstGeom prst="line">
            <a:avLst/>
          </a:prstGeom>
          <a:ln>
            <a:solidFill>
              <a:schemeClr val="bg1">
                <a:lumMod val="8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0" name="矩形 189"/>
          <p:cNvSpPr/>
          <p:nvPr/>
        </p:nvSpPr>
        <p:spPr>
          <a:xfrm>
            <a:off x="2071039" y="3373545"/>
            <a:ext cx="1313162" cy="430879"/>
          </a:xfrm>
          <a:prstGeom prst="rect">
            <a:avLst/>
          </a:prstGeom>
        </p:spPr>
        <p:txBody>
          <a:bodyPr wrap="non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a:solidFill>
                <a:schemeClr val="bg1"/>
              </a:solidFill>
              <a:latin typeface="微软雅黑" panose="020b0503020204020204" pitchFamily="34" charset="-122"/>
              <a:ea typeface="微软雅黑" panose="020b0503020204020204" pitchFamily="34" charset="-122"/>
            </a:endParaRPr>
          </a:p>
        </p:txBody>
      </p:sp>
      <p:sp>
        <p:nvSpPr>
          <p:cNvPr id="191" name="矩形 47"/>
          <p:cNvSpPr>
            <a:spLocks noChangeArrowheads="1"/>
          </p:cNvSpPr>
          <p:nvPr/>
        </p:nvSpPr>
        <p:spPr bwMode="auto">
          <a:xfrm>
            <a:off x="2058077" y="378828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bg1"/>
                </a:solidFill>
                <a:sym typeface="微软雅黑" panose="020b0503020204020204" pitchFamily="34" charset="-122"/>
              </a:rPr>
              <a:t>在此录入上述图表的综合描述说明，在此录入上述图表的综合描述说明。</a:t>
            </a:r>
            <a:endParaRPr lang="zh-CN" altLang="en-US" sz="1400">
              <a:solidFill>
                <a:schemeClr val="bg1"/>
              </a:solidFill>
              <a:sym typeface="微软雅黑" panose="020b0503020204020204" pitchFamily="34" charset="-122"/>
            </a:endParaRPr>
          </a:p>
        </p:txBody>
      </p:sp>
      <p:sp>
        <p:nvSpPr>
          <p:cNvPr id="192" name="燕尾形 113"/>
          <p:cNvSpPr/>
          <p:nvPr/>
        </p:nvSpPr>
        <p:spPr>
          <a:xfrm rot="5400000">
            <a:off x="1554021" y="5333777"/>
            <a:ext cx="360040" cy="576064"/>
          </a:xfrm>
          <a:prstGeom prst="chevron">
            <a:avLst/>
          </a:prstGeom>
          <a:solidFill>
            <a:srgbClr val="2378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93" name="直接连接符 192"/>
          <p:cNvCxnSpPr/>
          <p:nvPr/>
        </p:nvCxnSpPr>
        <p:spPr>
          <a:xfrm>
            <a:off x="1734041" y="5909841"/>
            <a:ext cx="3636404" cy="0"/>
          </a:xfrm>
          <a:prstGeom prst="line">
            <a:avLst/>
          </a:prstGeom>
          <a:ln>
            <a:solidFill>
              <a:schemeClr val="bg1">
                <a:lumMod val="8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4" name="矩形 193"/>
          <p:cNvSpPr/>
          <p:nvPr/>
        </p:nvSpPr>
        <p:spPr>
          <a:xfrm>
            <a:off x="2071039" y="4813705"/>
            <a:ext cx="1313162" cy="430879"/>
          </a:xfrm>
          <a:prstGeom prst="rect">
            <a:avLst/>
          </a:prstGeom>
        </p:spPr>
        <p:txBody>
          <a:bodyPr wrap="non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a:solidFill>
                <a:schemeClr val="bg1"/>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2058077" y="522844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bg1"/>
                </a:solidFill>
                <a:sym typeface="微软雅黑" panose="020b0503020204020204" pitchFamily="34" charset="-122"/>
              </a:rPr>
              <a:t>在此录入上述图表的综合描述说明，在此录入上述图表的综合描述说明。</a:t>
            </a:r>
            <a:endParaRPr lang="zh-CN" altLang="en-US" sz="1400">
              <a:solidFill>
                <a:schemeClr val="bg1"/>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inVertical)">
                                      <p:cBhvr>
                                        <p:cTn id="7" dur="500"/>
                                        <p:tgtEl>
                                          <p:spTgt spid="16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wipe(left)">
                                      <p:cBhvr>
                                        <p:cTn id="11" dur="500"/>
                                        <p:tgtEl>
                                          <p:spTgt spid="166"/>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1+#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ppt_x"/>
                                          </p:val>
                                        </p:tav>
                                        <p:tav tm="100000">
                                          <p:val>
                                            <p:strVal val="#ppt_x"/>
                                          </p:val>
                                        </p:tav>
                                      </p:tavLst>
                                    </p:anim>
                                    <p:anim calcmode="lin" valueType="num">
                                      <p:cBhvr additive="base">
                                        <p:cTn id="35" dur="500" fill="hold"/>
                                        <p:tgtEl>
                                          <p:spTgt spid="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1+#ppt_w/2"/>
                                          </p:val>
                                        </p:tav>
                                        <p:tav tm="100000">
                                          <p:val>
                                            <p:strVal val="#ppt_x"/>
                                          </p:val>
                                        </p:tav>
                                      </p:tavLst>
                                    </p:anim>
                                    <p:anim calcmode="lin" valueType="num">
                                      <p:cBhvr additive="base">
                                        <p:cTn id="47" dur="500" fill="hold"/>
                                        <p:tgtEl>
                                          <p:spTgt spid="50"/>
                                        </p:tgtEl>
                                        <p:attrNameLst>
                                          <p:attrName>ppt_y</p:attrName>
                                        </p:attrNameLst>
                                      </p:cBhvr>
                                      <p:tavLst>
                                        <p:tav tm="0">
                                          <p:val>
                                            <p:strVal val="0-#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ppt_x"/>
                                          </p:val>
                                        </p:tav>
                                        <p:tav tm="100000">
                                          <p:val>
                                            <p:strVal val="#ppt_x"/>
                                          </p:val>
                                        </p:tav>
                                      </p:tavLst>
                                    </p:anim>
                                    <p:anim calcmode="lin" valueType="num">
                                      <p:cBhvr additive="base">
                                        <p:cTn id="51" dur="500" fill="hold"/>
                                        <p:tgtEl>
                                          <p:spTgt spid="5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6"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1+#ppt_w/2"/>
                                          </p:val>
                                        </p:tav>
                                        <p:tav tm="100000">
                                          <p:val>
                                            <p:strVal val="#ppt_x"/>
                                          </p:val>
                                        </p:tav>
                                      </p:tavLst>
                                    </p:anim>
                                    <p:anim calcmode="lin" valueType="num">
                                      <p:cBhvr additive="base">
                                        <p:cTn id="67" dur="500" fill="hold"/>
                                        <p:tgtEl>
                                          <p:spTgt spid="55"/>
                                        </p:tgtEl>
                                        <p:attrNameLst>
                                          <p:attrName>ppt_y</p:attrName>
                                        </p:attrNameLst>
                                      </p:cBhvr>
                                      <p:tavLst>
                                        <p:tav tm="0">
                                          <p:val>
                                            <p:strVal val="1+#ppt_h/2"/>
                                          </p:val>
                                        </p:tav>
                                        <p:tav tm="100000">
                                          <p:val>
                                            <p:strVal val="#ppt_y"/>
                                          </p:val>
                                        </p:tav>
                                      </p:tavLst>
                                    </p:anim>
                                  </p:childTnLst>
                                </p:cTn>
                              </p:par>
                              <p:par>
                                <p:cTn id="68" presetID="2" presetClass="entr" presetSubtype="6"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1+#ppt_w/2"/>
                                          </p:val>
                                        </p:tav>
                                        <p:tav tm="100000">
                                          <p:val>
                                            <p:strVal val="#ppt_x"/>
                                          </p:val>
                                        </p:tav>
                                      </p:tavLst>
                                    </p:anim>
                                    <p:anim calcmode="lin" valueType="num">
                                      <p:cBhvr additive="base">
                                        <p:cTn id="71" dur="500" fill="hold"/>
                                        <p:tgtEl>
                                          <p:spTgt spid="6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ppt_x"/>
                                          </p:val>
                                        </p:tav>
                                        <p:tav tm="100000">
                                          <p:val>
                                            <p:strVal val="#ppt_x"/>
                                          </p:val>
                                        </p:tav>
                                      </p:tavLst>
                                    </p:anim>
                                    <p:anim calcmode="lin" valueType="num">
                                      <p:cBhvr additive="base">
                                        <p:cTn id="75" dur="500" fill="hold"/>
                                        <p:tgtEl>
                                          <p:spTgt spid="6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500" fill="hold"/>
                                        <p:tgtEl>
                                          <p:spTgt spid="96"/>
                                        </p:tgtEl>
                                        <p:attrNameLst>
                                          <p:attrName>ppt_x</p:attrName>
                                        </p:attrNameLst>
                                      </p:cBhvr>
                                      <p:tavLst>
                                        <p:tav tm="0">
                                          <p:val>
                                            <p:strVal val="#ppt_x"/>
                                          </p:val>
                                        </p:tav>
                                        <p:tav tm="100000">
                                          <p:val>
                                            <p:strVal val="#ppt_x"/>
                                          </p:val>
                                        </p:tav>
                                      </p:tavLst>
                                    </p:anim>
                                    <p:anim calcmode="lin" valueType="num">
                                      <p:cBhvr additive="base">
                                        <p:cTn id="83" dur="500" fill="hold"/>
                                        <p:tgtEl>
                                          <p:spTgt spid="9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 calcmode="lin" valueType="num">
                                      <p:cBhvr additive="base">
                                        <p:cTn id="86" dur="500" fill="hold"/>
                                        <p:tgtEl>
                                          <p:spTgt spid="97"/>
                                        </p:tgtEl>
                                        <p:attrNameLst>
                                          <p:attrName>ppt_x</p:attrName>
                                        </p:attrNameLst>
                                      </p:cBhvr>
                                      <p:tavLst>
                                        <p:tav tm="0">
                                          <p:val>
                                            <p:strVal val="#ppt_x"/>
                                          </p:val>
                                        </p:tav>
                                        <p:tav tm="100000">
                                          <p:val>
                                            <p:strVal val="#ppt_x"/>
                                          </p:val>
                                        </p:tav>
                                      </p:tavLst>
                                    </p:anim>
                                    <p:anim calcmode="lin" valueType="num">
                                      <p:cBhvr additive="base">
                                        <p:cTn id="87" dur="500" fill="hold"/>
                                        <p:tgtEl>
                                          <p:spTgt spid="9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additive="base">
                                        <p:cTn id="90" dur="500" fill="hold"/>
                                        <p:tgtEl>
                                          <p:spTgt spid="98"/>
                                        </p:tgtEl>
                                        <p:attrNameLst>
                                          <p:attrName>ppt_x</p:attrName>
                                        </p:attrNameLst>
                                      </p:cBhvr>
                                      <p:tavLst>
                                        <p:tav tm="0">
                                          <p:val>
                                            <p:strVal val="#ppt_x"/>
                                          </p:val>
                                        </p:tav>
                                        <p:tav tm="100000">
                                          <p:val>
                                            <p:strVal val="#ppt_x"/>
                                          </p:val>
                                        </p:tav>
                                      </p:tavLst>
                                    </p:anim>
                                    <p:anim calcmode="lin" valueType="num">
                                      <p:cBhvr additive="base">
                                        <p:cTn id="91" dur="500" fill="hold"/>
                                        <p:tgtEl>
                                          <p:spTgt spid="9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 calcmode="lin" valueType="num">
                                      <p:cBhvr additive="base">
                                        <p:cTn id="94" dur="500" fill="hold"/>
                                        <p:tgtEl>
                                          <p:spTgt spid="99"/>
                                        </p:tgtEl>
                                        <p:attrNameLst>
                                          <p:attrName>ppt_x</p:attrName>
                                        </p:attrNameLst>
                                      </p:cBhvr>
                                      <p:tavLst>
                                        <p:tav tm="0">
                                          <p:val>
                                            <p:strVal val="#ppt_x"/>
                                          </p:val>
                                        </p:tav>
                                        <p:tav tm="100000">
                                          <p:val>
                                            <p:strVal val="#ppt_x"/>
                                          </p:val>
                                        </p:tav>
                                      </p:tavLst>
                                    </p:anim>
                                    <p:anim calcmode="lin" valueType="num">
                                      <p:cBhvr additive="base">
                                        <p:cTn id="95" dur="500" fill="hold"/>
                                        <p:tgtEl>
                                          <p:spTgt spid="99"/>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anim calcmode="lin" valueType="num">
                                      <p:cBhvr additive="base">
                                        <p:cTn id="98" dur="500" fill="hold"/>
                                        <p:tgtEl>
                                          <p:spTgt spid="100"/>
                                        </p:tgtEl>
                                        <p:attrNameLst>
                                          <p:attrName>ppt_x</p:attrName>
                                        </p:attrNameLst>
                                      </p:cBhvr>
                                      <p:tavLst>
                                        <p:tav tm="0">
                                          <p:val>
                                            <p:strVal val="#ppt_x"/>
                                          </p:val>
                                        </p:tav>
                                        <p:tav tm="100000">
                                          <p:val>
                                            <p:strVal val="#ppt_x"/>
                                          </p:val>
                                        </p:tav>
                                      </p:tavLst>
                                    </p:anim>
                                    <p:anim calcmode="lin" valueType="num">
                                      <p:cBhvr additive="base">
                                        <p:cTn id="99" dur="500" fill="hold"/>
                                        <p:tgtEl>
                                          <p:spTgt spid="100"/>
                                        </p:tgtEl>
                                        <p:attrNameLst>
                                          <p:attrName>ppt_y</p:attrName>
                                        </p:attrNameLst>
                                      </p:cBhvr>
                                      <p:tavLst>
                                        <p:tav tm="0">
                                          <p:val>
                                            <p:strVal val="1+#ppt_h/2"/>
                                          </p:val>
                                        </p:tav>
                                        <p:tav tm="100000">
                                          <p:val>
                                            <p:strVal val="#ppt_y"/>
                                          </p:val>
                                        </p:tav>
                                      </p:tavLst>
                                    </p:anim>
                                  </p:childTnLst>
                                </p:cTn>
                              </p:par>
                              <p:par>
                                <p:cTn id="100" presetID="2" presetClass="entr" presetSubtype="1" fill="hold" grpId="0" nodeType="withEffect">
                                  <p:stCondLst>
                                    <p:cond delay="0"/>
                                  </p:stCondLst>
                                  <p:childTnLst>
                                    <p:set>
                                      <p:cBhvr>
                                        <p:cTn id="101" dur="1" fill="hold">
                                          <p:stCondLst>
                                            <p:cond delay="0"/>
                                          </p:stCondLst>
                                        </p:cTn>
                                        <p:tgtEl>
                                          <p:spTgt spid="101"/>
                                        </p:tgtEl>
                                        <p:attrNameLst>
                                          <p:attrName>style.visibility</p:attrName>
                                        </p:attrNameLst>
                                      </p:cBhvr>
                                      <p:to>
                                        <p:strVal val="visible"/>
                                      </p:to>
                                    </p:set>
                                    <p:anim calcmode="lin" valueType="num">
                                      <p:cBhvr additive="base">
                                        <p:cTn id="102" dur="500" fill="hold"/>
                                        <p:tgtEl>
                                          <p:spTgt spid="101"/>
                                        </p:tgtEl>
                                        <p:attrNameLst>
                                          <p:attrName>ppt_x</p:attrName>
                                        </p:attrNameLst>
                                      </p:cBhvr>
                                      <p:tavLst>
                                        <p:tav tm="0">
                                          <p:val>
                                            <p:strVal val="#ppt_x"/>
                                          </p:val>
                                        </p:tav>
                                        <p:tav tm="100000">
                                          <p:val>
                                            <p:strVal val="#ppt_x"/>
                                          </p:val>
                                        </p:tav>
                                      </p:tavLst>
                                    </p:anim>
                                    <p:anim calcmode="lin" valueType="num">
                                      <p:cBhvr additive="base">
                                        <p:cTn id="103" dur="500" fill="hold"/>
                                        <p:tgtEl>
                                          <p:spTgt spid="10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02"/>
                                        </p:tgtEl>
                                        <p:attrNameLst>
                                          <p:attrName>style.visibility</p:attrName>
                                        </p:attrNameLst>
                                      </p:cBhvr>
                                      <p:to>
                                        <p:strVal val="visible"/>
                                      </p:to>
                                    </p:set>
                                    <p:anim calcmode="lin" valueType="num">
                                      <p:cBhvr additive="base">
                                        <p:cTn id="106" dur="500" fill="hold"/>
                                        <p:tgtEl>
                                          <p:spTgt spid="102"/>
                                        </p:tgtEl>
                                        <p:attrNameLst>
                                          <p:attrName>ppt_x</p:attrName>
                                        </p:attrNameLst>
                                      </p:cBhvr>
                                      <p:tavLst>
                                        <p:tav tm="0">
                                          <p:val>
                                            <p:strVal val="#ppt_x"/>
                                          </p:val>
                                        </p:tav>
                                        <p:tav tm="100000">
                                          <p:val>
                                            <p:strVal val="#ppt_x"/>
                                          </p:val>
                                        </p:tav>
                                      </p:tavLst>
                                    </p:anim>
                                    <p:anim calcmode="lin" valueType="num">
                                      <p:cBhvr additive="base">
                                        <p:cTn id="107" dur="500" fill="hold"/>
                                        <p:tgtEl>
                                          <p:spTgt spid="10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103"/>
                                        </p:tgtEl>
                                        <p:attrNameLst>
                                          <p:attrName>style.visibility</p:attrName>
                                        </p:attrNameLst>
                                      </p:cBhvr>
                                      <p:to>
                                        <p:strVal val="visible"/>
                                      </p:to>
                                    </p:set>
                                    <p:anim calcmode="lin" valueType="num">
                                      <p:cBhvr additive="base">
                                        <p:cTn id="110" dur="500" fill="hold"/>
                                        <p:tgtEl>
                                          <p:spTgt spid="103"/>
                                        </p:tgtEl>
                                        <p:attrNameLst>
                                          <p:attrName>ppt_x</p:attrName>
                                        </p:attrNameLst>
                                      </p:cBhvr>
                                      <p:tavLst>
                                        <p:tav tm="0">
                                          <p:val>
                                            <p:strVal val="0-#ppt_w/2"/>
                                          </p:val>
                                        </p:tav>
                                        <p:tav tm="100000">
                                          <p:val>
                                            <p:strVal val="#ppt_x"/>
                                          </p:val>
                                        </p:tav>
                                      </p:tavLst>
                                    </p:anim>
                                    <p:anim calcmode="lin" valueType="num">
                                      <p:cBhvr additive="base">
                                        <p:cTn id="111" dur="500" fill="hold"/>
                                        <p:tgtEl>
                                          <p:spTgt spid="103"/>
                                        </p:tgtEl>
                                        <p:attrNameLst>
                                          <p:attrName>ppt_y</p:attrName>
                                        </p:attrNameLst>
                                      </p:cBhvr>
                                      <p:tavLst>
                                        <p:tav tm="0">
                                          <p:val>
                                            <p:strVal val="0-#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04"/>
                                        </p:tgtEl>
                                        <p:attrNameLst>
                                          <p:attrName>style.visibility</p:attrName>
                                        </p:attrNameLst>
                                      </p:cBhvr>
                                      <p:to>
                                        <p:strVal val="visible"/>
                                      </p:to>
                                    </p:set>
                                    <p:anim calcmode="lin" valueType="num">
                                      <p:cBhvr additive="base">
                                        <p:cTn id="114" dur="500" fill="hold"/>
                                        <p:tgtEl>
                                          <p:spTgt spid="104"/>
                                        </p:tgtEl>
                                        <p:attrNameLst>
                                          <p:attrName>ppt_x</p:attrName>
                                        </p:attrNameLst>
                                      </p:cBhvr>
                                      <p:tavLst>
                                        <p:tav tm="0">
                                          <p:val>
                                            <p:strVal val="#ppt_x"/>
                                          </p:val>
                                        </p:tav>
                                        <p:tav tm="100000">
                                          <p:val>
                                            <p:strVal val="#ppt_x"/>
                                          </p:val>
                                        </p:tav>
                                      </p:tavLst>
                                    </p:anim>
                                    <p:anim calcmode="lin" valueType="num">
                                      <p:cBhvr additive="base">
                                        <p:cTn id="115" dur="500" fill="hold"/>
                                        <p:tgtEl>
                                          <p:spTgt spid="104"/>
                                        </p:tgtEl>
                                        <p:attrNameLst>
                                          <p:attrName>ppt_y</p:attrName>
                                        </p:attrNameLst>
                                      </p:cBhvr>
                                      <p:tavLst>
                                        <p:tav tm="0">
                                          <p:val>
                                            <p:strVal val="1+#ppt_h/2"/>
                                          </p:val>
                                        </p:tav>
                                        <p:tav tm="100000">
                                          <p:val>
                                            <p:strVal val="#ppt_y"/>
                                          </p:val>
                                        </p:tav>
                                      </p:tavLst>
                                    </p:anim>
                                  </p:childTnLst>
                                </p:cTn>
                              </p:par>
                              <p:par>
                                <p:cTn id="116" presetID="2" presetClass="entr" presetSubtype="9" fill="hold" grpId="0" nodeType="withEffect">
                                  <p:stCondLst>
                                    <p:cond delay="0"/>
                                  </p:stCondLst>
                                  <p:childTnLst>
                                    <p:set>
                                      <p:cBhvr>
                                        <p:cTn id="117" dur="1" fill="hold">
                                          <p:stCondLst>
                                            <p:cond delay="0"/>
                                          </p:stCondLst>
                                        </p:cTn>
                                        <p:tgtEl>
                                          <p:spTgt spid="105"/>
                                        </p:tgtEl>
                                        <p:attrNameLst>
                                          <p:attrName>style.visibility</p:attrName>
                                        </p:attrNameLst>
                                      </p:cBhvr>
                                      <p:to>
                                        <p:strVal val="visible"/>
                                      </p:to>
                                    </p:set>
                                    <p:anim calcmode="lin" valueType="num">
                                      <p:cBhvr additive="base">
                                        <p:cTn id="118" dur="500" fill="hold"/>
                                        <p:tgtEl>
                                          <p:spTgt spid="105"/>
                                        </p:tgtEl>
                                        <p:attrNameLst>
                                          <p:attrName>ppt_x</p:attrName>
                                        </p:attrNameLst>
                                      </p:cBhvr>
                                      <p:tavLst>
                                        <p:tav tm="0">
                                          <p:val>
                                            <p:strVal val="0-#ppt_w/2"/>
                                          </p:val>
                                        </p:tav>
                                        <p:tav tm="100000">
                                          <p:val>
                                            <p:strVal val="#ppt_x"/>
                                          </p:val>
                                        </p:tav>
                                      </p:tavLst>
                                    </p:anim>
                                    <p:anim calcmode="lin" valueType="num">
                                      <p:cBhvr additive="base">
                                        <p:cTn id="119" dur="500" fill="hold"/>
                                        <p:tgtEl>
                                          <p:spTgt spid="105"/>
                                        </p:tgtEl>
                                        <p:attrNameLst>
                                          <p:attrName>ppt_y</p:attrName>
                                        </p:attrNameLst>
                                      </p:cBhvr>
                                      <p:tavLst>
                                        <p:tav tm="0">
                                          <p:val>
                                            <p:strVal val="0-#ppt_h/2"/>
                                          </p:val>
                                        </p:tav>
                                        <p:tav tm="100000">
                                          <p:val>
                                            <p:strVal val="#ppt_y"/>
                                          </p:val>
                                        </p:tav>
                                      </p:tavLst>
                                    </p:anim>
                                  </p:childTnLst>
                                </p:cTn>
                              </p:par>
                              <p:par>
                                <p:cTn id="120" presetID="2" presetClass="entr" presetSubtype="12" fill="hold" nodeType="withEffect">
                                  <p:stCondLst>
                                    <p:cond delay="0"/>
                                  </p:stCondLst>
                                  <p:childTnLst>
                                    <p:set>
                                      <p:cBhvr>
                                        <p:cTn id="121" dur="1" fill="hold">
                                          <p:stCondLst>
                                            <p:cond delay="0"/>
                                          </p:stCondLst>
                                        </p:cTn>
                                        <p:tgtEl>
                                          <p:spTgt spid="106"/>
                                        </p:tgtEl>
                                        <p:attrNameLst>
                                          <p:attrName>style.visibility</p:attrName>
                                        </p:attrNameLst>
                                      </p:cBhvr>
                                      <p:to>
                                        <p:strVal val="visible"/>
                                      </p:to>
                                    </p:set>
                                    <p:anim calcmode="lin" valueType="num">
                                      <p:cBhvr additive="base">
                                        <p:cTn id="122" dur="500" fill="hold"/>
                                        <p:tgtEl>
                                          <p:spTgt spid="106"/>
                                        </p:tgtEl>
                                        <p:attrNameLst>
                                          <p:attrName>ppt_x</p:attrName>
                                        </p:attrNameLst>
                                      </p:cBhvr>
                                      <p:tavLst>
                                        <p:tav tm="0">
                                          <p:val>
                                            <p:strVal val="0-#ppt_w/2"/>
                                          </p:val>
                                        </p:tav>
                                        <p:tav tm="100000">
                                          <p:val>
                                            <p:strVal val="#ppt_x"/>
                                          </p:val>
                                        </p:tav>
                                      </p:tavLst>
                                    </p:anim>
                                    <p:anim calcmode="lin" valueType="num">
                                      <p:cBhvr additive="base">
                                        <p:cTn id="123" dur="500" fill="hold"/>
                                        <p:tgtEl>
                                          <p:spTgt spid="10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 calcmode="lin" valueType="num">
                                      <p:cBhvr additive="base">
                                        <p:cTn id="126" dur="500" fill="hold"/>
                                        <p:tgtEl>
                                          <p:spTgt spid="115"/>
                                        </p:tgtEl>
                                        <p:attrNameLst>
                                          <p:attrName>ppt_x</p:attrName>
                                        </p:attrNameLst>
                                      </p:cBhvr>
                                      <p:tavLst>
                                        <p:tav tm="0">
                                          <p:val>
                                            <p:strVal val="#ppt_x"/>
                                          </p:val>
                                        </p:tav>
                                        <p:tav tm="100000">
                                          <p:val>
                                            <p:strVal val="#ppt_x"/>
                                          </p:val>
                                        </p:tav>
                                      </p:tavLst>
                                    </p:anim>
                                    <p:anim calcmode="lin" valueType="num">
                                      <p:cBhvr additive="base">
                                        <p:cTn id="127" dur="500" fill="hold"/>
                                        <p:tgtEl>
                                          <p:spTgt spid="115"/>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16"/>
                                        </p:tgtEl>
                                        <p:attrNameLst>
                                          <p:attrName>style.visibility</p:attrName>
                                        </p:attrNameLst>
                                      </p:cBhvr>
                                      <p:to>
                                        <p:strVal val="visible"/>
                                      </p:to>
                                    </p:set>
                                    <p:anim calcmode="lin" valueType="num">
                                      <p:cBhvr additive="base">
                                        <p:cTn id="130" dur="500" fill="hold"/>
                                        <p:tgtEl>
                                          <p:spTgt spid="116"/>
                                        </p:tgtEl>
                                        <p:attrNameLst>
                                          <p:attrName>ppt_x</p:attrName>
                                        </p:attrNameLst>
                                      </p:cBhvr>
                                      <p:tavLst>
                                        <p:tav tm="0">
                                          <p:val>
                                            <p:strVal val="#ppt_x"/>
                                          </p:val>
                                        </p:tav>
                                        <p:tav tm="100000">
                                          <p:val>
                                            <p:strVal val="#ppt_x"/>
                                          </p:val>
                                        </p:tav>
                                      </p:tavLst>
                                    </p:anim>
                                    <p:anim calcmode="lin" valueType="num">
                                      <p:cBhvr additive="base">
                                        <p:cTn id="131" dur="500" fill="hold"/>
                                        <p:tgtEl>
                                          <p:spTgt spid="11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17"/>
                                        </p:tgtEl>
                                        <p:attrNameLst>
                                          <p:attrName>style.visibility</p:attrName>
                                        </p:attrNameLst>
                                      </p:cBhvr>
                                      <p:to>
                                        <p:strVal val="visible"/>
                                      </p:to>
                                    </p:set>
                                    <p:anim calcmode="lin" valueType="num">
                                      <p:cBhvr additive="base">
                                        <p:cTn id="134" dur="500" fill="hold"/>
                                        <p:tgtEl>
                                          <p:spTgt spid="117"/>
                                        </p:tgtEl>
                                        <p:attrNameLst>
                                          <p:attrName>ppt_x</p:attrName>
                                        </p:attrNameLst>
                                      </p:cBhvr>
                                      <p:tavLst>
                                        <p:tav tm="0">
                                          <p:val>
                                            <p:strVal val="#ppt_x"/>
                                          </p:val>
                                        </p:tav>
                                        <p:tav tm="100000">
                                          <p:val>
                                            <p:strVal val="#ppt_x"/>
                                          </p:val>
                                        </p:tav>
                                      </p:tavLst>
                                    </p:anim>
                                    <p:anim calcmode="lin" valueType="num">
                                      <p:cBhvr additive="base">
                                        <p:cTn id="135" dur="500" fill="hold"/>
                                        <p:tgtEl>
                                          <p:spTgt spid="11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118"/>
                                        </p:tgtEl>
                                        <p:attrNameLst>
                                          <p:attrName>style.visibility</p:attrName>
                                        </p:attrNameLst>
                                      </p:cBhvr>
                                      <p:to>
                                        <p:strVal val="visible"/>
                                      </p:to>
                                    </p:set>
                                    <p:anim calcmode="lin" valueType="num">
                                      <p:cBhvr additive="base">
                                        <p:cTn id="138" dur="500" fill="hold"/>
                                        <p:tgtEl>
                                          <p:spTgt spid="118"/>
                                        </p:tgtEl>
                                        <p:attrNameLst>
                                          <p:attrName>ppt_x</p:attrName>
                                        </p:attrNameLst>
                                      </p:cBhvr>
                                      <p:tavLst>
                                        <p:tav tm="0">
                                          <p:val>
                                            <p:strVal val="0-#ppt_w/2"/>
                                          </p:val>
                                        </p:tav>
                                        <p:tav tm="100000">
                                          <p:val>
                                            <p:strVal val="#ppt_x"/>
                                          </p:val>
                                        </p:tav>
                                      </p:tavLst>
                                    </p:anim>
                                    <p:anim calcmode="lin" valueType="num">
                                      <p:cBhvr additive="base">
                                        <p:cTn id="139" dur="500" fill="hold"/>
                                        <p:tgtEl>
                                          <p:spTgt spid="11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fill="hold"/>
                                        <p:tgtEl>
                                          <p:spTgt spid="119"/>
                                        </p:tgtEl>
                                        <p:attrNameLst>
                                          <p:attrName>ppt_x</p:attrName>
                                        </p:attrNameLst>
                                      </p:cBhvr>
                                      <p:tavLst>
                                        <p:tav tm="0">
                                          <p:val>
                                            <p:strVal val="#ppt_x"/>
                                          </p:val>
                                        </p:tav>
                                        <p:tav tm="100000">
                                          <p:val>
                                            <p:strVal val="#ppt_x"/>
                                          </p:val>
                                        </p:tav>
                                      </p:tavLst>
                                    </p:anim>
                                    <p:anim calcmode="lin" valueType="num">
                                      <p:cBhvr additive="base">
                                        <p:cTn id="143" dur="500" fill="hold"/>
                                        <p:tgtEl>
                                          <p:spTgt spid="119"/>
                                        </p:tgtEl>
                                        <p:attrNameLst>
                                          <p:attrName>ppt_y</p:attrName>
                                        </p:attrNameLst>
                                      </p:cBhvr>
                                      <p:tavLst>
                                        <p:tav tm="0">
                                          <p:val>
                                            <p:strVal val="1+#ppt_h/2"/>
                                          </p:val>
                                        </p:tav>
                                        <p:tav tm="100000">
                                          <p:val>
                                            <p:strVal val="#ppt_y"/>
                                          </p:val>
                                        </p:tav>
                                      </p:tavLst>
                                    </p:anim>
                                  </p:childTnLst>
                                </p:cTn>
                              </p:par>
                              <p:par>
                                <p:cTn id="144" presetID="2" presetClass="entr" presetSubtype="12"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 calcmode="lin" valueType="num">
                                      <p:cBhvr additive="base">
                                        <p:cTn id="146" dur="500" fill="hold"/>
                                        <p:tgtEl>
                                          <p:spTgt spid="120"/>
                                        </p:tgtEl>
                                        <p:attrNameLst>
                                          <p:attrName>ppt_x</p:attrName>
                                        </p:attrNameLst>
                                      </p:cBhvr>
                                      <p:tavLst>
                                        <p:tav tm="0">
                                          <p:val>
                                            <p:strVal val="0-#ppt_w/2"/>
                                          </p:val>
                                        </p:tav>
                                        <p:tav tm="100000">
                                          <p:val>
                                            <p:strVal val="#ppt_x"/>
                                          </p:val>
                                        </p:tav>
                                      </p:tavLst>
                                    </p:anim>
                                    <p:anim calcmode="lin" valueType="num">
                                      <p:cBhvr additive="base">
                                        <p:cTn id="147" dur="500" fill="hold"/>
                                        <p:tgtEl>
                                          <p:spTgt spid="120"/>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21"/>
                                        </p:tgtEl>
                                        <p:attrNameLst>
                                          <p:attrName>style.visibility</p:attrName>
                                        </p:attrNameLst>
                                      </p:cBhvr>
                                      <p:to>
                                        <p:strVal val="visible"/>
                                      </p:to>
                                    </p:set>
                                    <p:anim calcmode="lin" valueType="num">
                                      <p:cBhvr additive="base">
                                        <p:cTn id="150" dur="500" fill="hold"/>
                                        <p:tgtEl>
                                          <p:spTgt spid="121"/>
                                        </p:tgtEl>
                                        <p:attrNameLst>
                                          <p:attrName>ppt_x</p:attrName>
                                        </p:attrNameLst>
                                      </p:cBhvr>
                                      <p:tavLst>
                                        <p:tav tm="0">
                                          <p:val>
                                            <p:strVal val="#ppt_x"/>
                                          </p:val>
                                        </p:tav>
                                        <p:tav tm="100000">
                                          <p:val>
                                            <p:strVal val="#ppt_x"/>
                                          </p:val>
                                        </p:tav>
                                      </p:tavLst>
                                    </p:anim>
                                    <p:anim calcmode="lin" valueType="num">
                                      <p:cBhvr additive="base">
                                        <p:cTn id="151" dur="500" fill="hold"/>
                                        <p:tgtEl>
                                          <p:spTgt spid="121"/>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additive="base">
                                        <p:cTn id="154" dur="500" fill="hold"/>
                                        <p:tgtEl>
                                          <p:spTgt spid="122"/>
                                        </p:tgtEl>
                                        <p:attrNameLst>
                                          <p:attrName>ppt_x</p:attrName>
                                        </p:attrNameLst>
                                      </p:cBhvr>
                                      <p:tavLst>
                                        <p:tav tm="0">
                                          <p:val>
                                            <p:strVal val="#ppt_x"/>
                                          </p:val>
                                        </p:tav>
                                        <p:tav tm="100000">
                                          <p:val>
                                            <p:strVal val="#ppt_x"/>
                                          </p:val>
                                        </p:tav>
                                      </p:tavLst>
                                    </p:anim>
                                    <p:anim calcmode="lin" valueType="num">
                                      <p:cBhvr additive="base">
                                        <p:cTn id="155" dur="500" fill="hold"/>
                                        <p:tgtEl>
                                          <p:spTgt spid="122"/>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23"/>
                                        </p:tgtEl>
                                        <p:attrNameLst>
                                          <p:attrName>style.visibility</p:attrName>
                                        </p:attrNameLst>
                                      </p:cBhvr>
                                      <p:to>
                                        <p:strVal val="visible"/>
                                      </p:to>
                                    </p:set>
                                    <p:anim calcmode="lin" valueType="num">
                                      <p:cBhvr additive="base">
                                        <p:cTn id="158" dur="500" fill="hold"/>
                                        <p:tgtEl>
                                          <p:spTgt spid="123"/>
                                        </p:tgtEl>
                                        <p:attrNameLst>
                                          <p:attrName>ppt_x</p:attrName>
                                        </p:attrNameLst>
                                      </p:cBhvr>
                                      <p:tavLst>
                                        <p:tav tm="0">
                                          <p:val>
                                            <p:strVal val="#ppt_x"/>
                                          </p:val>
                                        </p:tav>
                                        <p:tav tm="100000">
                                          <p:val>
                                            <p:strVal val="#ppt_x"/>
                                          </p:val>
                                        </p:tav>
                                      </p:tavLst>
                                    </p:anim>
                                    <p:anim calcmode="lin" valueType="num">
                                      <p:cBhvr additive="base">
                                        <p:cTn id="159" dur="500" fill="hold"/>
                                        <p:tgtEl>
                                          <p:spTgt spid="123"/>
                                        </p:tgtEl>
                                        <p:attrNameLst>
                                          <p:attrName>ppt_y</p:attrName>
                                        </p:attrNameLst>
                                      </p:cBhvr>
                                      <p:tavLst>
                                        <p:tav tm="0">
                                          <p:val>
                                            <p:strVal val="1+#ppt_h/2"/>
                                          </p:val>
                                        </p:tav>
                                        <p:tav tm="100000">
                                          <p:val>
                                            <p:strVal val="#ppt_y"/>
                                          </p:val>
                                        </p:tav>
                                      </p:tavLst>
                                    </p:anim>
                                  </p:childTnLst>
                                </p:cTn>
                              </p:par>
                              <p:par>
                                <p:cTn id="160" presetID="2" presetClass="entr" presetSubtype="8" fill="hold" nodeType="withEffect">
                                  <p:stCondLst>
                                    <p:cond delay="0"/>
                                  </p:stCondLst>
                                  <p:childTnLst>
                                    <p:set>
                                      <p:cBhvr>
                                        <p:cTn id="161" dur="1" fill="hold">
                                          <p:stCondLst>
                                            <p:cond delay="0"/>
                                          </p:stCondLst>
                                        </p:cTn>
                                        <p:tgtEl>
                                          <p:spTgt spid="124"/>
                                        </p:tgtEl>
                                        <p:attrNameLst>
                                          <p:attrName>style.visibility</p:attrName>
                                        </p:attrNameLst>
                                      </p:cBhvr>
                                      <p:to>
                                        <p:strVal val="visible"/>
                                      </p:to>
                                    </p:set>
                                    <p:anim calcmode="lin" valueType="num">
                                      <p:cBhvr additive="base">
                                        <p:cTn id="162" dur="500" fill="hold"/>
                                        <p:tgtEl>
                                          <p:spTgt spid="124"/>
                                        </p:tgtEl>
                                        <p:attrNameLst>
                                          <p:attrName>ppt_x</p:attrName>
                                        </p:attrNameLst>
                                      </p:cBhvr>
                                      <p:tavLst>
                                        <p:tav tm="0">
                                          <p:val>
                                            <p:strVal val="0-#ppt_w/2"/>
                                          </p:val>
                                        </p:tav>
                                        <p:tav tm="100000">
                                          <p:val>
                                            <p:strVal val="#ppt_x"/>
                                          </p:val>
                                        </p:tav>
                                      </p:tavLst>
                                    </p:anim>
                                    <p:anim calcmode="lin" valueType="num">
                                      <p:cBhvr additive="base">
                                        <p:cTn id="163" dur="500" fill="hold"/>
                                        <p:tgtEl>
                                          <p:spTgt spid="124"/>
                                        </p:tgtEl>
                                        <p:attrNameLst>
                                          <p:attrName>ppt_y</p:attrName>
                                        </p:attrNameLst>
                                      </p:cBhvr>
                                      <p:tavLst>
                                        <p:tav tm="0">
                                          <p:val>
                                            <p:strVal val="#ppt_y"/>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27"/>
                                        </p:tgtEl>
                                        <p:attrNameLst>
                                          <p:attrName>style.visibility</p:attrName>
                                        </p:attrNameLst>
                                      </p:cBhvr>
                                      <p:to>
                                        <p:strVal val="visible"/>
                                      </p:to>
                                    </p:set>
                                    <p:anim calcmode="lin" valueType="num">
                                      <p:cBhvr additive="base">
                                        <p:cTn id="166" dur="500" fill="hold"/>
                                        <p:tgtEl>
                                          <p:spTgt spid="127"/>
                                        </p:tgtEl>
                                        <p:attrNameLst>
                                          <p:attrName>ppt_x</p:attrName>
                                        </p:attrNameLst>
                                      </p:cBhvr>
                                      <p:tavLst>
                                        <p:tav tm="0">
                                          <p:val>
                                            <p:strVal val="#ppt_x"/>
                                          </p:val>
                                        </p:tav>
                                        <p:tav tm="100000">
                                          <p:val>
                                            <p:strVal val="#ppt_x"/>
                                          </p:val>
                                        </p:tav>
                                      </p:tavLst>
                                    </p:anim>
                                    <p:anim calcmode="lin" valueType="num">
                                      <p:cBhvr additive="base">
                                        <p:cTn id="167" dur="500" fill="hold"/>
                                        <p:tgtEl>
                                          <p:spTgt spid="127"/>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 calcmode="lin" valueType="num">
                                      <p:cBhvr additive="base">
                                        <p:cTn id="170" dur="500" fill="hold"/>
                                        <p:tgtEl>
                                          <p:spTgt spid="128"/>
                                        </p:tgtEl>
                                        <p:attrNameLst>
                                          <p:attrName>ppt_x</p:attrName>
                                        </p:attrNameLst>
                                      </p:cBhvr>
                                      <p:tavLst>
                                        <p:tav tm="0">
                                          <p:val>
                                            <p:strVal val="#ppt_x"/>
                                          </p:val>
                                        </p:tav>
                                        <p:tav tm="100000">
                                          <p:val>
                                            <p:strVal val="#ppt_x"/>
                                          </p:val>
                                        </p:tav>
                                      </p:tavLst>
                                    </p:anim>
                                    <p:anim calcmode="lin" valueType="num">
                                      <p:cBhvr additive="base">
                                        <p:cTn id="171" dur="500" fill="hold"/>
                                        <p:tgtEl>
                                          <p:spTgt spid="128"/>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29"/>
                                        </p:tgtEl>
                                        <p:attrNameLst>
                                          <p:attrName>style.visibility</p:attrName>
                                        </p:attrNameLst>
                                      </p:cBhvr>
                                      <p:to>
                                        <p:strVal val="visible"/>
                                      </p:to>
                                    </p:set>
                                    <p:anim calcmode="lin" valueType="num">
                                      <p:cBhvr additive="base">
                                        <p:cTn id="174" dur="500" fill="hold"/>
                                        <p:tgtEl>
                                          <p:spTgt spid="129"/>
                                        </p:tgtEl>
                                        <p:attrNameLst>
                                          <p:attrName>ppt_x</p:attrName>
                                        </p:attrNameLst>
                                      </p:cBhvr>
                                      <p:tavLst>
                                        <p:tav tm="0">
                                          <p:val>
                                            <p:strVal val="#ppt_x"/>
                                          </p:val>
                                        </p:tav>
                                        <p:tav tm="100000">
                                          <p:val>
                                            <p:strVal val="#ppt_x"/>
                                          </p:val>
                                        </p:tav>
                                      </p:tavLst>
                                    </p:anim>
                                    <p:anim calcmode="lin" valueType="num">
                                      <p:cBhvr additive="base">
                                        <p:cTn id="175" dur="500" fill="hold"/>
                                        <p:tgtEl>
                                          <p:spTgt spid="129"/>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130"/>
                                        </p:tgtEl>
                                        <p:attrNameLst>
                                          <p:attrName>style.visibility</p:attrName>
                                        </p:attrNameLst>
                                      </p:cBhvr>
                                      <p:to>
                                        <p:strVal val="visible"/>
                                      </p:to>
                                    </p:set>
                                    <p:anim calcmode="lin" valueType="num">
                                      <p:cBhvr additive="base">
                                        <p:cTn id="178" dur="500" fill="hold"/>
                                        <p:tgtEl>
                                          <p:spTgt spid="130"/>
                                        </p:tgtEl>
                                        <p:attrNameLst>
                                          <p:attrName>ppt_x</p:attrName>
                                        </p:attrNameLst>
                                      </p:cBhvr>
                                      <p:tavLst>
                                        <p:tav tm="0">
                                          <p:val>
                                            <p:strVal val="#ppt_x"/>
                                          </p:val>
                                        </p:tav>
                                        <p:tav tm="100000">
                                          <p:val>
                                            <p:strVal val="#ppt_x"/>
                                          </p:val>
                                        </p:tav>
                                      </p:tavLst>
                                    </p:anim>
                                    <p:anim calcmode="lin" valueType="num">
                                      <p:cBhvr additive="base">
                                        <p:cTn id="179" dur="500" fill="hold"/>
                                        <p:tgtEl>
                                          <p:spTgt spid="130"/>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31"/>
                                        </p:tgtEl>
                                        <p:attrNameLst>
                                          <p:attrName>style.visibility</p:attrName>
                                        </p:attrNameLst>
                                      </p:cBhvr>
                                      <p:to>
                                        <p:strVal val="visible"/>
                                      </p:to>
                                    </p:set>
                                    <p:anim calcmode="lin" valueType="num">
                                      <p:cBhvr additive="base">
                                        <p:cTn id="182" dur="500" fill="hold"/>
                                        <p:tgtEl>
                                          <p:spTgt spid="131"/>
                                        </p:tgtEl>
                                        <p:attrNameLst>
                                          <p:attrName>ppt_x</p:attrName>
                                        </p:attrNameLst>
                                      </p:cBhvr>
                                      <p:tavLst>
                                        <p:tav tm="0">
                                          <p:val>
                                            <p:strVal val="#ppt_x"/>
                                          </p:val>
                                        </p:tav>
                                        <p:tav tm="100000">
                                          <p:val>
                                            <p:strVal val="#ppt_x"/>
                                          </p:val>
                                        </p:tav>
                                      </p:tavLst>
                                    </p:anim>
                                    <p:anim calcmode="lin" valueType="num">
                                      <p:cBhvr additive="base">
                                        <p:cTn id="183" dur="500" fill="hold"/>
                                        <p:tgtEl>
                                          <p:spTgt spid="131"/>
                                        </p:tgtEl>
                                        <p:attrNameLst>
                                          <p:attrName>ppt_y</p:attrName>
                                        </p:attrNameLst>
                                      </p:cBhvr>
                                      <p:tavLst>
                                        <p:tav tm="0">
                                          <p:val>
                                            <p:strVal val="1+#ppt_h/2"/>
                                          </p:val>
                                        </p:tav>
                                        <p:tav tm="100000">
                                          <p:val>
                                            <p:strVal val="#ppt_y"/>
                                          </p:val>
                                        </p:tav>
                                      </p:tavLst>
                                    </p:anim>
                                  </p:childTnLst>
                                </p:cTn>
                              </p:par>
                              <p:par>
                                <p:cTn id="184" presetID="2" presetClass="entr" presetSubtype="8" fill="hold" grpId="0" nodeType="withEffect">
                                  <p:stCondLst>
                                    <p:cond delay="0"/>
                                  </p:stCondLst>
                                  <p:childTnLst>
                                    <p:set>
                                      <p:cBhvr>
                                        <p:cTn id="185" dur="1" fill="hold">
                                          <p:stCondLst>
                                            <p:cond delay="0"/>
                                          </p:stCondLst>
                                        </p:cTn>
                                        <p:tgtEl>
                                          <p:spTgt spid="132"/>
                                        </p:tgtEl>
                                        <p:attrNameLst>
                                          <p:attrName>style.visibility</p:attrName>
                                        </p:attrNameLst>
                                      </p:cBhvr>
                                      <p:to>
                                        <p:strVal val="visible"/>
                                      </p:to>
                                    </p:set>
                                    <p:anim calcmode="lin" valueType="num">
                                      <p:cBhvr additive="base">
                                        <p:cTn id="186" dur="500" fill="hold"/>
                                        <p:tgtEl>
                                          <p:spTgt spid="132"/>
                                        </p:tgtEl>
                                        <p:attrNameLst>
                                          <p:attrName>ppt_x</p:attrName>
                                        </p:attrNameLst>
                                      </p:cBhvr>
                                      <p:tavLst>
                                        <p:tav tm="0">
                                          <p:val>
                                            <p:strVal val="0-#ppt_w/2"/>
                                          </p:val>
                                        </p:tav>
                                        <p:tav tm="100000">
                                          <p:val>
                                            <p:strVal val="#ppt_x"/>
                                          </p:val>
                                        </p:tav>
                                      </p:tavLst>
                                    </p:anim>
                                    <p:anim calcmode="lin" valueType="num">
                                      <p:cBhvr additive="base">
                                        <p:cTn id="187" dur="500" fill="hold"/>
                                        <p:tgtEl>
                                          <p:spTgt spid="132"/>
                                        </p:tgtEl>
                                        <p:attrNameLst>
                                          <p:attrName>ppt_y</p:attrName>
                                        </p:attrNameLst>
                                      </p:cBhvr>
                                      <p:tavLst>
                                        <p:tav tm="0">
                                          <p:val>
                                            <p:strVal val="#ppt_y"/>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33"/>
                                        </p:tgtEl>
                                        <p:attrNameLst>
                                          <p:attrName>style.visibility</p:attrName>
                                        </p:attrNameLst>
                                      </p:cBhvr>
                                      <p:to>
                                        <p:strVal val="visible"/>
                                      </p:to>
                                    </p:set>
                                    <p:anim calcmode="lin" valueType="num">
                                      <p:cBhvr additive="base">
                                        <p:cTn id="190" dur="500" fill="hold"/>
                                        <p:tgtEl>
                                          <p:spTgt spid="133"/>
                                        </p:tgtEl>
                                        <p:attrNameLst>
                                          <p:attrName>ppt_x</p:attrName>
                                        </p:attrNameLst>
                                      </p:cBhvr>
                                      <p:tavLst>
                                        <p:tav tm="0">
                                          <p:val>
                                            <p:strVal val="#ppt_x"/>
                                          </p:val>
                                        </p:tav>
                                        <p:tav tm="100000">
                                          <p:val>
                                            <p:strVal val="#ppt_x"/>
                                          </p:val>
                                        </p:tav>
                                      </p:tavLst>
                                    </p:anim>
                                    <p:anim calcmode="lin" valueType="num">
                                      <p:cBhvr additive="base">
                                        <p:cTn id="191" dur="500" fill="hold"/>
                                        <p:tgtEl>
                                          <p:spTgt spid="133"/>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34"/>
                                        </p:tgtEl>
                                        <p:attrNameLst>
                                          <p:attrName>style.visibility</p:attrName>
                                        </p:attrNameLst>
                                      </p:cBhvr>
                                      <p:to>
                                        <p:strVal val="visible"/>
                                      </p:to>
                                    </p:set>
                                    <p:anim calcmode="lin" valueType="num">
                                      <p:cBhvr additive="base">
                                        <p:cTn id="194" dur="500" fill="hold"/>
                                        <p:tgtEl>
                                          <p:spTgt spid="134"/>
                                        </p:tgtEl>
                                        <p:attrNameLst>
                                          <p:attrName>ppt_x</p:attrName>
                                        </p:attrNameLst>
                                      </p:cBhvr>
                                      <p:tavLst>
                                        <p:tav tm="0">
                                          <p:val>
                                            <p:strVal val="#ppt_x"/>
                                          </p:val>
                                        </p:tav>
                                        <p:tav tm="100000">
                                          <p:val>
                                            <p:strVal val="#ppt_x"/>
                                          </p:val>
                                        </p:tav>
                                      </p:tavLst>
                                    </p:anim>
                                    <p:anim calcmode="lin" valueType="num">
                                      <p:cBhvr additive="base">
                                        <p:cTn id="195" dur="500" fill="hold"/>
                                        <p:tgtEl>
                                          <p:spTgt spid="134"/>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35"/>
                                        </p:tgtEl>
                                        <p:attrNameLst>
                                          <p:attrName>style.visibility</p:attrName>
                                        </p:attrNameLst>
                                      </p:cBhvr>
                                      <p:to>
                                        <p:strVal val="visible"/>
                                      </p:to>
                                    </p:set>
                                    <p:anim calcmode="lin" valueType="num">
                                      <p:cBhvr additive="base">
                                        <p:cTn id="198" dur="500" fill="hold"/>
                                        <p:tgtEl>
                                          <p:spTgt spid="135"/>
                                        </p:tgtEl>
                                        <p:attrNameLst>
                                          <p:attrName>ppt_x</p:attrName>
                                        </p:attrNameLst>
                                      </p:cBhvr>
                                      <p:tavLst>
                                        <p:tav tm="0">
                                          <p:val>
                                            <p:strVal val="#ppt_x"/>
                                          </p:val>
                                        </p:tav>
                                        <p:tav tm="100000">
                                          <p:val>
                                            <p:strVal val="#ppt_x"/>
                                          </p:val>
                                        </p:tav>
                                      </p:tavLst>
                                    </p:anim>
                                    <p:anim calcmode="lin" valueType="num">
                                      <p:cBhvr additive="base">
                                        <p:cTn id="199" dur="500" fill="hold"/>
                                        <p:tgtEl>
                                          <p:spTgt spid="135"/>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36"/>
                                        </p:tgtEl>
                                        <p:attrNameLst>
                                          <p:attrName>style.visibility</p:attrName>
                                        </p:attrNameLst>
                                      </p:cBhvr>
                                      <p:to>
                                        <p:strVal val="visible"/>
                                      </p:to>
                                    </p:set>
                                    <p:anim calcmode="lin" valueType="num">
                                      <p:cBhvr additive="base">
                                        <p:cTn id="202" dur="500" fill="hold"/>
                                        <p:tgtEl>
                                          <p:spTgt spid="136"/>
                                        </p:tgtEl>
                                        <p:attrNameLst>
                                          <p:attrName>ppt_x</p:attrName>
                                        </p:attrNameLst>
                                      </p:cBhvr>
                                      <p:tavLst>
                                        <p:tav tm="0">
                                          <p:val>
                                            <p:strVal val="#ppt_x"/>
                                          </p:val>
                                        </p:tav>
                                        <p:tav tm="100000">
                                          <p:val>
                                            <p:strVal val="#ppt_x"/>
                                          </p:val>
                                        </p:tav>
                                      </p:tavLst>
                                    </p:anim>
                                    <p:anim calcmode="lin" valueType="num">
                                      <p:cBhvr additive="base">
                                        <p:cTn id="203" dur="500" fill="hold"/>
                                        <p:tgtEl>
                                          <p:spTgt spid="136"/>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37"/>
                                        </p:tgtEl>
                                        <p:attrNameLst>
                                          <p:attrName>style.visibility</p:attrName>
                                        </p:attrNameLst>
                                      </p:cBhvr>
                                      <p:to>
                                        <p:strVal val="visible"/>
                                      </p:to>
                                    </p:set>
                                    <p:anim calcmode="lin" valueType="num">
                                      <p:cBhvr additive="base">
                                        <p:cTn id="206" dur="500" fill="hold"/>
                                        <p:tgtEl>
                                          <p:spTgt spid="137"/>
                                        </p:tgtEl>
                                        <p:attrNameLst>
                                          <p:attrName>ppt_x</p:attrName>
                                        </p:attrNameLst>
                                      </p:cBhvr>
                                      <p:tavLst>
                                        <p:tav tm="0">
                                          <p:val>
                                            <p:strVal val="#ppt_x"/>
                                          </p:val>
                                        </p:tav>
                                        <p:tav tm="100000">
                                          <p:val>
                                            <p:strVal val="#ppt_x"/>
                                          </p:val>
                                        </p:tav>
                                      </p:tavLst>
                                    </p:anim>
                                    <p:anim calcmode="lin" valueType="num">
                                      <p:cBhvr additive="base">
                                        <p:cTn id="207" dur="500" fill="hold"/>
                                        <p:tgtEl>
                                          <p:spTgt spid="137"/>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38"/>
                                        </p:tgtEl>
                                        <p:attrNameLst>
                                          <p:attrName>style.visibility</p:attrName>
                                        </p:attrNameLst>
                                      </p:cBhvr>
                                      <p:to>
                                        <p:strVal val="visible"/>
                                      </p:to>
                                    </p:set>
                                    <p:anim calcmode="lin" valueType="num">
                                      <p:cBhvr additive="base">
                                        <p:cTn id="210" dur="500" fill="hold"/>
                                        <p:tgtEl>
                                          <p:spTgt spid="138"/>
                                        </p:tgtEl>
                                        <p:attrNameLst>
                                          <p:attrName>ppt_x</p:attrName>
                                        </p:attrNameLst>
                                      </p:cBhvr>
                                      <p:tavLst>
                                        <p:tav tm="0">
                                          <p:val>
                                            <p:strVal val="#ppt_x"/>
                                          </p:val>
                                        </p:tav>
                                        <p:tav tm="100000">
                                          <p:val>
                                            <p:strVal val="#ppt_x"/>
                                          </p:val>
                                        </p:tav>
                                      </p:tavLst>
                                    </p:anim>
                                    <p:anim calcmode="lin" valueType="num">
                                      <p:cBhvr additive="base">
                                        <p:cTn id="211" dur="500" fill="hold"/>
                                        <p:tgtEl>
                                          <p:spTgt spid="138"/>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39"/>
                                        </p:tgtEl>
                                        <p:attrNameLst>
                                          <p:attrName>style.visibility</p:attrName>
                                        </p:attrNameLst>
                                      </p:cBhvr>
                                      <p:to>
                                        <p:strVal val="visible"/>
                                      </p:to>
                                    </p:set>
                                    <p:anim calcmode="lin" valueType="num">
                                      <p:cBhvr additive="base">
                                        <p:cTn id="214" dur="500" fill="hold"/>
                                        <p:tgtEl>
                                          <p:spTgt spid="139"/>
                                        </p:tgtEl>
                                        <p:attrNameLst>
                                          <p:attrName>ppt_x</p:attrName>
                                        </p:attrNameLst>
                                      </p:cBhvr>
                                      <p:tavLst>
                                        <p:tav tm="0">
                                          <p:val>
                                            <p:strVal val="#ppt_x"/>
                                          </p:val>
                                        </p:tav>
                                        <p:tav tm="100000">
                                          <p:val>
                                            <p:strVal val="#ppt_x"/>
                                          </p:val>
                                        </p:tav>
                                      </p:tavLst>
                                    </p:anim>
                                    <p:anim calcmode="lin" valueType="num">
                                      <p:cBhvr additive="base">
                                        <p:cTn id="215" dur="500" fill="hold"/>
                                        <p:tgtEl>
                                          <p:spTgt spid="139"/>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40"/>
                                        </p:tgtEl>
                                        <p:attrNameLst>
                                          <p:attrName>style.visibility</p:attrName>
                                        </p:attrNameLst>
                                      </p:cBhvr>
                                      <p:to>
                                        <p:strVal val="visible"/>
                                      </p:to>
                                    </p:set>
                                    <p:anim calcmode="lin" valueType="num">
                                      <p:cBhvr additive="base">
                                        <p:cTn id="218" dur="500" fill="hold"/>
                                        <p:tgtEl>
                                          <p:spTgt spid="140"/>
                                        </p:tgtEl>
                                        <p:attrNameLst>
                                          <p:attrName>ppt_x</p:attrName>
                                        </p:attrNameLst>
                                      </p:cBhvr>
                                      <p:tavLst>
                                        <p:tav tm="0">
                                          <p:val>
                                            <p:strVal val="#ppt_x"/>
                                          </p:val>
                                        </p:tav>
                                        <p:tav tm="100000">
                                          <p:val>
                                            <p:strVal val="#ppt_x"/>
                                          </p:val>
                                        </p:tav>
                                      </p:tavLst>
                                    </p:anim>
                                    <p:anim calcmode="lin" valueType="num">
                                      <p:cBhvr additive="base">
                                        <p:cTn id="219" dur="500" fill="hold"/>
                                        <p:tgtEl>
                                          <p:spTgt spid="140"/>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41"/>
                                        </p:tgtEl>
                                        <p:attrNameLst>
                                          <p:attrName>style.visibility</p:attrName>
                                        </p:attrNameLst>
                                      </p:cBhvr>
                                      <p:to>
                                        <p:strVal val="visible"/>
                                      </p:to>
                                    </p:set>
                                    <p:anim calcmode="lin" valueType="num">
                                      <p:cBhvr additive="base">
                                        <p:cTn id="222" dur="500" fill="hold"/>
                                        <p:tgtEl>
                                          <p:spTgt spid="141"/>
                                        </p:tgtEl>
                                        <p:attrNameLst>
                                          <p:attrName>ppt_x</p:attrName>
                                        </p:attrNameLst>
                                      </p:cBhvr>
                                      <p:tavLst>
                                        <p:tav tm="0">
                                          <p:val>
                                            <p:strVal val="#ppt_x"/>
                                          </p:val>
                                        </p:tav>
                                        <p:tav tm="100000">
                                          <p:val>
                                            <p:strVal val="#ppt_x"/>
                                          </p:val>
                                        </p:tav>
                                      </p:tavLst>
                                    </p:anim>
                                    <p:anim calcmode="lin" valueType="num">
                                      <p:cBhvr additive="base">
                                        <p:cTn id="223" dur="500" fill="hold"/>
                                        <p:tgtEl>
                                          <p:spTgt spid="141"/>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42"/>
                                        </p:tgtEl>
                                        <p:attrNameLst>
                                          <p:attrName>style.visibility</p:attrName>
                                        </p:attrNameLst>
                                      </p:cBhvr>
                                      <p:to>
                                        <p:strVal val="visible"/>
                                      </p:to>
                                    </p:set>
                                    <p:anim calcmode="lin" valueType="num">
                                      <p:cBhvr additive="base">
                                        <p:cTn id="226" dur="500" fill="hold"/>
                                        <p:tgtEl>
                                          <p:spTgt spid="142"/>
                                        </p:tgtEl>
                                        <p:attrNameLst>
                                          <p:attrName>ppt_x</p:attrName>
                                        </p:attrNameLst>
                                      </p:cBhvr>
                                      <p:tavLst>
                                        <p:tav tm="0">
                                          <p:val>
                                            <p:strVal val="#ppt_x"/>
                                          </p:val>
                                        </p:tav>
                                        <p:tav tm="100000">
                                          <p:val>
                                            <p:strVal val="#ppt_x"/>
                                          </p:val>
                                        </p:tav>
                                      </p:tavLst>
                                    </p:anim>
                                    <p:anim calcmode="lin" valueType="num">
                                      <p:cBhvr additive="base">
                                        <p:cTn id="227" dur="500" fill="hold"/>
                                        <p:tgtEl>
                                          <p:spTgt spid="142"/>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43"/>
                                        </p:tgtEl>
                                        <p:attrNameLst>
                                          <p:attrName>style.visibility</p:attrName>
                                        </p:attrNameLst>
                                      </p:cBhvr>
                                      <p:to>
                                        <p:strVal val="visible"/>
                                      </p:to>
                                    </p:set>
                                    <p:anim calcmode="lin" valueType="num">
                                      <p:cBhvr additive="base">
                                        <p:cTn id="230" dur="500" fill="hold"/>
                                        <p:tgtEl>
                                          <p:spTgt spid="143"/>
                                        </p:tgtEl>
                                        <p:attrNameLst>
                                          <p:attrName>ppt_x</p:attrName>
                                        </p:attrNameLst>
                                      </p:cBhvr>
                                      <p:tavLst>
                                        <p:tav tm="0">
                                          <p:val>
                                            <p:strVal val="#ppt_x"/>
                                          </p:val>
                                        </p:tav>
                                        <p:tav tm="100000">
                                          <p:val>
                                            <p:strVal val="#ppt_x"/>
                                          </p:val>
                                        </p:tav>
                                      </p:tavLst>
                                    </p:anim>
                                    <p:anim calcmode="lin" valueType="num">
                                      <p:cBhvr additive="base">
                                        <p:cTn id="231" dur="500" fill="hold"/>
                                        <p:tgtEl>
                                          <p:spTgt spid="143"/>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 calcmode="lin" valueType="num">
                                      <p:cBhvr additive="base">
                                        <p:cTn id="234" dur="500" fill="hold"/>
                                        <p:tgtEl>
                                          <p:spTgt spid="144"/>
                                        </p:tgtEl>
                                        <p:attrNameLst>
                                          <p:attrName>ppt_x</p:attrName>
                                        </p:attrNameLst>
                                      </p:cBhvr>
                                      <p:tavLst>
                                        <p:tav tm="0">
                                          <p:val>
                                            <p:strVal val="#ppt_x"/>
                                          </p:val>
                                        </p:tav>
                                        <p:tav tm="100000">
                                          <p:val>
                                            <p:strVal val="#ppt_x"/>
                                          </p:val>
                                        </p:tav>
                                      </p:tavLst>
                                    </p:anim>
                                    <p:anim calcmode="lin" valueType="num">
                                      <p:cBhvr additive="base">
                                        <p:cTn id="235" dur="500" fill="hold"/>
                                        <p:tgtEl>
                                          <p:spTgt spid="144"/>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45"/>
                                        </p:tgtEl>
                                        <p:attrNameLst>
                                          <p:attrName>style.visibility</p:attrName>
                                        </p:attrNameLst>
                                      </p:cBhvr>
                                      <p:to>
                                        <p:strVal val="visible"/>
                                      </p:to>
                                    </p:set>
                                    <p:anim calcmode="lin" valueType="num">
                                      <p:cBhvr additive="base">
                                        <p:cTn id="238" dur="500" fill="hold"/>
                                        <p:tgtEl>
                                          <p:spTgt spid="145"/>
                                        </p:tgtEl>
                                        <p:attrNameLst>
                                          <p:attrName>ppt_x</p:attrName>
                                        </p:attrNameLst>
                                      </p:cBhvr>
                                      <p:tavLst>
                                        <p:tav tm="0">
                                          <p:val>
                                            <p:strVal val="#ppt_x"/>
                                          </p:val>
                                        </p:tav>
                                        <p:tav tm="100000">
                                          <p:val>
                                            <p:strVal val="#ppt_x"/>
                                          </p:val>
                                        </p:tav>
                                      </p:tavLst>
                                    </p:anim>
                                    <p:anim calcmode="lin" valueType="num">
                                      <p:cBhvr additive="base">
                                        <p:cTn id="239" dur="500" fill="hold"/>
                                        <p:tgtEl>
                                          <p:spTgt spid="145"/>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46"/>
                                        </p:tgtEl>
                                        <p:attrNameLst>
                                          <p:attrName>style.visibility</p:attrName>
                                        </p:attrNameLst>
                                      </p:cBhvr>
                                      <p:to>
                                        <p:strVal val="visible"/>
                                      </p:to>
                                    </p:set>
                                    <p:anim calcmode="lin" valueType="num">
                                      <p:cBhvr additive="base">
                                        <p:cTn id="242" dur="500" fill="hold"/>
                                        <p:tgtEl>
                                          <p:spTgt spid="146"/>
                                        </p:tgtEl>
                                        <p:attrNameLst>
                                          <p:attrName>ppt_x</p:attrName>
                                        </p:attrNameLst>
                                      </p:cBhvr>
                                      <p:tavLst>
                                        <p:tav tm="0">
                                          <p:val>
                                            <p:strVal val="#ppt_x"/>
                                          </p:val>
                                        </p:tav>
                                        <p:tav tm="100000">
                                          <p:val>
                                            <p:strVal val="#ppt_x"/>
                                          </p:val>
                                        </p:tav>
                                      </p:tavLst>
                                    </p:anim>
                                    <p:anim calcmode="lin" valueType="num">
                                      <p:cBhvr additive="base">
                                        <p:cTn id="243" dur="500" fill="hold"/>
                                        <p:tgtEl>
                                          <p:spTgt spid="146"/>
                                        </p:tgtEl>
                                        <p:attrNameLst>
                                          <p:attrName>ppt_y</p:attrName>
                                        </p:attrNameLst>
                                      </p:cBhvr>
                                      <p:tavLst>
                                        <p:tav tm="0">
                                          <p:val>
                                            <p:strVal val="1+#ppt_h/2"/>
                                          </p:val>
                                        </p:tav>
                                        <p:tav tm="100000">
                                          <p:val>
                                            <p:strVal val="#ppt_y"/>
                                          </p:val>
                                        </p:tav>
                                      </p:tavLst>
                                    </p:anim>
                                  </p:childTnLst>
                                </p:cTn>
                              </p:par>
                              <p:par>
                                <p:cTn id="244" presetID="2" presetClass="entr" presetSubtype="1" fill="hold" grpId="0" nodeType="withEffect">
                                  <p:stCondLst>
                                    <p:cond delay="0"/>
                                  </p:stCondLst>
                                  <p:childTnLst>
                                    <p:set>
                                      <p:cBhvr>
                                        <p:cTn id="245" dur="1" fill="hold">
                                          <p:stCondLst>
                                            <p:cond delay="0"/>
                                          </p:stCondLst>
                                        </p:cTn>
                                        <p:tgtEl>
                                          <p:spTgt spid="147"/>
                                        </p:tgtEl>
                                        <p:attrNameLst>
                                          <p:attrName>style.visibility</p:attrName>
                                        </p:attrNameLst>
                                      </p:cBhvr>
                                      <p:to>
                                        <p:strVal val="visible"/>
                                      </p:to>
                                    </p:set>
                                    <p:anim calcmode="lin" valueType="num">
                                      <p:cBhvr additive="base">
                                        <p:cTn id="246" dur="500" fill="hold"/>
                                        <p:tgtEl>
                                          <p:spTgt spid="147"/>
                                        </p:tgtEl>
                                        <p:attrNameLst>
                                          <p:attrName>ppt_x</p:attrName>
                                        </p:attrNameLst>
                                      </p:cBhvr>
                                      <p:tavLst>
                                        <p:tav tm="0">
                                          <p:val>
                                            <p:strVal val="#ppt_x"/>
                                          </p:val>
                                        </p:tav>
                                        <p:tav tm="100000">
                                          <p:val>
                                            <p:strVal val="#ppt_x"/>
                                          </p:val>
                                        </p:tav>
                                      </p:tavLst>
                                    </p:anim>
                                    <p:anim calcmode="lin" valueType="num">
                                      <p:cBhvr additive="base">
                                        <p:cTn id="247" dur="500" fill="hold"/>
                                        <p:tgtEl>
                                          <p:spTgt spid="147"/>
                                        </p:tgtEl>
                                        <p:attrNameLst>
                                          <p:attrName>ppt_y</p:attrName>
                                        </p:attrNameLst>
                                      </p:cBhvr>
                                      <p:tavLst>
                                        <p:tav tm="0">
                                          <p:val>
                                            <p:strVal val="0-#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148"/>
                                        </p:tgtEl>
                                        <p:attrNameLst>
                                          <p:attrName>style.visibility</p:attrName>
                                        </p:attrNameLst>
                                      </p:cBhvr>
                                      <p:to>
                                        <p:strVal val="visible"/>
                                      </p:to>
                                    </p:set>
                                    <p:anim calcmode="lin" valueType="num">
                                      <p:cBhvr additive="base">
                                        <p:cTn id="250" dur="500" fill="hold"/>
                                        <p:tgtEl>
                                          <p:spTgt spid="148"/>
                                        </p:tgtEl>
                                        <p:attrNameLst>
                                          <p:attrName>ppt_x</p:attrName>
                                        </p:attrNameLst>
                                      </p:cBhvr>
                                      <p:tavLst>
                                        <p:tav tm="0">
                                          <p:val>
                                            <p:strVal val="#ppt_x"/>
                                          </p:val>
                                        </p:tav>
                                        <p:tav tm="100000">
                                          <p:val>
                                            <p:strVal val="#ppt_x"/>
                                          </p:val>
                                        </p:tav>
                                      </p:tavLst>
                                    </p:anim>
                                    <p:anim calcmode="lin" valueType="num">
                                      <p:cBhvr additive="base">
                                        <p:cTn id="251" dur="500" fill="hold"/>
                                        <p:tgtEl>
                                          <p:spTgt spid="148"/>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149"/>
                                        </p:tgtEl>
                                        <p:attrNameLst>
                                          <p:attrName>style.visibility</p:attrName>
                                        </p:attrNameLst>
                                      </p:cBhvr>
                                      <p:to>
                                        <p:strVal val="visible"/>
                                      </p:to>
                                    </p:set>
                                    <p:anim calcmode="lin" valueType="num">
                                      <p:cBhvr additive="base">
                                        <p:cTn id="254" dur="500" fill="hold"/>
                                        <p:tgtEl>
                                          <p:spTgt spid="149"/>
                                        </p:tgtEl>
                                        <p:attrNameLst>
                                          <p:attrName>ppt_x</p:attrName>
                                        </p:attrNameLst>
                                      </p:cBhvr>
                                      <p:tavLst>
                                        <p:tav tm="0">
                                          <p:val>
                                            <p:strVal val="#ppt_x"/>
                                          </p:val>
                                        </p:tav>
                                        <p:tav tm="100000">
                                          <p:val>
                                            <p:strVal val="#ppt_x"/>
                                          </p:val>
                                        </p:tav>
                                      </p:tavLst>
                                    </p:anim>
                                    <p:anim calcmode="lin" valueType="num">
                                      <p:cBhvr additive="base">
                                        <p:cTn id="255" dur="500" fill="hold"/>
                                        <p:tgtEl>
                                          <p:spTgt spid="149"/>
                                        </p:tgtEl>
                                        <p:attrNameLst>
                                          <p:attrName>ppt_y</p:attrName>
                                        </p:attrNameLst>
                                      </p:cBhvr>
                                      <p:tavLst>
                                        <p:tav tm="0">
                                          <p:val>
                                            <p:strVal val="1+#ppt_h/2"/>
                                          </p:val>
                                        </p:tav>
                                        <p:tav tm="100000">
                                          <p:val>
                                            <p:strVal val="#ppt_y"/>
                                          </p:val>
                                        </p:tav>
                                      </p:tavLst>
                                    </p:anim>
                                  </p:childTnLst>
                                </p:cTn>
                              </p:par>
                              <p:par>
                                <p:cTn id="256" presetID="2" presetClass="entr" presetSubtype="3" fill="hold" grpId="0" nodeType="withEffect">
                                  <p:stCondLst>
                                    <p:cond delay="0"/>
                                  </p:stCondLst>
                                  <p:childTnLst>
                                    <p:set>
                                      <p:cBhvr>
                                        <p:cTn id="257" dur="1" fill="hold">
                                          <p:stCondLst>
                                            <p:cond delay="0"/>
                                          </p:stCondLst>
                                        </p:cTn>
                                        <p:tgtEl>
                                          <p:spTgt spid="150"/>
                                        </p:tgtEl>
                                        <p:attrNameLst>
                                          <p:attrName>style.visibility</p:attrName>
                                        </p:attrNameLst>
                                      </p:cBhvr>
                                      <p:to>
                                        <p:strVal val="visible"/>
                                      </p:to>
                                    </p:set>
                                    <p:anim calcmode="lin" valueType="num">
                                      <p:cBhvr additive="base">
                                        <p:cTn id="258" dur="500" fill="hold"/>
                                        <p:tgtEl>
                                          <p:spTgt spid="150"/>
                                        </p:tgtEl>
                                        <p:attrNameLst>
                                          <p:attrName>ppt_x</p:attrName>
                                        </p:attrNameLst>
                                      </p:cBhvr>
                                      <p:tavLst>
                                        <p:tav tm="0">
                                          <p:val>
                                            <p:strVal val="1+#ppt_w/2"/>
                                          </p:val>
                                        </p:tav>
                                        <p:tav tm="100000">
                                          <p:val>
                                            <p:strVal val="#ppt_x"/>
                                          </p:val>
                                        </p:tav>
                                      </p:tavLst>
                                    </p:anim>
                                    <p:anim calcmode="lin" valueType="num">
                                      <p:cBhvr additive="base">
                                        <p:cTn id="259" dur="500" fill="hold"/>
                                        <p:tgtEl>
                                          <p:spTgt spid="150"/>
                                        </p:tgtEl>
                                        <p:attrNameLst>
                                          <p:attrName>ppt_y</p:attrName>
                                        </p:attrNameLst>
                                      </p:cBhvr>
                                      <p:tavLst>
                                        <p:tav tm="0">
                                          <p:val>
                                            <p:strVal val="0-#ppt_h/2"/>
                                          </p:val>
                                        </p:tav>
                                        <p:tav tm="100000">
                                          <p:val>
                                            <p:strVal val="#ppt_y"/>
                                          </p:val>
                                        </p:tav>
                                      </p:tavLst>
                                    </p:anim>
                                  </p:childTnLst>
                                </p:cTn>
                              </p:par>
                              <p:par>
                                <p:cTn id="260" presetID="2" presetClass="entr" presetSubtype="2" fill="hold" grpId="0" nodeType="withEffect">
                                  <p:stCondLst>
                                    <p:cond delay="0"/>
                                  </p:stCondLst>
                                  <p:childTnLst>
                                    <p:set>
                                      <p:cBhvr>
                                        <p:cTn id="261" dur="1" fill="hold">
                                          <p:stCondLst>
                                            <p:cond delay="0"/>
                                          </p:stCondLst>
                                        </p:cTn>
                                        <p:tgtEl>
                                          <p:spTgt spid="151"/>
                                        </p:tgtEl>
                                        <p:attrNameLst>
                                          <p:attrName>style.visibility</p:attrName>
                                        </p:attrNameLst>
                                      </p:cBhvr>
                                      <p:to>
                                        <p:strVal val="visible"/>
                                      </p:to>
                                    </p:set>
                                    <p:anim calcmode="lin" valueType="num">
                                      <p:cBhvr additive="base">
                                        <p:cTn id="262" dur="500" fill="hold"/>
                                        <p:tgtEl>
                                          <p:spTgt spid="151"/>
                                        </p:tgtEl>
                                        <p:attrNameLst>
                                          <p:attrName>ppt_x</p:attrName>
                                        </p:attrNameLst>
                                      </p:cBhvr>
                                      <p:tavLst>
                                        <p:tav tm="0">
                                          <p:val>
                                            <p:strVal val="1+#ppt_w/2"/>
                                          </p:val>
                                        </p:tav>
                                        <p:tav tm="100000">
                                          <p:val>
                                            <p:strVal val="#ppt_x"/>
                                          </p:val>
                                        </p:tav>
                                      </p:tavLst>
                                    </p:anim>
                                    <p:anim calcmode="lin" valueType="num">
                                      <p:cBhvr additive="base">
                                        <p:cTn id="263" dur="500" fill="hold"/>
                                        <p:tgtEl>
                                          <p:spTgt spid="151"/>
                                        </p:tgtEl>
                                        <p:attrNameLst>
                                          <p:attrName>ppt_y</p:attrName>
                                        </p:attrNameLst>
                                      </p:cBhvr>
                                      <p:tavLst>
                                        <p:tav tm="0">
                                          <p:val>
                                            <p:strVal val="#ppt_y"/>
                                          </p:val>
                                        </p:tav>
                                        <p:tav tm="100000">
                                          <p:val>
                                            <p:strVal val="#ppt_y"/>
                                          </p:val>
                                        </p:tav>
                                      </p:tavLst>
                                    </p:anim>
                                  </p:childTnLst>
                                </p:cTn>
                              </p:par>
                              <p:par>
                                <p:cTn id="264" presetID="2" presetClass="entr" presetSubtype="12" fill="hold" grpId="0" nodeType="withEffect">
                                  <p:stCondLst>
                                    <p:cond delay="0"/>
                                  </p:stCondLst>
                                  <p:childTnLst>
                                    <p:set>
                                      <p:cBhvr>
                                        <p:cTn id="265" dur="1" fill="hold">
                                          <p:stCondLst>
                                            <p:cond delay="0"/>
                                          </p:stCondLst>
                                        </p:cTn>
                                        <p:tgtEl>
                                          <p:spTgt spid="152"/>
                                        </p:tgtEl>
                                        <p:attrNameLst>
                                          <p:attrName>style.visibility</p:attrName>
                                        </p:attrNameLst>
                                      </p:cBhvr>
                                      <p:to>
                                        <p:strVal val="visible"/>
                                      </p:to>
                                    </p:set>
                                    <p:anim calcmode="lin" valueType="num">
                                      <p:cBhvr additive="base">
                                        <p:cTn id="266" dur="500" fill="hold"/>
                                        <p:tgtEl>
                                          <p:spTgt spid="152"/>
                                        </p:tgtEl>
                                        <p:attrNameLst>
                                          <p:attrName>ppt_x</p:attrName>
                                        </p:attrNameLst>
                                      </p:cBhvr>
                                      <p:tavLst>
                                        <p:tav tm="0">
                                          <p:val>
                                            <p:strVal val="0-#ppt_w/2"/>
                                          </p:val>
                                        </p:tav>
                                        <p:tav tm="100000">
                                          <p:val>
                                            <p:strVal val="#ppt_x"/>
                                          </p:val>
                                        </p:tav>
                                      </p:tavLst>
                                    </p:anim>
                                    <p:anim calcmode="lin" valueType="num">
                                      <p:cBhvr additive="base">
                                        <p:cTn id="267" dur="500" fill="hold"/>
                                        <p:tgtEl>
                                          <p:spTgt spid="152"/>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53"/>
                                        </p:tgtEl>
                                        <p:attrNameLst>
                                          <p:attrName>style.visibility</p:attrName>
                                        </p:attrNameLst>
                                      </p:cBhvr>
                                      <p:to>
                                        <p:strVal val="visible"/>
                                      </p:to>
                                    </p:set>
                                    <p:anim calcmode="lin" valueType="num">
                                      <p:cBhvr additive="base">
                                        <p:cTn id="270" dur="500" fill="hold"/>
                                        <p:tgtEl>
                                          <p:spTgt spid="153"/>
                                        </p:tgtEl>
                                        <p:attrNameLst>
                                          <p:attrName>ppt_x</p:attrName>
                                        </p:attrNameLst>
                                      </p:cBhvr>
                                      <p:tavLst>
                                        <p:tav tm="0">
                                          <p:val>
                                            <p:strVal val="#ppt_x"/>
                                          </p:val>
                                        </p:tav>
                                        <p:tav tm="100000">
                                          <p:val>
                                            <p:strVal val="#ppt_x"/>
                                          </p:val>
                                        </p:tav>
                                      </p:tavLst>
                                    </p:anim>
                                    <p:anim calcmode="lin" valueType="num">
                                      <p:cBhvr additive="base">
                                        <p:cTn id="271" dur="500" fill="hold"/>
                                        <p:tgtEl>
                                          <p:spTgt spid="153"/>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54"/>
                                        </p:tgtEl>
                                        <p:attrNameLst>
                                          <p:attrName>style.visibility</p:attrName>
                                        </p:attrNameLst>
                                      </p:cBhvr>
                                      <p:to>
                                        <p:strVal val="visible"/>
                                      </p:to>
                                    </p:set>
                                    <p:anim calcmode="lin" valueType="num">
                                      <p:cBhvr additive="base">
                                        <p:cTn id="274" dur="500" fill="hold"/>
                                        <p:tgtEl>
                                          <p:spTgt spid="154"/>
                                        </p:tgtEl>
                                        <p:attrNameLst>
                                          <p:attrName>ppt_x</p:attrName>
                                        </p:attrNameLst>
                                      </p:cBhvr>
                                      <p:tavLst>
                                        <p:tav tm="0">
                                          <p:val>
                                            <p:strVal val="#ppt_x"/>
                                          </p:val>
                                        </p:tav>
                                        <p:tav tm="100000">
                                          <p:val>
                                            <p:strVal val="#ppt_x"/>
                                          </p:val>
                                        </p:tav>
                                      </p:tavLst>
                                    </p:anim>
                                    <p:anim calcmode="lin" valueType="num">
                                      <p:cBhvr additive="base">
                                        <p:cTn id="275" dur="500" fill="hold"/>
                                        <p:tgtEl>
                                          <p:spTgt spid="154"/>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55"/>
                                        </p:tgtEl>
                                        <p:attrNameLst>
                                          <p:attrName>style.visibility</p:attrName>
                                        </p:attrNameLst>
                                      </p:cBhvr>
                                      <p:to>
                                        <p:strVal val="visible"/>
                                      </p:to>
                                    </p:set>
                                    <p:anim calcmode="lin" valueType="num">
                                      <p:cBhvr additive="base">
                                        <p:cTn id="278" dur="500" fill="hold"/>
                                        <p:tgtEl>
                                          <p:spTgt spid="155"/>
                                        </p:tgtEl>
                                        <p:attrNameLst>
                                          <p:attrName>ppt_x</p:attrName>
                                        </p:attrNameLst>
                                      </p:cBhvr>
                                      <p:tavLst>
                                        <p:tav tm="0">
                                          <p:val>
                                            <p:strVal val="#ppt_x"/>
                                          </p:val>
                                        </p:tav>
                                        <p:tav tm="100000">
                                          <p:val>
                                            <p:strVal val="#ppt_x"/>
                                          </p:val>
                                        </p:tav>
                                      </p:tavLst>
                                    </p:anim>
                                    <p:anim calcmode="lin" valueType="num">
                                      <p:cBhvr additive="base">
                                        <p:cTn id="279" dur="500" fill="hold"/>
                                        <p:tgtEl>
                                          <p:spTgt spid="155"/>
                                        </p:tgtEl>
                                        <p:attrNameLst>
                                          <p:attrName>ppt_y</p:attrName>
                                        </p:attrNameLst>
                                      </p:cBhvr>
                                      <p:tavLst>
                                        <p:tav tm="0">
                                          <p:val>
                                            <p:strVal val="1+#ppt_h/2"/>
                                          </p:val>
                                        </p:tav>
                                        <p:tav tm="100000">
                                          <p:val>
                                            <p:strVal val="#ppt_y"/>
                                          </p:val>
                                        </p:tav>
                                      </p:tavLst>
                                    </p:anim>
                                  </p:childTnLst>
                                </p:cTn>
                              </p:par>
                              <p:par>
                                <p:cTn id="280" presetID="2" presetClass="entr" presetSubtype="8" fill="hold" grpId="0" nodeType="withEffect">
                                  <p:stCondLst>
                                    <p:cond delay="0"/>
                                  </p:stCondLst>
                                  <p:childTnLst>
                                    <p:set>
                                      <p:cBhvr>
                                        <p:cTn id="281" dur="1" fill="hold">
                                          <p:stCondLst>
                                            <p:cond delay="0"/>
                                          </p:stCondLst>
                                        </p:cTn>
                                        <p:tgtEl>
                                          <p:spTgt spid="156"/>
                                        </p:tgtEl>
                                        <p:attrNameLst>
                                          <p:attrName>style.visibility</p:attrName>
                                        </p:attrNameLst>
                                      </p:cBhvr>
                                      <p:to>
                                        <p:strVal val="visible"/>
                                      </p:to>
                                    </p:set>
                                    <p:anim calcmode="lin" valueType="num">
                                      <p:cBhvr additive="base">
                                        <p:cTn id="282" dur="500" fill="hold"/>
                                        <p:tgtEl>
                                          <p:spTgt spid="156"/>
                                        </p:tgtEl>
                                        <p:attrNameLst>
                                          <p:attrName>ppt_x</p:attrName>
                                        </p:attrNameLst>
                                      </p:cBhvr>
                                      <p:tavLst>
                                        <p:tav tm="0">
                                          <p:val>
                                            <p:strVal val="0-#ppt_w/2"/>
                                          </p:val>
                                        </p:tav>
                                        <p:tav tm="100000">
                                          <p:val>
                                            <p:strVal val="#ppt_x"/>
                                          </p:val>
                                        </p:tav>
                                      </p:tavLst>
                                    </p:anim>
                                    <p:anim calcmode="lin" valueType="num">
                                      <p:cBhvr additive="base">
                                        <p:cTn id="283" dur="500" fill="hold"/>
                                        <p:tgtEl>
                                          <p:spTgt spid="156"/>
                                        </p:tgtEl>
                                        <p:attrNameLst>
                                          <p:attrName>ppt_y</p:attrName>
                                        </p:attrNameLst>
                                      </p:cBhvr>
                                      <p:tavLst>
                                        <p:tav tm="0">
                                          <p:val>
                                            <p:strVal val="#ppt_y"/>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67"/>
                                        </p:tgtEl>
                                        <p:attrNameLst>
                                          <p:attrName>style.visibility</p:attrName>
                                        </p:attrNameLst>
                                      </p:cBhvr>
                                      <p:to>
                                        <p:strVal val="visible"/>
                                      </p:to>
                                    </p:set>
                                    <p:anim calcmode="lin" valueType="num">
                                      <p:cBhvr additive="base">
                                        <p:cTn id="286" dur="500" fill="hold"/>
                                        <p:tgtEl>
                                          <p:spTgt spid="167"/>
                                        </p:tgtEl>
                                        <p:attrNameLst>
                                          <p:attrName>ppt_x</p:attrName>
                                        </p:attrNameLst>
                                      </p:cBhvr>
                                      <p:tavLst>
                                        <p:tav tm="0">
                                          <p:val>
                                            <p:strVal val="#ppt_x"/>
                                          </p:val>
                                        </p:tav>
                                        <p:tav tm="100000">
                                          <p:val>
                                            <p:strVal val="#ppt_x"/>
                                          </p:val>
                                        </p:tav>
                                      </p:tavLst>
                                    </p:anim>
                                    <p:anim calcmode="lin" valueType="num">
                                      <p:cBhvr additive="base">
                                        <p:cTn id="287" dur="500" fill="hold"/>
                                        <p:tgtEl>
                                          <p:spTgt spid="167"/>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68"/>
                                        </p:tgtEl>
                                        <p:attrNameLst>
                                          <p:attrName>style.visibility</p:attrName>
                                        </p:attrNameLst>
                                      </p:cBhvr>
                                      <p:to>
                                        <p:strVal val="visible"/>
                                      </p:to>
                                    </p:set>
                                    <p:anim calcmode="lin" valueType="num">
                                      <p:cBhvr additive="base">
                                        <p:cTn id="290" dur="500" fill="hold"/>
                                        <p:tgtEl>
                                          <p:spTgt spid="168"/>
                                        </p:tgtEl>
                                        <p:attrNameLst>
                                          <p:attrName>ppt_x</p:attrName>
                                        </p:attrNameLst>
                                      </p:cBhvr>
                                      <p:tavLst>
                                        <p:tav tm="0">
                                          <p:val>
                                            <p:strVal val="#ppt_x"/>
                                          </p:val>
                                        </p:tav>
                                        <p:tav tm="100000">
                                          <p:val>
                                            <p:strVal val="#ppt_x"/>
                                          </p:val>
                                        </p:tav>
                                      </p:tavLst>
                                    </p:anim>
                                    <p:anim calcmode="lin" valueType="num">
                                      <p:cBhvr additive="base">
                                        <p:cTn id="291" dur="500" fill="hold"/>
                                        <p:tgtEl>
                                          <p:spTgt spid="168"/>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69"/>
                                        </p:tgtEl>
                                        <p:attrNameLst>
                                          <p:attrName>style.visibility</p:attrName>
                                        </p:attrNameLst>
                                      </p:cBhvr>
                                      <p:to>
                                        <p:strVal val="visible"/>
                                      </p:to>
                                    </p:set>
                                    <p:anim calcmode="lin" valueType="num">
                                      <p:cBhvr additive="base">
                                        <p:cTn id="294" dur="500" fill="hold"/>
                                        <p:tgtEl>
                                          <p:spTgt spid="169"/>
                                        </p:tgtEl>
                                        <p:attrNameLst>
                                          <p:attrName>ppt_x</p:attrName>
                                        </p:attrNameLst>
                                      </p:cBhvr>
                                      <p:tavLst>
                                        <p:tav tm="0">
                                          <p:val>
                                            <p:strVal val="#ppt_x"/>
                                          </p:val>
                                        </p:tav>
                                        <p:tav tm="100000">
                                          <p:val>
                                            <p:strVal val="#ppt_x"/>
                                          </p:val>
                                        </p:tav>
                                      </p:tavLst>
                                    </p:anim>
                                    <p:anim calcmode="lin" valueType="num">
                                      <p:cBhvr additive="base">
                                        <p:cTn id="295" dur="500" fill="hold"/>
                                        <p:tgtEl>
                                          <p:spTgt spid="169"/>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70"/>
                                        </p:tgtEl>
                                        <p:attrNameLst>
                                          <p:attrName>style.visibility</p:attrName>
                                        </p:attrNameLst>
                                      </p:cBhvr>
                                      <p:to>
                                        <p:strVal val="visible"/>
                                      </p:to>
                                    </p:set>
                                    <p:anim calcmode="lin" valueType="num">
                                      <p:cBhvr additive="base">
                                        <p:cTn id="298" dur="500" fill="hold"/>
                                        <p:tgtEl>
                                          <p:spTgt spid="170"/>
                                        </p:tgtEl>
                                        <p:attrNameLst>
                                          <p:attrName>ppt_x</p:attrName>
                                        </p:attrNameLst>
                                      </p:cBhvr>
                                      <p:tavLst>
                                        <p:tav tm="0">
                                          <p:val>
                                            <p:strVal val="#ppt_x"/>
                                          </p:val>
                                        </p:tav>
                                        <p:tav tm="100000">
                                          <p:val>
                                            <p:strVal val="#ppt_x"/>
                                          </p:val>
                                        </p:tav>
                                      </p:tavLst>
                                    </p:anim>
                                    <p:anim calcmode="lin" valueType="num">
                                      <p:cBhvr additive="base">
                                        <p:cTn id="299" dur="500" fill="hold"/>
                                        <p:tgtEl>
                                          <p:spTgt spid="170"/>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71"/>
                                        </p:tgtEl>
                                        <p:attrNameLst>
                                          <p:attrName>style.visibility</p:attrName>
                                        </p:attrNameLst>
                                      </p:cBhvr>
                                      <p:to>
                                        <p:strVal val="visible"/>
                                      </p:to>
                                    </p:set>
                                    <p:anim calcmode="lin" valueType="num">
                                      <p:cBhvr additive="base">
                                        <p:cTn id="302" dur="500" fill="hold"/>
                                        <p:tgtEl>
                                          <p:spTgt spid="171"/>
                                        </p:tgtEl>
                                        <p:attrNameLst>
                                          <p:attrName>ppt_x</p:attrName>
                                        </p:attrNameLst>
                                      </p:cBhvr>
                                      <p:tavLst>
                                        <p:tav tm="0">
                                          <p:val>
                                            <p:strVal val="#ppt_x"/>
                                          </p:val>
                                        </p:tav>
                                        <p:tav tm="100000">
                                          <p:val>
                                            <p:strVal val="#ppt_x"/>
                                          </p:val>
                                        </p:tav>
                                      </p:tavLst>
                                    </p:anim>
                                    <p:anim calcmode="lin" valueType="num">
                                      <p:cBhvr additive="base">
                                        <p:cTn id="303" dur="500" fill="hold"/>
                                        <p:tgtEl>
                                          <p:spTgt spid="171"/>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72"/>
                                        </p:tgtEl>
                                        <p:attrNameLst>
                                          <p:attrName>style.visibility</p:attrName>
                                        </p:attrNameLst>
                                      </p:cBhvr>
                                      <p:to>
                                        <p:strVal val="visible"/>
                                      </p:to>
                                    </p:set>
                                    <p:anim calcmode="lin" valueType="num">
                                      <p:cBhvr additive="base">
                                        <p:cTn id="306" dur="500" fill="hold"/>
                                        <p:tgtEl>
                                          <p:spTgt spid="172"/>
                                        </p:tgtEl>
                                        <p:attrNameLst>
                                          <p:attrName>ppt_x</p:attrName>
                                        </p:attrNameLst>
                                      </p:cBhvr>
                                      <p:tavLst>
                                        <p:tav tm="0">
                                          <p:val>
                                            <p:strVal val="#ppt_x"/>
                                          </p:val>
                                        </p:tav>
                                        <p:tav tm="100000">
                                          <p:val>
                                            <p:strVal val="#ppt_x"/>
                                          </p:val>
                                        </p:tav>
                                      </p:tavLst>
                                    </p:anim>
                                    <p:anim calcmode="lin" valueType="num">
                                      <p:cBhvr additive="base">
                                        <p:cTn id="307" dur="500" fill="hold"/>
                                        <p:tgtEl>
                                          <p:spTgt spid="172"/>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73"/>
                                        </p:tgtEl>
                                        <p:attrNameLst>
                                          <p:attrName>style.visibility</p:attrName>
                                        </p:attrNameLst>
                                      </p:cBhvr>
                                      <p:to>
                                        <p:strVal val="visible"/>
                                      </p:to>
                                    </p:set>
                                    <p:anim calcmode="lin" valueType="num">
                                      <p:cBhvr additive="base">
                                        <p:cTn id="310" dur="500" fill="hold"/>
                                        <p:tgtEl>
                                          <p:spTgt spid="173"/>
                                        </p:tgtEl>
                                        <p:attrNameLst>
                                          <p:attrName>ppt_x</p:attrName>
                                        </p:attrNameLst>
                                      </p:cBhvr>
                                      <p:tavLst>
                                        <p:tav tm="0">
                                          <p:val>
                                            <p:strVal val="#ppt_x"/>
                                          </p:val>
                                        </p:tav>
                                        <p:tav tm="100000">
                                          <p:val>
                                            <p:strVal val="#ppt_x"/>
                                          </p:val>
                                        </p:tav>
                                      </p:tavLst>
                                    </p:anim>
                                    <p:anim calcmode="lin" valueType="num">
                                      <p:cBhvr additive="base">
                                        <p:cTn id="311" dur="500" fill="hold"/>
                                        <p:tgtEl>
                                          <p:spTgt spid="173"/>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74"/>
                                        </p:tgtEl>
                                        <p:attrNameLst>
                                          <p:attrName>style.visibility</p:attrName>
                                        </p:attrNameLst>
                                      </p:cBhvr>
                                      <p:to>
                                        <p:strVal val="visible"/>
                                      </p:to>
                                    </p:set>
                                    <p:anim calcmode="lin" valueType="num">
                                      <p:cBhvr additive="base">
                                        <p:cTn id="314" dur="500" fill="hold"/>
                                        <p:tgtEl>
                                          <p:spTgt spid="174"/>
                                        </p:tgtEl>
                                        <p:attrNameLst>
                                          <p:attrName>ppt_x</p:attrName>
                                        </p:attrNameLst>
                                      </p:cBhvr>
                                      <p:tavLst>
                                        <p:tav tm="0">
                                          <p:val>
                                            <p:strVal val="#ppt_x"/>
                                          </p:val>
                                        </p:tav>
                                        <p:tav tm="100000">
                                          <p:val>
                                            <p:strVal val="#ppt_x"/>
                                          </p:val>
                                        </p:tav>
                                      </p:tavLst>
                                    </p:anim>
                                    <p:anim calcmode="lin" valueType="num">
                                      <p:cBhvr additive="base">
                                        <p:cTn id="315" dur="500" fill="hold"/>
                                        <p:tgtEl>
                                          <p:spTgt spid="174"/>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75"/>
                                        </p:tgtEl>
                                        <p:attrNameLst>
                                          <p:attrName>style.visibility</p:attrName>
                                        </p:attrNameLst>
                                      </p:cBhvr>
                                      <p:to>
                                        <p:strVal val="visible"/>
                                      </p:to>
                                    </p:set>
                                    <p:anim calcmode="lin" valueType="num">
                                      <p:cBhvr additive="base">
                                        <p:cTn id="318" dur="500" fill="hold"/>
                                        <p:tgtEl>
                                          <p:spTgt spid="175"/>
                                        </p:tgtEl>
                                        <p:attrNameLst>
                                          <p:attrName>ppt_x</p:attrName>
                                        </p:attrNameLst>
                                      </p:cBhvr>
                                      <p:tavLst>
                                        <p:tav tm="0">
                                          <p:val>
                                            <p:strVal val="#ppt_x"/>
                                          </p:val>
                                        </p:tav>
                                        <p:tav tm="100000">
                                          <p:val>
                                            <p:strVal val="#ppt_x"/>
                                          </p:val>
                                        </p:tav>
                                      </p:tavLst>
                                    </p:anim>
                                    <p:anim calcmode="lin" valueType="num">
                                      <p:cBhvr additive="base">
                                        <p:cTn id="319" dur="500" fill="hold"/>
                                        <p:tgtEl>
                                          <p:spTgt spid="175"/>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76"/>
                                        </p:tgtEl>
                                        <p:attrNameLst>
                                          <p:attrName>style.visibility</p:attrName>
                                        </p:attrNameLst>
                                      </p:cBhvr>
                                      <p:to>
                                        <p:strVal val="visible"/>
                                      </p:to>
                                    </p:set>
                                    <p:anim calcmode="lin" valueType="num">
                                      <p:cBhvr additive="base">
                                        <p:cTn id="322" dur="500" fill="hold"/>
                                        <p:tgtEl>
                                          <p:spTgt spid="176"/>
                                        </p:tgtEl>
                                        <p:attrNameLst>
                                          <p:attrName>ppt_x</p:attrName>
                                        </p:attrNameLst>
                                      </p:cBhvr>
                                      <p:tavLst>
                                        <p:tav tm="0">
                                          <p:val>
                                            <p:strVal val="#ppt_x"/>
                                          </p:val>
                                        </p:tav>
                                        <p:tav tm="100000">
                                          <p:val>
                                            <p:strVal val="#ppt_x"/>
                                          </p:val>
                                        </p:tav>
                                      </p:tavLst>
                                    </p:anim>
                                    <p:anim calcmode="lin" valueType="num">
                                      <p:cBhvr additive="base">
                                        <p:cTn id="323" dur="500" fill="hold"/>
                                        <p:tgtEl>
                                          <p:spTgt spid="176"/>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77"/>
                                        </p:tgtEl>
                                        <p:attrNameLst>
                                          <p:attrName>style.visibility</p:attrName>
                                        </p:attrNameLst>
                                      </p:cBhvr>
                                      <p:to>
                                        <p:strVal val="visible"/>
                                      </p:to>
                                    </p:set>
                                    <p:anim calcmode="lin" valueType="num">
                                      <p:cBhvr additive="base">
                                        <p:cTn id="326" dur="500" fill="hold"/>
                                        <p:tgtEl>
                                          <p:spTgt spid="177"/>
                                        </p:tgtEl>
                                        <p:attrNameLst>
                                          <p:attrName>ppt_x</p:attrName>
                                        </p:attrNameLst>
                                      </p:cBhvr>
                                      <p:tavLst>
                                        <p:tav tm="0">
                                          <p:val>
                                            <p:strVal val="#ppt_x"/>
                                          </p:val>
                                        </p:tav>
                                        <p:tav tm="100000">
                                          <p:val>
                                            <p:strVal val="#ppt_x"/>
                                          </p:val>
                                        </p:tav>
                                      </p:tavLst>
                                    </p:anim>
                                    <p:anim calcmode="lin" valueType="num">
                                      <p:cBhvr additive="base">
                                        <p:cTn id="327" dur="500" fill="hold"/>
                                        <p:tgtEl>
                                          <p:spTgt spid="177"/>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78"/>
                                        </p:tgtEl>
                                        <p:attrNameLst>
                                          <p:attrName>style.visibility</p:attrName>
                                        </p:attrNameLst>
                                      </p:cBhvr>
                                      <p:to>
                                        <p:strVal val="visible"/>
                                      </p:to>
                                    </p:set>
                                    <p:anim calcmode="lin" valueType="num">
                                      <p:cBhvr additive="base">
                                        <p:cTn id="330" dur="500" fill="hold"/>
                                        <p:tgtEl>
                                          <p:spTgt spid="178"/>
                                        </p:tgtEl>
                                        <p:attrNameLst>
                                          <p:attrName>ppt_x</p:attrName>
                                        </p:attrNameLst>
                                      </p:cBhvr>
                                      <p:tavLst>
                                        <p:tav tm="0">
                                          <p:val>
                                            <p:strVal val="#ppt_x"/>
                                          </p:val>
                                        </p:tav>
                                        <p:tav tm="100000">
                                          <p:val>
                                            <p:strVal val="#ppt_x"/>
                                          </p:val>
                                        </p:tav>
                                      </p:tavLst>
                                    </p:anim>
                                    <p:anim calcmode="lin" valueType="num">
                                      <p:cBhvr additive="base">
                                        <p:cTn id="331" dur="500" fill="hold"/>
                                        <p:tgtEl>
                                          <p:spTgt spid="178"/>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79"/>
                                        </p:tgtEl>
                                        <p:attrNameLst>
                                          <p:attrName>style.visibility</p:attrName>
                                        </p:attrNameLst>
                                      </p:cBhvr>
                                      <p:to>
                                        <p:strVal val="visible"/>
                                      </p:to>
                                    </p:set>
                                    <p:anim calcmode="lin" valueType="num">
                                      <p:cBhvr additive="base">
                                        <p:cTn id="334" dur="500" fill="hold"/>
                                        <p:tgtEl>
                                          <p:spTgt spid="179"/>
                                        </p:tgtEl>
                                        <p:attrNameLst>
                                          <p:attrName>ppt_x</p:attrName>
                                        </p:attrNameLst>
                                      </p:cBhvr>
                                      <p:tavLst>
                                        <p:tav tm="0">
                                          <p:val>
                                            <p:strVal val="#ppt_x"/>
                                          </p:val>
                                        </p:tav>
                                        <p:tav tm="100000">
                                          <p:val>
                                            <p:strVal val="#ppt_x"/>
                                          </p:val>
                                        </p:tav>
                                      </p:tavLst>
                                    </p:anim>
                                    <p:anim calcmode="lin" valueType="num">
                                      <p:cBhvr additive="base">
                                        <p:cTn id="335" dur="500" fill="hold"/>
                                        <p:tgtEl>
                                          <p:spTgt spid="179"/>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80"/>
                                        </p:tgtEl>
                                        <p:attrNameLst>
                                          <p:attrName>style.visibility</p:attrName>
                                        </p:attrNameLst>
                                      </p:cBhvr>
                                      <p:to>
                                        <p:strVal val="visible"/>
                                      </p:to>
                                    </p:set>
                                    <p:anim calcmode="lin" valueType="num">
                                      <p:cBhvr additive="base">
                                        <p:cTn id="338" dur="500" fill="hold"/>
                                        <p:tgtEl>
                                          <p:spTgt spid="180"/>
                                        </p:tgtEl>
                                        <p:attrNameLst>
                                          <p:attrName>ppt_x</p:attrName>
                                        </p:attrNameLst>
                                      </p:cBhvr>
                                      <p:tavLst>
                                        <p:tav tm="0">
                                          <p:val>
                                            <p:strVal val="#ppt_x"/>
                                          </p:val>
                                        </p:tav>
                                        <p:tav tm="100000">
                                          <p:val>
                                            <p:strVal val="#ppt_x"/>
                                          </p:val>
                                        </p:tav>
                                      </p:tavLst>
                                    </p:anim>
                                    <p:anim calcmode="lin" valueType="num">
                                      <p:cBhvr additive="base">
                                        <p:cTn id="339" dur="500" fill="hold"/>
                                        <p:tgtEl>
                                          <p:spTgt spid="180"/>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81"/>
                                        </p:tgtEl>
                                        <p:attrNameLst>
                                          <p:attrName>style.visibility</p:attrName>
                                        </p:attrNameLst>
                                      </p:cBhvr>
                                      <p:to>
                                        <p:strVal val="visible"/>
                                      </p:to>
                                    </p:set>
                                    <p:anim calcmode="lin" valueType="num">
                                      <p:cBhvr additive="base">
                                        <p:cTn id="342" dur="500" fill="hold"/>
                                        <p:tgtEl>
                                          <p:spTgt spid="181"/>
                                        </p:tgtEl>
                                        <p:attrNameLst>
                                          <p:attrName>ppt_x</p:attrName>
                                        </p:attrNameLst>
                                      </p:cBhvr>
                                      <p:tavLst>
                                        <p:tav tm="0">
                                          <p:val>
                                            <p:strVal val="#ppt_x"/>
                                          </p:val>
                                        </p:tav>
                                        <p:tav tm="100000">
                                          <p:val>
                                            <p:strVal val="#ppt_x"/>
                                          </p:val>
                                        </p:tav>
                                      </p:tavLst>
                                    </p:anim>
                                    <p:anim calcmode="lin" valueType="num">
                                      <p:cBhvr additive="base">
                                        <p:cTn id="343" dur="500" fill="hold"/>
                                        <p:tgtEl>
                                          <p:spTgt spid="181"/>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82"/>
                                        </p:tgtEl>
                                        <p:attrNameLst>
                                          <p:attrName>style.visibility</p:attrName>
                                        </p:attrNameLst>
                                      </p:cBhvr>
                                      <p:to>
                                        <p:strVal val="visible"/>
                                      </p:to>
                                    </p:set>
                                    <p:anim calcmode="lin" valueType="num">
                                      <p:cBhvr additive="base">
                                        <p:cTn id="346" dur="500" fill="hold"/>
                                        <p:tgtEl>
                                          <p:spTgt spid="182"/>
                                        </p:tgtEl>
                                        <p:attrNameLst>
                                          <p:attrName>ppt_x</p:attrName>
                                        </p:attrNameLst>
                                      </p:cBhvr>
                                      <p:tavLst>
                                        <p:tav tm="0">
                                          <p:val>
                                            <p:strVal val="#ppt_x"/>
                                          </p:val>
                                        </p:tav>
                                        <p:tav tm="100000">
                                          <p:val>
                                            <p:strVal val="#ppt_x"/>
                                          </p:val>
                                        </p:tav>
                                      </p:tavLst>
                                    </p:anim>
                                    <p:anim calcmode="lin" valueType="num">
                                      <p:cBhvr additive="base">
                                        <p:cTn id="347" dur="500" fill="hold"/>
                                        <p:tgtEl>
                                          <p:spTgt spid="182"/>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83"/>
                                        </p:tgtEl>
                                        <p:attrNameLst>
                                          <p:attrName>style.visibility</p:attrName>
                                        </p:attrNameLst>
                                      </p:cBhvr>
                                      <p:to>
                                        <p:strVal val="visible"/>
                                      </p:to>
                                    </p:set>
                                    <p:anim calcmode="lin" valueType="num">
                                      <p:cBhvr additive="base">
                                        <p:cTn id="350" dur="500" fill="hold"/>
                                        <p:tgtEl>
                                          <p:spTgt spid="183"/>
                                        </p:tgtEl>
                                        <p:attrNameLst>
                                          <p:attrName>ppt_x</p:attrName>
                                        </p:attrNameLst>
                                      </p:cBhvr>
                                      <p:tavLst>
                                        <p:tav tm="0">
                                          <p:val>
                                            <p:strVal val="#ppt_x"/>
                                          </p:val>
                                        </p:tav>
                                        <p:tav tm="100000">
                                          <p:val>
                                            <p:strVal val="#ppt_x"/>
                                          </p:val>
                                        </p:tav>
                                      </p:tavLst>
                                    </p:anim>
                                    <p:anim calcmode="lin" valueType="num">
                                      <p:cBhvr additive="base">
                                        <p:cTn id="351" dur="500" fill="hold"/>
                                        <p:tgtEl>
                                          <p:spTgt spid="183"/>
                                        </p:tgtEl>
                                        <p:attrNameLst>
                                          <p:attrName>ppt_y</p:attrName>
                                        </p:attrNameLst>
                                      </p:cBhvr>
                                      <p:tavLst>
                                        <p:tav tm="0">
                                          <p:val>
                                            <p:strVal val="1+#ppt_h/2"/>
                                          </p:val>
                                        </p:tav>
                                        <p:tav tm="100000">
                                          <p:val>
                                            <p:strVal val="#ppt_y"/>
                                          </p:val>
                                        </p:tav>
                                      </p:tavLst>
                                    </p:anim>
                                  </p:childTnLst>
                                </p:cTn>
                              </p:par>
                            </p:childTnLst>
                          </p:cTn>
                        </p:par>
                        <p:par>
                          <p:cTn id="352" fill="hold" nodeType="afterGroup">
                            <p:stCondLst>
                              <p:cond delay="3000"/>
                            </p:stCondLst>
                            <p:childTnLst>
                              <p:par>
                                <p:cTn id="353" presetID="47" presetClass="entr" presetSubtype="0" fill="hold" grpId="0" nodeType="afterEffect">
                                  <p:stCondLst>
                                    <p:cond delay="0"/>
                                  </p:stCondLst>
                                  <p:childTnLst>
                                    <p:set>
                                      <p:cBhvr>
                                        <p:cTn id="354" dur="1" fill="hold">
                                          <p:stCondLst>
                                            <p:cond delay="0"/>
                                          </p:stCondLst>
                                        </p:cTn>
                                        <p:tgtEl>
                                          <p:spTgt spid="184"/>
                                        </p:tgtEl>
                                        <p:attrNameLst>
                                          <p:attrName>style.visibility</p:attrName>
                                        </p:attrNameLst>
                                      </p:cBhvr>
                                      <p:to>
                                        <p:strVal val="visible"/>
                                      </p:to>
                                    </p:set>
                                    <p:animEffect transition="in" filter="fade">
                                      <p:cBhvr>
                                        <p:cTn id="355" dur="1000"/>
                                        <p:tgtEl>
                                          <p:spTgt spid="184"/>
                                        </p:tgtEl>
                                      </p:cBhvr>
                                    </p:animEffect>
                                    <p:anim calcmode="lin" valueType="num">
                                      <p:cBhvr>
                                        <p:cTn id="356" dur="1000" fill="hold"/>
                                        <p:tgtEl>
                                          <p:spTgt spid="184"/>
                                        </p:tgtEl>
                                        <p:attrNameLst>
                                          <p:attrName>ppt_x</p:attrName>
                                        </p:attrNameLst>
                                      </p:cBhvr>
                                      <p:tavLst>
                                        <p:tav tm="0">
                                          <p:val>
                                            <p:strVal val="#ppt_x"/>
                                          </p:val>
                                        </p:tav>
                                        <p:tav tm="100000">
                                          <p:val>
                                            <p:strVal val="#ppt_x"/>
                                          </p:val>
                                        </p:tav>
                                      </p:tavLst>
                                    </p:anim>
                                    <p:anim calcmode="lin" valueType="num">
                                      <p:cBhvr>
                                        <p:cTn id="357" dur="1000" fill="hold"/>
                                        <p:tgtEl>
                                          <p:spTgt spid="184"/>
                                        </p:tgtEl>
                                        <p:attrNameLst>
                                          <p:attrName>ppt_y</p:attrName>
                                        </p:attrNameLst>
                                      </p:cBhvr>
                                      <p:tavLst>
                                        <p:tav tm="0">
                                          <p:val>
                                            <p:strVal val="#ppt_y-.1"/>
                                          </p:val>
                                        </p:tav>
                                        <p:tav tm="100000">
                                          <p:val>
                                            <p:strVal val="#ppt_y"/>
                                          </p:val>
                                        </p:tav>
                                      </p:tavLst>
                                    </p:anim>
                                  </p:childTnLst>
                                </p:cTn>
                              </p:par>
                            </p:childTnLst>
                          </p:cTn>
                        </p:par>
                        <p:par>
                          <p:cTn id="358" fill="hold" nodeType="afterGroup">
                            <p:stCondLst>
                              <p:cond delay="4000"/>
                            </p:stCondLst>
                            <p:childTnLst>
                              <p:par>
                                <p:cTn id="359" presetID="22" presetClass="entr" presetSubtype="8" fill="hold" nodeType="afterEffect">
                                  <p:stCondLst>
                                    <p:cond delay="0"/>
                                  </p:stCondLst>
                                  <p:childTnLst>
                                    <p:set>
                                      <p:cBhvr>
                                        <p:cTn id="360" dur="1" fill="hold">
                                          <p:stCondLst>
                                            <p:cond delay="0"/>
                                          </p:stCondLst>
                                        </p:cTn>
                                        <p:tgtEl>
                                          <p:spTgt spid="185"/>
                                        </p:tgtEl>
                                        <p:attrNameLst>
                                          <p:attrName>style.visibility</p:attrName>
                                        </p:attrNameLst>
                                      </p:cBhvr>
                                      <p:to>
                                        <p:strVal val="visible"/>
                                      </p:to>
                                    </p:set>
                                    <p:animEffect transition="in" filter="wipe(left)">
                                      <p:cBhvr>
                                        <p:cTn id="361" dur="500"/>
                                        <p:tgtEl>
                                          <p:spTgt spid="185"/>
                                        </p:tgtEl>
                                      </p:cBhvr>
                                    </p:animEffect>
                                  </p:childTnLst>
                                </p:cTn>
                              </p:par>
                            </p:childTnLst>
                          </p:cTn>
                        </p:par>
                        <p:par>
                          <p:cTn id="362" fill="hold" nodeType="afterGroup">
                            <p:stCondLst>
                              <p:cond delay="4500"/>
                            </p:stCondLst>
                            <p:childTnLst>
                              <p:par>
                                <p:cTn id="363" presetID="22" presetClass="entr" presetSubtype="8" fill="hold" grpId="0" nodeType="afterEffect">
                                  <p:stCondLst>
                                    <p:cond delay="0"/>
                                  </p:stCondLst>
                                  <p:childTnLst>
                                    <p:set>
                                      <p:cBhvr>
                                        <p:cTn id="364" dur="1" fill="hold">
                                          <p:stCondLst>
                                            <p:cond delay="0"/>
                                          </p:stCondLst>
                                        </p:cTn>
                                        <p:tgtEl>
                                          <p:spTgt spid="186"/>
                                        </p:tgtEl>
                                        <p:attrNameLst>
                                          <p:attrName>style.visibility</p:attrName>
                                        </p:attrNameLst>
                                      </p:cBhvr>
                                      <p:to>
                                        <p:strVal val="visible"/>
                                      </p:to>
                                    </p:set>
                                    <p:animEffect transition="in" filter="wipe(left)">
                                      <p:cBhvr>
                                        <p:cTn id="365" dur="500"/>
                                        <p:tgtEl>
                                          <p:spTgt spid="186"/>
                                        </p:tgtEl>
                                      </p:cBhvr>
                                    </p:animEffect>
                                  </p:childTnLst>
                                </p:cTn>
                              </p:par>
                              <p:par>
                                <p:cTn id="366" presetID="22" presetClass="entr" presetSubtype="8" fill="hold" grpId="0" nodeType="withEffect">
                                  <p:stCondLst>
                                    <p:cond delay="0"/>
                                  </p:stCondLst>
                                  <p:childTnLst>
                                    <p:set>
                                      <p:cBhvr>
                                        <p:cTn id="367" dur="1" fill="hold">
                                          <p:stCondLst>
                                            <p:cond delay="0"/>
                                          </p:stCondLst>
                                        </p:cTn>
                                        <p:tgtEl>
                                          <p:spTgt spid="187"/>
                                        </p:tgtEl>
                                        <p:attrNameLst>
                                          <p:attrName>style.visibility</p:attrName>
                                        </p:attrNameLst>
                                      </p:cBhvr>
                                      <p:to>
                                        <p:strVal val="visible"/>
                                      </p:to>
                                    </p:set>
                                    <p:animEffect transition="in" filter="wipe(left)">
                                      <p:cBhvr>
                                        <p:cTn id="368" dur="500"/>
                                        <p:tgtEl>
                                          <p:spTgt spid="187"/>
                                        </p:tgtEl>
                                      </p:cBhvr>
                                    </p:animEffect>
                                  </p:childTnLst>
                                </p:cTn>
                              </p:par>
                            </p:childTnLst>
                          </p:cTn>
                        </p:par>
                        <p:par>
                          <p:cTn id="369" fill="hold" nodeType="afterGroup">
                            <p:stCondLst>
                              <p:cond delay="5000"/>
                            </p:stCondLst>
                            <p:childTnLst>
                              <p:par>
                                <p:cTn id="370" presetID="47" presetClass="entr" presetSubtype="0" fill="hold" grpId="0" nodeType="afterEffect">
                                  <p:stCondLst>
                                    <p:cond delay="0"/>
                                  </p:stCondLst>
                                  <p:childTnLst>
                                    <p:set>
                                      <p:cBhvr>
                                        <p:cTn id="371" dur="1" fill="hold">
                                          <p:stCondLst>
                                            <p:cond delay="0"/>
                                          </p:stCondLst>
                                        </p:cTn>
                                        <p:tgtEl>
                                          <p:spTgt spid="188"/>
                                        </p:tgtEl>
                                        <p:attrNameLst>
                                          <p:attrName>style.visibility</p:attrName>
                                        </p:attrNameLst>
                                      </p:cBhvr>
                                      <p:to>
                                        <p:strVal val="visible"/>
                                      </p:to>
                                    </p:set>
                                    <p:animEffect transition="in" filter="fade">
                                      <p:cBhvr>
                                        <p:cTn id="372" dur="1000"/>
                                        <p:tgtEl>
                                          <p:spTgt spid="188"/>
                                        </p:tgtEl>
                                      </p:cBhvr>
                                    </p:animEffect>
                                    <p:anim calcmode="lin" valueType="num">
                                      <p:cBhvr>
                                        <p:cTn id="373" dur="1000" fill="hold"/>
                                        <p:tgtEl>
                                          <p:spTgt spid="188"/>
                                        </p:tgtEl>
                                        <p:attrNameLst>
                                          <p:attrName>ppt_x</p:attrName>
                                        </p:attrNameLst>
                                      </p:cBhvr>
                                      <p:tavLst>
                                        <p:tav tm="0">
                                          <p:val>
                                            <p:strVal val="#ppt_x"/>
                                          </p:val>
                                        </p:tav>
                                        <p:tav tm="100000">
                                          <p:val>
                                            <p:strVal val="#ppt_x"/>
                                          </p:val>
                                        </p:tav>
                                      </p:tavLst>
                                    </p:anim>
                                    <p:anim calcmode="lin" valueType="num">
                                      <p:cBhvr>
                                        <p:cTn id="374" dur="1000" fill="hold"/>
                                        <p:tgtEl>
                                          <p:spTgt spid="188"/>
                                        </p:tgtEl>
                                        <p:attrNameLst>
                                          <p:attrName>ppt_y</p:attrName>
                                        </p:attrNameLst>
                                      </p:cBhvr>
                                      <p:tavLst>
                                        <p:tav tm="0">
                                          <p:val>
                                            <p:strVal val="#ppt_y-.1"/>
                                          </p:val>
                                        </p:tav>
                                        <p:tav tm="100000">
                                          <p:val>
                                            <p:strVal val="#ppt_y"/>
                                          </p:val>
                                        </p:tav>
                                      </p:tavLst>
                                    </p:anim>
                                  </p:childTnLst>
                                </p:cTn>
                              </p:par>
                            </p:childTnLst>
                          </p:cTn>
                        </p:par>
                        <p:par>
                          <p:cTn id="375" fill="hold" nodeType="afterGroup">
                            <p:stCondLst>
                              <p:cond delay="6000"/>
                            </p:stCondLst>
                            <p:childTnLst>
                              <p:par>
                                <p:cTn id="376" presetID="22" presetClass="entr" presetSubtype="8" fill="hold" nodeType="afterEffect">
                                  <p:stCondLst>
                                    <p:cond delay="0"/>
                                  </p:stCondLst>
                                  <p:childTnLst>
                                    <p:set>
                                      <p:cBhvr>
                                        <p:cTn id="377" dur="1" fill="hold">
                                          <p:stCondLst>
                                            <p:cond delay="0"/>
                                          </p:stCondLst>
                                        </p:cTn>
                                        <p:tgtEl>
                                          <p:spTgt spid="189"/>
                                        </p:tgtEl>
                                        <p:attrNameLst>
                                          <p:attrName>style.visibility</p:attrName>
                                        </p:attrNameLst>
                                      </p:cBhvr>
                                      <p:to>
                                        <p:strVal val="visible"/>
                                      </p:to>
                                    </p:set>
                                    <p:animEffect transition="in" filter="wipe(left)">
                                      <p:cBhvr>
                                        <p:cTn id="378" dur="500"/>
                                        <p:tgtEl>
                                          <p:spTgt spid="189"/>
                                        </p:tgtEl>
                                      </p:cBhvr>
                                    </p:animEffect>
                                  </p:childTnLst>
                                </p:cTn>
                              </p:par>
                            </p:childTnLst>
                          </p:cTn>
                        </p:par>
                        <p:par>
                          <p:cTn id="379" fill="hold" nodeType="afterGroup">
                            <p:stCondLst>
                              <p:cond delay="6500"/>
                            </p:stCondLst>
                            <p:childTnLst>
                              <p:par>
                                <p:cTn id="380" presetID="22" presetClass="entr" presetSubtype="8" fill="hold" grpId="0" nodeType="afterEffect">
                                  <p:stCondLst>
                                    <p:cond delay="0"/>
                                  </p:stCondLst>
                                  <p:childTnLst>
                                    <p:set>
                                      <p:cBhvr>
                                        <p:cTn id="381" dur="1" fill="hold">
                                          <p:stCondLst>
                                            <p:cond delay="0"/>
                                          </p:stCondLst>
                                        </p:cTn>
                                        <p:tgtEl>
                                          <p:spTgt spid="190"/>
                                        </p:tgtEl>
                                        <p:attrNameLst>
                                          <p:attrName>style.visibility</p:attrName>
                                        </p:attrNameLst>
                                      </p:cBhvr>
                                      <p:to>
                                        <p:strVal val="visible"/>
                                      </p:to>
                                    </p:set>
                                    <p:animEffect transition="in" filter="wipe(left)">
                                      <p:cBhvr>
                                        <p:cTn id="382" dur="500"/>
                                        <p:tgtEl>
                                          <p:spTgt spid="190"/>
                                        </p:tgtEl>
                                      </p:cBhvr>
                                    </p:animEffect>
                                  </p:childTnLst>
                                </p:cTn>
                              </p:par>
                              <p:par>
                                <p:cTn id="383" presetID="22" presetClass="entr" presetSubtype="8" fill="hold" grpId="0" nodeType="withEffect">
                                  <p:stCondLst>
                                    <p:cond delay="0"/>
                                  </p:stCondLst>
                                  <p:childTnLst>
                                    <p:set>
                                      <p:cBhvr>
                                        <p:cTn id="384" dur="1" fill="hold">
                                          <p:stCondLst>
                                            <p:cond delay="0"/>
                                          </p:stCondLst>
                                        </p:cTn>
                                        <p:tgtEl>
                                          <p:spTgt spid="191"/>
                                        </p:tgtEl>
                                        <p:attrNameLst>
                                          <p:attrName>style.visibility</p:attrName>
                                        </p:attrNameLst>
                                      </p:cBhvr>
                                      <p:to>
                                        <p:strVal val="visible"/>
                                      </p:to>
                                    </p:set>
                                    <p:animEffect transition="in" filter="wipe(left)">
                                      <p:cBhvr>
                                        <p:cTn id="385" dur="500"/>
                                        <p:tgtEl>
                                          <p:spTgt spid="191"/>
                                        </p:tgtEl>
                                      </p:cBhvr>
                                    </p:animEffect>
                                  </p:childTnLst>
                                </p:cTn>
                              </p:par>
                            </p:childTnLst>
                          </p:cTn>
                        </p:par>
                        <p:par>
                          <p:cTn id="386" fill="hold" nodeType="afterGroup">
                            <p:stCondLst>
                              <p:cond delay="7000"/>
                            </p:stCondLst>
                            <p:childTnLst>
                              <p:par>
                                <p:cTn id="387" presetID="47" presetClass="entr" presetSubtype="0" fill="hold" grpId="0" nodeType="afterEffect">
                                  <p:stCondLst>
                                    <p:cond delay="0"/>
                                  </p:stCondLst>
                                  <p:childTnLst>
                                    <p:set>
                                      <p:cBhvr>
                                        <p:cTn id="388" dur="1" fill="hold">
                                          <p:stCondLst>
                                            <p:cond delay="0"/>
                                          </p:stCondLst>
                                        </p:cTn>
                                        <p:tgtEl>
                                          <p:spTgt spid="192"/>
                                        </p:tgtEl>
                                        <p:attrNameLst>
                                          <p:attrName>style.visibility</p:attrName>
                                        </p:attrNameLst>
                                      </p:cBhvr>
                                      <p:to>
                                        <p:strVal val="visible"/>
                                      </p:to>
                                    </p:set>
                                    <p:animEffect transition="in" filter="fade">
                                      <p:cBhvr>
                                        <p:cTn id="389" dur="1000"/>
                                        <p:tgtEl>
                                          <p:spTgt spid="192"/>
                                        </p:tgtEl>
                                      </p:cBhvr>
                                    </p:animEffect>
                                    <p:anim calcmode="lin" valueType="num">
                                      <p:cBhvr>
                                        <p:cTn id="390" dur="1000" fill="hold"/>
                                        <p:tgtEl>
                                          <p:spTgt spid="192"/>
                                        </p:tgtEl>
                                        <p:attrNameLst>
                                          <p:attrName>ppt_x</p:attrName>
                                        </p:attrNameLst>
                                      </p:cBhvr>
                                      <p:tavLst>
                                        <p:tav tm="0">
                                          <p:val>
                                            <p:strVal val="#ppt_x"/>
                                          </p:val>
                                        </p:tav>
                                        <p:tav tm="100000">
                                          <p:val>
                                            <p:strVal val="#ppt_x"/>
                                          </p:val>
                                        </p:tav>
                                      </p:tavLst>
                                    </p:anim>
                                    <p:anim calcmode="lin" valueType="num">
                                      <p:cBhvr>
                                        <p:cTn id="391" dur="1000" fill="hold"/>
                                        <p:tgtEl>
                                          <p:spTgt spid="192"/>
                                        </p:tgtEl>
                                        <p:attrNameLst>
                                          <p:attrName>ppt_y</p:attrName>
                                        </p:attrNameLst>
                                      </p:cBhvr>
                                      <p:tavLst>
                                        <p:tav tm="0">
                                          <p:val>
                                            <p:strVal val="#ppt_y-.1"/>
                                          </p:val>
                                        </p:tav>
                                        <p:tav tm="100000">
                                          <p:val>
                                            <p:strVal val="#ppt_y"/>
                                          </p:val>
                                        </p:tav>
                                      </p:tavLst>
                                    </p:anim>
                                  </p:childTnLst>
                                </p:cTn>
                              </p:par>
                            </p:childTnLst>
                          </p:cTn>
                        </p:par>
                        <p:par>
                          <p:cTn id="392" fill="hold" nodeType="afterGroup">
                            <p:stCondLst>
                              <p:cond delay="8000"/>
                            </p:stCondLst>
                            <p:childTnLst>
                              <p:par>
                                <p:cTn id="393" presetID="22" presetClass="entr" presetSubtype="8" fill="hold" nodeType="afterEffect">
                                  <p:stCondLst>
                                    <p:cond delay="0"/>
                                  </p:stCondLst>
                                  <p:childTnLst>
                                    <p:set>
                                      <p:cBhvr>
                                        <p:cTn id="394" dur="1" fill="hold">
                                          <p:stCondLst>
                                            <p:cond delay="0"/>
                                          </p:stCondLst>
                                        </p:cTn>
                                        <p:tgtEl>
                                          <p:spTgt spid="193"/>
                                        </p:tgtEl>
                                        <p:attrNameLst>
                                          <p:attrName>style.visibility</p:attrName>
                                        </p:attrNameLst>
                                      </p:cBhvr>
                                      <p:to>
                                        <p:strVal val="visible"/>
                                      </p:to>
                                    </p:set>
                                    <p:animEffect transition="in" filter="wipe(left)">
                                      <p:cBhvr>
                                        <p:cTn id="395" dur="500"/>
                                        <p:tgtEl>
                                          <p:spTgt spid="193"/>
                                        </p:tgtEl>
                                      </p:cBhvr>
                                    </p:animEffect>
                                  </p:childTnLst>
                                </p:cTn>
                              </p:par>
                            </p:childTnLst>
                          </p:cTn>
                        </p:par>
                        <p:par>
                          <p:cTn id="396" fill="hold" nodeType="afterGroup">
                            <p:stCondLst>
                              <p:cond delay="8500"/>
                            </p:stCondLst>
                            <p:childTnLst>
                              <p:par>
                                <p:cTn id="397" presetID="22" presetClass="entr" presetSubtype="8" fill="hold" grpId="0" nodeType="afterEffect">
                                  <p:stCondLst>
                                    <p:cond delay="0"/>
                                  </p:stCondLst>
                                  <p:childTnLst>
                                    <p:set>
                                      <p:cBhvr>
                                        <p:cTn id="398" dur="1" fill="hold">
                                          <p:stCondLst>
                                            <p:cond delay="0"/>
                                          </p:stCondLst>
                                        </p:cTn>
                                        <p:tgtEl>
                                          <p:spTgt spid="194"/>
                                        </p:tgtEl>
                                        <p:attrNameLst>
                                          <p:attrName>style.visibility</p:attrName>
                                        </p:attrNameLst>
                                      </p:cBhvr>
                                      <p:to>
                                        <p:strVal val="visible"/>
                                      </p:to>
                                    </p:set>
                                    <p:animEffect transition="in" filter="wipe(left)">
                                      <p:cBhvr>
                                        <p:cTn id="399" dur="500"/>
                                        <p:tgtEl>
                                          <p:spTgt spid="194"/>
                                        </p:tgtEl>
                                      </p:cBhvr>
                                    </p:animEffect>
                                  </p:childTnLst>
                                </p:cTn>
                              </p:par>
                              <p:par>
                                <p:cTn id="400" presetID="22" presetClass="entr" presetSubtype="8" fill="hold" grpId="0" nodeType="withEffect">
                                  <p:stCondLst>
                                    <p:cond delay="0"/>
                                  </p:stCondLst>
                                  <p:childTnLst>
                                    <p:set>
                                      <p:cBhvr>
                                        <p:cTn id="401" dur="1" fill="hold">
                                          <p:stCondLst>
                                            <p:cond delay="0"/>
                                          </p:stCondLst>
                                        </p:cTn>
                                        <p:tgtEl>
                                          <p:spTgt spid="195"/>
                                        </p:tgtEl>
                                        <p:attrNameLst>
                                          <p:attrName>style.visibility</p:attrName>
                                        </p:attrNameLst>
                                      </p:cBhvr>
                                      <p:to>
                                        <p:strVal val="visible"/>
                                      </p:to>
                                    </p:set>
                                    <p:animEffect transition="in" filter="wipe(left)">
                                      <p:cBhvr>
                                        <p:cTn id="40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6"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2" grpId="0" animBg="1"/>
      <p:bldP spid="63" grpId="0" animBg="1"/>
      <p:bldP spid="64"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8" grpId="0" animBg="1"/>
      <p:bldP spid="190" grpId="0"/>
      <p:bldP spid="191" grpId="0"/>
      <p:bldP spid="192" grpId="0" animBg="1"/>
      <p:bldP spid="194" grpId="0"/>
      <p:bldP spid="195"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l="9394" r="2596" b="30430"/>
          <a:stretch>
            <a:fillRect/>
          </a:stretch>
        </p:blipFill>
        <p:spPr>
          <a:xfrm>
            <a:off x="-17659" y="3371621"/>
            <a:ext cx="12209660" cy="3486379"/>
          </a:xfrm>
          <a:prstGeom prst="rect">
            <a:avLst/>
          </a:prstGeom>
        </p:spPr>
      </p:pic>
      <p:sp>
        <p:nvSpPr>
          <p:cNvPr id="4" name="文本框 3"/>
          <p:cNvSpPr txBox="1"/>
          <p:nvPr/>
        </p:nvSpPr>
        <p:spPr>
          <a:xfrm>
            <a:off x="755176" y="4553632"/>
            <a:ext cx="10681648" cy="1569660"/>
          </a:xfrm>
          <a:prstGeom prst="rect">
            <a:avLst/>
          </a:prstGeom>
          <a:noFill/>
          <a:effectLst/>
        </p:spPr>
        <p:txBody>
          <a:bodyPr wrap="square" rtlCol="0">
            <a:spAutoFit/>
          </a:bodyPr>
          <a:lstStyle/>
          <a:p>
            <a:pPr algn="ctr">
              <a:defRPr/>
            </a:pPr>
            <a:r>
              <a:rPr lang="en-US" altLang="zh-CN" sz="9600">
                <a:ln w="38100">
                  <a:noFill/>
                </a:ln>
                <a:solidFill>
                  <a:schemeClr val="bg1"/>
                </a:solidFill>
                <a:effectLst>
                  <a:outerShdw blurRad="304800" dist="38100" dir="5400000" algn="t" rotWithShape="0">
                    <a:prstClr val="black">
                      <a:alpha val="80000"/>
                    </a:prstClr>
                  </a:outerShdw>
                </a:effectLst>
                <a:latin typeface="Impact" panose="020b0806030902050204" pitchFamily="34" charset="0"/>
                <a:ea typeface="微软雅黑" panose="020b0503020204020204" pitchFamily="34" charset="-122"/>
              </a:rPr>
              <a:t>Thanks</a:t>
            </a:r>
            <a:endParaRPr lang="zh-CN" altLang="en-US" sz="9600">
              <a:ln w="38100">
                <a:noFill/>
              </a:ln>
              <a:solidFill>
                <a:schemeClr val="bg1"/>
              </a:solidFill>
              <a:effectLst>
                <a:outerShdw blurRad="304800" dist="38100" dir="5400000" algn="t" rotWithShape="0">
                  <a:prstClr val="black">
                    <a:alpha val="80000"/>
                  </a:prstClr>
                </a:outerShdw>
              </a:effectLst>
              <a:latin typeface="Impact" panose="020b0806030902050204" pitchFamily="34" charset="0"/>
              <a:ea typeface="微软雅黑" panose="020b0503020204020204" pitchFamily="34" charset="-122"/>
            </a:endParaRPr>
          </a:p>
        </p:txBody>
      </p:sp>
      <p:sp>
        <p:nvSpPr>
          <p:cNvPr id="5" name="文本框 4"/>
          <p:cNvSpPr txBox="1"/>
          <p:nvPr/>
        </p:nvSpPr>
        <p:spPr>
          <a:xfrm>
            <a:off x="3202380" y="5877272"/>
            <a:ext cx="5787242" cy="400110"/>
          </a:xfrm>
          <a:prstGeom prst="rect">
            <a:avLst/>
          </a:prstGeom>
          <a:noFill/>
          <a:effectLst>
            <a:outerShdw blurRad="812800" dist="38100" dir="8100000" algn="tr" rotWithShape="0">
              <a:prstClr val="black">
                <a:alpha val="40000"/>
              </a:prstClr>
            </a:outerShdw>
          </a:effectLst>
        </p:spPr>
        <p:txBody>
          <a:bodyPr wrap="square" rtlCol="0">
            <a:spAutoFit/>
          </a:bodyPr>
          <a:lstStyle/>
          <a:p>
            <a:pPr algn="ctr"/>
            <a:r>
              <a:rPr lang="zh-CN" altLang="en-US" sz="2000" b="1">
                <a:solidFill>
                  <a:schemeClr val="bg1"/>
                </a:solidFill>
              </a:rPr>
              <a:t>感谢您的观看</a:t>
            </a:r>
            <a:endParaRPr lang="zh-CN" altLang="en-US" sz="2000" b="1">
              <a:solidFill>
                <a:schemeClr val="bg1"/>
              </a:solidFill>
            </a:endParaRPr>
          </a:p>
        </p:txBody>
      </p:sp>
      <p:sp>
        <p:nvSpPr>
          <p:cNvPr id="11" name="等腰三角形 10"/>
          <p:cNvSpPr/>
          <p:nvPr/>
        </p:nvSpPr>
        <p:spPr>
          <a:xfrm rot="5400000">
            <a:off x="-84595" y="4809739"/>
            <a:ext cx="1226636" cy="1057446"/>
          </a:xfrm>
          <a:prstGeom prst="triangle">
            <a:avLst/>
          </a:prstGeom>
          <a:solidFill>
            <a:srgbClr val="00AE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flipH="1" flipV="1">
            <a:off x="11064111" y="4809739"/>
            <a:ext cx="1226636" cy="1057446"/>
          </a:xfrm>
          <a:prstGeom prst="triangle">
            <a:avLst/>
          </a:prstGeom>
          <a:solidFill>
            <a:srgbClr val="00AE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250"/>
                                        <p:tgtEl>
                                          <p:spTgt spid="3"/>
                                        </p:tgtEl>
                                      </p:cBhvr>
                                    </p:animEffect>
                                  </p:childTnLst>
                                </p:cTn>
                              </p:par>
                              <p:par>
                                <p:cTn id="24" presetID="6" presetClass="emph" presetSubtype="0" fill="hold" nodeType="withEffect">
                                  <p:stCondLst>
                                    <p:cond delay="1000"/>
                                  </p:stCondLst>
                                  <p:childTnLst>
                                    <p:animScale>
                                      <p:cBhvr>
                                        <p:cTn id="25" dur="2000" fill="hold"/>
                                        <p:tgtEl>
                                          <p:spTgt spid="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3" name="Shape 1545"/>
          <p:cNvSpPr/>
          <p:nvPr/>
        </p:nvSpPr>
        <p:spPr>
          <a:xfrm>
            <a:off x="858359"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94" name="Shape 1546"/>
          <p:cNvSpPr/>
          <p:nvPr/>
        </p:nvSpPr>
        <p:spPr>
          <a:xfrm>
            <a:off x="866826"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pic>
        <p:nvPicPr>
          <p:cNvPr id="95" name="图片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753" y="1614835"/>
            <a:ext cx="4918016" cy="4394988"/>
          </a:xfrm>
          <a:prstGeom prst="rect">
            <a:avLst/>
          </a:prstGeom>
        </p:spPr>
      </p:pic>
      <p:grpSp>
        <p:nvGrpSpPr>
          <p:cNvPr id="96" name="组合 95"/>
          <p:cNvGrpSpPr/>
          <p:nvPr/>
        </p:nvGrpSpPr>
        <p:grpSpPr>
          <a:xfrm>
            <a:off x="719403" y="1796819"/>
            <a:ext cx="2896975" cy="1863957"/>
            <a:chOff x="539552" y="1347614"/>
            <a:chExt cx="2172731" cy="1397968"/>
          </a:xfrm>
        </p:grpSpPr>
        <p:sp>
          <p:nvSpPr>
            <p:cNvPr id="97" name="TextBox 73"/>
            <p:cNvSpPr txBox="1">
              <a:spLocks noChangeArrowheads="1"/>
            </p:cNvSpPr>
            <p:nvPr/>
          </p:nvSpPr>
          <p:spPr bwMode="auto">
            <a:xfrm>
              <a:off x="683568" y="1491630"/>
              <a:ext cx="1837461" cy="101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7" rIns="0" bIns="0">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600" b="1" kern="0">
                  <a:solidFill>
                    <a:schemeClr val="bg1"/>
                  </a:solidFill>
                  <a:latin typeface="微软雅黑" panose="020b0503020204020204" pitchFamily="34" charset="-122"/>
                  <a:ea typeface="微软雅黑" panose="020b0503020204020204" pitchFamily="34" charset="-122"/>
                </a:rPr>
                <a:t>安全性</a:t>
              </a:r>
              <a:endParaRPr lang="zh-CN" altLang="en-US" sz="1600" b="1" kern="0">
                <a:solidFill>
                  <a:schemeClr val="bg1"/>
                </a:solidFill>
                <a:latin typeface="微软雅黑" panose="020b0503020204020204" pitchFamily="34" charset="-122"/>
                <a:ea typeface="微软雅黑" panose="020b0503020204020204" pitchFamily="34" charset="-122"/>
              </a:endParaRPr>
            </a:p>
            <a:p>
              <a:pPr lvl="0" eaLnBrk="1" hangingPunct="1"/>
              <a:r>
                <a:rPr lang="zh-CN" altLang="en-US" sz="1335" kern="0">
                  <a:solidFill>
                    <a:schemeClr val="bg1"/>
                  </a:solidFill>
                  <a:latin typeface="微软雅黑" panose="020b0503020204020204" pitchFamily="34" charset="-122"/>
                  <a:ea typeface="微软雅黑" panose="020b0503020204020204" pitchFamily="34" charset="-122"/>
                </a:rPr>
                <a:t>旁路获取网络数据，无需对现有业务系统进行功能改造，无需在业务主机上安装</a:t>
              </a:r>
              <a:r>
                <a:rPr lang="en-US" altLang="zh-CN" sz="1335" kern="0">
                  <a:solidFill>
                    <a:schemeClr val="bg1"/>
                  </a:solidFill>
                  <a:latin typeface="微软雅黑" panose="020b0503020204020204" pitchFamily="34" charset="-122"/>
                  <a:ea typeface="微软雅黑" panose="020b0503020204020204" pitchFamily="34" charset="-122"/>
                </a:rPr>
                <a:t>agent</a:t>
              </a:r>
              <a:r>
                <a:rPr lang="zh-CN" altLang="en-US" sz="1335" kern="0">
                  <a:solidFill>
                    <a:schemeClr val="bg1"/>
                  </a:solidFill>
                  <a:latin typeface="微软雅黑" panose="020b0503020204020204" pitchFamily="34" charset="-122"/>
                  <a:ea typeface="微软雅黑" panose="020b0503020204020204" pitchFamily="34" charset="-122"/>
                </a:rPr>
                <a:t>或采集日志，无需访问数据库，只关注前端业务操作的通讯数据</a:t>
              </a:r>
              <a:r>
                <a:rPr lang="zh-CN" altLang="en-US" sz="1465" kern="0">
                  <a:solidFill>
                    <a:schemeClr val="bg1"/>
                  </a:solidFill>
                  <a:latin typeface="微软雅黑" panose="020b0503020204020204" pitchFamily="34" charset="-122"/>
                  <a:ea typeface="微软雅黑" panose="020b0503020204020204" pitchFamily="34" charset="-122"/>
                </a:rPr>
                <a:t>。 </a:t>
              </a:r>
              <a:endParaRPr lang="zh-CN" altLang="en-US" sz="1465" kern="0">
                <a:solidFill>
                  <a:schemeClr val="bg1"/>
                </a:solidFill>
                <a:latin typeface="微软雅黑" panose="020b0503020204020204" pitchFamily="34" charset="-122"/>
                <a:ea typeface="微软雅黑" panose="020b0503020204020204" pitchFamily="34" charset="-122"/>
              </a:endParaRPr>
            </a:p>
          </p:txBody>
        </p:sp>
        <p:sp>
          <p:nvSpPr>
            <p:cNvPr id="98" name="圆角矩形标注 97"/>
            <p:cNvSpPr/>
            <p:nvPr/>
          </p:nvSpPr>
          <p:spPr>
            <a:xfrm>
              <a:off x="539552" y="1347614"/>
              <a:ext cx="2172731" cy="1397968"/>
            </a:xfrm>
            <a:prstGeom prst="wedgeRoundRectCallout">
              <a:avLst>
                <a:gd name="adj1" fmla="val 58459"/>
                <a:gd name="adj2" fmla="val -13811"/>
                <a:gd name="adj3" fmla="val 16667"/>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grpSp>
        <p:nvGrpSpPr>
          <p:cNvPr id="99" name="组合 98"/>
          <p:cNvGrpSpPr/>
          <p:nvPr/>
        </p:nvGrpSpPr>
        <p:grpSpPr>
          <a:xfrm>
            <a:off x="719403" y="3909052"/>
            <a:ext cx="2896975" cy="1863957"/>
            <a:chOff x="539552" y="2931790"/>
            <a:chExt cx="2172731" cy="1397968"/>
          </a:xfrm>
        </p:grpSpPr>
        <p:sp>
          <p:nvSpPr>
            <p:cNvPr id="100" name="TextBox 72"/>
            <p:cNvSpPr txBox="1">
              <a:spLocks noChangeArrowheads="1"/>
            </p:cNvSpPr>
            <p:nvPr/>
          </p:nvSpPr>
          <p:spPr bwMode="auto">
            <a:xfrm>
              <a:off x="683568" y="3115253"/>
              <a:ext cx="1895178" cy="10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7" rIns="0" bIns="0">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600" b="1" kern="0">
                  <a:solidFill>
                    <a:schemeClr val="bg1"/>
                  </a:solidFill>
                  <a:latin typeface="微软雅黑" panose="020b0503020204020204" pitchFamily="34" charset="-122"/>
                  <a:ea typeface="微软雅黑" panose="020b0503020204020204" pitchFamily="34" charset="-122"/>
                </a:rPr>
                <a:t>可靠性</a:t>
              </a:r>
              <a:endParaRPr lang="en-US" altLang="zh-CN" sz="1600" b="1" kern="0">
                <a:solidFill>
                  <a:schemeClr val="bg1"/>
                </a:solidFill>
                <a:latin typeface="微软雅黑" panose="020b0503020204020204" pitchFamily="34" charset="-122"/>
                <a:ea typeface="微软雅黑" panose="020b0503020204020204" pitchFamily="34" charset="-122"/>
              </a:endParaRPr>
            </a:p>
            <a:p>
              <a:pPr lvl="0" eaLnBrk="1" hangingPunct="1"/>
              <a:r>
                <a:rPr lang="zh-CN" altLang="en-US" sz="1335" kern="0">
                  <a:solidFill>
                    <a:schemeClr val="bg1"/>
                  </a:solidFill>
                  <a:latin typeface="微软雅黑" panose="020b0503020204020204" pitchFamily="34" charset="-122"/>
                  <a:ea typeface="微软雅黑" panose="020b0503020204020204" pitchFamily="34" charset="-122"/>
                </a:rPr>
                <a:t>能够在万兆网络接口下做到真实业务通讯流量采集和分析，无数据丢失，无遗漏，完整反映业务数据实况。 </a:t>
              </a:r>
              <a:endParaRPr lang="zh-CN" altLang="en-US" sz="1335" kern="0">
                <a:solidFill>
                  <a:schemeClr val="bg1"/>
                </a:solidFill>
                <a:latin typeface="微软雅黑" panose="020b0503020204020204" pitchFamily="34" charset="-122"/>
                <a:ea typeface="微软雅黑" panose="020b0503020204020204" pitchFamily="34" charset="-122"/>
              </a:endParaRPr>
            </a:p>
            <a:p>
              <a:pPr lvl="0" algn="r" eaLnBrk="1" hangingPunct="1"/>
              <a:r>
                <a:rPr lang="zh-CN" altLang="en-US" sz="1335" kern="0">
                  <a:solidFill>
                    <a:schemeClr val="bg1"/>
                  </a:solidFill>
                  <a:latin typeface="微软雅黑" panose="020b0503020204020204" pitchFamily="34" charset="-122"/>
                  <a:ea typeface="微软雅黑" panose="020b0503020204020204" pitchFamily="34" charset="-122"/>
                </a:rPr>
                <a:t> </a:t>
              </a:r>
              <a:endParaRPr lang="zh-CN" altLang="en-US" sz="1335" kern="0">
                <a:solidFill>
                  <a:schemeClr val="bg1"/>
                </a:solidFill>
                <a:latin typeface="微软雅黑" panose="020b0503020204020204" pitchFamily="34" charset="-122"/>
                <a:ea typeface="微软雅黑" panose="020b0503020204020204" pitchFamily="34" charset="-122"/>
              </a:endParaRPr>
            </a:p>
          </p:txBody>
        </p:sp>
        <p:sp>
          <p:nvSpPr>
            <p:cNvPr id="101" name="圆角矩形标注 100"/>
            <p:cNvSpPr/>
            <p:nvPr/>
          </p:nvSpPr>
          <p:spPr>
            <a:xfrm flipV="1">
              <a:off x="539552" y="2931790"/>
              <a:ext cx="2172731" cy="1397968"/>
            </a:xfrm>
            <a:prstGeom prst="wedgeRoundRectCallout">
              <a:avLst>
                <a:gd name="adj1" fmla="val 58459"/>
                <a:gd name="adj2" fmla="val -13811"/>
                <a:gd name="adj3" fmla="val 16667"/>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grpSp>
        <p:nvGrpSpPr>
          <p:cNvPr id="102" name="组合 101"/>
          <p:cNvGrpSpPr/>
          <p:nvPr/>
        </p:nvGrpSpPr>
        <p:grpSpPr>
          <a:xfrm>
            <a:off x="8671634" y="3909054"/>
            <a:ext cx="2896975" cy="1863958"/>
            <a:chOff x="6503725" y="2931790"/>
            <a:chExt cx="2172731" cy="1397968"/>
          </a:xfrm>
        </p:grpSpPr>
        <p:sp>
          <p:nvSpPr>
            <p:cNvPr id="103" name="TextBox 75"/>
            <p:cNvSpPr txBox="1">
              <a:spLocks noChangeArrowheads="1"/>
            </p:cNvSpPr>
            <p:nvPr/>
          </p:nvSpPr>
          <p:spPr bwMode="auto">
            <a:xfrm>
              <a:off x="6657287" y="3083654"/>
              <a:ext cx="1843568" cy="10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7" rIns="0" bIns="0">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600" b="1" kern="0">
                  <a:solidFill>
                    <a:schemeClr val="bg1"/>
                  </a:solidFill>
                  <a:latin typeface="微软雅黑" panose="020b0503020204020204" pitchFamily="34" charset="-122"/>
                  <a:ea typeface="微软雅黑" panose="020b0503020204020204" pitchFamily="34" charset="-122"/>
                </a:rPr>
                <a:t>审计粒度</a:t>
              </a:r>
              <a:endParaRPr lang="en-US" altLang="zh-CN" sz="1600" b="1" kern="0">
                <a:solidFill>
                  <a:schemeClr val="bg1"/>
                </a:solidFill>
                <a:latin typeface="微软雅黑" panose="020b0503020204020204" pitchFamily="34" charset="-122"/>
                <a:ea typeface="微软雅黑" panose="020b0503020204020204" pitchFamily="34" charset="-122"/>
              </a:endParaRPr>
            </a:p>
            <a:p>
              <a:pPr lvl="0" eaLnBrk="1" hangingPunct="1"/>
              <a:r>
                <a:rPr lang="zh-CN" altLang="en-US" sz="1335" kern="0">
                  <a:solidFill>
                    <a:schemeClr val="bg1"/>
                  </a:solidFill>
                  <a:latin typeface="微软雅黑" panose="020b0503020204020204" pitchFamily="34" charset="-122"/>
                  <a:ea typeface="微软雅黑" panose="020b0503020204020204" pitchFamily="34" charset="-122"/>
                </a:rPr>
                <a:t>实现业务系统层审计，审计粒度达到操作级，提取页面输入参数、系统返回业务数据、操作者、时间等各类业务信息，可以还原业务系统的操作界面； </a:t>
              </a:r>
              <a:endParaRPr lang="zh-CN" altLang="en-US" sz="1335" kern="0">
                <a:solidFill>
                  <a:schemeClr val="bg1"/>
                </a:solidFill>
                <a:latin typeface="微软雅黑" panose="020b0503020204020204" pitchFamily="34" charset="-122"/>
                <a:ea typeface="微软雅黑" panose="020b0503020204020204" pitchFamily="34" charset="-122"/>
              </a:endParaRPr>
            </a:p>
          </p:txBody>
        </p:sp>
        <p:sp>
          <p:nvSpPr>
            <p:cNvPr id="104" name="圆角矩形标注 103"/>
            <p:cNvSpPr/>
            <p:nvPr/>
          </p:nvSpPr>
          <p:spPr>
            <a:xfrm flipH="1" flipV="1">
              <a:off x="6503725" y="2931790"/>
              <a:ext cx="2172731" cy="1397968"/>
            </a:xfrm>
            <a:prstGeom prst="wedgeRoundRectCallout">
              <a:avLst>
                <a:gd name="adj1" fmla="val 58459"/>
                <a:gd name="adj2" fmla="val -13811"/>
                <a:gd name="adj3" fmla="val 16667"/>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grpSp>
        <p:nvGrpSpPr>
          <p:cNvPr id="105" name="组合 104"/>
          <p:cNvGrpSpPr/>
          <p:nvPr/>
        </p:nvGrpSpPr>
        <p:grpSpPr>
          <a:xfrm>
            <a:off x="8671634" y="1796819"/>
            <a:ext cx="2896975" cy="1863957"/>
            <a:chOff x="6503725" y="1347614"/>
            <a:chExt cx="2172731" cy="1397968"/>
          </a:xfrm>
        </p:grpSpPr>
        <p:sp>
          <p:nvSpPr>
            <p:cNvPr id="106" name="TextBox 74"/>
            <p:cNvSpPr txBox="1">
              <a:spLocks noChangeArrowheads="1"/>
            </p:cNvSpPr>
            <p:nvPr/>
          </p:nvSpPr>
          <p:spPr bwMode="auto">
            <a:xfrm>
              <a:off x="6668172" y="1657412"/>
              <a:ext cx="1896304" cy="69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7" rIns="0" bIns="0">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600" b="1" kern="0">
                  <a:solidFill>
                    <a:schemeClr val="bg1"/>
                  </a:solidFill>
                  <a:latin typeface="微软雅黑" panose="020b0503020204020204" pitchFamily="34" charset="-122"/>
                  <a:ea typeface="微软雅黑" panose="020b0503020204020204" pitchFamily="34" charset="-122"/>
                </a:rPr>
                <a:t>实时性</a:t>
              </a:r>
              <a:endParaRPr lang="en-US" altLang="zh-CN" sz="1600" b="1" kern="0">
                <a:solidFill>
                  <a:schemeClr val="bg1"/>
                </a:solidFill>
                <a:latin typeface="微软雅黑" panose="020b0503020204020204" pitchFamily="34" charset="-122"/>
                <a:ea typeface="微软雅黑" panose="020b0503020204020204" pitchFamily="34" charset="-122"/>
              </a:endParaRPr>
            </a:p>
            <a:p>
              <a:pPr lvl="0" eaLnBrk="1" hangingPunct="1"/>
              <a:r>
                <a:rPr lang="zh-CN" altLang="en-US" sz="1335" kern="0">
                  <a:solidFill>
                    <a:schemeClr val="bg1"/>
                  </a:solidFill>
                  <a:latin typeface="微软雅黑" panose="020b0503020204020204" pitchFamily="34" charset="-122"/>
                  <a:ea typeface="微软雅黑" panose="020b0503020204020204" pitchFamily="34" charset="-122"/>
                </a:rPr>
                <a:t>实时采集数据，实时处理分析和展示，第一时间发现数据变化和敏感操作。</a:t>
              </a:r>
              <a:endParaRPr lang="zh-CN" altLang="en-US" sz="1335" kern="0">
                <a:solidFill>
                  <a:schemeClr val="bg1"/>
                </a:solidFill>
                <a:latin typeface="微软雅黑" panose="020b0503020204020204" pitchFamily="34" charset="-122"/>
                <a:ea typeface="微软雅黑" panose="020b0503020204020204" pitchFamily="34" charset="-122"/>
              </a:endParaRPr>
            </a:p>
          </p:txBody>
        </p:sp>
        <p:sp>
          <p:nvSpPr>
            <p:cNvPr id="107" name="圆角矩形标注 106"/>
            <p:cNvSpPr/>
            <p:nvPr/>
          </p:nvSpPr>
          <p:spPr>
            <a:xfrm flipH="1">
              <a:off x="6503725" y="1347614"/>
              <a:ext cx="2172731" cy="1397968"/>
            </a:xfrm>
            <a:prstGeom prst="wedgeRoundRectCallout">
              <a:avLst>
                <a:gd name="adj1" fmla="val 58459"/>
                <a:gd name="adj2" fmla="val -13811"/>
                <a:gd name="adj3" fmla="val 16667"/>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grpSp>
        <p:nvGrpSpPr>
          <p:cNvPr id="108" name="组合 107"/>
          <p:cNvGrpSpPr/>
          <p:nvPr/>
        </p:nvGrpSpPr>
        <p:grpSpPr>
          <a:xfrm>
            <a:off x="3908164" y="2292515"/>
            <a:ext cx="1327883" cy="656432"/>
            <a:chOff x="2931123" y="1719386"/>
            <a:chExt cx="995912" cy="492324"/>
          </a:xfrm>
        </p:grpSpPr>
        <p:cxnSp>
          <p:nvCxnSpPr>
            <p:cNvPr id="109" name="Straight Connector 56"/>
            <p:cNvCxnSpPr/>
            <p:nvPr/>
          </p:nvCxnSpPr>
          <p:spPr>
            <a:xfrm flipH="1">
              <a:off x="3432797" y="1910136"/>
              <a:ext cx="494238" cy="2381"/>
            </a:xfrm>
            <a:prstGeom prst="line">
              <a:avLst/>
            </a:prstGeom>
            <a:noFill/>
            <a:ln w="6350" cap="flat" cmpd="sng" algn="ctr">
              <a:solidFill>
                <a:srgbClr val="00AEEF"/>
              </a:solidFill>
              <a:prstDash val="sysDash"/>
              <a:miter lim="800000"/>
              <a:headEnd type="oval" w="sm" len="sm"/>
              <a:tailEnd type="triangle" w="sm" len="sm"/>
            </a:ln>
            <a:effectLst/>
          </p:spPr>
        </p:cxnSp>
        <p:grpSp>
          <p:nvGrpSpPr>
            <p:cNvPr id="110" name="组合 109"/>
            <p:cNvGrpSpPr/>
            <p:nvPr/>
          </p:nvGrpSpPr>
          <p:grpSpPr>
            <a:xfrm>
              <a:off x="2931123" y="1719386"/>
              <a:ext cx="491856" cy="492324"/>
              <a:chOff x="2931123" y="1719386"/>
              <a:chExt cx="491856" cy="492324"/>
            </a:xfrm>
          </p:grpSpPr>
          <p:sp>
            <p:nvSpPr>
              <p:cNvPr id="111" name="Oval 57"/>
              <p:cNvSpPr/>
              <p:nvPr/>
            </p:nvSpPr>
            <p:spPr>
              <a:xfrm>
                <a:off x="2931123" y="1719386"/>
                <a:ext cx="491856" cy="492324"/>
              </a:xfrm>
              <a:prstGeom prst="ellipse">
                <a:avLst/>
              </a:prstGeom>
              <a:solidFill>
                <a:srgbClr val="00AEEF"/>
              </a:solidFill>
              <a:ln w="6350" cap="flat" cmpd="sng" algn="ctr">
                <a:noFill/>
                <a:prstDash val="solid"/>
                <a:miter lim="800000"/>
              </a:ln>
              <a:effectLst/>
            </p:spPr>
            <p:txBody>
              <a:bodyPr lIns="121892" tIns="60947" rIns="121892" bIns="60947" anchor="ctr"/>
              <a:lstStyle/>
              <a:p>
                <a:pPr algn="ctr">
                  <a:defRPr/>
                </a:pPr>
                <a:endParaRPr lang="zh-CN" altLang="zh-CN" kern="0">
                  <a:solidFill>
                    <a:schemeClr val="bg1"/>
                  </a:solidFill>
                  <a:latin typeface="Raleway Light" charset="0"/>
                  <a:ea typeface="MS PGothic" panose="020b0600070205080204" pitchFamily="34" charset="-128"/>
                </a:endParaRPr>
              </a:p>
            </p:txBody>
          </p:sp>
          <p:sp>
            <p:nvSpPr>
              <p:cNvPr id="112" name="KSO_Shape"/>
              <p:cNvSpPr/>
              <p:nvPr/>
            </p:nvSpPr>
            <p:spPr bwMode="auto">
              <a:xfrm>
                <a:off x="3059832" y="1786967"/>
                <a:ext cx="234536" cy="357161"/>
              </a:xfrm>
              <a:custGeom>
                <a:gdLst>
                  <a:gd name="T0" fmla="*/ 602519 w 1341438"/>
                  <a:gd name="T1" fmla="*/ 1058498 h 2044700"/>
                  <a:gd name="T2" fmla="*/ 556115 w 1341438"/>
                  <a:gd name="T3" fmla="*/ 1085860 h 2044700"/>
                  <a:gd name="T4" fmla="*/ 524027 w 1341438"/>
                  <a:gd name="T5" fmla="*/ 1128259 h 2044700"/>
                  <a:gd name="T6" fmla="*/ 510204 w 1341438"/>
                  <a:gd name="T7" fmla="*/ 1180765 h 2044700"/>
                  <a:gd name="T8" fmla="*/ 514894 w 1341438"/>
                  <a:gd name="T9" fmla="*/ 1223903 h 2044700"/>
                  <a:gd name="T10" fmla="*/ 531432 w 1341438"/>
                  <a:gd name="T11" fmla="*/ 1260880 h 2044700"/>
                  <a:gd name="T12" fmla="*/ 557843 w 1341438"/>
                  <a:gd name="T13" fmla="*/ 1290953 h 2044700"/>
                  <a:gd name="T14" fmla="*/ 591906 w 1341438"/>
                  <a:gd name="T15" fmla="*/ 1312892 h 2044700"/>
                  <a:gd name="T16" fmla="*/ 605976 w 1341438"/>
                  <a:gd name="T17" fmla="*/ 1586515 h 2044700"/>
                  <a:gd name="T18" fmla="*/ 639791 w 1341438"/>
                  <a:gd name="T19" fmla="*/ 1608947 h 2044700"/>
                  <a:gd name="T20" fmla="*/ 680766 w 1341438"/>
                  <a:gd name="T21" fmla="*/ 1600811 h 2044700"/>
                  <a:gd name="T22" fmla="*/ 703475 w 1341438"/>
                  <a:gd name="T23" fmla="*/ 1567534 h 2044700"/>
                  <a:gd name="T24" fmla="*/ 727417 w 1341438"/>
                  <a:gd name="T25" fmla="*/ 1303278 h 2044700"/>
                  <a:gd name="T26" fmla="*/ 758271 w 1341438"/>
                  <a:gd name="T27" fmla="*/ 1276902 h 2044700"/>
                  <a:gd name="T28" fmla="*/ 779993 w 1341438"/>
                  <a:gd name="T29" fmla="*/ 1243378 h 2044700"/>
                  <a:gd name="T30" fmla="*/ 791100 w 1341438"/>
                  <a:gd name="T31" fmla="*/ 1203690 h 2044700"/>
                  <a:gd name="T32" fmla="*/ 787397 w 1341438"/>
                  <a:gd name="T33" fmla="*/ 1153649 h 2044700"/>
                  <a:gd name="T34" fmla="*/ 763948 w 1341438"/>
                  <a:gd name="T35" fmla="*/ 1105580 h 2044700"/>
                  <a:gd name="T36" fmla="*/ 724208 w 1341438"/>
                  <a:gd name="T37" fmla="*/ 1070083 h 2044700"/>
                  <a:gd name="T38" fmla="*/ 672621 w 1341438"/>
                  <a:gd name="T39" fmla="*/ 1051842 h 2044700"/>
                  <a:gd name="T40" fmla="*/ 1250210 w 1341438"/>
                  <a:gd name="T41" fmla="*/ 1403360 h 2044700"/>
                  <a:gd name="T42" fmla="*/ 1233672 w 1341438"/>
                  <a:gd name="T43" fmla="*/ 1508125 h 2044700"/>
                  <a:gd name="T44" fmla="*/ 1197387 w 1341438"/>
                  <a:gd name="T45" fmla="*/ 1605249 h 2044700"/>
                  <a:gd name="T46" fmla="*/ 1143331 w 1341438"/>
                  <a:gd name="T47" fmla="*/ 1692266 h 2044700"/>
                  <a:gd name="T48" fmla="*/ 1073230 w 1341438"/>
                  <a:gd name="T49" fmla="*/ 1767450 h 2044700"/>
                  <a:gd name="T50" fmla="*/ 989800 w 1341438"/>
                  <a:gd name="T51" fmla="*/ 1828583 h 2044700"/>
                  <a:gd name="T52" fmla="*/ 895017 w 1341438"/>
                  <a:gd name="T53" fmla="*/ 1872708 h 2044700"/>
                  <a:gd name="T54" fmla="*/ 791347 w 1341438"/>
                  <a:gd name="T55" fmla="*/ 1898838 h 2044700"/>
                  <a:gd name="T56" fmla="*/ 527977 w 1341438"/>
                  <a:gd name="T57" fmla="*/ 1904754 h 2044700"/>
                  <a:gd name="T58" fmla="*/ 419617 w 1341438"/>
                  <a:gd name="T59" fmla="*/ 1891442 h 2044700"/>
                  <a:gd name="T60" fmla="*/ 318909 w 1341438"/>
                  <a:gd name="T61" fmla="*/ 1858164 h 2044700"/>
                  <a:gd name="T62" fmla="*/ 228074 w 1341438"/>
                  <a:gd name="T63" fmla="*/ 1807384 h 2044700"/>
                  <a:gd name="T64" fmla="*/ 149581 w 1341438"/>
                  <a:gd name="T65" fmla="*/ 1740827 h 2044700"/>
                  <a:gd name="T66" fmla="*/ 85404 w 1341438"/>
                  <a:gd name="T67" fmla="*/ 1660959 h 2044700"/>
                  <a:gd name="T68" fmla="*/ 37765 w 1341438"/>
                  <a:gd name="T69" fmla="*/ 1569752 h 2044700"/>
                  <a:gd name="T70" fmla="*/ 8639 w 1341438"/>
                  <a:gd name="T71" fmla="*/ 1469423 h 2044700"/>
                  <a:gd name="T72" fmla="*/ 0 w 1341438"/>
                  <a:gd name="T73" fmla="*/ 822345 h 2044700"/>
                  <a:gd name="T74" fmla="*/ 768654 w 1341438"/>
                  <a:gd name="T75" fmla="*/ 2712 h 2044700"/>
                  <a:gd name="T76" fmla="*/ 837779 w 1341438"/>
                  <a:gd name="T77" fmla="*/ 18248 h 2044700"/>
                  <a:gd name="T78" fmla="*/ 900978 w 1341438"/>
                  <a:gd name="T79" fmla="*/ 46359 h 2044700"/>
                  <a:gd name="T80" fmla="*/ 957019 w 1341438"/>
                  <a:gd name="T81" fmla="*/ 85073 h 2044700"/>
                  <a:gd name="T82" fmla="*/ 1004665 w 1341438"/>
                  <a:gd name="T83" fmla="*/ 133652 h 2044700"/>
                  <a:gd name="T84" fmla="*/ 1041449 w 1341438"/>
                  <a:gd name="T85" fmla="*/ 190368 h 2044700"/>
                  <a:gd name="T86" fmla="*/ 1067124 w 1341438"/>
                  <a:gd name="T87" fmla="*/ 253495 h 2044700"/>
                  <a:gd name="T88" fmla="*/ 1079714 w 1341438"/>
                  <a:gd name="T89" fmla="*/ 322294 h 2044700"/>
                  <a:gd name="T90" fmla="*/ 877032 w 1341438"/>
                  <a:gd name="T91" fmla="*/ 333637 h 2044700"/>
                  <a:gd name="T92" fmla="*/ 859010 w 1341438"/>
                  <a:gd name="T93" fmla="*/ 277168 h 2044700"/>
                  <a:gd name="T94" fmla="*/ 821485 w 1341438"/>
                  <a:gd name="T95" fmla="*/ 232781 h 2044700"/>
                  <a:gd name="T96" fmla="*/ 769148 w 1341438"/>
                  <a:gd name="T97" fmla="*/ 204671 h 2044700"/>
                  <a:gd name="T98" fmla="*/ 543506 w 1341438"/>
                  <a:gd name="T99" fmla="*/ 198012 h 2044700"/>
                  <a:gd name="T100" fmla="*/ 484257 w 1341438"/>
                  <a:gd name="T101" fmla="*/ 213055 h 2044700"/>
                  <a:gd name="T102" fmla="*/ 437104 w 1341438"/>
                  <a:gd name="T103" fmla="*/ 247577 h 2044700"/>
                  <a:gd name="T104" fmla="*/ 406245 w 1341438"/>
                  <a:gd name="T105" fmla="*/ 297389 h 2044700"/>
                  <a:gd name="T106" fmla="*/ 396864 w 1341438"/>
                  <a:gd name="T107" fmla="*/ 518088 h 2044700"/>
                  <a:gd name="T108" fmla="*/ 198131 w 1341438"/>
                  <a:gd name="T109" fmla="*/ 295909 h 2044700"/>
                  <a:gd name="T110" fmla="*/ 215412 w 1341438"/>
                  <a:gd name="T111" fmla="*/ 229083 h 2044700"/>
                  <a:gd name="T112" fmla="*/ 245530 w 1341438"/>
                  <a:gd name="T113" fmla="*/ 168175 h 2044700"/>
                  <a:gd name="T114" fmla="*/ 286758 w 1341438"/>
                  <a:gd name="T115" fmla="*/ 114418 h 2044700"/>
                  <a:gd name="T116" fmla="*/ 337367 w 1341438"/>
                  <a:gd name="T117" fmla="*/ 69292 h 2044700"/>
                  <a:gd name="T118" fmla="*/ 396369 w 1341438"/>
                  <a:gd name="T119" fmla="*/ 34522 h 2044700"/>
                  <a:gd name="T120" fmla="*/ 462038 w 1341438"/>
                  <a:gd name="T121" fmla="*/ 11096 h 2044700"/>
                  <a:gd name="T122" fmla="*/ 532891 w 1341438"/>
                  <a:gd name="T123" fmla="*/ 493 h 2044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1438" h="2044700">
                    <a:moveTo>
                      <a:pt x="697982" y="1127125"/>
                    </a:moveTo>
                    <a:lnTo>
                      <a:pt x="690306" y="1127390"/>
                    </a:lnTo>
                    <a:lnTo>
                      <a:pt x="682365" y="1128184"/>
                    </a:lnTo>
                    <a:lnTo>
                      <a:pt x="674954" y="1128977"/>
                    </a:lnTo>
                    <a:lnTo>
                      <a:pt x="667543" y="1130036"/>
                    </a:lnTo>
                    <a:lnTo>
                      <a:pt x="660132" y="1131888"/>
                    </a:lnTo>
                    <a:lnTo>
                      <a:pt x="652985" y="1133740"/>
                    </a:lnTo>
                    <a:lnTo>
                      <a:pt x="646103" y="1136121"/>
                    </a:lnTo>
                    <a:lnTo>
                      <a:pt x="639221" y="1138767"/>
                    </a:lnTo>
                    <a:lnTo>
                      <a:pt x="632339" y="1141677"/>
                    </a:lnTo>
                    <a:lnTo>
                      <a:pt x="625987" y="1145117"/>
                    </a:lnTo>
                    <a:lnTo>
                      <a:pt x="619634" y="1148556"/>
                    </a:lnTo>
                    <a:lnTo>
                      <a:pt x="613282" y="1152525"/>
                    </a:lnTo>
                    <a:lnTo>
                      <a:pt x="607459" y="1156494"/>
                    </a:lnTo>
                    <a:lnTo>
                      <a:pt x="601900" y="1160992"/>
                    </a:lnTo>
                    <a:lnTo>
                      <a:pt x="596342" y="1165490"/>
                    </a:lnTo>
                    <a:lnTo>
                      <a:pt x="591048" y="1170517"/>
                    </a:lnTo>
                    <a:lnTo>
                      <a:pt x="586019" y="1175544"/>
                    </a:lnTo>
                    <a:lnTo>
                      <a:pt x="581255" y="1181100"/>
                    </a:lnTo>
                    <a:lnTo>
                      <a:pt x="576755" y="1186656"/>
                    </a:lnTo>
                    <a:lnTo>
                      <a:pt x="572520" y="1192213"/>
                    </a:lnTo>
                    <a:lnTo>
                      <a:pt x="568814" y="1198298"/>
                    </a:lnTo>
                    <a:lnTo>
                      <a:pt x="565109" y="1204648"/>
                    </a:lnTo>
                    <a:lnTo>
                      <a:pt x="561933" y="1210998"/>
                    </a:lnTo>
                    <a:lnTo>
                      <a:pt x="558756" y="1217613"/>
                    </a:lnTo>
                    <a:lnTo>
                      <a:pt x="555845" y="1224227"/>
                    </a:lnTo>
                    <a:lnTo>
                      <a:pt x="553463" y="1231106"/>
                    </a:lnTo>
                    <a:lnTo>
                      <a:pt x="551610" y="1238250"/>
                    </a:lnTo>
                    <a:lnTo>
                      <a:pt x="550022" y="1245394"/>
                    </a:lnTo>
                    <a:lnTo>
                      <a:pt x="548433" y="1252538"/>
                    </a:lnTo>
                    <a:lnTo>
                      <a:pt x="547639" y="1259946"/>
                    </a:lnTo>
                    <a:lnTo>
                      <a:pt x="547110" y="1267354"/>
                    </a:lnTo>
                    <a:lnTo>
                      <a:pt x="547110" y="1275027"/>
                    </a:lnTo>
                    <a:lnTo>
                      <a:pt x="547110" y="1280584"/>
                    </a:lnTo>
                    <a:lnTo>
                      <a:pt x="547375" y="1286404"/>
                    </a:lnTo>
                    <a:lnTo>
                      <a:pt x="547904" y="1291961"/>
                    </a:lnTo>
                    <a:lnTo>
                      <a:pt x="548433" y="1297517"/>
                    </a:lnTo>
                    <a:lnTo>
                      <a:pt x="549757" y="1303073"/>
                    </a:lnTo>
                    <a:lnTo>
                      <a:pt x="550816" y="1308365"/>
                    </a:lnTo>
                    <a:lnTo>
                      <a:pt x="552139" y="1313656"/>
                    </a:lnTo>
                    <a:lnTo>
                      <a:pt x="553992" y="1318948"/>
                    </a:lnTo>
                    <a:lnTo>
                      <a:pt x="555315" y="1324240"/>
                    </a:lnTo>
                    <a:lnTo>
                      <a:pt x="557433" y="1329267"/>
                    </a:lnTo>
                    <a:lnTo>
                      <a:pt x="559550" y="1334294"/>
                    </a:lnTo>
                    <a:lnTo>
                      <a:pt x="561933" y="1339321"/>
                    </a:lnTo>
                    <a:lnTo>
                      <a:pt x="564315" y="1344084"/>
                    </a:lnTo>
                    <a:lnTo>
                      <a:pt x="566962" y="1348581"/>
                    </a:lnTo>
                    <a:lnTo>
                      <a:pt x="569873" y="1353344"/>
                    </a:lnTo>
                    <a:lnTo>
                      <a:pt x="572785" y="1357842"/>
                    </a:lnTo>
                    <a:lnTo>
                      <a:pt x="576226" y="1362075"/>
                    </a:lnTo>
                    <a:lnTo>
                      <a:pt x="579402" y="1366309"/>
                    </a:lnTo>
                    <a:lnTo>
                      <a:pt x="582843" y="1370542"/>
                    </a:lnTo>
                    <a:lnTo>
                      <a:pt x="586548" y="1374511"/>
                    </a:lnTo>
                    <a:lnTo>
                      <a:pt x="590254" y="1378215"/>
                    </a:lnTo>
                    <a:lnTo>
                      <a:pt x="593960" y="1382184"/>
                    </a:lnTo>
                    <a:lnTo>
                      <a:pt x="598195" y="1385623"/>
                    </a:lnTo>
                    <a:lnTo>
                      <a:pt x="602430" y="1389327"/>
                    </a:lnTo>
                    <a:lnTo>
                      <a:pt x="606665" y="1392502"/>
                    </a:lnTo>
                    <a:lnTo>
                      <a:pt x="610900" y="1395413"/>
                    </a:lnTo>
                    <a:lnTo>
                      <a:pt x="615399" y="1398852"/>
                    </a:lnTo>
                    <a:lnTo>
                      <a:pt x="620164" y="1401498"/>
                    </a:lnTo>
                    <a:lnTo>
                      <a:pt x="624928" y="1404144"/>
                    </a:lnTo>
                    <a:lnTo>
                      <a:pt x="629693" y="1406790"/>
                    </a:lnTo>
                    <a:lnTo>
                      <a:pt x="634722" y="1409171"/>
                    </a:lnTo>
                    <a:lnTo>
                      <a:pt x="640015" y="1411288"/>
                    </a:lnTo>
                    <a:lnTo>
                      <a:pt x="640015" y="1671373"/>
                    </a:lnTo>
                    <a:lnTo>
                      <a:pt x="640280" y="1677194"/>
                    </a:lnTo>
                    <a:lnTo>
                      <a:pt x="641074" y="1682486"/>
                    </a:lnTo>
                    <a:lnTo>
                      <a:pt x="642662" y="1688306"/>
                    </a:lnTo>
                    <a:lnTo>
                      <a:pt x="644250" y="1693334"/>
                    </a:lnTo>
                    <a:lnTo>
                      <a:pt x="646633" y="1698361"/>
                    </a:lnTo>
                    <a:lnTo>
                      <a:pt x="649809" y="1702859"/>
                    </a:lnTo>
                    <a:lnTo>
                      <a:pt x="652985" y="1707356"/>
                    </a:lnTo>
                    <a:lnTo>
                      <a:pt x="656955" y="1711590"/>
                    </a:lnTo>
                    <a:lnTo>
                      <a:pt x="660926" y="1715029"/>
                    </a:lnTo>
                    <a:lnTo>
                      <a:pt x="665425" y="1718204"/>
                    </a:lnTo>
                    <a:lnTo>
                      <a:pt x="670190" y="1720850"/>
                    </a:lnTo>
                    <a:lnTo>
                      <a:pt x="675219" y="1723231"/>
                    </a:lnTo>
                    <a:lnTo>
                      <a:pt x="680777" y="1725348"/>
                    </a:lnTo>
                    <a:lnTo>
                      <a:pt x="686071" y="1726936"/>
                    </a:lnTo>
                    <a:lnTo>
                      <a:pt x="691894" y="1727465"/>
                    </a:lnTo>
                    <a:lnTo>
                      <a:pt x="697982" y="1727729"/>
                    </a:lnTo>
                    <a:lnTo>
                      <a:pt x="703805" y="1727465"/>
                    </a:lnTo>
                    <a:lnTo>
                      <a:pt x="709628" y="1726936"/>
                    </a:lnTo>
                    <a:lnTo>
                      <a:pt x="715187" y="1725348"/>
                    </a:lnTo>
                    <a:lnTo>
                      <a:pt x="720216" y="1723231"/>
                    </a:lnTo>
                    <a:lnTo>
                      <a:pt x="725245" y="1720850"/>
                    </a:lnTo>
                    <a:lnTo>
                      <a:pt x="730009" y="1718204"/>
                    </a:lnTo>
                    <a:lnTo>
                      <a:pt x="734509" y="1715029"/>
                    </a:lnTo>
                    <a:lnTo>
                      <a:pt x="738744" y="1711590"/>
                    </a:lnTo>
                    <a:lnTo>
                      <a:pt x="742714" y="1707356"/>
                    </a:lnTo>
                    <a:lnTo>
                      <a:pt x="745891" y="1702859"/>
                    </a:lnTo>
                    <a:lnTo>
                      <a:pt x="748802" y="1698361"/>
                    </a:lnTo>
                    <a:lnTo>
                      <a:pt x="751184" y="1693334"/>
                    </a:lnTo>
                    <a:lnTo>
                      <a:pt x="753302" y="1688306"/>
                    </a:lnTo>
                    <a:lnTo>
                      <a:pt x="754361" y="1682486"/>
                    </a:lnTo>
                    <a:lnTo>
                      <a:pt x="755419" y="1677194"/>
                    </a:lnTo>
                    <a:lnTo>
                      <a:pt x="755684" y="1671373"/>
                    </a:lnTo>
                    <a:lnTo>
                      <a:pt x="755684" y="1411288"/>
                    </a:lnTo>
                    <a:lnTo>
                      <a:pt x="760978" y="1409171"/>
                    </a:lnTo>
                    <a:lnTo>
                      <a:pt x="765742" y="1406790"/>
                    </a:lnTo>
                    <a:lnTo>
                      <a:pt x="770771" y="1404144"/>
                    </a:lnTo>
                    <a:lnTo>
                      <a:pt x="775536" y="1401498"/>
                    </a:lnTo>
                    <a:lnTo>
                      <a:pt x="780035" y="1398852"/>
                    </a:lnTo>
                    <a:lnTo>
                      <a:pt x="784800" y="1395942"/>
                    </a:lnTo>
                    <a:lnTo>
                      <a:pt x="789299" y="1392502"/>
                    </a:lnTo>
                    <a:lnTo>
                      <a:pt x="793534" y="1389327"/>
                    </a:lnTo>
                    <a:lnTo>
                      <a:pt x="797769" y="1385888"/>
                    </a:lnTo>
                    <a:lnTo>
                      <a:pt x="801740" y="1382184"/>
                    </a:lnTo>
                    <a:lnTo>
                      <a:pt x="805710" y="1378479"/>
                    </a:lnTo>
                    <a:lnTo>
                      <a:pt x="809680" y="1374775"/>
                    </a:lnTo>
                    <a:lnTo>
                      <a:pt x="813121" y="1370542"/>
                    </a:lnTo>
                    <a:lnTo>
                      <a:pt x="816298" y="1366573"/>
                    </a:lnTo>
                    <a:lnTo>
                      <a:pt x="820003" y="1362075"/>
                    </a:lnTo>
                    <a:lnTo>
                      <a:pt x="822915" y="1358106"/>
                    </a:lnTo>
                    <a:lnTo>
                      <a:pt x="825826" y="1353344"/>
                    </a:lnTo>
                    <a:lnTo>
                      <a:pt x="829003" y="1348846"/>
                    </a:lnTo>
                    <a:lnTo>
                      <a:pt x="831649" y="1344084"/>
                    </a:lnTo>
                    <a:lnTo>
                      <a:pt x="834032" y="1339321"/>
                    </a:lnTo>
                    <a:lnTo>
                      <a:pt x="836414" y="1334559"/>
                    </a:lnTo>
                    <a:lnTo>
                      <a:pt x="838796" y="1329531"/>
                    </a:lnTo>
                    <a:lnTo>
                      <a:pt x="840384" y="1324504"/>
                    </a:lnTo>
                    <a:lnTo>
                      <a:pt x="842237" y="1318948"/>
                    </a:lnTo>
                    <a:lnTo>
                      <a:pt x="843825" y="1313656"/>
                    </a:lnTo>
                    <a:lnTo>
                      <a:pt x="845149" y="1308365"/>
                    </a:lnTo>
                    <a:lnTo>
                      <a:pt x="846472" y="1303073"/>
                    </a:lnTo>
                    <a:lnTo>
                      <a:pt x="847266" y="1297517"/>
                    </a:lnTo>
                    <a:lnTo>
                      <a:pt x="848325" y="1291961"/>
                    </a:lnTo>
                    <a:lnTo>
                      <a:pt x="848854" y="1286404"/>
                    </a:lnTo>
                    <a:lnTo>
                      <a:pt x="849119" y="1280584"/>
                    </a:lnTo>
                    <a:lnTo>
                      <a:pt x="849119" y="1275027"/>
                    </a:lnTo>
                    <a:lnTo>
                      <a:pt x="849119" y="1267354"/>
                    </a:lnTo>
                    <a:lnTo>
                      <a:pt x="848589" y="1259946"/>
                    </a:lnTo>
                    <a:lnTo>
                      <a:pt x="847266" y="1252538"/>
                    </a:lnTo>
                    <a:lnTo>
                      <a:pt x="846207" y="1245394"/>
                    </a:lnTo>
                    <a:lnTo>
                      <a:pt x="844354" y="1238250"/>
                    </a:lnTo>
                    <a:lnTo>
                      <a:pt x="842237" y="1231106"/>
                    </a:lnTo>
                    <a:lnTo>
                      <a:pt x="839855" y="1224227"/>
                    </a:lnTo>
                    <a:lnTo>
                      <a:pt x="837208" y="1217613"/>
                    </a:lnTo>
                    <a:lnTo>
                      <a:pt x="834296" y="1210998"/>
                    </a:lnTo>
                    <a:lnTo>
                      <a:pt x="831120" y="1204648"/>
                    </a:lnTo>
                    <a:lnTo>
                      <a:pt x="827414" y="1198298"/>
                    </a:lnTo>
                    <a:lnTo>
                      <a:pt x="823444" y="1192213"/>
                    </a:lnTo>
                    <a:lnTo>
                      <a:pt x="819209" y="1186656"/>
                    </a:lnTo>
                    <a:lnTo>
                      <a:pt x="814709" y="1181100"/>
                    </a:lnTo>
                    <a:lnTo>
                      <a:pt x="809945" y="1175544"/>
                    </a:lnTo>
                    <a:lnTo>
                      <a:pt x="805181" y="1170517"/>
                    </a:lnTo>
                    <a:lnTo>
                      <a:pt x="799622" y="1165490"/>
                    </a:lnTo>
                    <a:lnTo>
                      <a:pt x="794064" y="1160992"/>
                    </a:lnTo>
                    <a:lnTo>
                      <a:pt x="788505" y="1156494"/>
                    </a:lnTo>
                    <a:lnTo>
                      <a:pt x="782417" y="1152525"/>
                    </a:lnTo>
                    <a:lnTo>
                      <a:pt x="776594" y="1148556"/>
                    </a:lnTo>
                    <a:lnTo>
                      <a:pt x="769977" y="1145117"/>
                    </a:lnTo>
                    <a:lnTo>
                      <a:pt x="763625" y="1141677"/>
                    </a:lnTo>
                    <a:lnTo>
                      <a:pt x="756743" y="1138767"/>
                    </a:lnTo>
                    <a:lnTo>
                      <a:pt x="750126" y="1136121"/>
                    </a:lnTo>
                    <a:lnTo>
                      <a:pt x="742979" y="1133740"/>
                    </a:lnTo>
                    <a:lnTo>
                      <a:pt x="735832" y="1131888"/>
                    </a:lnTo>
                    <a:lnTo>
                      <a:pt x="728686" y="1130036"/>
                    </a:lnTo>
                    <a:lnTo>
                      <a:pt x="721275" y="1128977"/>
                    </a:lnTo>
                    <a:lnTo>
                      <a:pt x="713334" y="1128184"/>
                    </a:lnTo>
                    <a:lnTo>
                      <a:pt x="705658" y="1127390"/>
                    </a:lnTo>
                    <a:lnTo>
                      <a:pt x="697982" y="1127125"/>
                    </a:lnTo>
                    <a:close/>
                    <a:moveTo>
                      <a:pt x="0" y="882650"/>
                    </a:moveTo>
                    <a:lnTo>
                      <a:pt x="1341438" y="882650"/>
                    </a:lnTo>
                    <a:lnTo>
                      <a:pt x="1341438" y="1476640"/>
                    </a:lnTo>
                    <a:lnTo>
                      <a:pt x="1341173" y="1491721"/>
                    </a:lnTo>
                    <a:lnTo>
                      <a:pt x="1340644" y="1506273"/>
                    </a:lnTo>
                    <a:lnTo>
                      <a:pt x="1339585" y="1520561"/>
                    </a:lnTo>
                    <a:lnTo>
                      <a:pt x="1338527" y="1535113"/>
                    </a:lnTo>
                    <a:lnTo>
                      <a:pt x="1336674" y="1549400"/>
                    </a:lnTo>
                    <a:lnTo>
                      <a:pt x="1334556" y="1563423"/>
                    </a:lnTo>
                    <a:lnTo>
                      <a:pt x="1332174" y="1577181"/>
                    </a:lnTo>
                    <a:lnTo>
                      <a:pt x="1329527" y="1591204"/>
                    </a:lnTo>
                    <a:lnTo>
                      <a:pt x="1326616" y="1605227"/>
                    </a:lnTo>
                    <a:lnTo>
                      <a:pt x="1322910" y="1618721"/>
                    </a:lnTo>
                    <a:lnTo>
                      <a:pt x="1319469" y="1632215"/>
                    </a:lnTo>
                    <a:lnTo>
                      <a:pt x="1315234" y="1645709"/>
                    </a:lnTo>
                    <a:lnTo>
                      <a:pt x="1310734" y="1659202"/>
                    </a:lnTo>
                    <a:lnTo>
                      <a:pt x="1305970" y="1672167"/>
                    </a:lnTo>
                    <a:lnTo>
                      <a:pt x="1300941" y="1684867"/>
                    </a:lnTo>
                    <a:lnTo>
                      <a:pt x="1295647" y="1697831"/>
                    </a:lnTo>
                    <a:lnTo>
                      <a:pt x="1290089" y="1710531"/>
                    </a:lnTo>
                    <a:lnTo>
                      <a:pt x="1284001" y="1722967"/>
                    </a:lnTo>
                    <a:lnTo>
                      <a:pt x="1277913" y="1735138"/>
                    </a:lnTo>
                    <a:lnTo>
                      <a:pt x="1271296" y="1747573"/>
                    </a:lnTo>
                    <a:lnTo>
                      <a:pt x="1264414" y="1759479"/>
                    </a:lnTo>
                    <a:lnTo>
                      <a:pt x="1257267" y="1771386"/>
                    </a:lnTo>
                    <a:lnTo>
                      <a:pt x="1249856" y="1782763"/>
                    </a:lnTo>
                    <a:lnTo>
                      <a:pt x="1242180" y="1794404"/>
                    </a:lnTo>
                    <a:lnTo>
                      <a:pt x="1233975" y="1805517"/>
                    </a:lnTo>
                    <a:lnTo>
                      <a:pt x="1226034" y="1816365"/>
                    </a:lnTo>
                    <a:lnTo>
                      <a:pt x="1217300" y="1827477"/>
                    </a:lnTo>
                    <a:lnTo>
                      <a:pt x="1208830" y="1837796"/>
                    </a:lnTo>
                    <a:lnTo>
                      <a:pt x="1199566" y="1848379"/>
                    </a:lnTo>
                    <a:lnTo>
                      <a:pt x="1190301" y="1858698"/>
                    </a:lnTo>
                    <a:lnTo>
                      <a:pt x="1180773" y="1868488"/>
                    </a:lnTo>
                    <a:lnTo>
                      <a:pt x="1171244" y="1878277"/>
                    </a:lnTo>
                    <a:lnTo>
                      <a:pt x="1161186" y="1887802"/>
                    </a:lnTo>
                    <a:lnTo>
                      <a:pt x="1150863" y="1897063"/>
                    </a:lnTo>
                    <a:lnTo>
                      <a:pt x="1140540" y="1906323"/>
                    </a:lnTo>
                    <a:lnTo>
                      <a:pt x="1129953" y="1915054"/>
                    </a:lnTo>
                    <a:lnTo>
                      <a:pt x="1118836" y="1923521"/>
                    </a:lnTo>
                    <a:lnTo>
                      <a:pt x="1107719" y="1931988"/>
                    </a:lnTo>
                    <a:lnTo>
                      <a:pt x="1096602" y="1939925"/>
                    </a:lnTo>
                    <a:lnTo>
                      <a:pt x="1085220" y="1947598"/>
                    </a:lnTo>
                    <a:lnTo>
                      <a:pt x="1073309" y="1955006"/>
                    </a:lnTo>
                    <a:lnTo>
                      <a:pt x="1061398" y="1962679"/>
                    </a:lnTo>
                    <a:lnTo>
                      <a:pt x="1049487" y="1969294"/>
                    </a:lnTo>
                    <a:lnTo>
                      <a:pt x="1037312" y="1975909"/>
                    </a:lnTo>
                    <a:lnTo>
                      <a:pt x="1024872" y="1982523"/>
                    </a:lnTo>
                    <a:lnTo>
                      <a:pt x="1011902" y="1988609"/>
                    </a:lnTo>
                    <a:lnTo>
                      <a:pt x="999197" y="1994429"/>
                    </a:lnTo>
                    <a:lnTo>
                      <a:pt x="986492" y="1999986"/>
                    </a:lnTo>
                    <a:lnTo>
                      <a:pt x="973257" y="2005013"/>
                    </a:lnTo>
                    <a:lnTo>
                      <a:pt x="959758" y="2010040"/>
                    </a:lnTo>
                    <a:lnTo>
                      <a:pt x="946524" y="2014538"/>
                    </a:lnTo>
                    <a:lnTo>
                      <a:pt x="933025" y="2019036"/>
                    </a:lnTo>
                    <a:lnTo>
                      <a:pt x="918996" y="2023004"/>
                    </a:lnTo>
                    <a:lnTo>
                      <a:pt x="905497" y="2026709"/>
                    </a:lnTo>
                    <a:lnTo>
                      <a:pt x="891469" y="2030148"/>
                    </a:lnTo>
                    <a:lnTo>
                      <a:pt x="877176" y="2033059"/>
                    </a:lnTo>
                    <a:lnTo>
                      <a:pt x="863147" y="2035704"/>
                    </a:lnTo>
                    <a:lnTo>
                      <a:pt x="848589" y="2038086"/>
                    </a:lnTo>
                    <a:lnTo>
                      <a:pt x="834296" y="2039938"/>
                    </a:lnTo>
                    <a:lnTo>
                      <a:pt x="819738" y="2041790"/>
                    </a:lnTo>
                    <a:lnTo>
                      <a:pt x="804916" y="2042848"/>
                    </a:lnTo>
                    <a:lnTo>
                      <a:pt x="789829" y="2043642"/>
                    </a:lnTo>
                    <a:lnTo>
                      <a:pt x="775006" y="2044436"/>
                    </a:lnTo>
                    <a:lnTo>
                      <a:pt x="760184" y="2044700"/>
                    </a:lnTo>
                    <a:lnTo>
                      <a:pt x="581255" y="2044700"/>
                    </a:lnTo>
                    <a:lnTo>
                      <a:pt x="566168" y="2044436"/>
                    </a:lnTo>
                    <a:lnTo>
                      <a:pt x="551080" y="2043642"/>
                    </a:lnTo>
                    <a:lnTo>
                      <a:pt x="536522" y="2042848"/>
                    </a:lnTo>
                    <a:lnTo>
                      <a:pt x="521700" y="2041790"/>
                    </a:lnTo>
                    <a:lnTo>
                      <a:pt x="507142" y="2039938"/>
                    </a:lnTo>
                    <a:lnTo>
                      <a:pt x="492584" y="2038086"/>
                    </a:lnTo>
                    <a:lnTo>
                      <a:pt x="478291" y="2035704"/>
                    </a:lnTo>
                    <a:lnTo>
                      <a:pt x="463998" y="2033059"/>
                    </a:lnTo>
                    <a:lnTo>
                      <a:pt x="449970" y="2030148"/>
                    </a:lnTo>
                    <a:lnTo>
                      <a:pt x="435941" y="2026709"/>
                    </a:lnTo>
                    <a:lnTo>
                      <a:pt x="421913" y="2023004"/>
                    </a:lnTo>
                    <a:lnTo>
                      <a:pt x="408414" y="2019036"/>
                    </a:lnTo>
                    <a:lnTo>
                      <a:pt x="394914" y="2014538"/>
                    </a:lnTo>
                    <a:lnTo>
                      <a:pt x="381151" y="2010040"/>
                    </a:lnTo>
                    <a:lnTo>
                      <a:pt x="368181" y="2005013"/>
                    </a:lnTo>
                    <a:lnTo>
                      <a:pt x="354947" y="1999986"/>
                    </a:lnTo>
                    <a:lnTo>
                      <a:pt x="341977" y="1994429"/>
                    </a:lnTo>
                    <a:lnTo>
                      <a:pt x="329007" y="1988609"/>
                    </a:lnTo>
                    <a:lnTo>
                      <a:pt x="316567" y="1982523"/>
                    </a:lnTo>
                    <a:lnTo>
                      <a:pt x="304127" y="1975909"/>
                    </a:lnTo>
                    <a:lnTo>
                      <a:pt x="291951" y="1969294"/>
                    </a:lnTo>
                    <a:lnTo>
                      <a:pt x="279775" y="1962679"/>
                    </a:lnTo>
                    <a:lnTo>
                      <a:pt x="267864" y="1955006"/>
                    </a:lnTo>
                    <a:lnTo>
                      <a:pt x="256218" y="1947598"/>
                    </a:lnTo>
                    <a:lnTo>
                      <a:pt x="244572" y="1939925"/>
                    </a:lnTo>
                    <a:lnTo>
                      <a:pt x="233190" y="1931988"/>
                    </a:lnTo>
                    <a:lnTo>
                      <a:pt x="222338" y="1923521"/>
                    </a:lnTo>
                    <a:lnTo>
                      <a:pt x="211486" y="1915054"/>
                    </a:lnTo>
                    <a:lnTo>
                      <a:pt x="200898" y="1906323"/>
                    </a:lnTo>
                    <a:lnTo>
                      <a:pt x="190311" y="1897063"/>
                    </a:lnTo>
                    <a:lnTo>
                      <a:pt x="180253" y="1887802"/>
                    </a:lnTo>
                    <a:lnTo>
                      <a:pt x="170195" y="1878277"/>
                    </a:lnTo>
                    <a:lnTo>
                      <a:pt x="160401" y="1868488"/>
                    </a:lnTo>
                    <a:lnTo>
                      <a:pt x="150872" y="1858698"/>
                    </a:lnTo>
                    <a:lnTo>
                      <a:pt x="141608" y="1848379"/>
                    </a:lnTo>
                    <a:lnTo>
                      <a:pt x="132609" y="1837796"/>
                    </a:lnTo>
                    <a:lnTo>
                      <a:pt x="124139" y="1827477"/>
                    </a:lnTo>
                    <a:lnTo>
                      <a:pt x="115404" y="1816365"/>
                    </a:lnTo>
                    <a:lnTo>
                      <a:pt x="107199" y="1805517"/>
                    </a:lnTo>
                    <a:lnTo>
                      <a:pt x="99258" y="1794404"/>
                    </a:lnTo>
                    <a:lnTo>
                      <a:pt x="91582" y="1782763"/>
                    </a:lnTo>
                    <a:lnTo>
                      <a:pt x="84171" y="1771386"/>
                    </a:lnTo>
                    <a:lnTo>
                      <a:pt x="77024" y="1759479"/>
                    </a:lnTo>
                    <a:lnTo>
                      <a:pt x="70143" y="1747573"/>
                    </a:lnTo>
                    <a:lnTo>
                      <a:pt x="63525" y="1735138"/>
                    </a:lnTo>
                    <a:lnTo>
                      <a:pt x="57438" y="1722967"/>
                    </a:lnTo>
                    <a:lnTo>
                      <a:pt x="51350" y="1710531"/>
                    </a:lnTo>
                    <a:lnTo>
                      <a:pt x="45791" y="1697831"/>
                    </a:lnTo>
                    <a:lnTo>
                      <a:pt x="40497" y="1684867"/>
                    </a:lnTo>
                    <a:lnTo>
                      <a:pt x="35204" y="1672167"/>
                    </a:lnTo>
                    <a:lnTo>
                      <a:pt x="30439" y="1659202"/>
                    </a:lnTo>
                    <a:lnTo>
                      <a:pt x="26204" y="1645709"/>
                    </a:lnTo>
                    <a:lnTo>
                      <a:pt x="21969" y="1632215"/>
                    </a:lnTo>
                    <a:lnTo>
                      <a:pt x="18264" y="1618721"/>
                    </a:lnTo>
                    <a:lnTo>
                      <a:pt x="14823" y="1605227"/>
                    </a:lnTo>
                    <a:lnTo>
                      <a:pt x="11911" y="1591204"/>
                    </a:lnTo>
                    <a:lnTo>
                      <a:pt x="9264" y="1577181"/>
                    </a:lnTo>
                    <a:lnTo>
                      <a:pt x="6882" y="1563423"/>
                    </a:lnTo>
                    <a:lnTo>
                      <a:pt x="4765" y="1549400"/>
                    </a:lnTo>
                    <a:lnTo>
                      <a:pt x="2912" y="1535113"/>
                    </a:lnTo>
                    <a:lnTo>
                      <a:pt x="1588" y="1520561"/>
                    </a:lnTo>
                    <a:lnTo>
                      <a:pt x="794" y="1506273"/>
                    </a:lnTo>
                    <a:lnTo>
                      <a:pt x="265" y="1491721"/>
                    </a:lnTo>
                    <a:lnTo>
                      <a:pt x="0" y="1476640"/>
                    </a:lnTo>
                    <a:lnTo>
                      <a:pt x="0" y="882650"/>
                    </a:lnTo>
                    <a:close/>
                    <a:moveTo>
                      <a:pt x="581233" y="0"/>
                    </a:moveTo>
                    <a:lnTo>
                      <a:pt x="591292" y="0"/>
                    </a:lnTo>
                    <a:lnTo>
                      <a:pt x="775280" y="0"/>
                    </a:lnTo>
                    <a:lnTo>
                      <a:pt x="785075" y="0"/>
                    </a:lnTo>
                    <a:lnTo>
                      <a:pt x="794870" y="529"/>
                    </a:lnTo>
                    <a:lnTo>
                      <a:pt x="804930" y="1323"/>
                    </a:lnTo>
                    <a:lnTo>
                      <a:pt x="814725" y="2117"/>
                    </a:lnTo>
                    <a:lnTo>
                      <a:pt x="824255" y="2911"/>
                    </a:lnTo>
                    <a:lnTo>
                      <a:pt x="833786" y="4499"/>
                    </a:lnTo>
                    <a:lnTo>
                      <a:pt x="843316" y="6087"/>
                    </a:lnTo>
                    <a:lnTo>
                      <a:pt x="852846" y="7675"/>
                    </a:lnTo>
                    <a:lnTo>
                      <a:pt x="861847" y="9528"/>
                    </a:lnTo>
                    <a:lnTo>
                      <a:pt x="871113" y="11910"/>
                    </a:lnTo>
                    <a:lnTo>
                      <a:pt x="880378" y="14292"/>
                    </a:lnTo>
                    <a:lnTo>
                      <a:pt x="889379" y="16939"/>
                    </a:lnTo>
                    <a:lnTo>
                      <a:pt x="898380" y="19586"/>
                    </a:lnTo>
                    <a:lnTo>
                      <a:pt x="907116" y="22762"/>
                    </a:lnTo>
                    <a:lnTo>
                      <a:pt x="916117" y="25938"/>
                    </a:lnTo>
                    <a:lnTo>
                      <a:pt x="924853" y="29643"/>
                    </a:lnTo>
                    <a:lnTo>
                      <a:pt x="933060" y="33084"/>
                    </a:lnTo>
                    <a:lnTo>
                      <a:pt x="941796" y="37054"/>
                    </a:lnTo>
                    <a:lnTo>
                      <a:pt x="950003" y="41024"/>
                    </a:lnTo>
                    <a:lnTo>
                      <a:pt x="958209" y="45259"/>
                    </a:lnTo>
                    <a:lnTo>
                      <a:pt x="966151" y="49759"/>
                    </a:lnTo>
                    <a:lnTo>
                      <a:pt x="974093" y="54258"/>
                    </a:lnTo>
                    <a:lnTo>
                      <a:pt x="982035" y="59022"/>
                    </a:lnTo>
                    <a:lnTo>
                      <a:pt x="989712" y="64051"/>
                    </a:lnTo>
                    <a:lnTo>
                      <a:pt x="997389" y="69080"/>
                    </a:lnTo>
                    <a:lnTo>
                      <a:pt x="1004802" y="74373"/>
                    </a:lnTo>
                    <a:lnTo>
                      <a:pt x="1011950" y="80196"/>
                    </a:lnTo>
                    <a:lnTo>
                      <a:pt x="1019362" y="85754"/>
                    </a:lnTo>
                    <a:lnTo>
                      <a:pt x="1026245" y="91312"/>
                    </a:lnTo>
                    <a:lnTo>
                      <a:pt x="1033128" y="97400"/>
                    </a:lnTo>
                    <a:lnTo>
                      <a:pt x="1040011" y="103752"/>
                    </a:lnTo>
                    <a:lnTo>
                      <a:pt x="1046629" y="109840"/>
                    </a:lnTo>
                    <a:lnTo>
                      <a:pt x="1052983" y="116192"/>
                    </a:lnTo>
                    <a:lnTo>
                      <a:pt x="1059336" y="122809"/>
                    </a:lnTo>
                    <a:lnTo>
                      <a:pt x="1065425" y="129426"/>
                    </a:lnTo>
                    <a:lnTo>
                      <a:pt x="1071249" y="136307"/>
                    </a:lnTo>
                    <a:lnTo>
                      <a:pt x="1077338" y="143453"/>
                    </a:lnTo>
                    <a:lnTo>
                      <a:pt x="1082633" y="150600"/>
                    </a:lnTo>
                    <a:lnTo>
                      <a:pt x="1088192" y="157746"/>
                    </a:lnTo>
                    <a:lnTo>
                      <a:pt x="1093222" y="165157"/>
                    </a:lnTo>
                    <a:lnTo>
                      <a:pt x="1098252" y="172568"/>
                    </a:lnTo>
                    <a:lnTo>
                      <a:pt x="1103546" y="180508"/>
                    </a:lnTo>
                    <a:lnTo>
                      <a:pt x="1108312" y="188183"/>
                    </a:lnTo>
                    <a:lnTo>
                      <a:pt x="1112547" y="196124"/>
                    </a:lnTo>
                    <a:lnTo>
                      <a:pt x="1116783" y="204328"/>
                    </a:lnTo>
                    <a:lnTo>
                      <a:pt x="1121019" y="212269"/>
                    </a:lnTo>
                    <a:lnTo>
                      <a:pt x="1125254" y="220474"/>
                    </a:lnTo>
                    <a:lnTo>
                      <a:pt x="1128696" y="228943"/>
                    </a:lnTo>
                    <a:lnTo>
                      <a:pt x="1132402" y="237148"/>
                    </a:lnTo>
                    <a:lnTo>
                      <a:pt x="1135579" y="245882"/>
                    </a:lnTo>
                    <a:lnTo>
                      <a:pt x="1138756" y="254617"/>
                    </a:lnTo>
                    <a:lnTo>
                      <a:pt x="1141403" y="263086"/>
                    </a:lnTo>
                    <a:lnTo>
                      <a:pt x="1144315" y="272085"/>
                    </a:lnTo>
                    <a:lnTo>
                      <a:pt x="1146962" y="281084"/>
                    </a:lnTo>
                    <a:lnTo>
                      <a:pt x="1149080" y="289818"/>
                    </a:lnTo>
                    <a:lnTo>
                      <a:pt x="1150933" y="299082"/>
                    </a:lnTo>
                    <a:lnTo>
                      <a:pt x="1152786" y="308346"/>
                    </a:lnTo>
                    <a:lnTo>
                      <a:pt x="1154375" y="317609"/>
                    </a:lnTo>
                    <a:lnTo>
                      <a:pt x="1155698" y="326873"/>
                    </a:lnTo>
                    <a:lnTo>
                      <a:pt x="1157022" y="336401"/>
                    </a:lnTo>
                    <a:lnTo>
                      <a:pt x="1157816" y="345929"/>
                    </a:lnTo>
                    <a:lnTo>
                      <a:pt x="1158610" y="355458"/>
                    </a:lnTo>
                    <a:lnTo>
                      <a:pt x="1158875" y="364986"/>
                    </a:lnTo>
                    <a:lnTo>
                      <a:pt x="1158875" y="374779"/>
                    </a:lnTo>
                    <a:lnTo>
                      <a:pt x="1158875" y="768350"/>
                    </a:lnTo>
                    <a:lnTo>
                      <a:pt x="941267" y="768350"/>
                    </a:lnTo>
                    <a:lnTo>
                      <a:pt x="941267" y="374779"/>
                    </a:lnTo>
                    <a:lnTo>
                      <a:pt x="941267" y="366309"/>
                    </a:lnTo>
                    <a:lnTo>
                      <a:pt x="940472" y="358104"/>
                    </a:lnTo>
                    <a:lnTo>
                      <a:pt x="939413" y="350164"/>
                    </a:lnTo>
                    <a:lnTo>
                      <a:pt x="937825" y="341959"/>
                    </a:lnTo>
                    <a:lnTo>
                      <a:pt x="935972" y="334284"/>
                    </a:lnTo>
                    <a:lnTo>
                      <a:pt x="933589" y="326608"/>
                    </a:lnTo>
                    <a:lnTo>
                      <a:pt x="931207" y="319197"/>
                    </a:lnTo>
                    <a:lnTo>
                      <a:pt x="928295" y="311786"/>
                    </a:lnTo>
                    <a:lnTo>
                      <a:pt x="924853" y="304640"/>
                    </a:lnTo>
                    <a:lnTo>
                      <a:pt x="921147" y="297494"/>
                    </a:lnTo>
                    <a:lnTo>
                      <a:pt x="917441" y="290612"/>
                    </a:lnTo>
                    <a:lnTo>
                      <a:pt x="912940" y="283995"/>
                    </a:lnTo>
                    <a:lnTo>
                      <a:pt x="908440" y="277643"/>
                    </a:lnTo>
                    <a:lnTo>
                      <a:pt x="903410" y="271556"/>
                    </a:lnTo>
                    <a:lnTo>
                      <a:pt x="898380" y="265733"/>
                    </a:lnTo>
                    <a:lnTo>
                      <a:pt x="892556" y="260175"/>
                    </a:lnTo>
                    <a:lnTo>
                      <a:pt x="886997" y="254881"/>
                    </a:lnTo>
                    <a:lnTo>
                      <a:pt x="880908" y="249852"/>
                    </a:lnTo>
                    <a:lnTo>
                      <a:pt x="874819" y="244824"/>
                    </a:lnTo>
                    <a:lnTo>
                      <a:pt x="868201" y="240324"/>
                    </a:lnTo>
                    <a:lnTo>
                      <a:pt x="861318" y="236089"/>
                    </a:lnTo>
                    <a:lnTo>
                      <a:pt x="854435" y="232119"/>
                    </a:lnTo>
                    <a:lnTo>
                      <a:pt x="847287" y="228679"/>
                    </a:lnTo>
                    <a:lnTo>
                      <a:pt x="839875" y="225238"/>
                    </a:lnTo>
                    <a:lnTo>
                      <a:pt x="832462" y="222326"/>
                    </a:lnTo>
                    <a:lnTo>
                      <a:pt x="824785" y="219680"/>
                    </a:lnTo>
                    <a:lnTo>
                      <a:pt x="816843" y="217562"/>
                    </a:lnTo>
                    <a:lnTo>
                      <a:pt x="808636" y="215709"/>
                    </a:lnTo>
                    <a:lnTo>
                      <a:pt x="800694" y="214386"/>
                    </a:lnTo>
                    <a:lnTo>
                      <a:pt x="792223" y="213327"/>
                    </a:lnTo>
                    <a:lnTo>
                      <a:pt x="784016" y="212533"/>
                    </a:lnTo>
                    <a:lnTo>
                      <a:pt x="775280" y="212533"/>
                    </a:lnTo>
                    <a:lnTo>
                      <a:pt x="591292" y="212533"/>
                    </a:lnTo>
                    <a:lnTo>
                      <a:pt x="582821" y="212533"/>
                    </a:lnTo>
                    <a:lnTo>
                      <a:pt x="574350" y="213327"/>
                    </a:lnTo>
                    <a:lnTo>
                      <a:pt x="566143" y="214386"/>
                    </a:lnTo>
                    <a:lnTo>
                      <a:pt x="557672" y="215709"/>
                    </a:lnTo>
                    <a:lnTo>
                      <a:pt x="549994" y="217562"/>
                    </a:lnTo>
                    <a:lnTo>
                      <a:pt x="542052" y="219680"/>
                    </a:lnTo>
                    <a:lnTo>
                      <a:pt x="534111" y="222326"/>
                    </a:lnTo>
                    <a:lnTo>
                      <a:pt x="526698" y="225238"/>
                    </a:lnTo>
                    <a:lnTo>
                      <a:pt x="519286" y="228679"/>
                    </a:lnTo>
                    <a:lnTo>
                      <a:pt x="512138" y="232119"/>
                    </a:lnTo>
                    <a:lnTo>
                      <a:pt x="505255" y="236089"/>
                    </a:lnTo>
                    <a:lnTo>
                      <a:pt x="498372" y="240324"/>
                    </a:lnTo>
                    <a:lnTo>
                      <a:pt x="492283" y="244824"/>
                    </a:lnTo>
                    <a:lnTo>
                      <a:pt x="485930" y="249852"/>
                    </a:lnTo>
                    <a:lnTo>
                      <a:pt x="479841" y="254881"/>
                    </a:lnTo>
                    <a:lnTo>
                      <a:pt x="474017" y="260175"/>
                    </a:lnTo>
                    <a:lnTo>
                      <a:pt x="468722" y="265733"/>
                    </a:lnTo>
                    <a:lnTo>
                      <a:pt x="463427" y="271556"/>
                    </a:lnTo>
                    <a:lnTo>
                      <a:pt x="458662" y="277643"/>
                    </a:lnTo>
                    <a:lnTo>
                      <a:pt x="453897" y="283995"/>
                    </a:lnTo>
                    <a:lnTo>
                      <a:pt x="449397" y="290612"/>
                    </a:lnTo>
                    <a:lnTo>
                      <a:pt x="445426" y="297494"/>
                    </a:lnTo>
                    <a:lnTo>
                      <a:pt x="441984" y="304640"/>
                    </a:lnTo>
                    <a:lnTo>
                      <a:pt x="438543" y="311786"/>
                    </a:lnTo>
                    <a:lnTo>
                      <a:pt x="435631" y="319197"/>
                    </a:lnTo>
                    <a:lnTo>
                      <a:pt x="432983" y="326608"/>
                    </a:lnTo>
                    <a:lnTo>
                      <a:pt x="430601" y="334284"/>
                    </a:lnTo>
                    <a:lnTo>
                      <a:pt x="428748" y="341959"/>
                    </a:lnTo>
                    <a:lnTo>
                      <a:pt x="427424" y="350164"/>
                    </a:lnTo>
                    <a:lnTo>
                      <a:pt x="426365" y="358104"/>
                    </a:lnTo>
                    <a:lnTo>
                      <a:pt x="425571" y="366309"/>
                    </a:lnTo>
                    <a:lnTo>
                      <a:pt x="425571" y="374779"/>
                    </a:lnTo>
                    <a:lnTo>
                      <a:pt x="425571" y="556081"/>
                    </a:lnTo>
                    <a:lnTo>
                      <a:pt x="207962" y="556081"/>
                    </a:lnTo>
                    <a:lnTo>
                      <a:pt x="207962" y="374779"/>
                    </a:lnTo>
                    <a:lnTo>
                      <a:pt x="207962" y="364986"/>
                    </a:lnTo>
                    <a:lnTo>
                      <a:pt x="208492" y="355458"/>
                    </a:lnTo>
                    <a:lnTo>
                      <a:pt x="209021" y="345929"/>
                    </a:lnTo>
                    <a:lnTo>
                      <a:pt x="210080" y="336401"/>
                    </a:lnTo>
                    <a:lnTo>
                      <a:pt x="210874" y="326873"/>
                    </a:lnTo>
                    <a:lnTo>
                      <a:pt x="212463" y="317609"/>
                    </a:lnTo>
                    <a:lnTo>
                      <a:pt x="213786" y="308346"/>
                    </a:lnTo>
                    <a:lnTo>
                      <a:pt x="215639" y="299082"/>
                    </a:lnTo>
                    <a:lnTo>
                      <a:pt x="217757" y="289818"/>
                    </a:lnTo>
                    <a:lnTo>
                      <a:pt x="220140" y="281084"/>
                    </a:lnTo>
                    <a:lnTo>
                      <a:pt x="222522" y="272085"/>
                    </a:lnTo>
                    <a:lnTo>
                      <a:pt x="225170" y="263086"/>
                    </a:lnTo>
                    <a:lnTo>
                      <a:pt x="228082" y="254617"/>
                    </a:lnTo>
                    <a:lnTo>
                      <a:pt x="230994" y="245882"/>
                    </a:lnTo>
                    <a:lnTo>
                      <a:pt x="234435" y="237148"/>
                    </a:lnTo>
                    <a:lnTo>
                      <a:pt x="237877" y="228943"/>
                    </a:lnTo>
                    <a:lnTo>
                      <a:pt x="241848" y="220474"/>
                    </a:lnTo>
                    <a:lnTo>
                      <a:pt x="245819" y="212269"/>
                    </a:lnTo>
                    <a:lnTo>
                      <a:pt x="249790" y="204328"/>
                    </a:lnTo>
                    <a:lnTo>
                      <a:pt x="254025" y="196124"/>
                    </a:lnTo>
                    <a:lnTo>
                      <a:pt x="258791" y="188183"/>
                    </a:lnTo>
                    <a:lnTo>
                      <a:pt x="263291" y="180508"/>
                    </a:lnTo>
                    <a:lnTo>
                      <a:pt x="268321" y="172568"/>
                    </a:lnTo>
                    <a:lnTo>
                      <a:pt x="273351" y="165157"/>
                    </a:lnTo>
                    <a:lnTo>
                      <a:pt x="278645" y="157746"/>
                    </a:lnTo>
                    <a:lnTo>
                      <a:pt x="284205" y="150600"/>
                    </a:lnTo>
                    <a:lnTo>
                      <a:pt x="289764" y="143453"/>
                    </a:lnTo>
                    <a:lnTo>
                      <a:pt x="295323" y="136307"/>
                    </a:lnTo>
                    <a:lnTo>
                      <a:pt x="301412" y="129426"/>
                    </a:lnTo>
                    <a:lnTo>
                      <a:pt x="307501" y="122809"/>
                    </a:lnTo>
                    <a:lnTo>
                      <a:pt x="313855" y="116192"/>
                    </a:lnTo>
                    <a:lnTo>
                      <a:pt x="320208" y="109840"/>
                    </a:lnTo>
                    <a:lnTo>
                      <a:pt x="326562" y="103752"/>
                    </a:lnTo>
                    <a:lnTo>
                      <a:pt x="333445" y="97400"/>
                    </a:lnTo>
                    <a:lnTo>
                      <a:pt x="340328" y="91312"/>
                    </a:lnTo>
                    <a:lnTo>
                      <a:pt x="347475" y="85754"/>
                    </a:lnTo>
                    <a:lnTo>
                      <a:pt x="354623" y="80196"/>
                    </a:lnTo>
                    <a:lnTo>
                      <a:pt x="361771" y="74373"/>
                    </a:lnTo>
                    <a:lnTo>
                      <a:pt x="369183" y="69080"/>
                    </a:lnTo>
                    <a:lnTo>
                      <a:pt x="377125" y="64051"/>
                    </a:lnTo>
                    <a:lnTo>
                      <a:pt x="384802" y="59022"/>
                    </a:lnTo>
                    <a:lnTo>
                      <a:pt x="392480" y="54258"/>
                    </a:lnTo>
                    <a:lnTo>
                      <a:pt x="400422" y="49759"/>
                    </a:lnTo>
                    <a:lnTo>
                      <a:pt x="408628" y="45259"/>
                    </a:lnTo>
                    <a:lnTo>
                      <a:pt x="416570" y="41024"/>
                    </a:lnTo>
                    <a:lnTo>
                      <a:pt x="425041" y="37054"/>
                    </a:lnTo>
                    <a:lnTo>
                      <a:pt x="433513" y="33084"/>
                    </a:lnTo>
                    <a:lnTo>
                      <a:pt x="441984" y="29643"/>
                    </a:lnTo>
                    <a:lnTo>
                      <a:pt x="450456" y="25938"/>
                    </a:lnTo>
                    <a:lnTo>
                      <a:pt x="459456" y="22762"/>
                    </a:lnTo>
                    <a:lnTo>
                      <a:pt x="468457" y="19586"/>
                    </a:lnTo>
                    <a:lnTo>
                      <a:pt x="477458" y="16939"/>
                    </a:lnTo>
                    <a:lnTo>
                      <a:pt x="486194" y="14292"/>
                    </a:lnTo>
                    <a:lnTo>
                      <a:pt x="495460" y="11910"/>
                    </a:lnTo>
                    <a:lnTo>
                      <a:pt x="504725" y="9528"/>
                    </a:lnTo>
                    <a:lnTo>
                      <a:pt x="513991" y="7675"/>
                    </a:lnTo>
                    <a:lnTo>
                      <a:pt x="523521" y="6087"/>
                    </a:lnTo>
                    <a:lnTo>
                      <a:pt x="533052" y="4499"/>
                    </a:lnTo>
                    <a:lnTo>
                      <a:pt x="542582" y="2911"/>
                    </a:lnTo>
                    <a:lnTo>
                      <a:pt x="552112" y="2117"/>
                    </a:lnTo>
                    <a:lnTo>
                      <a:pt x="561907" y="1323"/>
                    </a:lnTo>
                    <a:lnTo>
                      <a:pt x="571438" y="529"/>
                    </a:lnTo>
                    <a:lnTo>
                      <a:pt x="581233"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3200">
                  <a:solidFill>
                    <a:schemeClr val="bg1"/>
                  </a:solidFill>
                  <a:ea typeface="宋体" panose="02010600030101010101" pitchFamily="2" charset="-122"/>
                </a:endParaRPr>
              </a:p>
            </p:txBody>
          </p:sp>
        </p:grpSp>
      </p:grpSp>
      <p:grpSp>
        <p:nvGrpSpPr>
          <p:cNvPr id="113" name="组合 112"/>
          <p:cNvGrpSpPr/>
          <p:nvPr/>
        </p:nvGrpSpPr>
        <p:grpSpPr>
          <a:xfrm>
            <a:off x="6973188" y="2236259"/>
            <a:ext cx="1328713" cy="656432"/>
            <a:chOff x="5229890" y="1677194"/>
            <a:chExt cx="996535" cy="492324"/>
          </a:xfrm>
        </p:grpSpPr>
        <p:cxnSp>
          <p:nvCxnSpPr>
            <p:cNvPr id="114" name="Straight Connector 54"/>
            <p:cNvCxnSpPr/>
            <p:nvPr/>
          </p:nvCxnSpPr>
          <p:spPr>
            <a:xfrm>
              <a:off x="5229890" y="1929456"/>
              <a:ext cx="494238" cy="2381"/>
            </a:xfrm>
            <a:prstGeom prst="line">
              <a:avLst/>
            </a:prstGeom>
            <a:noFill/>
            <a:ln w="6350" cap="flat" cmpd="sng" algn="ctr">
              <a:solidFill>
                <a:srgbClr val="2378C2"/>
              </a:solidFill>
              <a:prstDash val="sysDash"/>
              <a:miter lim="800000"/>
              <a:headEnd type="oval" w="sm" len="sm"/>
              <a:tailEnd type="triangle" w="sm" len="sm"/>
            </a:ln>
            <a:effectLst/>
          </p:spPr>
        </p:cxnSp>
        <p:grpSp>
          <p:nvGrpSpPr>
            <p:cNvPr id="115" name="组合 114"/>
            <p:cNvGrpSpPr/>
            <p:nvPr/>
          </p:nvGrpSpPr>
          <p:grpSpPr>
            <a:xfrm>
              <a:off x="5733974" y="1677194"/>
              <a:ext cx="492451" cy="492324"/>
              <a:chOff x="5733974" y="1677194"/>
              <a:chExt cx="492451" cy="492324"/>
            </a:xfrm>
          </p:grpSpPr>
          <p:sp>
            <p:nvSpPr>
              <p:cNvPr id="116" name="Oval 62"/>
              <p:cNvSpPr/>
              <p:nvPr/>
            </p:nvSpPr>
            <p:spPr>
              <a:xfrm>
                <a:off x="5733974" y="1677194"/>
                <a:ext cx="492451" cy="492324"/>
              </a:xfrm>
              <a:prstGeom prst="ellipse">
                <a:avLst/>
              </a:prstGeom>
              <a:solidFill>
                <a:srgbClr val="2378C2"/>
              </a:solidFill>
              <a:ln w="6350" cap="flat" cmpd="sng" algn="ctr">
                <a:noFill/>
                <a:prstDash val="solid"/>
                <a:miter lim="800000"/>
              </a:ln>
              <a:effectLst/>
            </p:spPr>
            <p:txBody>
              <a:bodyPr lIns="121892" tIns="60947" rIns="121892" bIns="60947" anchor="ctr"/>
              <a:lstStyle/>
              <a:p>
                <a:pPr algn="ctr">
                  <a:defRPr/>
                </a:pPr>
                <a:endParaRPr lang="zh-CN" altLang="zh-CN" kern="0">
                  <a:solidFill>
                    <a:schemeClr val="bg1"/>
                  </a:solidFill>
                  <a:latin typeface="Raleway Light" charset="0"/>
                  <a:ea typeface="MS PGothic" panose="020b0600070205080204" pitchFamily="34" charset="-128"/>
                </a:endParaRPr>
              </a:p>
            </p:txBody>
          </p:sp>
          <p:sp>
            <p:nvSpPr>
              <p:cNvPr id="117" name="KSO_Shape"/>
              <p:cNvSpPr/>
              <p:nvPr/>
            </p:nvSpPr>
            <p:spPr bwMode="auto">
              <a:xfrm>
                <a:off x="5823727" y="1727708"/>
                <a:ext cx="312943" cy="369618"/>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3200">
                  <a:solidFill>
                    <a:schemeClr val="bg1"/>
                  </a:solidFill>
                  <a:ea typeface="宋体" panose="02010600030101010101" pitchFamily="2" charset="-122"/>
                </a:endParaRPr>
              </a:p>
            </p:txBody>
          </p:sp>
        </p:grpSp>
      </p:grpSp>
      <p:grpSp>
        <p:nvGrpSpPr>
          <p:cNvPr id="118" name="组合 117"/>
          <p:cNvGrpSpPr/>
          <p:nvPr/>
        </p:nvGrpSpPr>
        <p:grpSpPr>
          <a:xfrm>
            <a:off x="3907370" y="4788794"/>
            <a:ext cx="1407455" cy="656431"/>
            <a:chOff x="2930527" y="3591595"/>
            <a:chExt cx="1055591" cy="492323"/>
          </a:xfrm>
        </p:grpSpPr>
        <p:cxnSp>
          <p:nvCxnSpPr>
            <p:cNvPr id="119" name="Straight Connector 55"/>
            <p:cNvCxnSpPr/>
            <p:nvPr/>
          </p:nvCxnSpPr>
          <p:spPr>
            <a:xfrm flipH="1">
              <a:off x="3491880" y="3794100"/>
              <a:ext cx="494238" cy="1786"/>
            </a:xfrm>
            <a:prstGeom prst="line">
              <a:avLst/>
            </a:prstGeom>
            <a:noFill/>
            <a:ln w="6350" cap="flat" cmpd="sng" algn="ctr">
              <a:solidFill>
                <a:srgbClr val="2378C2"/>
              </a:solidFill>
              <a:prstDash val="sysDash"/>
              <a:miter lim="800000"/>
              <a:headEnd type="oval" w="sm" len="sm"/>
              <a:tailEnd type="triangle" w="sm" len="sm"/>
            </a:ln>
            <a:effectLst/>
          </p:spPr>
        </p:cxnSp>
        <p:grpSp>
          <p:nvGrpSpPr>
            <p:cNvPr id="120" name="组合 119"/>
            <p:cNvGrpSpPr/>
            <p:nvPr/>
          </p:nvGrpSpPr>
          <p:grpSpPr>
            <a:xfrm>
              <a:off x="2930527" y="3591595"/>
              <a:ext cx="492452" cy="492323"/>
              <a:chOff x="2930527" y="3591595"/>
              <a:chExt cx="492452" cy="492323"/>
            </a:xfrm>
          </p:grpSpPr>
          <p:sp>
            <p:nvSpPr>
              <p:cNvPr id="121" name="Oval 59"/>
              <p:cNvSpPr/>
              <p:nvPr/>
            </p:nvSpPr>
            <p:spPr>
              <a:xfrm>
                <a:off x="2930527" y="3591595"/>
                <a:ext cx="492452" cy="492323"/>
              </a:xfrm>
              <a:prstGeom prst="ellipse">
                <a:avLst/>
              </a:prstGeom>
              <a:solidFill>
                <a:srgbClr val="2378C2"/>
              </a:solidFill>
              <a:ln w="6350" cap="flat" cmpd="sng" algn="ctr">
                <a:noFill/>
                <a:prstDash val="solid"/>
                <a:miter lim="800000"/>
              </a:ln>
              <a:effectLst/>
            </p:spPr>
            <p:txBody>
              <a:bodyPr lIns="121892" tIns="60947" rIns="121892" bIns="60947" anchor="ctr"/>
              <a:lstStyle/>
              <a:p>
                <a:pPr algn="ctr">
                  <a:defRPr/>
                </a:pPr>
                <a:endParaRPr lang="zh-CN" altLang="zh-CN" kern="0">
                  <a:solidFill>
                    <a:schemeClr val="bg1"/>
                  </a:solidFill>
                  <a:latin typeface="Raleway Light" charset="0"/>
                  <a:ea typeface="MS PGothic" panose="020b0600070205080204" pitchFamily="34" charset="-128"/>
                </a:endParaRPr>
              </a:p>
            </p:txBody>
          </p:sp>
          <p:sp>
            <p:nvSpPr>
              <p:cNvPr id="122" name="Freeform 102"/>
              <p:cNvSpPr>
                <a:spLocks noChangeArrowheads="1"/>
              </p:cNvSpPr>
              <p:nvPr/>
            </p:nvSpPr>
            <p:spPr bwMode="auto">
              <a:xfrm>
                <a:off x="3003764" y="3686324"/>
                <a:ext cx="345977" cy="308992"/>
              </a:xfrm>
              <a:custGeom>
                <a:gdLst>
                  <a:gd name="T0" fmla="*/ 95748 w 498"/>
                  <a:gd name="T1" fmla="*/ 180770 h 445"/>
                  <a:gd name="T2" fmla="*/ 95748 w 498"/>
                  <a:gd name="T3" fmla="*/ 180770 h 445"/>
                  <a:gd name="T4" fmla="*/ 169953 w 498"/>
                  <a:gd name="T5" fmla="*/ 202318 h 445"/>
                  <a:gd name="T6" fmla="*/ 180724 w 498"/>
                  <a:gd name="T7" fmla="*/ 202318 h 445"/>
                  <a:gd name="T8" fmla="*/ 233386 w 498"/>
                  <a:gd name="T9" fmla="*/ 160418 h 445"/>
                  <a:gd name="T10" fmla="*/ 233386 w 498"/>
                  <a:gd name="T11" fmla="*/ 149644 h 445"/>
                  <a:gd name="T12" fmla="*/ 213039 w 498"/>
                  <a:gd name="T13" fmla="*/ 128095 h 445"/>
                  <a:gd name="T14" fmla="*/ 329134 w 498"/>
                  <a:gd name="T15" fmla="*/ 11972 h 445"/>
                  <a:gd name="T16" fmla="*/ 233386 w 498"/>
                  <a:gd name="T17" fmla="*/ 0 h 445"/>
                  <a:gd name="T18" fmla="*/ 128063 w 498"/>
                  <a:gd name="T19" fmla="*/ 64646 h 445"/>
                  <a:gd name="T20" fmla="*/ 86173 w 498"/>
                  <a:gd name="T21" fmla="*/ 96969 h 445"/>
                  <a:gd name="T22" fmla="*/ 63433 w 498"/>
                  <a:gd name="T23" fmla="*/ 138869 h 445"/>
                  <a:gd name="T24" fmla="*/ 21543 w 498"/>
                  <a:gd name="T25" fmla="*/ 149644 h 445"/>
                  <a:gd name="T26" fmla="*/ 0 w 498"/>
                  <a:gd name="T27" fmla="*/ 171193 h 445"/>
                  <a:gd name="T28" fmla="*/ 0 w 498"/>
                  <a:gd name="T29" fmla="*/ 180770 h 445"/>
                  <a:gd name="T30" fmla="*/ 43087 w 498"/>
                  <a:gd name="T31" fmla="*/ 223867 h 445"/>
                  <a:gd name="T32" fmla="*/ 63433 w 498"/>
                  <a:gd name="T33" fmla="*/ 234642 h 445"/>
                  <a:gd name="T34" fmla="*/ 86173 w 498"/>
                  <a:gd name="T35" fmla="*/ 213093 h 445"/>
                  <a:gd name="T36" fmla="*/ 95748 w 498"/>
                  <a:gd name="T37" fmla="*/ 180770 h 445"/>
                  <a:gd name="T38" fmla="*/ 265701 w 498"/>
                  <a:gd name="T39" fmla="*/ 191544 h 445"/>
                  <a:gd name="T40" fmla="*/ 265701 w 498"/>
                  <a:gd name="T41" fmla="*/ 191544 h 445"/>
                  <a:gd name="T42" fmla="*/ 254929 w 498"/>
                  <a:gd name="T43" fmla="*/ 191544 h 445"/>
                  <a:gd name="T44" fmla="*/ 213039 w 498"/>
                  <a:gd name="T45" fmla="*/ 223867 h 445"/>
                  <a:gd name="T46" fmla="*/ 202268 w 498"/>
                  <a:gd name="T47" fmla="*/ 244219 h 445"/>
                  <a:gd name="T48" fmla="*/ 456000 w 498"/>
                  <a:gd name="T49" fmla="*/ 520760 h 445"/>
                  <a:gd name="T50" fmla="*/ 477543 w 498"/>
                  <a:gd name="T51" fmla="*/ 520760 h 445"/>
                  <a:gd name="T52" fmla="*/ 509858 w 498"/>
                  <a:gd name="T53" fmla="*/ 499212 h 445"/>
                  <a:gd name="T54" fmla="*/ 509858 w 498"/>
                  <a:gd name="T55" fmla="*/ 478860 h 445"/>
                  <a:gd name="T56" fmla="*/ 265701 w 498"/>
                  <a:gd name="T57" fmla="*/ 191544 h 445"/>
                  <a:gd name="T58" fmla="*/ 594834 w 498"/>
                  <a:gd name="T59" fmla="*/ 75420 h 445"/>
                  <a:gd name="T60" fmla="*/ 594834 w 498"/>
                  <a:gd name="T61" fmla="*/ 75420 h 445"/>
                  <a:gd name="T62" fmla="*/ 573291 w 498"/>
                  <a:gd name="T63" fmla="*/ 64646 h 445"/>
                  <a:gd name="T64" fmla="*/ 551748 w 498"/>
                  <a:gd name="T65" fmla="*/ 106546 h 445"/>
                  <a:gd name="T66" fmla="*/ 488315 w 498"/>
                  <a:gd name="T67" fmla="*/ 128095 h 445"/>
                  <a:gd name="T68" fmla="*/ 477543 w 498"/>
                  <a:gd name="T69" fmla="*/ 75420 h 445"/>
                  <a:gd name="T70" fmla="*/ 499086 w 498"/>
                  <a:gd name="T71" fmla="*/ 22746 h 445"/>
                  <a:gd name="T72" fmla="*/ 488315 w 498"/>
                  <a:gd name="T73" fmla="*/ 11972 h 445"/>
                  <a:gd name="T74" fmla="*/ 403338 w 498"/>
                  <a:gd name="T75" fmla="*/ 86195 h 445"/>
                  <a:gd name="T76" fmla="*/ 381795 w 498"/>
                  <a:gd name="T77" fmla="*/ 180770 h 445"/>
                  <a:gd name="T78" fmla="*/ 339905 w 498"/>
                  <a:gd name="T79" fmla="*/ 223867 h 445"/>
                  <a:gd name="T80" fmla="*/ 381795 w 498"/>
                  <a:gd name="T81" fmla="*/ 276542 h 445"/>
                  <a:gd name="T82" fmla="*/ 435653 w 498"/>
                  <a:gd name="T83" fmla="*/ 223867 h 445"/>
                  <a:gd name="T84" fmla="*/ 488315 w 498"/>
                  <a:gd name="T85" fmla="*/ 213093 h 445"/>
                  <a:gd name="T86" fmla="*/ 584063 w 498"/>
                  <a:gd name="T87" fmla="*/ 171193 h 445"/>
                  <a:gd name="T88" fmla="*/ 594834 w 498"/>
                  <a:gd name="T89" fmla="*/ 75420 h 445"/>
                  <a:gd name="T90" fmla="*/ 86173 w 498"/>
                  <a:gd name="T91" fmla="*/ 478860 h 445"/>
                  <a:gd name="T92" fmla="*/ 86173 w 498"/>
                  <a:gd name="T93" fmla="*/ 478860 h 445"/>
                  <a:gd name="T94" fmla="*/ 86173 w 498"/>
                  <a:gd name="T95" fmla="*/ 499212 h 445"/>
                  <a:gd name="T96" fmla="*/ 106520 w 498"/>
                  <a:gd name="T97" fmla="*/ 531535 h 445"/>
                  <a:gd name="T98" fmla="*/ 128063 w 498"/>
                  <a:gd name="T99" fmla="*/ 520760 h 445"/>
                  <a:gd name="T100" fmla="*/ 276472 w 498"/>
                  <a:gd name="T101" fmla="*/ 383088 h 445"/>
                  <a:gd name="T102" fmla="*/ 233386 w 498"/>
                  <a:gd name="T103" fmla="*/ 329216 h 445"/>
                  <a:gd name="T104" fmla="*/ 86173 w 498"/>
                  <a:gd name="T105" fmla="*/ 47886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pPr>
                  <a:defRPr/>
                </a:pPr>
                <a:endParaRPr lang="zh-CN" altLang="en-US" sz="3200">
                  <a:solidFill>
                    <a:schemeClr val="bg1"/>
                  </a:solidFill>
                </a:endParaRPr>
              </a:p>
            </p:txBody>
          </p:sp>
        </p:grpSp>
      </p:grpSp>
      <p:grpSp>
        <p:nvGrpSpPr>
          <p:cNvPr id="123" name="组合 122"/>
          <p:cNvGrpSpPr/>
          <p:nvPr/>
        </p:nvGrpSpPr>
        <p:grpSpPr>
          <a:xfrm>
            <a:off x="6973188" y="4788792"/>
            <a:ext cx="1328713" cy="656432"/>
            <a:chOff x="5229890" y="3591594"/>
            <a:chExt cx="996535" cy="492324"/>
          </a:xfrm>
        </p:grpSpPr>
        <p:cxnSp>
          <p:nvCxnSpPr>
            <p:cNvPr id="124" name="Straight Connector 54"/>
            <p:cNvCxnSpPr/>
            <p:nvPr/>
          </p:nvCxnSpPr>
          <p:spPr>
            <a:xfrm>
              <a:off x="5229890" y="3793505"/>
              <a:ext cx="494238" cy="2381"/>
            </a:xfrm>
            <a:prstGeom prst="line">
              <a:avLst/>
            </a:prstGeom>
            <a:noFill/>
            <a:ln w="6350" cap="flat" cmpd="sng" algn="ctr">
              <a:solidFill>
                <a:srgbClr val="00AEEF"/>
              </a:solidFill>
              <a:prstDash val="sysDash"/>
              <a:miter lim="800000"/>
              <a:headEnd type="oval" w="sm" len="sm"/>
              <a:tailEnd type="triangle" w="sm" len="sm"/>
            </a:ln>
            <a:effectLst/>
          </p:spPr>
        </p:cxnSp>
        <p:grpSp>
          <p:nvGrpSpPr>
            <p:cNvPr id="125" name="组合 124"/>
            <p:cNvGrpSpPr/>
            <p:nvPr/>
          </p:nvGrpSpPr>
          <p:grpSpPr>
            <a:xfrm>
              <a:off x="5733974" y="3591594"/>
              <a:ext cx="492451" cy="492324"/>
              <a:chOff x="5772040" y="3591594"/>
              <a:chExt cx="492451" cy="492324"/>
            </a:xfrm>
          </p:grpSpPr>
          <p:sp>
            <p:nvSpPr>
              <p:cNvPr id="126" name="Oval 64"/>
              <p:cNvSpPr/>
              <p:nvPr/>
            </p:nvSpPr>
            <p:spPr>
              <a:xfrm>
                <a:off x="5772040" y="3591594"/>
                <a:ext cx="492451" cy="492324"/>
              </a:xfrm>
              <a:prstGeom prst="ellipse">
                <a:avLst/>
              </a:prstGeom>
              <a:solidFill>
                <a:srgbClr val="00AEEF"/>
              </a:solidFill>
              <a:ln w="6350" cap="flat" cmpd="sng" algn="ctr">
                <a:noFill/>
                <a:prstDash val="solid"/>
                <a:miter lim="800000"/>
              </a:ln>
              <a:effectLst/>
            </p:spPr>
            <p:txBody>
              <a:bodyPr lIns="91421" tIns="45711" rIns="91421" bIns="45711" anchor="ctr"/>
              <a:lstStyle/>
              <a:p>
                <a:pPr algn="ctr" defTabSz="914400">
                  <a:defRPr/>
                </a:pPr>
                <a:r>
                  <a:rPr lang="en-US" kern="0">
                    <a:solidFill>
                      <a:schemeClr val="bg1"/>
                    </a:solidFill>
                    <a:latin typeface="Raleway Light" charset="0"/>
                  </a:rPr>
                  <a:t> </a:t>
                </a:r>
                <a:endParaRPr lang="en-US" kern="0">
                  <a:solidFill>
                    <a:schemeClr val="bg1"/>
                  </a:solidFill>
                  <a:latin typeface="Raleway Light" charset="0"/>
                </a:endParaRPr>
              </a:p>
            </p:txBody>
          </p:sp>
          <p:sp>
            <p:nvSpPr>
              <p:cNvPr id="127" name="Freeform 32"/>
              <p:cNvSpPr>
                <a:spLocks noChangeArrowheads="1"/>
              </p:cNvSpPr>
              <p:nvPr/>
            </p:nvSpPr>
            <p:spPr bwMode="auto">
              <a:xfrm>
                <a:off x="5860927" y="3658168"/>
                <a:ext cx="314676" cy="320096"/>
              </a:xfrm>
              <a:custGeom>
                <a:gdLst>
                  <a:gd name="T0" fmla="*/ 500616 w 462"/>
                  <a:gd name="T1" fmla="*/ 417693 h 470"/>
                  <a:gd name="T2" fmla="*/ 500616 w 462"/>
                  <a:gd name="T3" fmla="*/ 417693 h 470"/>
                  <a:gd name="T4" fmla="*/ 500616 w 462"/>
                  <a:gd name="T5" fmla="*/ 344538 h 470"/>
                  <a:gd name="T6" fmla="*/ 407560 w 462"/>
                  <a:gd name="T7" fmla="*/ 250144 h 470"/>
                  <a:gd name="T8" fmla="*/ 345131 w 462"/>
                  <a:gd name="T9" fmla="*/ 250144 h 470"/>
                  <a:gd name="T10" fmla="*/ 302725 w 462"/>
                  <a:gd name="T11" fmla="*/ 218286 h 470"/>
                  <a:gd name="T12" fmla="*/ 302725 w 462"/>
                  <a:gd name="T13" fmla="*/ 134511 h 470"/>
                  <a:gd name="T14" fmla="*/ 345131 w 462"/>
                  <a:gd name="T15" fmla="*/ 71975 h 470"/>
                  <a:gd name="T16" fmla="*/ 272100 w 462"/>
                  <a:gd name="T17" fmla="*/ 0 h 470"/>
                  <a:gd name="T18" fmla="*/ 199068 w 462"/>
                  <a:gd name="T19" fmla="*/ 71975 h 470"/>
                  <a:gd name="T20" fmla="*/ 240296 w 462"/>
                  <a:gd name="T21" fmla="*/ 134511 h 470"/>
                  <a:gd name="T22" fmla="*/ 240296 w 462"/>
                  <a:gd name="T23" fmla="*/ 218286 h 470"/>
                  <a:gd name="T24" fmla="*/ 199068 w 462"/>
                  <a:gd name="T25" fmla="*/ 250144 h 470"/>
                  <a:gd name="T26" fmla="*/ 135461 w 462"/>
                  <a:gd name="T27" fmla="*/ 250144 h 470"/>
                  <a:gd name="T28" fmla="*/ 42405 w 462"/>
                  <a:gd name="T29" fmla="*/ 344538 h 470"/>
                  <a:gd name="T30" fmla="*/ 42405 w 462"/>
                  <a:gd name="T31" fmla="*/ 417693 h 470"/>
                  <a:gd name="T32" fmla="*/ 0 w 462"/>
                  <a:gd name="T33" fmla="*/ 480229 h 470"/>
                  <a:gd name="T34" fmla="*/ 62430 w 462"/>
                  <a:gd name="T35" fmla="*/ 553384 h 470"/>
                  <a:gd name="T36" fmla="*/ 135461 w 462"/>
                  <a:gd name="T37" fmla="*/ 480229 h 470"/>
                  <a:gd name="T38" fmla="*/ 94234 w 462"/>
                  <a:gd name="T39" fmla="*/ 417693 h 470"/>
                  <a:gd name="T40" fmla="*/ 94234 w 462"/>
                  <a:gd name="T41" fmla="*/ 344538 h 470"/>
                  <a:gd name="T42" fmla="*/ 135461 w 462"/>
                  <a:gd name="T43" fmla="*/ 303240 h 470"/>
                  <a:gd name="T44" fmla="*/ 199068 w 462"/>
                  <a:gd name="T45" fmla="*/ 303240 h 470"/>
                  <a:gd name="T46" fmla="*/ 240296 w 462"/>
                  <a:gd name="T47" fmla="*/ 292621 h 470"/>
                  <a:gd name="T48" fmla="*/ 240296 w 462"/>
                  <a:gd name="T49" fmla="*/ 417693 h 470"/>
                  <a:gd name="T50" fmla="*/ 199068 w 462"/>
                  <a:gd name="T51" fmla="*/ 480229 h 470"/>
                  <a:gd name="T52" fmla="*/ 272100 w 462"/>
                  <a:gd name="T53" fmla="*/ 553384 h 470"/>
                  <a:gd name="T54" fmla="*/ 345131 w 462"/>
                  <a:gd name="T55" fmla="*/ 480229 h 470"/>
                  <a:gd name="T56" fmla="*/ 302725 w 462"/>
                  <a:gd name="T57" fmla="*/ 417693 h 470"/>
                  <a:gd name="T58" fmla="*/ 302725 w 462"/>
                  <a:gd name="T59" fmla="*/ 292621 h 470"/>
                  <a:gd name="T60" fmla="*/ 345131 w 462"/>
                  <a:gd name="T61" fmla="*/ 303240 h 470"/>
                  <a:gd name="T62" fmla="*/ 407560 w 462"/>
                  <a:gd name="T63" fmla="*/ 303240 h 470"/>
                  <a:gd name="T64" fmla="*/ 448787 w 462"/>
                  <a:gd name="T65" fmla="*/ 344538 h 470"/>
                  <a:gd name="T66" fmla="*/ 448787 w 462"/>
                  <a:gd name="T67" fmla="*/ 417693 h 470"/>
                  <a:gd name="T68" fmla="*/ 407560 w 462"/>
                  <a:gd name="T69" fmla="*/ 480229 h 470"/>
                  <a:gd name="T70" fmla="*/ 480591 w 462"/>
                  <a:gd name="T71" fmla="*/ 553384 h 470"/>
                  <a:gd name="T72" fmla="*/ 543021 w 462"/>
                  <a:gd name="T73" fmla="*/ 480229 h 470"/>
                  <a:gd name="T74" fmla="*/ 500616 w 462"/>
                  <a:gd name="T75" fmla="*/ 417693 h 470"/>
                  <a:gd name="T76" fmla="*/ 104835 w 462"/>
                  <a:gd name="T77" fmla="*/ 480229 h 470"/>
                  <a:gd name="T78" fmla="*/ 104835 w 462"/>
                  <a:gd name="T79" fmla="*/ 480229 h 470"/>
                  <a:gd name="T80" fmla="*/ 62430 w 462"/>
                  <a:gd name="T81" fmla="*/ 521526 h 470"/>
                  <a:gd name="T82" fmla="*/ 21203 w 462"/>
                  <a:gd name="T83" fmla="*/ 480229 h 470"/>
                  <a:gd name="T84" fmla="*/ 62430 w 462"/>
                  <a:gd name="T85" fmla="*/ 438932 h 470"/>
                  <a:gd name="T86" fmla="*/ 104835 w 462"/>
                  <a:gd name="T87" fmla="*/ 480229 h 470"/>
                  <a:gd name="T88" fmla="*/ 230872 w 462"/>
                  <a:gd name="T89" fmla="*/ 71975 h 470"/>
                  <a:gd name="T90" fmla="*/ 230872 w 462"/>
                  <a:gd name="T91" fmla="*/ 71975 h 470"/>
                  <a:gd name="T92" fmla="*/ 272100 w 462"/>
                  <a:gd name="T93" fmla="*/ 30678 h 470"/>
                  <a:gd name="T94" fmla="*/ 313327 w 462"/>
                  <a:gd name="T95" fmla="*/ 71975 h 470"/>
                  <a:gd name="T96" fmla="*/ 272100 w 462"/>
                  <a:gd name="T97" fmla="*/ 114453 h 470"/>
                  <a:gd name="T98" fmla="*/ 230872 w 462"/>
                  <a:gd name="T99" fmla="*/ 71975 h 470"/>
                  <a:gd name="T100" fmla="*/ 313327 w 462"/>
                  <a:gd name="T101" fmla="*/ 480229 h 470"/>
                  <a:gd name="T102" fmla="*/ 313327 w 462"/>
                  <a:gd name="T103" fmla="*/ 480229 h 470"/>
                  <a:gd name="T104" fmla="*/ 272100 w 462"/>
                  <a:gd name="T105" fmla="*/ 521526 h 470"/>
                  <a:gd name="T106" fmla="*/ 230872 w 462"/>
                  <a:gd name="T107" fmla="*/ 480229 h 470"/>
                  <a:gd name="T108" fmla="*/ 272100 w 462"/>
                  <a:gd name="T109" fmla="*/ 438932 h 470"/>
                  <a:gd name="T110" fmla="*/ 313327 w 462"/>
                  <a:gd name="T111" fmla="*/ 480229 h 470"/>
                  <a:gd name="T112" fmla="*/ 480591 w 462"/>
                  <a:gd name="T113" fmla="*/ 521526 h 470"/>
                  <a:gd name="T114" fmla="*/ 480591 w 462"/>
                  <a:gd name="T115" fmla="*/ 521526 h 470"/>
                  <a:gd name="T116" fmla="*/ 438186 w 462"/>
                  <a:gd name="T117" fmla="*/ 480229 h 470"/>
                  <a:gd name="T118" fmla="*/ 480591 w 462"/>
                  <a:gd name="T119" fmla="*/ 438932 h 470"/>
                  <a:gd name="T120" fmla="*/ 511217 w 462"/>
                  <a:gd name="T121" fmla="*/ 480229 h 470"/>
                  <a:gd name="T122" fmla="*/ 480591 w 462"/>
                  <a:gd name="T123" fmla="*/ 521526 h 4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pPr>
                  <a:defRPr/>
                </a:pPr>
                <a:endParaRPr lang="zh-CN" altLang="en-US" sz="3200">
                  <a:solidFill>
                    <a:schemeClr val="bg1"/>
                  </a:solidFill>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left)">
                                      <p:cBhvr>
                                        <p:cTn id="11" dur="500"/>
                                        <p:tgtEl>
                                          <p:spTgt spid="94"/>
                                        </p:tgtEl>
                                      </p:cBhvr>
                                    </p:animEffect>
                                  </p:childTnLst>
                                </p:cTn>
                              </p:par>
                              <p:par>
                                <p:cTn id="12" presetID="10" presetClass="entr" presetSubtype="0"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500"/>
                                        <p:tgtEl>
                                          <p:spTgt spid="95"/>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fade">
                                      <p:cBhvr>
                                        <p:cTn id="26" dur="500"/>
                                        <p:tgtEl>
                                          <p:spTgt spid="113"/>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par>
                          <p:cTn id="31" fill="hold" nodeType="afterGroup">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childTnLst>
                          </p:cTn>
                        </p:par>
                        <p:par>
                          <p:cTn id="35" fill="hold" nodeType="afterGroup">
                            <p:stCondLst>
                              <p:cond delay="3500"/>
                            </p:stCondLst>
                            <p:childTnLst>
                              <p:par>
                                <p:cTn id="36" presetID="10" presetClass="entr" presetSubtype="0"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par>
                          <p:cTn id="39" fill="hold" nodeType="afterGroup">
                            <p:stCondLst>
                              <p:cond delay="4000"/>
                            </p:stCondLst>
                            <p:childTnLst>
                              <p:par>
                                <p:cTn id="40" presetID="10" presetClass="entr" presetSubtype="0" fill="hold" nodeType="after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fade">
                                      <p:cBhvr>
                                        <p:cTn id="42" dur="500"/>
                                        <p:tgtEl>
                                          <p:spTgt spid="123"/>
                                        </p:tgtEl>
                                      </p:cBhvr>
                                    </p:animEffect>
                                  </p:childTnLst>
                                </p:cTn>
                              </p:par>
                            </p:childTnLst>
                          </p:cTn>
                        </p:par>
                        <p:par>
                          <p:cTn id="43" fill="hold" nodeType="afterGroup">
                            <p:stCondLst>
                              <p:cond delay="4500"/>
                            </p:stCondLst>
                            <p:childTnLst>
                              <p:par>
                                <p:cTn id="44" presetID="10" presetClass="entr" presetSubtype="0" fill="hold" nodeType="after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2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20" name="AutoShape 5"/>
          <p:cNvSpPr/>
          <p:nvPr/>
        </p:nvSpPr>
        <p:spPr bwMode="auto">
          <a:xfrm>
            <a:off x="1356395" y="1361445"/>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800">
                <a:solidFill>
                  <a:schemeClr val="bg1"/>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000">
              <a:solidFill>
                <a:schemeClr val="bg1"/>
              </a:solidFill>
              <a:latin typeface="+mn-lt"/>
              <a:ea typeface="+mn-ea"/>
              <a:cs typeface="+mn-ea"/>
              <a:sym typeface="+mn-lt"/>
            </a:endParaRPr>
          </a:p>
        </p:txBody>
      </p:sp>
      <p:grpSp>
        <p:nvGrpSpPr>
          <p:cNvPr id="21" name="Group 6"/>
          <p:cNvGrpSpPr/>
          <p:nvPr/>
        </p:nvGrpSpPr>
        <p:grpSpPr>
          <a:xfrm>
            <a:off x="6838725" y="2237749"/>
            <a:ext cx="4278579" cy="3956844"/>
            <a:chExt cx="8559803" cy="7913482"/>
          </a:xfrm>
        </p:grpSpPr>
        <p:pic>
          <p:nvPicPr>
            <p:cNvPr id="24" name="Picture 7" descr="mockup_0018_iMac-_FRONT.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 name="Picture 8"/>
            <p:cNvPicPr>
              <a:picLocks noChangeAspect="1"/>
            </p:cNvPicPr>
            <p:nvPr/>
          </p:nvPicPr>
          <p:blipFill>
            <a:blip r:embed="rId4"/>
            <a:stretch>
              <a:fillRect/>
            </a:stretch>
          </p:blipFill>
          <p:spPr bwMode="auto">
            <a:xfrm>
              <a:off x="217729" y="248954"/>
              <a:ext cx="8052718" cy="4571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6" name="AutoShape 9"/>
          <p:cNvSpPr/>
          <p:nvPr/>
        </p:nvSpPr>
        <p:spPr bwMode="auto">
          <a:xfrm>
            <a:off x="1360365" y="2419515"/>
            <a:ext cx="5001463" cy="69294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20000"/>
              </a:lnSpc>
            </a:pPr>
            <a:r>
              <a:rPr lang="es-ES" altLang="zh-CN" sz="800">
                <a:solidFill>
                  <a:schemeClr val="bg1"/>
                </a:solidFill>
                <a:latin typeface="+mn-lt"/>
                <a:ea typeface="+mn-ea"/>
                <a:cs typeface="+mn-ea"/>
                <a:sym typeface="+mn-lt"/>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a:t>
            </a:r>
            <a:endParaRPr lang="es-ES" altLang="zh-CN" sz="2000">
              <a:solidFill>
                <a:schemeClr val="bg1"/>
              </a:solidFill>
              <a:latin typeface="+mn-lt"/>
              <a:ea typeface="+mn-ea"/>
              <a:cs typeface="+mn-ea"/>
              <a:sym typeface="+mn-lt"/>
            </a:endParaRPr>
          </a:p>
        </p:txBody>
      </p:sp>
      <p:sp>
        <p:nvSpPr>
          <p:cNvPr id="27" name="AutoShape 10"/>
          <p:cNvSpPr/>
          <p:nvPr/>
        </p:nvSpPr>
        <p:spPr bwMode="auto">
          <a:xfrm>
            <a:off x="1360365" y="4429290"/>
            <a:ext cx="532442" cy="532606"/>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endParaRPr lang="zh-CN" altLang="en-US" sz="2000">
              <a:solidFill>
                <a:schemeClr val="bg1"/>
              </a:solidFill>
              <a:latin typeface="+mn-lt"/>
              <a:ea typeface="+mn-ea"/>
              <a:cs typeface="+mn-ea"/>
              <a:sym typeface="+mn-lt"/>
            </a:endParaRPr>
          </a:p>
        </p:txBody>
      </p:sp>
      <p:sp>
        <p:nvSpPr>
          <p:cNvPr id="28" name="AutoShape 11"/>
          <p:cNvSpPr/>
          <p:nvPr/>
        </p:nvSpPr>
        <p:spPr bwMode="auto">
          <a:xfrm>
            <a:off x="3188601" y="4429290"/>
            <a:ext cx="532442" cy="532606"/>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000">
              <a:solidFill>
                <a:schemeClr val="bg1"/>
              </a:solidFill>
              <a:latin typeface="+mn-lt"/>
              <a:ea typeface="+mn-ea"/>
              <a:cs typeface="+mn-ea"/>
              <a:sym typeface="+mn-lt"/>
            </a:endParaRPr>
          </a:p>
        </p:txBody>
      </p:sp>
      <p:sp>
        <p:nvSpPr>
          <p:cNvPr id="29" name="AutoShape 12"/>
          <p:cNvSpPr/>
          <p:nvPr/>
        </p:nvSpPr>
        <p:spPr bwMode="auto">
          <a:xfrm>
            <a:off x="4991444" y="4429290"/>
            <a:ext cx="532442" cy="532606"/>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endParaRPr lang="zh-CN" altLang="en-US" sz="2000">
              <a:solidFill>
                <a:schemeClr val="bg1"/>
              </a:solidFill>
              <a:latin typeface="+mn-lt"/>
              <a:ea typeface="+mn-ea"/>
              <a:cs typeface="+mn-ea"/>
              <a:sym typeface="+mn-lt"/>
            </a:endParaRPr>
          </a:p>
        </p:txBody>
      </p:sp>
      <p:sp>
        <p:nvSpPr>
          <p:cNvPr id="30" name="AutoShape 13"/>
          <p:cNvSpPr/>
          <p:nvPr/>
        </p:nvSpPr>
        <p:spPr bwMode="auto">
          <a:xfrm>
            <a:off x="5158081" y="4584074"/>
            <a:ext cx="208692" cy="208756"/>
          </a:xfrm>
          <a:custGeom>
            <a:gdLst>
              <a:gd name="T0" fmla="*/ 208757 w 21600"/>
              <a:gd name="T1" fmla="*/ 208756 h 21600"/>
              <a:gd name="T2" fmla="*/ 208757 w 21600"/>
              <a:gd name="T3" fmla="*/ 208756 h 21600"/>
              <a:gd name="T4" fmla="*/ 208757 w 21600"/>
              <a:gd name="T5" fmla="*/ 208756 h 21600"/>
              <a:gd name="T6" fmla="*/ 208757 w 21600"/>
              <a:gd name="T7" fmla="*/ 20875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600"/>
                  <a:pt x="10816" y="21600"/>
                </a:cubicBezTo>
                <a:cubicBezTo>
                  <a:pt x="10113" y="21600"/>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000">
              <a:solidFill>
                <a:schemeClr val="bg1"/>
              </a:solidFill>
              <a:latin typeface="+mn-lt"/>
              <a:ea typeface="+mn-ea"/>
              <a:cs typeface="+mn-ea"/>
              <a:sym typeface="+mn-lt"/>
            </a:endParaRPr>
          </a:p>
        </p:txBody>
      </p:sp>
      <p:sp>
        <p:nvSpPr>
          <p:cNvPr id="31" name="AutoShape 14"/>
          <p:cNvSpPr/>
          <p:nvPr/>
        </p:nvSpPr>
        <p:spPr bwMode="auto">
          <a:xfrm>
            <a:off x="1529382" y="4574548"/>
            <a:ext cx="208692" cy="208756"/>
          </a:xfrm>
          <a:custGeom>
            <a:gdLst>
              <a:gd name="T0" fmla="*/ 208756 w 21600"/>
              <a:gd name="T1" fmla="*/ 209569 h 21558"/>
              <a:gd name="T2" fmla="*/ 208756 w 21600"/>
              <a:gd name="T3" fmla="*/ 209569 h 21558"/>
              <a:gd name="T4" fmla="*/ 208756 w 21600"/>
              <a:gd name="T5" fmla="*/ 209569 h 21558"/>
              <a:gd name="T6" fmla="*/ 208756 w 21600"/>
              <a:gd name="T7" fmla="*/ 209569 h 2155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000">
              <a:solidFill>
                <a:schemeClr val="bg1"/>
              </a:solidFill>
              <a:latin typeface="+mn-lt"/>
              <a:ea typeface="+mn-ea"/>
              <a:cs typeface="+mn-ea"/>
              <a:sym typeface="+mn-lt"/>
            </a:endParaRPr>
          </a:p>
        </p:txBody>
      </p:sp>
      <p:sp>
        <p:nvSpPr>
          <p:cNvPr id="32" name="AutoShape 15"/>
          <p:cNvSpPr/>
          <p:nvPr/>
        </p:nvSpPr>
        <p:spPr bwMode="auto">
          <a:xfrm>
            <a:off x="3353650" y="4588040"/>
            <a:ext cx="208692" cy="208757"/>
          </a:xfrm>
          <a:custGeom>
            <a:gdLst>
              <a:gd name="T0" fmla="*/ 208757 w 21600"/>
              <a:gd name="T1" fmla="*/ 208757 h 21588"/>
              <a:gd name="T2" fmla="*/ 208757 w 21600"/>
              <a:gd name="T3" fmla="*/ 208757 h 21588"/>
              <a:gd name="T4" fmla="*/ 208757 w 21600"/>
              <a:gd name="T5" fmla="*/ 208757 h 21588"/>
              <a:gd name="T6" fmla="*/ 208757 w 21600"/>
              <a:gd name="T7" fmla="*/ 208757 h 2158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000">
              <a:solidFill>
                <a:schemeClr val="bg1"/>
              </a:solidFill>
              <a:latin typeface="+mn-lt"/>
              <a:ea typeface="+mn-ea"/>
              <a:cs typeface="+mn-ea"/>
              <a:sym typeface="+mn-lt"/>
            </a:endParaRPr>
          </a:p>
        </p:txBody>
      </p:sp>
      <p:sp>
        <p:nvSpPr>
          <p:cNvPr id="33" name="AutoShape 16"/>
          <p:cNvSpPr/>
          <p:nvPr/>
        </p:nvSpPr>
        <p:spPr bwMode="auto">
          <a:xfrm>
            <a:off x="1360365" y="3308515"/>
            <a:ext cx="5001463" cy="69294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20000"/>
              </a:lnSpc>
            </a:pPr>
            <a:r>
              <a:rPr lang="es-ES" altLang="zh-CN" sz="800">
                <a:solidFill>
                  <a:schemeClr val="bg1"/>
                </a:solidFill>
                <a:latin typeface="+mn-lt"/>
                <a:ea typeface="+mn-ea"/>
                <a:cs typeface="+mn-ea"/>
                <a:sym typeface="+mn-lt"/>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a:t>
            </a:r>
            <a:endParaRPr lang="es-ES" altLang="zh-CN" sz="2000">
              <a:solidFill>
                <a:schemeClr val="bg1"/>
              </a:solidFill>
              <a:latin typeface="+mn-lt"/>
              <a:ea typeface="+mn-ea"/>
              <a:cs typeface="+mn-ea"/>
              <a:sym typeface="+mn-lt"/>
            </a:endParaRPr>
          </a:p>
        </p:txBody>
      </p:sp>
      <p:sp>
        <p:nvSpPr>
          <p:cNvPr id="34" name="AutoShape 17"/>
          <p:cNvSpPr/>
          <p:nvPr/>
        </p:nvSpPr>
        <p:spPr bwMode="auto">
          <a:xfrm>
            <a:off x="1976122" y="4559466"/>
            <a:ext cx="1129158"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400">
                <a:solidFill>
                  <a:schemeClr val="bg1"/>
                </a:solidFill>
                <a:latin typeface="+mn-lt"/>
                <a:ea typeface="+mn-ea"/>
                <a:cs typeface="+mn-ea"/>
                <a:sym typeface="+mn-lt"/>
              </a:rPr>
              <a:t>HOT PROJECTS</a:t>
            </a:r>
            <a:endParaRPr lang="es-ES" altLang="zh-CN" sz="2000">
              <a:solidFill>
                <a:schemeClr val="bg1"/>
              </a:solidFill>
              <a:latin typeface="+mn-lt"/>
              <a:ea typeface="+mn-ea"/>
              <a:cs typeface="+mn-ea"/>
              <a:sym typeface="+mn-lt"/>
            </a:endParaRPr>
          </a:p>
        </p:txBody>
      </p:sp>
      <p:sp>
        <p:nvSpPr>
          <p:cNvPr id="35" name="AutoShape 18"/>
          <p:cNvSpPr/>
          <p:nvPr/>
        </p:nvSpPr>
        <p:spPr bwMode="auto">
          <a:xfrm>
            <a:off x="3836098" y="4540416"/>
            <a:ext cx="1129158"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400">
                <a:solidFill>
                  <a:schemeClr val="bg1"/>
                </a:solidFill>
                <a:latin typeface="+mn-lt"/>
                <a:ea typeface="+mn-ea"/>
                <a:cs typeface="+mn-ea"/>
                <a:sym typeface="+mn-lt"/>
              </a:rPr>
              <a:t>COMMENTED</a:t>
            </a:r>
            <a:endParaRPr lang="es-ES" altLang="zh-CN" sz="2000">
              <a:solidFill>
                <a:schemeClr val="bg1"/>
              </a:solidFill>
              <a:latin typeface="+mn-lt"/>
              <a:ea typeface="+mn-ea"/>
              <a:cs typeface="+mn-ea"/>
              <a:sym typeface="+mn-lt"/>
            </a:endParaRPr>
          </a:p>
        </p:txBody>
      </p:sp>
      <p:sp>
        <p:nvSpPr>
          <p:cNvPr id="36" name="AutoShape 19"/>
          <p:cNvSpPr/>
          <p:nvPr/>
        </p:nvSpPr>
        <p:spPr bwMode="auto">
          <a:xfrm>
            <a:off x="5648463" y="4540416"/>
            <a:ext cx="1128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400">
                <a:solidFill>
                  <a:schemeClr val="bg1"/>
                </a:solidFill>
                <a:latin typeface="+mn-lt"/>
                <a:ea typeface="+mn-ea"/>
                <a:cs typeface="+mn-ea"/>
                <a:sym typeface="+mn-lt"/>
              </a:rPr>
              <a:t>BETA ALERTS</a:t>
            </a:r>
            <a:endParaRPr lang="es-ES" altLang="zh-CN" sz="2000">
              <a:solidFill>
                <a:schemeClr val="bg1"/>
              </a:solidFill>
              <a:latin typeface="+mn-lt"/>
              <a:ea typeface="+mn-ea"/>
              <a:cs typeface="+mn-ea"/>
              <a:sym typeface="+mn-lt"/>
            </a:endParaRPr>
          </a:p>
        </p:txBody>
      </p:sp>
      <p:sp>
        <p:nvSpPr>
          <p:cNvPr id="37" name="AutoShape 20"/>
          <p:cNvSpPr/>
          <p:nvPr/>
        </p:nvSpPr>
        <p:spPr bwMode="auto">
          <a:xfrm>
            <a:off x="1353221" y="2081379"/>
            <a:ext cx="1128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400">
                <a:solidFill>
                  <a:schemeClr val="bg1"/>
                </a:solidFill>
                <a:latin typeface="+mn-lt"/>
                <a:ea typeface="+mn-ea"/>
                <a:cs typeface="+mn-ea"/>
                <a:sym typeface="+mn-lt"/>
              </a:rPr>
              <a:t>BETA TESTERS</a:t>
            </a:r>
            <a:endParaRPr lang="es-ES" altLang="zh-CN" sz="2000">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childTnLst>
                          </p:cTn>
                        </p:par>
                        <p:par>
                          <p:cTn id="26" fill="hold" nodeType="afterGroup">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par>
                          <p:cTn id="30" fill="hold" nodeType="afterGroup">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childTnLst>
                          </p:cTn>
                        </p:par>
                        <p:par>
                          <p:cTn id="34" fill="hold" nodeType="afterGroup">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par>
                          <p:cTn id="38" fill="hold" nodeType="afterGroup">
                            <p:stCondLst>
                              <p:cond delay="4000"/>
                            </p:stCondLst>
                            <p:childTnLst>
                              <p:par>
                                <p:cTn id="39" presetID="9"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500"/>
                                        <p:tgtEl>
                                          <p:spTgt spid="30"/>
                                        </p:tgtEl>
                                      </p:cBhvr>
                                    </p:animEffect>
                                  </p:childTnLst>
                                </p:cTn>
                              </p:par>
                            </p:childTnLst>
                          </p:cTn>
                        </p:par>
                        <p:par>
                          <p:cTn id="42" fill="hold" nodeType="afterGroup">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par>
                          <p:cTn id="46" fill="hold" nodeType="afterGroup">
                            <p:stCondLst>
                              <p:cond delay="5000"/>
                            </p:stCondLst>
                            <p:childTnLst>
                              <p:par>
                                <p:cTn id="47" presetID="9"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par>
                          <p:cTn id="50" fill="hold" nodeType="afterGroup">
                            <p:stCondLst>
                              <p:cond delay="5500"/>
                            </p:stCondLst>
                            <p:childTnLst>
                              <p:par>
                                <p:cTn id="51" presetID="9"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500"/>
                                        <p:tgtEl>
                                          <p:spTgt spid="33"/>
                                        </p:tgtEl>
                                      </p:cBhvr>
                                    </p:animEffect>
                                  </p:childTnLst>
                                </p:cTn>
                              </p:par>
                            </p:childTnLst>
                          </p:cTn>
                        </p:par>
                        <p:par>
                          <p:cTn id="54" fill="hold" nodeType="afterGroup">
                            <p:stCondLst>
                              <p:cond delay="6000"/>
                            </p:stCondLst>
                            <p:childTnLst>
                              <p:par>
                                <p:cTn id="55" presetID="2" presetClass="entr" presetSubtype="2"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6500"/>
                            </p:stCondLst>
                            <p:childTnLst>
                              <p:par>
                                <p:cTn id="60" presetID="2" presetClass="entr" presetSubtype="2"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1+#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7000"/>
                            </p:stCondLst>
                            <p:childTnLst>
                              <p:par>
                                <p:cTn id="65" presetID="2" presetClass="entr" presetSubtype="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1+#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7500"/>
                            </p:stCondLst>
                            <p:childTnLst>
                              <p:par>
                                <p:cTn id="70" presetID="2" presetClass="entr" presetSubtype="2"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1+#ppt_w/2"/>
                                          </p:val>
                                        </p:tav>
                                        <p:tav tm="100000">
                                          <p:val>
                                            <p:strVal val="#ppt_x"/>
                                          </p:val>
                                        </p:tav>
                                      </p:tavLst>
                                    </p:anim>
                                    <p:anim calcmode="lin" valueType="num">
                                      <p:cBhvr additive="base">
                                        <p:cTn id="7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0" grpId="0"/>
      <p:bldP spid="26" grpId="0"/>
      <p:bldP spid="27" grpId="0" animBg="1"/>
      <p:bldP spid="28" grpId="0" animBg="1"/>
      <p:bldP spid="29" grpId="0" animBg="1"/>
      <p:bldP spid="30" grpId="0" animBg="1"/>
      <p:bldP spid="31" grpId="0" animBg="1"/>
      <p:bldP spid="32" grpId="0" animBg="1"/>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矩形 6"/>
          <p:cNvSpPr>
            <a:spLocks noChangeArrowheads="1"/>
          </p:cNvSpPr>
          <p:nvPr/>
        </p:nvSpPr>
        <p:spPr bwMode="auto">
          <a:xfrm>
            <a:off x="3935413" y="0"/>
            <a:ext cx="2668587" cy="4562475"/>
          </a:xfrm>
          <a:prstGeom prst="rect">
            <a:avLst/>
          </a:prstGeom>
          <a:blipFill dpi="0" rotWithShape="1">
            <a:blip r:embed="rId3"/>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sp>
        <p:nvSpPr>
          <p:cNvPr id="22" name="矩形 9"/>
          <p:cNvSpPr>
            <a:spLocks noChangeArrowheads="1"/>
          </p:cNvSpPr>
          <p:nvPr/>
        </p:nvSpPr>
        <p:spPr bwMode="auto">
          <a:xfrm>
            <a:off x="6726238" y="2309813"/>
            <a:ext cx="2668587" cy="4560887"/>
          </a:xfrm>
          <a:prstGeom prst="rect">
            <a:avLst/>
          </a:prstGeom>
          <a:blipFill dpi="0" rotWithShape="1">
            <a:blip r:embed="rId4"/>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sp>
        <p:nvSpPr>
          <p:cNvPr id="23" name="矩形 10"/>
          <p:cNvSpPr>
            <a:spLocks noChangeArrowheads="1"/>
          </p:cNvSpPr>
          <p:nvPr/>
        </p:nvSpPr>
        <p:spPr bwMode="auto">
          <a:xfrm>
            <a:off x="9523413" y="0"/>
            <a:ext cx="2668587" cy="4562475"/>
          </a:xfrm>
          <a:prstGeom prst="rect">
            <a:avLst/>
          </a:prstGeom>
          <a:blipFill dpi="0" rotWithShape="1">
            <a:blip r:embed="rId5"/>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grpSp>
        <p:nvGrpSpPr>
          <p:cNvPr id="24" name="组合 23"/>
          <p:cNvGrpSpPr/>
          <p:nvPr/>
        </p:nvGrpSpPr>
        <p:grpSpPr>
          <a:xfrm>
            <a:off x="3935413" y="4673600"/>
            <a:ext cx="2697784" cy="2217917"/>
            <a:chOff x="3935413" y="4673600"/>
            <a:chExt cx="2697784" cy="2217917"/>
          </a:xfrm>
        </p:grpSpPr>
        <p:sp>
          <p:nvSpPr>
            <p:cNvPr id="25" name="矩形 8"/>
            <p:cNvSpPr>
              <a:spLocks noChangeArrowheads="1"/>
            </p:cNvSpPr>
            <p:nvPr/>
          </p:nvSpPr>
          <p:spPr bwMode="auto">
            <a:xfrm>
              <a:off x="3935413" y="4673600"/>
              <a:ext cx="2668587" cy="2185988"/>
            </a:xfrm>
            <a:prstGeom prst="rect">
              <a:avLst/>
            </a:prstGeom>
            <a:solidFill>
              <a:srgbClr val="2378C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grpSp>
          <p:nvGrpSpPr>
            <p:cNvPr id="26" name="组合 25"/>
            <p:cNvGrpSpPr/>
            <p:nvPr/>
          </p:nvGrpSpPr>
          <p:grpSpPr>
            <a:xfrm>
              <a:off x="5027613" y="4892675"/>
              <a:ext cx="485775" cy="465138"/>
              <a:chExt cx="2438400" cy="2332038"/>
            </a:xfrm>
          </p:grpSpPr>
          <p:sp>
            <p:nvSpPr>
              <p:cNvPr id="28" name="Freeform 25"/>
              <p:cNvSpPr>
                <a:spLocks noChangeArrowheads="1"/>
              </p:cNvSpPr>
              <p:nvPr/>
            </p:nvSpPr>
            <p:spPr bwMode="auto">
              <a:xfrm>
                <a:off x="893763" y="1676400"/>
                <a:ext cx="655638" cy="655638"/>
              </a:xfrm>
              <a:custGeom>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cxnLst>
                  <a:cxn ang="T8">
                    <a:pos x="T0" y="T1"/>
                  </a:cxn>
                  <a:cxn ang="T9">
                    <a:pos x="T2" y="T3"/>
                  </a:cxn>
                  <a:cxn ang="T10">
                    <a:pos x="T4" y="T5"/>
                  </a:cxn>
                  <a:cxn ang="T11">
                    <a:pos x="T6" y="T7"/>
                  </a:cxn>
                </a:cxnLst>
                <a:rect l="T12" t="T13" r="T14" b="T15"/>
                <a:pathLst>
                  <a:path w="412" h="412">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sp>
            <p:nvSpPr>
              <p:cNvPr id="29" name="任意多边形 21"/>
              <p:cNvSpPr>
                <a:spLocks noChangeArrowheads="1"/>
              </p:cNvSpPr>
              <p:nvPr/>
            </p:nvSpPr>
            <p:spPr bwMode="auto">
              <a:xfrm>
                <a:off x="0" y="0"/>
                <a:ext cx="2438400" cy="1774825"/>
              </a:xfrm>
              <a:custGeom>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grpSp>
        <p:sp>
          <p:nvSpPr>
            <p:cNvPr id="27" name="文本框 27"/>
            <p:cNvSpPr>
              <a:spLocks noChangeArrowheads="1"/>
            </p:cNvSpPr>
            <p:nvPr/>
          </p:nvSpPr>
          <p:spPr bwMode="auto">
            <a:xfrm>
              <a:off x="4159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bg1">
                      <a:lumMod val="95000"/>
                    </a:schemeClr>
                  </a:solidFill>
                  <a:latin typeface="+mn-lt"/>
                  <a:ea typeface="+mn-ea"/>
                  <a:cs typeface="+mn-ea"/>
                  <a:sym typeface="+mn-lt"/>
                </a:rPr>
                <a:t>MORE  THAN  TEMPLATE</a:t>
              </a:r>
              <a:endParaRPr lang="zh-CN" altLang="en-US" sz="1600" b="1">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Click here to add  you to the Center</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en-US" altLang="zh-CN"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2000">
                <a:solidFill>
                  <a:schemeClr val="bg1">
                    <a:lumMod val="95000"/>
                  </a:schemeClr>
                </a:solidFill>
                <a:latin typeface="+mn-lt"/>
                <a:ea typeface="+mn-ea"/>
                <a:cs typeface="+mn-ea"/>
                <a:sym typeface="+mn-lt"/>
              </a:endParaRPr>
            </a:p>
          </p:txBody>
        </p:sp>
      </p:grpSp>
      <p:grpSp>
        <p:nvGrpSpPr>
          <p:cNvPr id="30" name="组合 29"/>
          <p:cNvGrpSpPr/>
          <p:nvPr/>
        </p:nvGrpSpPr>
        <p:grpSpPr>
          <a:xfrm>
            <a:off x="9523413" y="4673600"/>
            <a:ext cx="2697784" cy="2217917"/>
            <a:chOff x="9523413" y="4673600"/>
            <a:chExt cx="2697784" cy="2217917"/>
          </a:xfrm>
        </p:grpSpPr>
        <p:sp>
          <p:nvSpPr>
            <p:cNvPr id="31" name="矩形 11"/>
            <p:cNvSpPr>
              <a:spLocks noChangeArrowheads="1"/>
            </p:cNvSpPr>
            <p:nvPr/>
          </p:nvSpPr>
          <p:spPr bwMode="auto">
            <a:xfrm>
              <a:off x="9523413" y="4673600"/>
              <a:ext cx="2668587" cy="2185988"/>
            </a:xfrm>
            <a:prstGeom prst="rect">
              <a:avLst/>
            </a:prstGeom>
            <a:solidFill>
              <a:srgbClr val="2378C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grpSp>
          <p:nvGrpSpPr>
            <p:cNvPr id="32" name="组合 12"/>
            <p:cNvGrpSpPr/>
            <p:nvPr/>
          </p:nvGrpSpPr>
          <p:grpSpPr>
            <a:xfrm>
              <a:off x="10555288" y="4840288"/>
              <a:ext cx="604837" cy="458787"/>
              <a:chExt cx="509646" cy="387231"/>
            </a:xfrm>
          </p:grpSpPr>
          <p:sp>
            <p:nvSpPr>
              <p:cNvPr id="34" name="Freeform 20"/>
              <p:cNvSpPr>
                <a:spLocks noEditPoints="1" noChangeArrowheads="1"/>
              </p:cNvSpPr>
              <p:nvPr/>
            </p:nvSpPr>
            <p:spPr bwMode="auto">
              <a:xfrm>
                <a:off x="0" y="51839"/>
                <a:ext cx="337890" cy="335392"/>
              </a:xfrm>
              <a:custGeom>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sp>
            <p:nvSpPr>
              <p:cNvPr id="35" name="Freeform 21"/>
              <p:cNvSpPr>
                <a:spLocks noEditPoints="1" noChangeArrowheads="1"/>
              </p:cNvSpPr>
              <p:nvPr/>
            </p:nvSpPr>
            <p:spPr bwMode="auto">
              <a:xfrm>
                <a:off x="309785" y="0"/>
                <a:ext cx="199861" cy="199861"/>
              </a:xfrm>
              <a:custGeom>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grpSp>
        <p:sp>
          <p:nvSpPr>
            <p:cNvPr id="33" name="文本框 28"/>
            <p:cNvSpPr>
              <a:spLocks noChangeArrowheads="1"/>
            </p:cNvSpPr>
            <p:nvPr/>
          </p:nvSpPr>
          <p:spPr bwMode="auto">
            <a:xfrm>
              <a:off x="9747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bg1">
                      <a:lumMod val="95000"/>
                    </a:schemeClr>
                  </a:solidFill>
                  <a:latin typeface="+mn-lt"/>
                  <a:ea typeface="+mn-ea"/>
                  <a:cs typeface="+mn-ea"/>
                  <a:sym typeface="+mn-lt"/>
                </a:rPr>
                <a:t>MORE  THAN  TEMPLATE</a:t>
              </a:r>
              <a:endParaRPr lang="zh-CN" altLang="en-US" sz="1600" b="1">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Click here to add  you to the Center</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en-US" altLang="zh-CN"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2000">
                <a:solidFill>
                  <a:schemeClr val="bg1">
                    <a:lumMod val="95000"/>
                  </a:schemeClr>
                </a:solidFill>
                <a:latin typeface="+mn-lt"/>
                <a:ea typeface="+mn-ea"/>
                <a:cs typeface="+mn-ea"/>
                <a:sym typeface="+mn-lt"/>
              </a:endParaRPr>
            </a:p>
          </p:txBody>
        </p:sp>
      </p:grpSp>
      <p:grpSp>
        <p:nvGrpSpPr>
          <p:cNvPr id="36" name="组合 35"/>
          <p:cNvGrpSpPr/>
          <p:nvPr/>
        </p:nvGrpSpPr>
        <p:grpSpPr>
          <a:xfrm>
            <a:off x="6726238" y="0"/>
            <a:ext cx="2688259" cy="2248079"/>
            <a:chOff x="6726238" y="0"/>
            <a:chExt cx="2688259" cy="2248079"/>
          </a:xfrm>
        </p:grpSpPr>
        <p:sp>
          <p:nvSpPr>
            <p:cNvPr id="37" name="矩形 7"/>
            <p:cNvSpPr>
              <a:spLocks noChangeArrowheads="1"/>
            </p:cNvSpPr>
            <p:nvPr/>
          </p:nvSpPr>
          <p:spPr bwMode="auto">
            <a:xfrm>
              <a:off x="6726238" y="0"/>
              <a:ext cx="2668587" cy="2187575"/>
            </a:xfrm>
            <a:prstGeom prst="rect">
              <a:avLst/>
            </a:prstGeom>
            <a:solidFill>
              <a:srgbClr val="2378C2">
                <a:alpha val="91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lumMod val="95000"/>
                  </a:schemeClr>
                </a:solidFill>
                <a:latin typeface="+mn-lt"/>
                <a:ea typeface="+mn-ea"/>
                <a:cs typeface="+mn-ea"/>
                <a:sym typeface="+mn-lt"/>
              </a:endParaRPr>
            </a:p>
          </p:txBody>
        </p:sp>
        <p:grpSp>
          <p:nvGrpSpPr>
            <p:cNvPr id="38" name="组合 22"/>
            <p:cNvGrpSpPr/>
            <p:nvPr/>
          </p:nvGrpSpPr>
          <p:grpSpPr>
            <a:xfrm>
              <a:off x="7850188" y="123825"/>
              <a:ext cx="427037" cy="546100"/>
              <a:chExt cx="563562" cy="720725"/>
            </a:xfrm>
          </p:grpSpPr>
          <p:sp>
            <p:nvSpPr>
              <p:cNvPr id="40" name="Freeform 32"/>
              <p:cNvSpPr>
                <a:spLocks noChangeArrowheads="1"/>
              </p:cNvSpPr>
              <p:nvPr/>
            </p:nvSpPr>
            <p:spPr bwMode="auto">
              <a:xfrm>
                <a:off x="209550" y="0"/>
                <a:ext cx="142875" cy="720725"/>
              </a:xfrm>
              <a:custGeom>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sp>
            <p:nvSpPr>
              <p:cNvPr id="41" name="Freeform 33"/>
              <p:cNvSpPr>
                <a:spLocks noChangeArrowheads="1"/>
              </p:cNvSpPr>
              <p:nvPr/>
            </p:nvSpPr>
            <p:spPr bwMode="auto">
              <a:xfrm>
                <a:off x="0" y="439737"/>
                <a:ext cx="141288" cy="280988"/>
              </a:xfrm>
              <a:custGeom>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sp>
            <p:nvSpPr>
              <p:cNvPr id="42" name="Freeform 34"/>
              <p:cNvSpPr>
                <a:spLocks noChangeArrowheads="1"/>
              </p:cNvSpPr>
              <p:nvPr/>
            </p:nvSpPr>
            <p:spPr bwMode="auto">
              <a:xfrm>
                <a:off x="420687" y="231775"/>
                <a:ext cx="142875" cy="488950"/>
              </a:xfrm>
              <a:custGeom>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95000"/>
                    </a:schemeClr>
                  </a:solidFill>
                  <a:latin typeface="+mn-lt"/>
                  <a:ea typeface="+mn-ea"/>
                  <a:cs typeface="+mn-ea"/>
                  <a:sym typeface="+mn-lt"/>
                </a:endParaRPr>
              </a:p>
            </p:txBody>
          </p:sp>
        </p:grpSp>
        <p:sp>
          <p:nvSpPr>
            <p:cNvPr id="39" name="文本框 29"/>
            <p:cNvSpPr>
              <a:spLocks noChangeArrowheads="1"/>
            </p:cNvSpPr>
            <p:nvPr/>
          </p:nvSpPr>
          <p:spPr bwMode="auto">
            <a:xfrm>
              <a:off x="6940550" y="1047750"/>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bg1">
                      <a:lumMod val="95000"/>
                    </a:schemeClr>
                  </a:solidFill>
                  <a:latin typeface="+mn-lt"/>
                  <a:ea typeface="+mn-ea"/>
                  <a:cs typeface="+mn-ea"/>
                  <a:sym typeface="+mn-lt"/>
                </a:rPr>
                <a:t>MORE  THAN  TEMPLATE</a:t>
              </a:r>
              <a:endParaRPr lang="zh-CN" altLang="en-US" sz="1600" b="1">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Click here to add  you to the Center</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en-US" altLang="zh-CN"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2000">
                <a:solidFill>
                  <a:schemeClr val="bg1">
                    <a:lumMod val="95000"/>
                  </a:schemeClr>
                </a:solidFill>
                <a:latin typeface="+mn-lt"/>
                <a:ea typeface="+mn-ea"/>
                <a:cs typeface="+mn-ea"/>
                <a:sym typeface="+mn-lt"/>
              </a:endParaRPr>
            </a:p>
          </p:txBody>
        </p:sp>
      </p:grpSp>
      <p:sp>
        <p:nvSpPr>
          <p:cNvPr id="43" name="矩形 30"/>
          <p:cNvSpPr>
            <a:spLocks noChangeArrowheads="1"/>
          </p:cNvSpPr>
          <p:nvPr/>
        </p:nvSpPr>
        <p:spPr bwMode="auto">
          <a:xfrm>
            <a:off x="768350" y="1479550"/>
            <a:ext cx="248055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lumMod val="95000"/>
                  </a:schemeClr>
                </a:solidFill>
                <a:latin typeface="+mn-lt"/>
                <a:ea typeface="+mn-ea"/>
                <a:cs typeface="+mn-ea"/>
                <a:sym typeface="+mn-lt"/>
              </a:rPr>
              <a:t>Click here</a:t>
            </a:r>
            <a:endParaRPr lang="zh-CN" altLang="en-US" sz="4400" b="1">
              <a:solidFill>
                <a:schemeClr val="bg1">
                  <a:lumMod val="95000"/>
                </a:schemeClr>
              </a:solidFill>
              <a:latin typeface="+mn-lt"/>
              <a:ea typeface="+mn-ea"/>
              <a:cs typeface="+mn-ea"/>
              <a:sym typeface="+mn-lt"/>
            </a:endParaRPr>
          </a:p>
          <a:p>
            <a:pPr eaLnBrk="1" hangingPunct="1"/>
            <a:r>
              <a:rPr lang="en-US" altLang="zh-CN" sz="3600" b="1">
                <a:solidFill>
                  <a:schemeClr val="bg1">
                    <a:lumMod val="95000"/>
                  </a:schemeClr>
                </a:solidFill>
                <a:latin typeface="+mn-lt"/>
                <a:ea typeface="+mn-ea"/>
                <a:cs typeface="+mn-ea"/>
                <a:sym typeface="+mn-lt"/>
              </a:rPr>
              <a:t> </a:t>
            </a:r>
            <a:r>
              <a:rPr lang="en-US" altLang="zh-CN" sz="2400" b="1">
                <a:solidFill>
                  <a:schemeClr val="bg1">
                    <a:lumMod val="95000"/>
                  </a:schemeClr>
                </a:solidFill>
                <a:latin typeface="+mn-lt"/>
                <a:ea typeface="+mn-ea"/>
                <a:cs typeface="+mn-ea"/>
                <a:sym typeface="+mn-lt"/>
              </a:rPr>
              <a:t>to add   your title</a:t>
            </a:r>
            <a:endParaRPr lang="zh-CN" altLang="en-US" sz="2400" b="1">
              <a:solidFill>
                <a:schemeClr val="bg1">
                  <a:lumMod val="95000"/>
                </a:schemeClr>
              </a:solidFill>
              <a:latin typeface="+mn-lt"/>
              <a:ea typeface="+mn-ea"/>
              <a:cs typeface="+mn-ea"/>
              <a:sym typeface="+mn-lt"/>
            </a:endParaRPr>
          </a:p>
          <a:p>
            <a:pPr eaLnBrk="1" hangingPunct="1"/>
            <a:endParaRPr lang="zh-CN" altLang="en-US" sz="3600" b="1">
              <a:solidFill>
                <a:schemeClr val="bg1">
                  <a:lumMod val="95000"/>
                </a:schemeClr>
              </a:solidFill>
              <a:latin typeface="+mn-lt"/>
              <a:ea typeface="+mn-ea"/>
              <a:cs typeface="+mn-ea"/>
              <a:sym typeface="+mn-lt"/>
            </a:endParaRPr>
          </a:p>
        </p:txBody>
      </p:sp>
      <p:sp>
        <p:nvSpPr>
          <p:cNvPr id="44" name="文本框 31"/>
          <p:cNvSpPr>
            <a:spLocks noChangeArrowheads="1"/>
          </p:cNvSpPr>
          <p:nvPr/>
        </p:nvSpPr>
        <p:spPr bwMode="auto">
          <a:xfrm>
            <a:off x="244475" y="3057525"/>
            <a:ext cx="369787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chemeClr val="bg1">
                    <a:lumMod val="95000"/>
                  </a:schemeClr>
                </a:solidFill>
                <a:latin typeface="+mn-lt"/>
                <a:ea typeface="+mn-ea"/>
                <a:cs typeface="+mn-ea"/>
                <a:sym typeface="+mn-lt"/>
              </a:rPr>
              <a:t>Click here to add  you to the  center of the  narrative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thought Click hereto add   you to the center of the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narrative thought  Click here to add  you to the center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zh-CN" altLang="en-US"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Click here to add  you to the  center of the  narrative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thought Click hereto add   you to the center of the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narrative thought  Click here to add  you to the center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zh-CN" altLang="en-US"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Click here to add  you to the  center of the  narrative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thought Click hereto add   you to the center of the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narrative thought  Click here to add  you to the center </a:t>
            </a:r>
            <a:endParaRPr lang="zh-CN" altLang="en-US" sz="1200">
              <a:solidFill>
                <a:schemeClr val="bg1">
                  <a:lumMod val="95000"/>
                </a:schemeClr>
              </a:solidFill>
              <a:latin typeface="+mn-lt"/>
              <a:ea typeface="+mn-ea"/>
              <a:cs typeface="+mn-ea"/>
              <a:sym typeface="+mn-lt"/>
            </a:endParaRPr>
          </a:p>
          <a:p>
            <a:pPr eaLnBrk="1" hangingPunct="1"/>
            <a:r>
              <a:rPr lang="en-US" altLang="zh-CN" sz="1200">
                <a:solidFill>
                  <a:schemeClr val="bg1">
                    <a:lumMod val="95000"/>
                  </a:schemeClr>
                </a:solidFill>
                <a:latin typeface="+mn-lt"/>
                <a:ea typeface="+mn-ea"/>
                <a:cs typeface="+mn-ea"/>
                <a:sym typeface="+mn-lt"/>
              </a:rPr>
              <a:t>of the  narrative thought</a:t>
            </a:r>
            <a:endParaRPr lang="zh-CN" altLang="en-US"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1200">
              <a:solidFill>
                <a:schemeClr val="bg1">
                  <a:lumMod val="95000"/>
                </a:schemeClr>
              </a:solidFill>
              <a:latin typeface="+mn-lt"/>
              <a:ea typeface="+mn-ea"/>
              <a:cs typeface="+mn-ea"/>
              <a:sym typeface="+mn-lt"/>
            </a:endParaRPr>
          </a:p>
          <a:p>
            <a:pPr eaLnBrk="1" hangingPunct="1"/>
            <a:endParaRPr lang="zh-CN" altLang="en-US" sz="1600">
              <a:solidFill>
                <a:schemeClr val="bg1">
                  <a:lumMod val="95000"/>
                </a:schemeClr>
              </a:solidFill>
              <a:latin typeface="+mn-lt"/>
              <a:ea typeface="+mn-ea"/>
              <a:cs typeface="+mn-ea"/>
              <a:sym typeface="+mn-lt"/>
            </a:endParaRPr>
          </a:p>
          <a:p>
            <a:pPr eaLnBrk="1" hangingPunct="1"/>
            <a:endParaRPr lang="zh-CN" altLang="en-US" sz="1600">
              <a:solidFill>
                <a:schemeClr val="bg1">
                  <a:lumMod val="95000"/>
                </a:schemeClr>
              </a:solidFill>
              <a:latin typeface="+mn-lt"/>
              <a:ea typeface="+mn-ea"/>
              <a:cs typeface="+mn-ea"/>
              <a:sym typeface="+mn-lt"/>
            </a:endParaRPr>
          </a:p>
          <a:p>
            <a:pPr eaLnBrk="1" hangingPunct="1"/>
            <a:endParaRPr lang="zh-CN" altLang="en-US" sz="1600">
              <a:solidFill>
                <a:schemeClr val="bg1">
                  <a:lumMod val="95000"/>
                </a:schemeClr>
              </a:solidFill>
              <a:latin typeface="+mn-lt"/>
              <a:ea typeface="+mn-ea"/>
              <a:cs typeface="+mn-ea"/>
              <a:sym typeface="+mn-lt"/>
            </a:endParaRPr>
          </a:p>
          <a:p>
            <a:pPr eaLnBrk="1" hangingPunct="1"/>
            <a:endParaRPr lang="zh-CN" altLang="en-US" sz="1600">
              <a:solidFill>
                <a:schemeClr val="bg1">
                  <a:lumMod val="9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5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1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1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3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3" grpId="0"/>
      <p:bldP spid="4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5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
        <p:nvSpPr>
          <p:cNvPr id="45" name="Oval 120"/>
          <p:cNvSpPr>
            <a:spLocks noChangeAspect="1"/>
          </p:cNvSpPr>
          <p:nvPr/>
        </p:nvSpPr>
        <p:spPr>
          <a:xfrm>
            <a:off x="3492834" y="2652257"/>
            <a:ext cx="972910" cy="97291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Oval 105"/>
          <p:cNvSpPr>
            <a:spLocks noChangeAspect="1"/>
          </p:cNvSpPr>
          <p:nvPr/>
        </p:nvSpPr>
        <p:spPr>
          <a:xfrm>
            <a:off x="7016522" y="2760426"/>
            <a:ext cx="756709" cy="756709"/>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106"/>
          <p:cNvSpPr>
            <a:spLocks noChangeAspect="1"/>
          </p:cNvSpPr>
          <p:nvPr/>
        </p:nvSpPr>
        <p:spPr>
          <a:xfrm>
            <a:off x="2548008" y="2598206"/>
            <a:ext cx="1081012" cy="1081012"/>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109"/>
          <p:cNvSpPr>
            <a:spLocks noChangeAspect="1"/>
          </p:cNvSpPr>
          <p:nvPr/>
        </p:nvSpPr>
        <p:spPr>
          <a:xfrm>
            <a:off x="4880702" y="2480284"/>
            <a:ext cx="1297214" cy="1297214"/>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111"/>
          <p:cNvSpPr>
            <a:spLocks noChangeAspect="1"/>
          </p:cNvSpPr>
          <p:nvPr/>
        </p:nvSpPr>
        <p:spPr>
          <a:xfrm>
            <a:off x="4315817" y="2744183"/>
            <a:ext cx="756709" cy="756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112"/>
          <p:cNvSpPr>
            <a:spLocks noChangeAspect="1"/>
          </p:cNvSpPr>
          <p:nvPr/>
        </p:nvSpPr>
        <p:spPr>
          <a:xfrm>
            <a:off x="6024736" y="2598206"/>
            <a:ext cx="1081012" cy="10810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113"/>
          <p:cNvSpPr>
            <a:spLocks noChangeAspect="1"/>
          </p:cNvSpPr>
          <p:nvPr/>
        </p:nvSpPr>
        <p:spPr>
          <a:xfrm>
            <a:off x="7645388" y="2798233"/>
            <a:ext cx="648607" cy="648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Oval 114"/>
          <p:cNvSpPr>
            <a:spLocks noChangeAspect="1"/>
          </p:cNvSpPr>
          <p:nvPr/>
        </p:nvSpPr>
        <p:spPr>
          <a:xfrm>
            <a:off x="8177212" y="2372183"/>
            <a:ext cx="1513416" cy="1513416"/>
          </a:xfrm>
          <a:prstGeom prst="ellipse">
            <a:avLst/>
          </a:prstGeom>
          <a:solidFill>
            <a:srgbClr val="237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Oval 115"/>
          <p:cNvSpPr>
            <a:spLocks noChangeAspect="1"/>
          </p:cNvSpPr>
          <p:nvPr/>
        </p:nvSpPr>
        <p:spPr>
          <a:xfrm>
            <a:off x="9517165" y="2636081"/>
            <a:ext cx="972910" cy="97291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119"/>
          <p:cNvSpPr>
            <a:spLocks noChangeAspect="1"/>
          </p:cNvSpPr>
          <p:nvPr/>
        </p:nvSpPr>
        <p:spPr>
          <a:xfrm>
            <a:off x="2046882" y="2804588"/>
            <a:ext cx="648607" cy="648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121"/>
          <p:cNvGrpSpPr/>
          <p:nvPr/>
        </p:nvGrpSpPr>
        <p:grpSpPr>
          <a:xfrm>
            <a:off x="2021796" y="3606507"/>
            <a:ext cx="718145" cy="825872"/>
            <a:chOff x="1088727" y="2876550"/>
            <a:chExt cx="718145" cy="825872"/>
          </a:xfrm>
        </p:grpSpPr>
        <p:cxnSp>
          <p:nvCxnSpPr>
            <p:cNvPr id="63" name="Straight Connector 122"/>
            <p:cNvCxnSpPr/>
            <p:nvPr/>
          </p:nvCxnSpPr>
          <p:spPr>
            <a:xfrm flipH="1">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1088727"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65" name="Group 124"/>
          <p:cNvGrpSpPr/>
          <p:nvPr/>
        </p:nvGrpSpPr>
        <p:grpSpPr>
          <a:xfrm>
            <a:off x="2740397" y="1707416"/>
            <a:ext cx="718145" cy="766976"/>
            <a:chOff x="1560584" y="1499974"/>
            <a:chExt cx="718145" cy="766976"/>
          </a:xfrm>
        </p:grpSpPr>
        <p:cxnSp>
          <p:nvCxnSpPr>
            <p:cNvPr id="66" name="Straight Connector 125"/>
            <p:cNvCxnSpPr/>
            <p:nvPr/>
          </p:nvCxnSpPr>
          <p:spPr>
            <a:xfrm flipH="1"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1560584"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68" name="Group 127"/>
          <p:cNvGrpSpPr/>
          <p:nvPr/>
        </p:nvGrpSpPr>
        <p:grpSpPr>
          <a:xfrm>
            <a:off x="4335432" y="1707416"/>
            <a:ext cx="718145" cy="881276"/>
            <a:chOff x="2618590" y="1499974"/>
            <a:chExt cx="718145" cy="881276"/>
          </a:xfrm>
        </p:grpSpPr>
        <p:cxnSp>
          <p:nvCxnSpPr>
            <p:cNvPr id="69" name="Straight Connector 128"/>
            <p:cNvCxnSpPr/>
            <p:nvPr/>
          </p:nvCxnSpPr>
          <p:spPr>
            <a:xfrm flipH="1"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261859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71" name="Group 130"/>
          <p:cNvGrpSpPr/>
          <p:nvPr/>
        </p:nvGrpSpPr>
        <p:grpSpPr>
          <a:xfrm>
            <a:off x="6202612" y="1707416"/>
            <a:ext cx="718145" cy="766976"/>
            <a:chOff x="3905200" y="1499974"/>
            <a:chExt cx="718145" cy="766976"/>
          </a:xfrm>
        </p:grpSpPr>
        <p:cxnSp>
          <p:nvCxnSpPr>
            <p:cNvPr id="72" name="Straight Connector 131"/>
            <p:cNvCxnSpPr/>
            <p:nvPr/>
          </p:nvCxnSpPr>
          <p:spPr>
            <a:xfrm flipH="1"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390520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74" name="Group 133"/>
          <p:cNvGrpSpPr/>
          <p:nvPr/>
        </p:nvGrpSpPr>
        <p:grpSpPr>
          <a:xfrm>
            <a:off x="7596399" y="1707416"/>
            <a:ext cx="718145" cy="919376"/>
            <a:chOff x="4863561" y="1499974"/>
            <a:chExt cx="718145" cy="919376"/>
          </a:xfrm>
        </p:grpSpPr>
        <p:cxnSp>
          <p:nvCxnSpPr>
            <p:cNvPr id="75" name="Straight Connector 134"/>
            <p:cNvCxnSpPr/>
            <p:nvPr/>
          </p:nvCxnSpPr>
          <p:spPr>
            <a:xfrm flipH="1"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6" name="Rectangle 1436"/>
            <p:cNvSpPr>
              <a:spLocks noChangeArrowheads="1"/>
            </p:cNvSpPr>
            <p:nvPr/>
          </p:nvSpPr>
          <p:spPr bwMode="auto">
            <a:xfrm>
              <a:off x="4863561"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77" name="Group 136"/>
          <p:cNvGrpSpPr/>
          <p:nvPr/>
        </p:nvGrpSpPr>
        <p:grpSpPr>
          <a:xfrm>
            <a:off x="9626860" y="1707416"/>
            <a:ext cx="718145" cy="805076"/>
            <a:chOff x="6226367" y="1499974"/>
            <a:chExt cx="718145" cy="805076"/>
          </a:xfrm>
        </p:grpSpPr>
        <p:cxnSp>
          <p:nvCxnSpPr>
            <p:cNvPr id="78" name="Straight Connector 137"/>
            <p:cNvCxnSpPr/>
            <p:nvPr/>
          </p:nvCxnSpPr>
          <p:spPr>
            <a:xfrm flipH="1"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6226367"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80" name="Group 142"/>
          <p:cNvGrpSpPr/>
          <p:nvPr/>
        </p:nvGrpSpPr>
        <p:grpSpPr>
          <a:xfrm>
            <a:off x="3602317" y="3720807"/>
            <a:ext cx="718145" cy="711572"/>
            <a:chOff x="2146735" y="2990850"/>
            <a:chExt cx="718145" cy="711572"/>
          </a:xfrm>
        </p:grpSpPr>
        <p:cxnSp>
          <p:nvCxnSpPr>
            <p:cNvPr id="81" name="Straight Connector 143"/>
            <p:cNvCxnSpPr/>
            <p:nvPr/>
          </p:nvCxnSpPr>
          <p:spPr>
            <a:xfrm flipH="1">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2" name="Rectangle 1436"/>
            <p:cNvSpPr>
              <a:spLocks noChangeArrowheads="1"/>
            </p:cNvSpPr>
            <p:nvPr/>
          </p:nvSpPr>
          <p:spPr bwMode="auto">
            <a:xfrm>
              <a:off x="214673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83" name="Group 145"/>
          <p:cNvGrpSpPr/>
          <p:nvPr/>
        </p:nvGrpSpPr>
        <p:grpSpPr>
          <a:xfrm>
            <a:off x="5153811" y="3835107"/>
            <a:ext cx="718145" cy="597272"/>
            <a:chOff x="3204745" y="3105150"/>
            <a:chExt cx="718145" cy="597272"/>
          </a:xfrm>
        </p:grpSpPr>
        <p:cxnSp>
          <p:nvCxnSpPr>
            <p:cNvPr id="84" name="Straight Connector 146"/>
            <p:cNvCxnSpPr/>
            <p:nvPr/>
          </p:nvCxnSpPr>
          <p:spPr>
            <a:xfrm flipH="1">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Rectangle 1436"/>
            <p:cNvSpPr>
              <a:spLocks noChangeArrowheads="1"/>
            </p:cNvSpPr>
            <p:nvPr/>
          </p:nvSpPr>
          <p:spPr bwMode="auto">
            <a:xfrm>
              <a:off x="320474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86" name="Group 148"/>
          <p:cNvGrpSpPr/>
          <p:nvPr/>
        </p:nvGrpSpPr>
        <p:grpSpPr>
          <a:xfrm>
            <a:off x="7021128" y="3644607"/>
            <a:ext cx="718145" cy="787772"/>
            <a:chOff x="4506006" y="2914650"/>
            <a:chExt cx="718145" cy="787772"/>
          </a:xfrm>
        </p:grpSpPr>
        <p:cxnSp>
          <p:nvCxnSpPr>
            <p:cNvPr id="87" name="Straight Connector 149"/>
            <p:cNvCxnSpPr/>
            <p:nvPr/>
          </p:nvCxnSpPr>
          <p:spPr>
            <a:xfrm flipH="1">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Rectangle 1436"/>
            <p:cNvSpPr>
              <a:spLocks noChangeArrowheads="1"/>
            </p:cNvSpPr>
            <p:nvPr/>
          </p:nvSpPr>
          <p:spPr bwMode="auto">
            <a:xfrm>
              <a:off x="4506006"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grpSp>
        <p:nvGrpSpPr>
          <p:cNvPr id="89" name="Group 151"/>
          <p:cNvGrpSpPr/>
          <p:nvPr/>
        </p:nvGrpSpPr>
        <p:grpSpPr>
          <a:xfrm>
            <a:off x="8598022" y="3911307"/>
            <a:ext cx="718145" cy="521072"/>
            <a:chOff x="5487815" y="3181350"/>
            <a:chExt cx="718145" cy="521072"/>
          </a:xfrm>
        </p:grpSpPr>
        <p:cxnSp>
          <p:nvCxnSpPr>
            <p:cNvPr id="90" name="Straight Connector 152"/>
            <p:cNvCxnSpPr/>
            <p:nvPr/>
          </p:nvCxnSpPr>
          <p:spPr>
            <a:xfrm flipH="1">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1" name="Rectangle 1436"/>
            <p:cNvSpPr>
              <a:spLocks noChangeArrowheads="1"/>
            </p:cNvSpPr>
            <p:nvPr/>
          </p:nvSpPr>
          <p:spPr bwMode="auto">
            <a:xfrm>
              <a:off x="548781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chemeClr val="bg1"/>
                  </a:solidFill>
                  <a:latin typeface="Impact MT Std" pitchFamily="34" charset="0"/>
                  <a:ea typeface="微软雅黑" panose="020b0503020204020204" pitchFamily="34" charset="-122"/>
                </a:rPr>
                <a:t>输入标题</a:t>
              </a:r>
              <a:endParaRPr kumimoji="0" lang="en-US" sz="3600" i="0" u="none" strike="noStrike" cap="none" normalizeH="0" baseline="0">
                <a:ln>
                  <a:noFill/>
                </a:ln>
                <a:solidFill>
                  <a:schemeClr val="bg1"/>
                </a:solidFill>
                <a:effectLst/>
                <a:cs typeface="Arial" panose="020b0604020202020204" pitchFamily="34" charset="0"/>
              </a:endParaRPr>
            </a:p>
          </p:txBody>
        </p:sp>
      </p:grpSp>
      <p:sp>
        <p:nvSpPr>
          <p:cNvPr id="92" name="Freeform 36"/>
          <p:cNvSpPr>
            <a:spLocks noChangeAspect="1" noEditPoints="1"/>
          </p:cNvSpPr>
          <p:nvPr/>
        </p:nvSpPr>
        <p:spPr bwMode="auto">
          <a:xfrm>
            <a:off x="7169607" y="2997942"/>
            <a:ext cx="411921" cy="230833"/>
          </a:xfrm>
          <a:custGeom>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93" name="Freeform 6"/>
          <p:cNvSpPr>
            <a:spLocks noChangeAspect="1" noEditPoints="1"/>
          </p:cNvSpPr>
          <p:nvPr/>
        </p:nvSpPr>
        <p:spPr bwMode="auto">
          <a:xfrm>
            <a:off x="2911850" y="2955018"/>
            <a:ext cx="342490" cy="30085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solidFill>
                <a:schemeClr val="bg1"/>
              </a:solidFill>
            </a:endParaRPr>
          </a:p>
        </p:txBody>
      </p:sp>
      <p:sp>
        <p:nvSpPr>
          <p:cNvPr id="94" name="Freeform 26"/>
          <p:cNvSpPr>
            <a:spLocks noEditPoints="1"/>
          </p:cNvSpPr>
          <p:nvPr/>
        </p:nvSpPr>
        <p:spPr bwMode="auto">
          <a:xfrm>
            <a:off x="5362703" y="2960733"/>
            <a:ext cx="343385" cy="305674"/>
          </a:xfrm>
          <a:custGeom>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solidFill>
                <a:schemeClr val="bg1"/>
              </a:solidFill>
            </a:endParaRPr>
          </a:p>
        </p:txBody>
      </p:sp>
      <p:sp>
        <p:nvSpPr>
          <p:cNvPr id="95" name="Freeform 16"/>
          <p:cNvSpPr>
            <a:spLocks noEditPoints="1"/>
          </p:cNvSpPr>
          <p:nvPr/>
        </p:nvSpPr>
        <p:spPr bwMode="auto">
          <a:xfrm>
            <a:off x="8792950" y="2977068"/>
            <a:ext cx="325709" cy="326475"/>
          </a:xfrm>
          <a:custGeom>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solidFill>
                <a:schemeClr val="bg1"/>
              </a:solidFill>
            </a:endParaRPr>
          </a:p>
        </p:txBody>
      </p:sp>
      <p:sp>
        <p:nvSpPr>
          <p:cNvPr id="130" name="TextBox 126"/>
          <p:cNvSpPr txBox="1"/>
          <p:nvPr/>
        </p:nvSpPr>
        <p:spPr>
          <a:xfrm>
            <a:off x="2239687" y="5453573"/>
            <a:ext cx="8172908" cy="646331"/>
          </a:xfrm>
          <a:prstGeom prst="rect">
            <a:avLst/>
          </a:prstGeom>
          <a:noFill/>
        </p:spPr>
        <p:txBody>
          <a:bodyPr wrap="square" lIns="0" tIns="0" rIns="0" bIns="0" rtlCol="0">
            <a:spAutoFit/>
          </a:bodyPr>
          <a:lstStyle/>
          <a:p>
            <a:pPr algn="just"/>
            <a:r>
              <a:rPr lang="zh-CN" altLang="en-US" sz="1400">
                <a:solidFill>
                  <a:schemeClr val="bg1"/>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a:solidFill>
                <a:schemeClr val="bg1"/>
              </a:solidFill>
              <a:latin typeface="Impact MT Std" pitchFamily="34" charset="0"/>
              <a:ea typeface="微软雅黑" panose="020b0503020204020204" pitchFamily="34" charset="-122"/>
            </a:endParaRPr>
          </a:p>
        </p:txBody>
      </p:sp>
      <p:sp>
        <p:nvSpPr>
          <p:cNvPr id="131" name="TextBox 127"/>
          <p:cNvSpPr txBox="1"/>
          <p:nvPr/>
        </p:nvSpPr>
        <p:spPr>
          <a:xfrm>
            <a:off x="5328916" y="5018623"/>
            <a:ext cx="2059343" cy="307777"/>
          </a:xfrm>
          <a:prstGeom prst="rect">
            <a:avLst/>
          </a:prstGeom>
          <a:noFill/>
        </p:spPr>
        <p:txBody>
          <a:bodyPr wrap="square" lIns="0" tIns="0" rIns="0" bIns="0" rtlCol="0">
            <a:spAutoFit/>
          </a:bodyPr>
          <a:lstStyle/>
          <a:p>
            <a:r>
              <a:rPr lang="zh-CN" altLang="en-US" sz="2000" b="1">
                <a:solidFill>
                  <a:schemeClr val="bg1"/>
                </a:solidFill>
                <a:latin typeface="Impact MT Std" pitchFamily="34" charset="0"/>
                <a:ea typeface="微软雅黑" panose="020b0503020204020204" pitchFamily="34" charset="-122"/>
              </a:rPr>
              <a:t>点击输入标题文本</a:t>
            </a:r>
            <a:endParaRPr lang="zh-CN" altLang="en-US" sz="2000" b="1">
              <a:solidFill>
                <a:schemeClr val="bg1"/>
              </a:solidFill>
              <a:latin typeface="Impact MT Std"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nodeType="afterGroup">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nodeType="afterGroup">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nodeType="afterGroup">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nodeType="afterGroup">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93"/>
                                        </p:tgtEl>
                                        <p:attrNameLst>
                                          <p:attrName>style.visibility</p:attrName>
                                        </p:attrNameLst>
                                      </p:cBhvr>
                                      <p:to>
                                        <p:strVal val="visible"/>
                                      </p:to>
                                    </p:set>
                                    <p:anim calcmode="lin" valueType="num">
                                      <p:cBhvr>
                                        <p:cTn id="74" dur="1000" fill="hold"/>
                                        <p:tgtEl>
                                          <p:spTgt spid="93"/>
                                        </p:tgtEl>
                                        <p:attrNameLst>
                                          <p:attrName>ppt_w</p:attrName>
                                        </p:attrNameLst>
                                      </p:cBhvr>
                                      <p:tavLst>
                                        <p:tav tm="0">
                                          <p:val>
                                            <p:fltVal val="0"/>
                                          </p:val>
                                        </p:tav>
                                        <p:tav tm="100000">
                                          <p:val>
                                            <p:strVal val="#ppt_w"/>
                                          </p:val>
                                        </p:tav>
                                      </p:tavLst>
                                    </p:anim>
                                    <p:anim calcmode="lin" valueType="num">
                                      <p:cBhvr>
                                        <p:cTn id="75" dur="1000" fill="hold"/>
                                        <p:tgtEl>
                                          <p:spTgt spid="93"/>
                                        </p:tgtEl>
                                        <p:attrNameLst>
                                          <p:attrName>ppt_h</p:attrName>
                                        </p:attrNameLst>
                                      </p:cBhvr>
                                      <p:tavLst>
                                        <p:tav tm="0">
                                          <p:val>
                                            <p:fltVal val="0"/>
                                          </p:val>
                                        </p:tav>
                                        <p:tav tm="100000">
                                          <p:val>
                                            <p:strVal val="#ppt_h"/>
                                          </p:val>
                                        </p:tav>
                                      </p:tavLst>
                                    </p:anim>
                                    <p:animEffect transition="in" filter="fade">
                                      <p:cBhvr>
                                        <p:cTn id="76" dur="1000"/>
                                        <p:tgtEl>
                                          <p:spTgt spid="93"/>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94"/>
                                        </p:tgtEl>
                                        <p:attrNameLst>
                                          <p:attrName>style.visibility</p:attrName>
                                        </p:attrNameLst>
                                      </p:cBhvr>
                                      <p:to>
                                        <p:strVal val="visible"/>
                                      </p:to>
                                    </p:set>
                                    <p:anim calcmode="lin" valueType="num">
                                      <p:cBhvr>
                                        <p:cTn id="79" dur="1000" fill="hold"/>
                                        <p:tgtEl>
                                          <p:spTgt spid="94"/>
                                        </p:tgtEl>
                                        <p:attrNameLst>
                                          <p:attrName>ppt_w</p:attrName>
                                        </p:attrNameLst>
                                      </p:cBhvr>
                                      <p:tavLst>
                                        <p:tav tm="0">
                                          <p:val>
                                            <p:fltVal val="0"/>
                                          </p:val>
                                        </p:tav>
                                        <p:tav tm="100000">
                                          <p:val>
                                            <p:strVal val="#ppt_w"/>
                                          </p:val>
                                        </p:tav>
                                      </p:tavLst>
                                    </p:anim>
                                    <p:anim calcmode="lin" valueType="num">
                                      <p:cBhvr>
                                        <p:cTn id="80" dur="1000" fill="hold"/>
                                        <p:tgtEl>
                                          <p:spTgt spid="94"/>
                                        </p:tgtEl>
                                        <p:attrNameLst>
                                          <p:attrName>ppt_h</p:attrName>
                                        </p:attrNameLst>
                                      </p:cBhvr>
                                      <p:tavLst>
                                        <p:tav tm="0">
                                          <p:val>
                                            <p:fltVal val="0"/>
                                          </p:val>
                                        </p:tav>
                                        <p:tav tm="100000">
                                          <p:val>
                                            <p:strVal val="#ppt_h"/>
                                          </p:val>
                                        </p:tav>
                                      </p:tavLst>
                                    </p:anim>
                                    <p:animEffect transition="in" filter="fade">
                                      <p:cBhvr>
                                        <p:cTn id="81" dur="1000"/>
                                        <p:tgtEl>
                                          <p:spTgt spid="94"/>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92"/>
                                        </p:tgtEl>
                                        <p:attrNameLst>
                                          <p:attrName>style.visibility</p:attrName>
                                        </p:attrNameLst>
                                      </p:cBhvr>
                                      <p:to>
                                        <p:strVal val="visible"/>
                                      </p:to>
                                    </p:set>
                                    <p:anim calcmode="lin" valueType="num">
                                      <p:cBhvr>
                                        <p:cTn id="84" dur="1000" fill="hold"/>
                                        <p:tgtEl>
                                          <p:spTgt spid="92"/>
                                        </p:tgtEl>
                                        <p:attrNameLst>
                                          <p:attrName>ppt_w</p:attrName>
                                        </p:attrNameLst>
                                      </p:cBhvr>
                                      <p:tavLst>
                                        <p:tav tm="0">
                                          <p:val>
                                            <p:fltVal val="0"/>
                                          </p:val>
                                        </p:tav>
                                        <p:tav tm="100000">
                                          <p:val>
                                            <p:strVal val="#ppt_w"/>
                                          </p:val>
                                        </p:tav>
                                      </p:tavLst>
                                    </p:anim>
                                    <p:anim calcmode="lin" valueType="num">
                                      <p:cBhvr>
                                        <p:cTn id="85" dur="1000" fill="hold"/>
                                        <p:tgtEl>
                                          <p:spTgt spid="92"/>
                                        </p:tgtEl>
                                        <p:attrNameLst>
                                          <p:attrName>ppt_h</p:attrName>
                                        </p:attrNameLst>
                                      </p:cBhvr>
                                      <p:tavLst>
                                        <p:tav tm="0">
                                          <p:val>
                                            <p:fltVal val="0"/>
                                          </p:val>
                                        </p:tav>
                                        <p:tav tm="100000">
                                          <p:val>
                                            <p:strVal val="#ppt_h"/>
                                          </p:val>
                                        </p:tav>
                                      </p:tavLst>
                                    </p:anim>
                                    <p:animEffect transition="in" filter="fade">
                                      <p:cBhvr>
                                        <p:cTn id="86" dur="1000"/>
                                        <p:tgtEl>
                                          <p:spTgt spid="92"/>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95"/>
                                        </p:tgtEl>
                                        <p:attrNameLst>
                                          <p:attrName>style.visibility</p:attrName>
                                        </p:attrNameLst>
                                      </p:cBhvr>
                                      <p:to>
                                        <p:strVal val="visible"/>
                                      </p:to>
                                    </p:set>
                                    <p:anim calcmode="lin" valueType="num">
                                      <p:cBhvr>
                                        <p:cTn id="89" dur="1000" fill="hold"/>
                                        <p:tgtEl>
                                          <p:spTgt spid="95"/>
                                        </p:tgtEl>
                                        <p:attrNameLst>
                                          <p:attrName>ppt_w</p:attrName>
                                        </p:attrNameLst>
                                      </p:cBhvr>
                                      <p:tavLst>
                                        <p:tav tm="0">
                                          <p:val>
                                            <p:fltVal val="0"/>
                                          </p:val>
                                        </p:tav>
                                        <p:tav tm="100000">
                                          <p:val>
                                            <p:strVal val="#ppt_w"/>
                                          </p:val>
                                        </p:tav>
                                      </p:tavLst>
                                    </p:anim>
                                    <p:anim calcmode="lin" valueType="num">
                                      <p:cBhvr>
                                        <p:cTn id="90" dur="1000" fill="hold"/>
                                        <p:tgtEl>
                                          <p:spTgt spid="95"/>
                                        </p:tgtEl>
                                        <p:attrNameLst>
                                          <p:attrName>ppt_h</p:attrName>
                                        </p:attrNameLst>
                                      </p:cBhvr>
                                      <p:tavLst>
                                        <p:tav tm="0">
                                          <p:val>
                                            <p:fltVal val="0"/>
                                          </p:val>
                                        </p:tav>
                                        <p:tav tm="100000">
                                          <p:val>
                                            <p:strVal val="#ppt_h"/>
                                          </p:val>
                                        </p:tav>
                                      </p:tavLst>
                                    </p:anim>
                                    <p:animEffect transition="in" filter="fade">
                                      <p:cBhvr>
                                        <p:cTn id="91" dur="1000"/>
                                        <p:tgtEl>
                                          <p:spTgt spid="95"/>
                                        </p:tgtEl>
                                      </p:cBhvr>
                                    </p:animEffect>
                                  </p:childTnLst>
                                </p:cTn>
                              </p:par>
                            </p:childTnLst>
                          </p:cTn>
                        </p:par>
                        <p:par>
                          <p:cTn id="92" fill="hold" nodeType="afterGroup">
                            <p:stCondLst>
                              <p:cond delay="7000"/>
                            </p:stCondLst>
                            <p:childTnLst>
                              <p:par>
                                <p:cTn id="93" presetID="22" presetClass="entr" presetSubtype="1"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up)">
                                      <p:cBhvr>
                                        <p:cTn id="95" dur="500"/>
                                        <p:tgtEl>
                                          <p:spTgt spid="62"/>
                                        </p:tgtEl>
                                      </p:cBhvr>
                                    </p:animEffect>
                                  </p:childTnLst>
                                </p:cTn>
                              </p:par>
                            </p:childTnLst>
                          </p:cTn>
                        </p:par>
                        <p:par>
                          <p:cTn id="96" fill="hold" nodeType="afterGroup">
                            <p:stCondLst>
                              <p:cond delay="7500"/>
                            </p:stCondLst>
                            <p:childTnLst>
                              <p:par>
                                <p:cTn id="97" presetID="22" presetClass="entr" presetSubtype="4" fill="hold"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down)">
                                      <p:cBhvr>
                                        <p:cTn id="99" dur="500"/>
                                        <p:tgtEl>
                                          <p:spTgt spid="65"/>
                                        </p:tgtEl>
                                      </p:cBhvr>
                                    </p:animEffect>
                                  </p:childTnLst>
                                </p:cTn>
                              </p:par>
                            </p:childTnLst>
                          </p:cTn>
                        </p:par>
                        <p:par>
                          <p:cTn id="100" fill="hold" nodeType="afterGroup">
                            <p:stCondLst>
                              <p:cond delay="8000"/>
                            </p:stCondLst>
                            <p:childTnLst>
                              <p:par>
                                <p:cTn id="101" presetID="22" presetClass="entr" presetSubtype="1" fill="hold" nodeType="after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wipe(up)">
                                      <p:cBhvr>
                                        <p:cTn id="103" dur="500"/>
                                        <p:tgtEl>
                                          <p:spTgt spid="80"/>
                                        </p:tgtEl>
                                      </p:cBhvr>
                                    </p:animEffect>
                                  </p:childTnLst>
                                </p:cTn>
                              </p:par>
                            </p:childTnLst>
                          </p:cTn>
                        </p:par>
                        <p:par>
                          <p:cTn id="104" fill="hold" nodeType="afterGroup">
                            <p:stCondLst>
                              <p:cond delay="8500"/>
                            </p:stCondLst>
                            <p:childTnLst>
                              <p:par>
                                <p:cTn id="105" presetID="22" presetClass="entr" presetSubtype="4" fill="hold"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down)">
                                      <p:cBhvr>
                                        <p:cTn id="107" dur="500"/>
                                        <p:tgtEl>
                                          <p:spTgt spid="68"/>
                                        </p:tgtEl>
                                      </p:cBhvr>
                                    </p:animEffect>
                                  </p:childTnLst>
                                </p:cTn>
                              </p:par>
                            </p:childTnLst>
                          </p:cTn>
                        </p:par>
                        <p:par>
                          <p:cTn id="108" fill="hold" nodeType="afterGroup">
                            <p:stCondLst>
                              <p:cond delay="9000"/>
                            </p:stCondLst>
                            <p:childTnLst>
                              <p:par>
                                <p:cTn id="109" presetID="22" presetClass="entr" presetSubtype="1" fill="hold"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nodeType="afterGroup">
                            <p:stCondLst>
                              <p:cond delay="9500"/>
                            </p:stCondLst>
                            <p:childTnLst>
                              <p:par>
                                <p:cTn id="113" presetID="22" presetClass="entr" presetSubtype="4"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down)">
                                      <p:cBhvr>
                                        <p:cTn id="115" dur="500"/>
                                        <p:tgtEl>
                                          <p:spTgt spid="71"/>
                                        </p:tgtEl>
                                      </p:cBhvr>
                                    </p:animEffect>
                                  </p:childTnLst>
                                </p:cTn>
                              </p:par>
                            </p:childTnLst>
                          </p:cTn>
                        </p:par>
                        <p:par>
                          <p:cTn id="116" fill="hold" nodeType="afterGroup">
                            <p:stCondLst>
                              <p:cond delay="10000"/>
                            </p:stCondLst>
                            <p:childTnLst>
                              <p:par>
                                <p:cTn id="117" presetID="22" presetClass="entr" presetSubtype="1" fill="hold" nodeType="after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up)">
                                      <p:cBhvr>
                                        <p:cTn id="119" dur="500"/>
                                        <p:tgtEl>
                                          <p:spTgt spid="86"/>
                                        </p:tgtEl>
                                      </p:cBhvr>
                                    </p:animEffect>
                                  </p:childTnLst>
                                </p:cTn>
                              </p:par>
                            </p:childTnLst>
                          </p:cTn>
                        </p:par>
                        <p:par>
                          <p:cTn id="120" fill="hold" nodeType="afterGroup">
                            <p:stCondLst>
                              <p:cond delay="10500"/>
                            </p:stCondLst>
                            <p:childTnLst>
                              <p:par>
                                <p:cTn id="121" presetID="22" presetClass="entr" presetSubtype="4" fill="hold" nodeType="after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wipe(down)">
                                      <p:cBhvr>
                                        <p:cTn id="123" dur="500"/>
                                        <p:tgtEl>
                                          <p:spTgt spid="74"/>
                                        </p:tgtEl>
                                      </p:cBhvr>
                                    </p:animEffect>
                                  </p:childTnLst>
                                </p:cTn>
                              </p:par>
                            </p:childTnLst>
                          </p:cTn>
                        </p:par>
                        <p:par>
                          <p:cTn id="124" fill="hold" nodeType="afterGroup">
                            <p:stCondLst>
                              <p:cond delay="11000"/>
                            </p:stCondLst>
                            <p:childTnLst>
                              <p:par>
                                <p:cTn id="125" presetID="22" presetClass="entr" presetSubtype="1" fill="hold"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wipe(up)">
                                      <p:cBhvr>
                                        <p:cTn id="127" dur="500"/>
                                        <p:tgtEl>
                                          <p:spTgt spid="89"/>
                                        </p:tgtEl>
                                      </p:cBhvr>
                                    </p:animEffect>
                                  </p:childTnLst>
                                </p:cTn>
                              </p:par>
                            </p:childTnLst>
                          </p:cTn>
                        </p:par>
                        <p:par>
                          <p:cTn id="128" fill="hold" nodeType="afterGroup">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wipe(down)">
                                      <p:cBhvr>
                                        <p:cTn id="131" dur="500"/>
                                        <p:tgtEl>
                                          <p:spTgt spid="77"/>
                                        </p:tgtEl>
                                      </p:cBhvr>
                                    </p:animEffect>
                                  </p:childTnLst>
                                </p:cTn>
                              </p:par>
                            </p:childTnLst>
                          </p:cTn>
                        </p:par>
                        <p:par>
                          <p:cTn id="132" fill="hold" nodeType="afterGroup">
                            <p:stCondLst>
                              <p:cond delay="12000"/>
                            </p:stCondLst>
                            <p:childTnLst>
                              <p:par>
                                <p:cTn id="133" presetID="2" presetClass="entr" presetSubtype="2" fill="hold" grpId="0" nodeType="afterEffect">
                                  <p:stCondLst>
                                    <p:cond delay="0"/>
                                  </p:stCondLst>
                                  <p:childTnLst>
                                    <p:set>
                                      <p:cBhvr>
                                        <p:cTn id="134" dur="1" fill="hold">
                                          <p:stCondLst>
                                            <p:cond delay="0"/>
                                          </p:stCondLst>
                                        </p:cTn>
                                        <p:tgtEl>
                                          <p:spTgt spid="131"/>
                                        </p:tgtEl>
                                        <p:attrNameLst>
                                          <p:attrName>style.visibility</p:attrName>
                                        </p:attrNameLst>
                                      </p:cBhvr>
                                      <p:to>
                                        <p:strVal val="visible"/>
                                      </p:to>
                                    </p:set>
                                    <p:anim calcmode="lin" valueType="num">
                                      <p:cBhvr additive="base">
                                        <p:cTn id="135" dur="300" fill="hold"/>
                                        <p:tgtEl>
                                          <p:spTgt spid="131"/>
                                        </p:tgtEl>
                                        <p:attrNameLst>
                                          <p:attrName>ppt_x</p:attrName>
                                        </p:attrNameLst>
                                      </p:cBhvr>
                                      <p:tavLst>
                                        <p:tav tm="0">
                                          <p:val>
                                            <p:strVal val="1+#ppt_w/2"/>
                                          </p:val>
                                        </p:tav>
                                        <p:tav tm="100000">
                                          <p:val>
                                            <p:strVal val="#ppt_x"/>
                                          </p:val>
                                        </p:tav>
                                      </p:tavLst>
                                    </p:anim>
                                    <p:anim calcmode="lin" valueType="num">
                                      <p:cBhvr additive="base">
                                        <p:cTn id="136" dur="300" fill="hold"/>
                                        <p:tgtEl>
                                          <p:spTgt spid="131"/>
                                        </p:tgtEl>
                                        <p:attrNameLst>
                                          <p:attrName>ppt_y</p:attrName>
                                        </p:attrNameLst>
                                      </p:cBhvr>
                                      <p:tavLst>
                                        <p:tav tm="0">
                                          <p:val>
                                            <p:strVal val="#ppt_y"/>
                                          </p:val>
                                        </p:tav>
                                        <p:tav tm="100000">
                                          <p:val>
                                            <p:strVal val="#ppt_y"/>
                                          </p:val>
                                        </p:tav>
                                      </p:tavLst>
                                    </p:anim>
                                  </p:childTnLst>
                                </p:cTn>
                              </p:par>
                            </p:childTnLst>
                          </p:cTn>
                        </p:par>
                        <p:par>
                          <p:cTn id="137" fill="hold" nodeType="afterGroup">
                            <p:stCondLst>
                              <p:cond delay="12300"/>
                            </p:stCondLst>
                            <p:childTnLst>
                              <p:par>
                                <p:cTn id="138" presetID="2" presetClass="entr" presetSubtype="2" fill="hold" grpId="0" nodeType="afterEffect">
                                  <p:stCondLst>
                                    <p:cond delay="0"/>
                                  </p:stCondLst>
                                  <p:childTnLst>
                                    <p:set>
                                      <p:cBhvr>
                                        <p:cTn id="139" dur="1" fill="hold">
                                          <p:stCondLst>
                                            <p:cond delay="0"/>
                                          </p:stCondLst>
                                        </p:cTn>
                                        <p:tgtEl>
                                          <p:spTgt spid="130"/>
                                        </p:tgtEl>
                                        <p:attrNameLst>
                                          <p:attrName>style.visibility</p:attrName>
                                        </p:attrNameLst>
                                      </p:cBhvr>
                                      <p:to>
                                        <p:strVal val="visible"/>
                                      </p:to>
                                    </p:set>
                                    <p:anim calcmode="lin" valueType="num">
                                      <p:cBhvr additive="base">
                                        <p:cTn id="140" dur="300" fill="hold"/>
                                        <p:tgtEl>
                                          <p:spTgt spid="130"/>
                                        </p:tgtEl>
                                        <p:attrNameLst>
                                          <p:attrName>ppt_x</p:attrName>
                                        </p:attrNameLst>
                                      </p:cBhvr>
                                      <p:tavLst>
                                        <p:tav tm="0">
                                          <p:val>
                                            <p:strVal val="1+#ppt_w/2"/>
                                          </p:val>
                                        </p:tav>
                                        <p:tav tm="100000">
                                          <p:val>
                                            <p:strVal val="#ppt_x"/>
                                          </p:val>
                                        </p:tav>
                                      </p:tavLst>
                                    </p:anim>
                                    <p:anim calcmode="lin" valueType="num">
                                      <p:cBhvr additive="base">
                                        <p:cTn id="141" dur="3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45" grpId="0" animBg="1"/>
      <p:bldP spid="46" grpId="0" animBg="1"/>
      <p:bldP spid="54" grpId="0" animBg="1"/>
      <p:bldP spid="55" grpId="0" animBg="1"/>
      <p:bldP spid="56" grpId="0" animBg="1"/>
      <p:bldP spid="57" grpId="0" animBg="1"/>
      <p:bldP spid="58" grpId="0" animBg="1"/>
      <p:bldP spid="59" grpId="0" animBg="1"/>
      <p:bldP spid="60" grpId="0" animBg="1"/>
      <p:bldP spid="61" grpId="0" animBg="1"/>
      <p:bldP spid="92" grpId="0" animBg="1"/>
      <p:bldP spid="93" grpId="0" animBg="1"/>
      <p:bldP spid="94" grpId="0" animBg="1"/>
      <p:bldP spid="95" grpId="0" animBg="1"/>
      <p:bldP spid="130" grpId="0"/>
      <p:bldP spid="13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9" name="直线连接符 9"/>
          <p:cNvCxnSpPr/>
          <p:nvPr/>
        </p:nvCxnSpPr>
        <p:spPr>
          <a:xfrm>
            <a:off x="0" y="3108371"/>
            <a:ext cx="121920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直线连接符 15"/>
          <p:cNvCxnSpPr/>
          <p:nvPr/>
        </p:nvCxnSpPr>
        <p:spPr>
          <a:xfrm flipH="1">
            <a:off x="6096000" y="4725144"/>
            <a:ext cx="0" cy="89236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文本框 31"/>
          <p:cNvSpPr txBox="1"/>
          <p:nvPr/>
        </p:nvSpPr>
        <p:spPr>
          <a:xfrm>
            <a:off x="6570615" y="4828693"/>
            <a:ext cx="5144549" cy="892360"/>
          </a:xfrm>
          <a:prstGeom prst="rect">
            <a:avLst/>
          </a:prstGeom>
          <a:noFill/>
        </p:spPr>
        <p:txBody>
          <a:bodyPr wrap="square" rtlCol="0">
            <a:spAutoFit/>
          </a:bodyPr>
          <a:lstStyle/>
          <a:p>
            <a:pPr>
              <a:lnSpc>
                <a:spcPct val="130000"/>
              </a:lnSpc>
            </a:pPr>
            <a:r>
              <a:rPr lang="zh-CN" altLang="zh-CN" sz="1335">
                <a:solidFill>
                  <a:schemeClr val="bg1"/>
                </a:solidFill>
                <a:latin typeface="微软雅黑" panose="020b0503020204020204" pitchFamily="34" charset="-122"/>
                <a:ea typeface="微软雅黑" panose="020b0503020204020204" pitchFamily="34" charset="-122"/>
              </a:rPr>
              <a:t>标题数字等都可以通过点击和重新输入进行更改，顶部</a:t>
            </a:r>
            <a:r>
              <a:rPr lang="en-US" altLang="zh-CN" sz="1335">
                <a:solidFill>
                  <a:schemeClr val="bg1"/>
                </a:solidFill>
                <a:latin typeface="微软雅黑" panose="020b0503020204020204" pitchFamily="34" charset="-122"/>
                <a:ea typeface="微软雅黑" panose="020b0503020204020204" pitchFamily="34" charset="-122"/>
              </a:rPr>
              <a:t>“</a:t>
            </a:r>
            <a:r>
              <a:rPr lang="zh-CN" altLang="zh-CN" sz="1335">
                <a:solidFill>
                  <a:schemeClr val="bg1"/>
                </a:solidFill>
                <a:latin typeface="微软雅黑" panose="020b0503020204020204" pitchFamily="34" charset="-122"/>
                <a:ea typeface="微软雅黑" panose="020b0503020204020204" pitchFamily="34" charset="-122"/>
              </a:rPr>
              <a:t>开始</a:t>
            </a:r>
            <a:r>
              <a:rPr lang="en-US" altLang="zh-CN" sz="1335">
                <a:solidFill>
                  <a:schemeClr val="bg1"/>
                </a:solidFill>
                <a:latin typeface="微软雅黑" panose="020b0503020204020204" pitchFamily="34" charset="-122"/>
                <a:ea typeface="微软雅黑" panose="020b0503020204020204" pitchFamily="34" charset="-122"/>
              </a:rPr>
              <a:t>”</a:t>
            </a:r>
            <a:r>
              <a:rPr lang="zh-CN" altLang="zh-CN" sz="1335">
                <a:solidFill>
                  <a:schemeClr val="bg1"/>
                </a:solidFill>
                <a:latin typeface="微软雅黑" panose="020b0503020204020204" pitchFamily="34" charset="-122"/>
                <a:ea typeface="微软雅黑" panose="020b0503020204020204" pitchFamily="34" charset="-122"/>
              </a:rPr>
              <a:t>面板中可以对字体、字号、颜色、行距等进行修改。建议正文</a:t>
            </a:r>
            <a:r>
              <a:rPr lang="en-US" altLang="zh-CN" sz="1335">
                <a:solidFill>
                  <a:schemeClr val="bg1"/>
                </a:solidFill>
                <a:latin typeface="微软雅黑" panose="020b0503020204020204" pitchFamily="34" charset="-122"/>
                <a:ea typeface="微软雅黑" panose="020b0503020204020204" pitchFamily="34" charset="-122"/>
              </a:rPr>
              <a:t>10</a:t>
            </a:r>
            <a:r>
              <a:rPr lang="zh-CN" altLang="zh-CN" sz="1335">
                <a:solidFill>
                  <a:schemeClr val="bg1"/>
                </a:solidFill>
                <a:latin typeface="微软雅黑" panose="020b0503020204020204" pitchFamily="34" charset="-122"/>
                <a:ea typeface="微软雅黑" panose="020b0503020204020204" pitchFamily="34" charset="-122"/>
              </a:rPr>
              <a:t>号字，</a:t>
            </a:r>
            <a:r>
              <a:rPr lang="en-US" altLang="zh-CN" sz="1335">
                <a:solidFill>
                  <a:schemeClr val="bg1"/>
                </a:solidFill>
                <a:latin typeface="微软雅黑" panose="020b0503020204020204" pitchFamily="34" charset="-122"/>
                <a:ea typeface="微软雅黑" panose="020b0503020204020204" pitchFamily="34" charset="-122"/>
              </a:rPr>
              <a:t>1.3</a:t>
            </a:r>
            <a:r>
              <a:rPr lang="zh-CN" altLang="zh-CN" sz="1335">
                <a:solidFill>
                  <a:schemeClr val="bg1"/>
                </a:solidFill>
                <a:latin typeface="微软雅黑" panose="020b0503020204020204" pitchFamily="34" charset="-122"/>
                <a:ea typeface="微软雅黑" panose="020b0503020204020204" pitchFamily="34" charset="-122"/>
              </a:rPr>
              <a:t>倍字间距。</a:t>
            </a:r>
            <a:endParaRPr lang="zh-CN" altLang="zh-CN" sz="1335">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01810" y="4828693"/>
            <a:ext cx="5144549" cy="892360"/>
          </a:xfrm>
          <a:prstGeom prst="rect">
            <a:avLst/>
          </a:prstGeom>
          <a:noFill/>
        </p:spPr>
        <p:txBody>
          <a:bodyPr wrap="square" rtlCol="0">
            <a:spAutoFit/>
          </a:bodyPr>
          <a:lstStyle/>
          <a:p>
            <a:pPr>
              <a:lnSpc>
                <a:spcPct val="130000"/>
              </a:lnSpc>
            </a:pPr>
            <a:r>
              <a:rPr lang="zh-CN" altLang="zh-CN" sz="1335">
                <a:solidFill>
                  <a:schemeClr val="bg1"/>
                </a:solidFill>
                <a:latin typeface="微软雅黑" panose="020b0503020204020204" pitchFamily="34" charset="-122"/>
                <a:ea typeface="微软雅黑" panose="020b0503020204020204" pitchFamily="34" charset="-122"/>
              </a:rPr>
              <a:t>标题数字等都可以通过点击和重新输入进行更改，顶部</a:t>
            </a:r>
            <a:r>
              <a:rPr lang="en-US" altLang="zh-CN" sz="1335">
                <a:solidFill>
                  <a:schemeClr val="bg1"/>
                </a:solidFill>
                <a:latin typeface="微软雅黑" panose="020b0503020204020204" pitchFamily="34" charset="-122"/>
                <a:ea typeface="微软雅黑" panose="020b0503020204020204" pitchFamily="34" charset="-122"/>
              </a:rPr>
              <a:t>“</a:t>
            </a:r>
            <a:r>
              <a:rPr lang="zh-CN" altLang="zh-CN" sz="1335">
                <a:solidFill>
                  <a:schemeClr val="bg1"/>
                </a:solidFill>
                <a:latin typeface="微软雅黑" panose="020b0503020204020204" pitchFamily="34" charset="-122"/>
                <a:ea typeface="微软雅黑" panose="020b0503020204020204" pitchFamily="34" charset="-122"/>
              </a:rPr>
              <a:t>开始</a:t>
            </a:r>
            <a:r>
              <a:rPr lang="en-US" altLang="zh-CN" sz="1335">
                <a:solidFill>
                  <a:schemeClr val="bg1"/>
                </a:solidFill>
                <a:latin typeface="微软雅黑" panose="020b0503020204020204" pitchFamily="34" charset="-122"/>
                <a:ea typeface="微软雅黑" panose="020b0503020204020204" pitchFamily="34" charset="-122"/>
              </a:rPr>
              <a:t>”</a:t>
            </a:r>
            <a:r>
              <a:rPr lang="zh-CN" altLang="zh-CN" sz="1335">
                <a:solidFill>
                  <a:schemeClr val="bg1"/>
                </a:solidFill>
                <a:latin typeface="微软雅黑" panose="020b0503020204020204" pitchFamily="34" charset="-122"/>
                <a:ea typeface="微软雅黑" panose="020b0503020204020204" pitchFamily="34" charset="-122"/>
              </a:rPr>
              <a:t>面板中可以对字体、字号、颜色、行距等进行修改。建议正文</a:t>
            </a:r>
            <a:r>
              <a:rPr lang="en-US" altLang="zh-CN" sz="1335">
                <a:solidFill>
                  <a:schemeClr val="bg1"/>
                </a:solidFill>
                <a:latin typeface="微软雅黑" panose="020b0503020204020204" pitchFamily="34" charset="-122"/>
                <a:ea typeface="微软雅黑" panose="020b0503020204020204" pitchFamily="34" charset="-122"/>
              </a:rPr>
              <a:t>10</a:t>
            </a:r>
            <a:r>
              <a:rPr lang="zh-CN" altLang="zh-CN" sz="1335">
                <a:solidFill>
                  <a:schemeClr val="bg1"/>
                </a:solidFill>
                <a:latin typeface="微软雅黑" panose="020b0503020204020204" pitchFamily="34" charset="-122"/>
                <a:ea typeface="微软雅黑" panose="020b0503020204020204" pitchFamily="34" charset="-122"/>
              </a:rPr>
              <a:t>号字，</a:t>
            </a:r>
            <a:r>
              <a:rPr lang="en-US" altLang="zh-CN" sz="1335">
                <a:solidFill>
                  <a:schemeClr val="bg1"/>
                </a:solidFill>
                <a:latin typeface="微软雅黑" panose="020b0503020204020204" pitchFamily="34" charset="-122"/>
                <a:ea typeface="微软雅黑" panose="020b0503020204020204" pitchFamily="34" charset="-122"/>
              </a:rPr>
              <a:t>1.3</a:t>
            </a:r>
            <a:r>
              <a:rPr lang="zh-CN" altLang="zh-CN" sz="1335">
                <a:solidFill>
                  <a:schemeClr val="bg1"/>
                </a:solidFill>
                <a:latin typeface="微软雅黑" panose="020b0503020204020204" pitchFamily="34" charset="-122"/>
                <a:ea typeface="微软雅黑" panose="020b0503020204020204" pitchFamily="34" charset="-122"/>
              </a:rPr>
              <a:t>倍字间距。</a:t>
            </a:r>
            <a:endParaRPr lang="zh-CN" altLang="zh-CN" sz="1335">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897347" y="2050108"/>
            <a:ext cx="1918424" cy="1918424"/>
            <a:chOff x="2173010" y="1537581"/>
            <a:chExt cx="1438818" cy="1438818"/>
          </a:xfrm>
        </p:grpSpPr>
        <p:sp>
          <p:nvSpPr>
            <p:cNvPr id="35" name="椭圆 34"/>
            <p:cNvSpPr/>
            <p:nvPr/>
          </p:nvSpPr>
          <p:spPr>
            <a:xfrm>
              <a:off x="2173010" y="1537581"/>
              <a:ext cx="1438818" cy="143881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bg1"/>
                </a:solidFill>
              </a:endParaRPr>
            </a:p>
          </p:txBody>
        </p:sp>
        <p:grpSp>
          <p:nvGrpSpPr>
            <p:cNvPr id="36" name="组 19"/>
            <p:cNvGrpSpPr/>
            <p:nvPr/>
          </p:nvGrpSpPr>
          <p:grpSpPr>
            <a:xfrm>
              <a:off x="2480076" y="2014620"/>
              <a:ext cx="824687" cy="484740"/>
              <a:chOff x="3902075" y="4498975"/>
              <a:chExt cx="831850" cy="488950"/>
            </a:xfrm>
            <a:solidFill>
              <a:schemeClr val="bg1"/>
            </a:solidFill>
          </p:grpSpPr>
          <p:sp>
            <p:nvSpPr>
              <p:cNvPr id="37" name="Freeform 230"/>
              <p:cNvSpPr>
                <a:spLocks noEditPoints="1"/>
              </p:cNvSpPr>
              <p:nvPr/>
            </p:nvSpPr>
            <p:spPr bwMode="auto">
              <a:xfrm>
                <a:off x="4092575" y="4498975"/>
                <a:ext cx="450850" cy="488950"/>
              </a:xfrm>
              <a:custGeom>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l="0" t="0" r="r" b="b"/>
                <a:pathLst>
                  <a:path w="284" h="308">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 name="Freeform 231"/>
              <p:cNvSpPr/>
              <p:nvPr/>
            </p:nvSpPr>
            <p:spPr bwMode="auto">
              <a:xfrm>
                <a:off x="4467225" y="4498975"/>
                <a:ext cx="190500" cy="187325"/>
              </a:xfrm>
              <a:custGeom>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232"/>
              <p:cNvSpPr/>
              <p:nvPr/>
            </p:nvSpPr>
            <p:spPr bwMode="auto">
              <a:xfrm>
                <a:off x="4457700" y="4762500"/>
                <a:ext cx="276225" cy="155575"/>
              </a:xfrm>
              <a:custGeom>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 name="Freeform 233"/>
              <p:cNvSpPr/>
              <p:nvPr/>
            </p:nvSpPr>
            <p:spPr bwMode="auto">
              <a:xfrm>
                <a:off x="4467225" y="4498975"/>
                <a:ext cx="190500" cy="187325"/>
              </a:xfrm>
              <a:custGeom>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 name="Freeform 234"/>
              <p:cNvSpPr/>
              <p:nvPr/>
            </p:nvSpPr>
            <p:spPr bwMode="auto">
              <a:xfrm>
                <a:off x="4457700" y="4762500"/>
                <a:ext cx="276225" cy="155575"/>
              </a:xfrm>
              <a:custGeom>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 name="Freeform 235"/>
              <p:cNvSpPr/>
              <p:nvPr/>
            </p:nvSpPr>
            <p:spPr bwMode="auto">
              <a:xfrm>
                <a:off x="3978275" y="4498975"/>
                <a:ext cx="187325" cy="187325"/>
              </a:xfrm>
              <a:custGeom>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l="0" t="0" r="r" b="b"/>
                <a:pathLst>
                  <a:path w="118" h="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 name="Freeform 236"/>
              <p:cNvSpPr/>
              <p:nvPr/>
            </p:nvSpPr>
            <p:spPr bwMode="auto">
              <a:xfrm>
                <a:off x="3902075" y="4762500"/>
                <a:ext cx="276225" cy="155575"/>
              </a:xfrm>
              <a:custGeom>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l="0" t="0" r="r" b="b"/>
                <a:pathLst>
                  <a:path w="174" h="98">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grpSp>
      </p:grpSp>
      <p:sp>
        <p:nvSpPr>
          <p:cNvPr id="44" name="椭圆 43"/>
          <p:cNvSpPr/>
          <p:nvPr/>
        </p:nvSpPr>
        <p:spPr>
          <a:xfrm>
            <a:off x="605401" y="2050108"/>
            <a:ext cx="1918424" cy="191842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bg1"/>
              </a:solidFill>
            </a:endParaRPr>
          </a:p>
        </p:txBody>
      </p:sp>
      <p:sp>
        <p:nvSpPr>
          <p:cNvPr id="45" name="椭圆 44"/>
          <p:cNvSpPr/>
          <p:nvPr/>
        </p:nvSpPr>
        <p:spPr>
          <a:xfrm>
            <a:off x="5185097" y="2050108"/>
            <a:ext cx="1918424" cy="191842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bg1"/>
              </a:solidFill>
            </a:endParaRPr>
          </a:p>
        </p:txBody>
      </p:sp>
      <p:sp>
        <p:nvSpPr>
          <p:cNvPr id="46" name="椭圆 45"/>
          <p:cNvSpPr/>
          <p:nvPr/>
        </p:nvSpPr>
        <p:spPr>
          <a:xfrm>
            <a:off x="7472848" y="2050108"/>
            <a:ext cx="1918424" cy="191842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bg1"/>
              </a:solidFill>
            </a:endParaRPr>
          </a:p>
        </p:txBody>
      </p:sp>
      <p:sp>
        <p:nvSpPr>
          <p:cNvPr id="47" name="椭圆 46"/>
          <p:cNvSpPr/>
          <p:nvPr/>
        </p:nvSpPr>
        <p:spPr>
          <a:xfrm>
            <a:off x="9796740" y="2050108"/>
            <a:ext cx="1918424" cy="191842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bg1"/>
              </a:solidFill>
            </a:endParaRPr>
          </a:p>
        </p:txBody>
      </p:sp>
      <p:sp>
        <p:nvSpPr>
          <p:cNvPr id="22"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2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par>
                                <p:cTn id="22" presetID="53" presetClass="entr" presetSubtype="16" fill="hold"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nodeType="afterGroup">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22" presetClass="entr" presetSubtype="1"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4" grpId="0" animBg="1"/>
      <p:bldP spid="45" grpId="0" animBg="1"/>
      <p:bldP spid="46" grpId="0" animBg="1"/>
      <p:bldP spid="47"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Shape 1545"/>
          <p:cNvSpPr/>
          <p:nvPr/>
        </p:nvSpPr>
        <p:spPr>
          <a:xfrm>
            <a:off x="826907" y="498287"/>
            <a:ext cx="7196967" cy="410433"/>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defTabSz="863600">
              <a:lnSpc>
                <a:spcPct val="100000"/>
              </a:lnSpc>
              <a:spcBef>
                <a:spcPts val="2265"/>
              </a:spcBef>
              <a:defRPr sz="1800">
                <a:solidFill>
                  <a:srgbClr val="000000"/>
                </a:solidFill>
              </a:defRPr>
            </a:pPr>
            <a:r>
              <a:rPr lang="zh-CN" altLang="en-US" sz="2665" kern="0">
                <a:solidFill>
                  <a:schemeClr val="bg1"/>
                </a:solidFill>
                <a:latin typeface="微软雅黑" panose="020b0503020204020204" pitchFamily="34" charset="-122"/>
                <a:ea typeface="微软雅黑" panose="020b0503020204020204" pitchFamily="34" charset="-122"/>
              </a:rPr>
              <a:t>请修改为您的相关页面标题文字</a:t>
            </a:r>
            <a:endParaRPr sz="2665" kern="0">
              <a:solidFill>
                <a:schemeClr val="bg1"/>
              </a:solidFill>
              <a:latin typeface="微软雅黑" panose="020b0503020204020204" pitchFamily="34" charset="-122"/>
              <a:ea typeface="微软雅黑" panose="020b0503020204020204" pitchFamily="34" charset="-122"/>
            </a:endParaRPr>
          </a:p>
        </p:txBody>
      </p:sp>
      <p:sp>
        <p:nvSpPr>
          <p:cNvPr id="63" name="Shape 1546"/>
          <p:cNvSpPr/>
          <p:nvPr/>
        </p:nvSpPr>
        <p:spPr>
          <a:xfrm>
            <a:off x="826907" y="898977"/>
            <a:ext cx="5116452" cy="225767"/>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defTabSz="863600">
              <a:lnSpc>
                <a:spcPct val="100000"/>
              </a:lnSpc>
              <a:spcBef>
                <a:spcPts val="2265"/>
              </a:spcBef>
              <a:defRPr sz="1800">
                <a:solidFill>
                  <a:srgbClr val="000000"/>
                </a:solidFill>
              </a:defRPr>
            </a:pPr>
            <a:r>
              <a:rPr sz="1465" kern="0">
                <a:solidFill>
                  <a:schemeClr val="bg1"/>
                </a:solidFill>
              </a:rPr>
              <a:t>Put your Amazing Sub Title Here</a:t>
            </a:r>
            <a:endParaRPr sz="1465" kern="0">
              <a:solidFill>
                <a:schemeClr val="bg1"/>
              </a:solidFill>
            </a:endParaRPr>
          </a:p>
        </p:txBody>
      </p:sp>
      <p:grpSp>
        <p:nvGrpSpPr>
          <p:cNvPr id="88" name="Group 38"/>
          <p:cNvGrpSpPr/>
          <p:nvPr/>
        </p:nvGrpSpPr>
        <p:grpSpPr>
          <a:xfrm>
            <a:off x="7245350" y="2220913"/>
            <a:ext cx="1004888" cy="300037"/>
            <a:chOff x="7244862" y="2564012"/>
            <a:chExt cx="1005315" cy="299674"/>
          </a:xfrm>
        </p:grpSpPr>
        <p:cxnSp>
          <p:nvCxnSpPr>
            <p:cNvPr id="89" name="Straight Connector 39"/>
            <p:cNvCxnSpPr/>
            <p:nvPr/>
          </p:nvCxnSpPr>
          <p:spPr>
            <a:xfrm flipV="1">
              <a:off x="7244862" y="2564012"/>
              <a:ext cx="393867"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40"/>
            <p:cNvCxnSpPr/>
            <p:nvPr/>
          </p:nvCxnSpPr>
          <p:spPr>
            <a:xfrm>
              <a:off x="7643494" y="2564012"/>
              <a:ext cx="606683"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91" name="Group 41"/>
          <p:cNvGrpSpPr/>
          <p:nvPr/>
        </p:nvGrpSpPr>
        <p:grpSpPr>
          <a:xfrm flipH="1">
            <a:off x="3933825" y="2220913"/>
            <a:ext cx="1004888" cy="300037"/>
            <a:chOff x="7244862" y="2564012"/>
            <a:chExt cx="1005315" cy="299674"/>
          </a:xfrm>
        </p:grpSpPr>
        <p:cxnSp>
          <p:nvCxnSpPr>
            <p:cNvPr id="92" name="Straight Connector 42"/>
            <p:cNvCxnSpPr/>
            <p:nvPr/>
          </p:nvCxnSpPr>
          <p:spPr>
            <a:xfrm flipV="1">
              <a:off x="7244862" y="2564012"/>
              <a:ext cx="393867"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43"/>
            <p:cNvCxnSpPr/>
            <p:nvPr/>
          </p:nvCxnSpPr>
          <p:spPr>
            <a:xfrm>
              <a:off x="7643494" y="2564012"/>
              <a:ext cx="606683"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94" name="Group 44"/>
          <p:cNvGrpSpPr/>
          <p:nvPr/>
        </p:nvGrpSpPr>
        <p:grpSpPr>
          <a:xfrm rot="1354404" flipV="1">
            <a:off x="6451600" y="4156075"/>
            <a:ext cx="1004888" cy="300038"/>
            <a:chOff x="7244862" y="2564012"/>
            <a:chExt cx="1005315" cy="299674"/>
          </a:xfrm>
        </p:grpSpPr>
        <p:cxnSp>
          <p:nvCxnSpPr>
            <p:cNvPr id="95" name="Straight Connector 45"/>
            <p:cNvCxnSpPr/>
            <p:nvPr/>
          </p:nvCxnSpPr>
          <p:spPr>
            <a:xfrm flipV="1">
              <a:off x="7243091" y="2565176"/>
              <a:ext cx="393867" cy="299673"/>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46"/>
            <p:cNvCxnSpPr/>
            <p:nvPr/>
          </p:nvCxnSpPr>
          <p:spPr>
            <a:xfrm>
              <a:off x="7642763" y="2565315"/>
              <a:ext cx="606683"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97" name="Group 47"/>
          <p:cNvGrpSpPr/>
          <p:nvPr/>
        </p:nvGrpSpPr>
        <p:grpSpPr>
          <a:xfrm rot="-1354404" flipH="1" flipV="1">
            <a:off x="4746625" y="4156075"/>
            <a:ext cx="1004888" cy="300038"/>
            <a:chOff x="7244862" y="2564012"/>
            <a:chExt cx="1005315" cy="299674"/>
          </a:xfrm>
        </p:grpSpPr>
        <p:cxnSp>
          <p:nvCxnSpPr>
            <p:cNvPr id="98" name="Straight Connector 48"/>
            <p:cNvCxnSpPr/>
            <p:nvPr/>
          </p:nvCxnSpPr>
          <p:spPr>
            <a:xfrm flipV="1">
              <a:off x="7245168" y="2564320"/>
              <a:ext cx="393867" cy="299674"/>
            </a:xfrm>
            <a:prstGeom prst="line">
              <a:avLst/>
            </a:prstGeom>
            <a:ln w="19050">
              <a:solidFill>
                <a:srgbClr val="2378C2"/>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49"/>
            <p:cNvCxnSpPr/>
            <p:nvPr/>
          </p:nvCxnSpPr>
          <p:spPr>
            <a:xfrm>
              <a:off x="7644838" y="2564460"/>
              <a:ext cx="606683" cy="0"/>
            </a:xfrm>
            <a:prstGeom prst="line">
              <a:avLst/>
            </a:prstGeom>
            <a:ln w="19050">
              <a:solidFill>
                <a:srgbClr val="2378C2"/>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0" name="Group 50"/>
          <p:cNvGrpSpPr/>
          <p:nvPr/>
        </p:nvGrpSpPr>
        <p:grpSpPr>
          <a:xfrm>
            <a:off x="8480425" y="1806575"/>
            <a:ext cx="2955925" cy="1077913"/>
            <a:chOff x="1603804" y="2220559"/>
            <a:chExt cx="2955174" cy="1077937"/>
          </a:xfrm>
        </p:grpSpPr>
        <p:sp>
          <p:nvSpPr>
            <p:cNvPr id="101" name="Text Placeholder 2"/>
            <p:cNvSpPr txBox="1"/>
            <p:nvPr/>
          </p:nvSpPr>
          <p:spPr>
            <a:xfrm>
              <a:off x="1603804" y="2220559"/>
              <a:ext cx="201402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ct val="0"/>
                </a:spcBef>
                <a:spcAft>
                  <a:spcPct val="0"/>
                </a:spcAft>
                <a:defRPr/>
              </a:pPr>
              <a:r>
                <a:rPr lang="en-GB" sz="1600" err="1">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Disversification</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102" name="TextBox 52"/>
            <p:cNvSpPr txBox="1"/>
            <p:nvPr/>
          </p:nvSpPr>
          <p:spPr>
            <a:xfrm>
              <a:off x="1679985" y="2560292"/>
              <a:ext cx="2878993" cy="738204"/>
            </a:xfrm>
            <a:prstGeom prst="rect">
              <a:avLst/>
            </a:prstGeom>
            <a:noFill/>
          </p:spPr>
          <p:txBody>
            <a:bodyPr lIns="0" tIns="0" rIns="0" bIns="0">
              <a:spAutoFit/>
            </a:bodyPr>
            <a:lstStyle/>
            <a:p>
              <a:pPr defTabSz="914400" eaLnBrk="1" fontAlgn="auto" hangingPunct="1">
                <a:spcBef>
                  <a:spcPct val="0"/>
                </a:spcBef>
                <a:spcAft>
                  <a:spcPct val="0"/>
                </a:spcAft>
                <a:defRPr/>
              </a:pPr>
              <a:r>
                <a:rPr lang="en-US" sz="1200" err="1">
                  <a:solidFill>
                    <a:schemeClr val="bg1"/>
                  </a:solidFill>
                  <a:latin typeface="Open Sans" panose="020b0606030504020204" pitchFamily="34" charset="0"/>
                  <a:ea typeface="Open Sans" panose="020b0606030504020204" pitchFamily="34" charset="0"/>
                  <a:cs typeface="Open Sans" panose="020b0606030504020204" pitchFamily="34" charset="0"/>
                </a:rPr>
                <a:t>Porem ipsum dolor sit amet, cot adipicing elit. Sed imperun velit laoreet facilisisan raesent dala encari rinadewnita</a:t>
              </a:r>
              <a:endPar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3" name="Group 53"/>
          <p:cNvGrpSpPr/>
          <p:nvPr/>
        </p:nvGrpSpPr>
        <p:grpSpPr>
          <a:xfrm>
            <a:off x="7623175" y="4256088"/>
            <a:ext cx="2955925" cy="1128712"/>
            <a:chOff x="1603804" y="2220559"/>
            <a:chExt cx="2955174" cy="1128737"/>
          </a:xfrm>
        </p:grpSpPr>
        <p:sp>
          <p:nvSpPr>
            <p:cNvPr id="104" name="Text Placeholder 2"/>
            <p:cNvSpPr txBox="1"/>
            <p:nvPr/>
          </p:nvSpPr>
          <p:spPr>
            <a:xfrm>
              <a:off x="1603804" y="2220559"/>
              <a:ext cx="201402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Product Development</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105" name="TextBox 55"/>
            <p:cNvSpPr txBox="1"/>
            <p:nvPr/>
          </p:nvSpPr>
          <p:spPr>
            <a:xfrm>
              <a:off x="1679985" y="2611093"/>
              <a:ext cx="2878993" cy="738203"/>
            </a:xfrm>
            <a:prstGeom prst="rect">
              <a:avLst/>
            </a:prstGeom>
            <a:noFill/>
          </p:spPr>
          <p:txBody>
            <a:bodyPr lIns="0" tIns="0" rIns="0" bIns="0">
              <a:spAutoFit/>
            </a:bodyPr>
            <a:lstStyle/>
            <a:p>
              <a:pPr defTabSz="914400" eaLnBrk="1" fontAlgn="auto" hangingPunct="1">
                <a:spcBef>
                  <a:spcPct val="0"/>
                </a:spcBef>
                <a:spcAft>
                  <a:spcPct val="0"/>
                </a:spcAft>
                <a:defRPr/>
              </a:pPr>
              <a:r>
                <a:rPr lang="en-US" sz="1200" err="1">
                  <a:solidFill>
                    <a:schemeClr val="bg1"/>
                  </a:solidFill>
                  <a:latin typeface="Open Sans" panose="020b0606030504020204" pitchFamily="34" charset="0"/>
                  <a:ea typeface="Open Sans" panose="020b0606030504020204" pitchFamily="34" charset="0"/>
                  <a:cs typeface="Open Sans" panose="020b0606030504020204" pitchFamily="34" charset="0"/>
                </a:rPr>
                <a:t>Porem ipsum dolor sit amet, cot adipicing elit. Sed imperun velit laoreet facilisisan raesent dala encari rinadewnita</a:t>
              </a:r>
              <a:endPar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 name="Group 56"/>
          <p:cNvGrpSpPr/>
          <p:nvPr/>
        </p:nvGrpSpPr>
        <p:grpSpPr>
          <a:xfrm>
            <a:off x="835025" y="1806575"/>
            <a:ext cx="2959100" cy="1077913"/>
            <a:chOff x="1679271" y="2220559"/>
            <a:chExt cx="2959965" cy="1077937"/>
          </a:xfrm>
        </p:grpSpPr>
        <p:sp>
          <p:nvSpPr>
            <p:cNvPr id="107"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Market Penetration</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108" name="TextBox 58"/>
            <p:cNvSpPr txBox="1"/>
            <p:nvPr/>
          </p:nvSpPr>
          <p:spPr>
            <a:xfrm>
              <a:off x="1679271" y="2560292"/>
              <a:ext cx="2878979" cy="738204"/>
            </a:xfrm>
            <a:prstGeom prst="rect">
              <a:avLst/>
            </a:prstGeom>
            <a:noFill/>
          </p:spPr>
          <p:txBody>
            <a:bodyPr lIns="0" tIns="0" rIns="0" bIns="0">
              <a:spAutoFit/>
            </a:bodyPr>
            <a:lstStyle/>
            <a:p>
              <a:pPr algn="r" defTabSz="914400" eaLnBrk="1" fontAlgn="auto" hangingPunct="1">
                <a:spcBef>
                  <a:spcPct val="0"/>
                </a:spcBef>
                <a:spcAft>
                  <a:spcPct val="0"/>
                </a:spcAft>
                <a:defRPr/>
              </a:pPr>
              <a:r>
                <a:rPr lang="en-US" sz="1200" err="1">
                  <a:solidFill>
                    <a:schemeClr val="bg1"/>
                  </a:solidFill>
                  <a:latin typeface="Open Sans" panose="020b0606030504020204" pitchFamily="34" charset="0"/>
                  <a:ea typeface="Open Sans" panose="020b0606030504020204" pitchFamily="34" charset="0"/>
                  <a:cs typeface="Open Sans" panose="020b0606030504020204" pitchFamily="34" charset="0"/>
                </a:rPr>
                <a:t>Porem ipsum dolor sit amet, cot adipicing elit. Sed imperun velit laoreet facilisisan raesent dala encari rinadewnita</a:t>
              </a:r>
              <a:endPar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oup 59"/>
          <p:cNvGrpSpPr/>
          <p:nvPr/>
        </p:nvGrpSpPr>
        <p:grpSpPr>
          <a:xfrm>
            <a:off x="1635125" y="4251325"/>
            <a:ext cx="2959100" cy="1128713"/>
            <a:chOff x="1679271" y="2220559"/>
            <a:chExt cx="2959965" cy="1128737"/>
          </a:xfrm>
        </p:grpSpPr>
        <p:sp>
          <p:nvSpPr>
            <p:cNvPr id="110"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r>
                <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rPr>
                <a:t>Market Development</a:t>
              </a:r>
              <a:endParaRPr lang="en-GB" sz="1600">
                <a:solidFill>
                  <a:schemeClr val="bg1"/>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111" name="TextBox 61"/>
            <p:cNvSpPr txBox="1"/>
            <p:nvPr/>
          </p:nvSpPr>
          <p:spPr>
            <a:xfrm>
              <a:off x="1679271" y="2611092"/>
              <a:ext cx="2878979" cy="738204"/>
            </a:xfrm>
            <a:prstGeom prst="rect">
              <a:avLst/>
            </a:prstGeom>
            <a:noFill/>
          </p:spPr>
          <p:txBody>
            <a:bodyPr lIns="0" tIns="0" rIns="0" bIns="0">
              <a:spAutoFit/>
            </a:bodyPr>
            <a:lstStyle/>
            <a:p>
              <a:pPr algn="r" defTabSz="914400" eaLnBrk="1" fontAlgn="auto" hangingPunct="1">
                <a:spcBef>
                  <a:spcPct val="0"/>
                </a:spcBef>
                <a:spcAft>
                  <a:spcPct val="0"/>
                </a:spcAft>
                <a:defRPr/>
              </a:pPr>
              <a:r>
                <a:rPr lang="en-US" sz="1200" err="1">
                  <a:solidFill>
                    <a:schemeClr val="bg1"/>
                  </a:solidFill>
                  <a:latin typeface="Open Sans" panose="020b0606030504020204" pitchFamily="34" charset="0"/>
                  <a:ea typeface="Open Sans" panose="020b0606030504020204" pitchFamily="34" charset="0"/>
                  <a:cs typeface="Open Sans" panose="020b0606030504020204" pitchFamily="34" charset="0"/>
                </a:rPr>
                <a:t>Porem ipsum dolor sit amet, cot adipicing elit. Sed imperun velit laoreet facilisisan raesent dala encari rinadewnita</a:t>
              </a:r>
              <a:endPar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2" name="Group 1"/>
          <p:cNvGrpSpPr/>
          <p:nvPr/>
        </p:nvGrpSpPr>
        <p:grpSpPr>
          <a:xfrm>
            <a:off x="4121150" y="1914525"/>
            <a:ext cx="3940175" cy="3838575"/>
            <a:chOff x="4121518" y="1915221"/>
            <a:chExt cx="3939219" cy="3837413"/>
          </a:xfrm>
        </p:grpSpPr>
        <p:grpSp>
          <p:nvGrpSpPr>
            <p:cNvPr id="113" name="Group 52"/>
            <p:cNvGrpSpPr/>
            <p:nvPr/>
          </p:nvGrpSpPr>
          <p:grpSpPr>
            <a:xfrm>
              <a:off x="4121518" y="1915221"/>
              <a:ext cx="3939219" cy="3837413"/>
              <a:chOff x="3160707" y="1634350"/>
              <a:chExt cx="2825746" cy="2752719"/>
            </a:xfrm>
          </p:grpSpPr>
          <p:sp>
            <p:nvSpPr>
              <p:cNvPr id="118" name="Freeform 5"/>
              <p:cNvSpPr>
                <a:spLocks noEditPoints="1"/>
              </p:cNvSpPr>
              <p:nvPr/>
            </p:nvSpPr>
            <p:spPr bwMode="auto">
              <a:xfrm>
                <a:off x="3160707" y="1912160"/>
                <a:ext cx="1181098" cy="1243010"/>
              </a:xfrm>
              <a:custGeom>
                <a:gdLst>
                  <a:gd name="T0" fmla="*/ 85 w 314"/>
                  <a:gd name="T1" fmla="*/ 294 h 330"/>
                  <a:gd name="T2" fmla="*/ 0 w 314"/>
                  <a:gd name="T3" fmla="*/ 330 h 330"/>
                  <a:gd name="T4" fmla="*/ 314 w 314"/>
                  <a:gd name="T5" fmla="*/ 0 h 330"/>
                  <a:gd name="T6" fmla="*/ 167 w 314"/>
                  <a:gd name="T7" fmla="*/ 327 h 330"/>
                  <a:gd name="T8" fmla="*/ 85 w 314"/>
                  <a:gd name="T9" fmla="*/ 294 h 330"/>
                  <a:gd name="T10" fmla="*/ 85 w 314"/>
                  <a:gd name="T11" fmla="*/ 294 h 330"/>
                  <a:gd name="T12" fmla="*/ 85 w 314"/>
                  <a:gd name="T13" fmla="*/ 294 h 33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2378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19" name="Freeform 6"/>
              <p:cNvSpPr>
                <a:spLocks noEditPoints="1"/>
              </p:cNvSpPr>
              <p:nvPr/>
            </p:nvSpPr>
            <p:spPr bwMode="auto">
              <a:xfrm>
                <a:off x="3886194" y="1916923"/>
                <a:ext cx="636587" cy="1238248"/>
              </a:xfrm>
              <a:custGeom>
                <a:gdLst>
                  <a:gd name="T0" fmla="*/ 84 w 169"/>
                  <a:gd name="T1" fmla="*/ 293 h 329"/>
                  <a:gd name="T2" fmla="*/ 1 w 169"/>
                  <a:gd name="T3" fmla="*/ 327 h 329"/>
                  <a:gd name="T4" fmla="*/ 169 w 169"/>
                  <a:gd name="T5" fmla="*/ 0 h 329"/>
                  <a:gd name="T6" fmla="*/ 169 w 169"/>
                  <a:gd name="T7" fmla="*/ 329 h 329"/>
                  <a:gd name="T8" fmla="*/ 84 w 169"/>
                  <a:gd name="T9" fmla="*/ 293 h 329"/>
                  <a:gd name="T10" fmla="*/ 84 w 169"/>
                  <a:gd name="T11" fmla="*/ 293 h 329"/>
                  <a:gd name="T12" fmla="*/ 84 w 169"/>
                  <a:gd name="T13" fmla="*/ 293 h 32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2378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20" name="Freeform 7"/>
              <p:cNvSpPr>
                <a:spLocks noEditPoints="1"/>
              </p:cNvSpPr>
              <p:nvPr/>
            </p:nvSpPr>
            <p:spPr bwMode="auto">
              <a:xfrm>
                <a:off x="4621205" y="1916923"/>
                <a:ext cx="634999" cy="1238248"/>
              </a:xfrm>
              <a:custGeom>
                <a:gdLst>
                  <a:gd name="T0" fmla="*/ 85 w 169"/>
                  <a:gd name="T1" fmla="*/ 293 h 329"/>
                  <a:gd name="T2" fmla="*/ 0 w 169"/>
                  <a:gd name="T3" fmla="*/ 329 h 329"/>
                  <a:gd name="T4" fmla="*/ 0 w 169"/>
                  <a:gd name="T5" fmla="*/ 0 h 329"/>
                  <a:gd name="T6" fmla="*/ 168 w 169"/>
                  <a:gd name="T7" fmla="*/ 327 h 329"/>
                  <a:gd name="T8" fmla="*/ 85 w 169"/>
                  <a:gd name="T9" fmla="*/ 293 h 329"/>
                  <a:gd name="T10" fmla="*/ 85 w 169"/>
                  <a:gd name="T11" fmla="*/ 293 h 329"/>
                  <a:gd name="T12" fmla="*/ 85 w 169"/>
                  <a:gd name="T13" fmla="*/ 293 h 32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2378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21" name="Freeform 8"/>
              <p:cNvSpPr>
                <a:spLocks noEditPoints="1"/>
              </p:cNvSpPr>
              <p:nvPr/>
            </p:nvSpPr>
            <p:spPr bwMode="auto">
              <a:xfrm>
                <a:off x="4797417" y="1912160"/>
                <a:ext cx="1189036" cy="1250949"/>
              </a:xfrm>
              <a:custGeom>
                <a:gdLst>
                  <a:gd name="T0" fmla="*/ 229 w 316"/>
                  <a:gd name="T1" fmla="*/ 294 h 332"/>
                  <a:gd name="T2" fmla="*/ 147 w 316"/>
                  <a:gd name="T3" fmla="*/ 327 h 332"/>
                  <a:gd name="T4" fmla="*/ 0 w 316"/>
                  <a:gd name="T5" fmla="*/ 0 h 332"/>
                  <a:gd name="T6" fmla="*/ 316 w 316"/>
                  <a:gd name="T7" fmla="*/ 332 h 332"/>
                  <a:gd name="T8" fmla="*/ 229 w 316"/>
                  <a:gd name="T9" fmla="*/ 294 h 332"/>
                  <a:gd name="T10" fmla="*/ 229 w 316"/>
                  <a:gd name="T11" fmla="*/ 294 h 332"/>
                  <a:gd name="T12" fmla="*/ 229 w 316"/>
                  <a:gd name="T13" fmla="*/ 294 h 33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2378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22" name="Freeform 9"/>
              <p:cNvSpPr>
                <a:spLocks noEditPoints="1"/>
              </p:cNvSpPr>
              <p:nvPr/>
            </p:nvSpPr>
            <p:spPr bwMode="auto">
              <a:xfrm>
                <a:off x="4522348" y="3336300"/>
                <a:ext cx="494107" cy="1050769"/>
              </a:xfrm>
              <a:custGeom>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p:spPr>
            <p:txBody>
              <a:bodyPr/>
              <a:lstStyle/>
              <a:p>
                <a:pPr defTabSz="914400" eaLnBrk="1" fontAlgn="auto" hangingPunct="1">
                  <a:spcBef>
                    <a:spcPct val="0"/>
                  </a:spcBef>
                  <a:spcAft>
                    <a:spcPct val="0"/>
                  </a:spcAft>
                  <a:defRPr/>
                </a:pPr>
                <a:endParaRPr lang="en-US">
                  <a:solidFill>
                    <a:schemeClr val="bg1"/>
                  </a:solidFill>
                  <a:latin typeface="+mn-lt"/>
                </a:endParaRPr>
              </a:p>
            </p:txBody>
          </p:sp>
          <p:sp>
            <p:nvSpPr>
              <p:cNvPr id="123" name="Freeform 10"/>
              <p:cNvSpPr>
                <a:spLocks noEditPoints="1"/>
              </p:cNvSpPr>
              <p:nvPr/>
            </p:nvSpPr>
            <p:spPr bwMode="auto">
              <a:xfrm>
                <a:off x="4522348" y="1634350"/>
                <a:ext cx="99049" cy="198086"/>
              </a:xfrm>
              <a:custGeom>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2">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p:spPr>
            <p:txBody>
              <a:bodyPr/>
              <a:lstStyle/>
              <a:p>
                <a:pPr defTabSz="914400" eaLnBrk="1" fontAlgn="auto" hangingPunct="1">
                  <a:spcBef>
                    <a:spcPct val="0"/>
                  </a:spcBef>
                  <a:spcAft>
                    <a:spcPct val="0"/>
                  </a:spcAft>
                  <a:defRPr/>
                </a:pPr>
                <a:endParaRPr lang="en-US">
                  <a:solidFill>
                    <a:schemeClr val="bg1"/>
                  </a:solidFill>
                  <a:latin typeface="+mn-lt"/>
                </a:endParaRPr>
              </a:p>
            </p:txBody>
          </p:sp>
        </p:grpSp>
        <p:sp>
          <p:nvSpPr>
            <p:cNvPr id="114" name="Shape 1094"/>
            <p:cNvSpPr/>
            <p:nvPr/>
          </p:nvSpPr>
          <p:spPr bwMode="auto">
            <a:xfrm>
              <a:off x="4568684" y="3131690"/>
              <a:ext cx="376996" cy="269235"/>
            </a:xfrm>
            <a:custGeom>
              <a:gdLst>
                <a:gd name="T0" fmla="*/ 188498 w 21600"/>
                <a:gd name="T1" fmla="*/ 134618 h 21600"/>
                <a:gd name="T2" fmla="*/ 188498 w 21600"/>
                <a:gd name="T3" fmla="*/ 134618 h 21600"/>
                <a:gd name="T4" fmla="*/ 188498 w 21600"/>
                <a:gd name="T5" fmla="*/ 134618 h 21600"/>
                <a:gd name="T6" fmla="*/ 188498 w 21600"/>
                <a:gd name="T7" fmla="*/ 134618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bg1"/>
                </a:solidFill>
              </a:endParaRPr>
            </a:p>
          </p:txBody>
        </p:sp>
        <p:sp>
          <p:nvSpPr>
            <p:cNvPr id="115" name="Freeform 62"/>
            <p:cNvSpPr>
              <a:spLocks noEditPoints="1"/>
            </p:cNvSpPr>
            <p:nvPr/>
          </p:nvSpPr>
          <p:spPr bwMode="auto">
            <a:xfrm>
              <a:off x="5477986" y="3065772"/>
              <a:ext cx="320256" cy="360553"/>
            </a:xfrm>
            <a:custGeom>
              <a:gdLst>
                <a:gd name="T0" fmla="*/ 300240 w 320"/>
                <a:gd name="T1" fmla="*/ 0 h 360"/>
                <a:gd name="T2" fmla="*/ 256205 w 320"/>
                <a:gd name="T3" fmla="*/ 0 h 360"/>
                <a:gd name="T4" fmla="*/ 240192 w 320"/>
                <a:gd name="T5" fmla="*/ 20031 h 360"/>
                <a:gd name="T6" fmla="*/ 240192 w 320"/>
                <a:gd name="T7" fmla="*/ 360553 h 360"/>
                <a:gd name="T8" fmla="*/ 320256 w 320"/>
                <a:gd name="T9" fmla="*/ 360553 h 360"/>
                <a:gd name="T10" fmla="*/ 320256 w 320"/>
                <a:gd name="T11" fmla="*/ 20031 h 360"/>
                <a:gd name="T12" fmla="*/ 300240 w 320"/>
                <a:gd name="T13" fmla="*/ 0 h 360"/>
                <a:gd name="T14" fmla="*/ 180144 w 320"/>
                <a:gd name="T15" fmla="*/ 120184 h 360"/>
                <a:gd name="T16" fmla="*/ 136109 w 320"/>
                <a:gd name="T17" fmla="*/ 120184 h 360"/>
                <a:gd name="T18" fmla="*/ 120096 w 320"/>
                <a:gd name="T19" fmla="*/ 140215 h 360"/>
                <a:gd name="T20" fmla="*/ 120096 w 320"/>
                <a:gd name="T21" fmla="*/ 360553 h 360"/>
                <a:gd name="T22" fmla="*/ 200160 w 320"/>
                <a:gd name="T23" fmla="*/ 360553 h 360"/>
                <a:gd name="T24" fmla="*/ 200160 w 320"/>
                <a:gd name="T25" fmla="*/ 140215 h 360"/>
                <a:gd name="T26" fmla="*/ 180144 w 320"/>
                <a:gd name="T27" fmla="*/ 120184 h 360"/>
                <a:gd name="T28" fmla="*/ 60048 w 320"/>
                <a:gd name="T29" fmla="*/ 240369 h 360"/>
                <a:gd name="T30" fmla="*/ 16013 w 320"/>
                <a:gd name="T31" fmla="*/ 240369 h 360"/>
                <a:gd name="T32" fmla="*/ 0 w 320"/>
                <a:gd name="T33" fmla="*/ 260399 h 360"/>
                <a:gd name="T34" fmla="*/ 0 w 320"/>
                <a:gd name="T35" fmla="*/ 360553 h 360"/>
                <a:gd name="T36" fmla="*/ 80064 w 320"/>
                <a:gd name="T37" fmla="*/ 360553 h 360"/>
                <a:gd name="T38" fmla="*/ 80064 w 320"/>
                <a:gd name="T39" fmla="*/ 260399 h 360"/>
                <a:gd name="T40" fmla="*/ 60048 w 320"/>
                <a:gd name="T41" fmla="*/ 240369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16" name="Shape 1090"/>
            <p:cNvSpPr/>
            <p:nvPr/>
          </p:nvSpPr>
          <p:spPr bwMode="auto">
            <a:xfrm>
              <a:off x="6331218" y="3128517"/>
              <a:ext cx="396184" cy="336517"/>
            </a:xfrm>
            <a:custGeom>
              <a:gdLst>
                <a:gd name="T0" fmla="*/ 198092 w 21600"/>
                <a:gd name="T1" fmla="*/ 168259 h 21600"/>
                <a:gd name="T2" fmla="*/ 198092 w 21600"/>
                <a:gd name="T3" fmla="*/ 168259 h 21600"/>
                <a:gd name="T4" fmla="*/ 198092 w 21600"/>
                <a:gd name="T5" fmla="*/ 168259 h 21600"/>
                <a:gd name="T6" fmla="*/ 198092 w 21600"/>
                <a:gd name="T7" fmla="*/ 168259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bg1"/>
                </a:solidFill>
              </a:endParaRPr>
            </a:p>
          </p:txBody>
        </p:sp>
        <p:sp>
          <p:nvSpPr>
            <p:cNvPr id="117" name="Shape 1687"/>
            <p:cNvSpPr/>
            <p:nvPr/>
          </p:nvSpPr>
          <p:spPr bwMode="auto">
            <a:xfrm>
              <a:off x="7266129" y="3116104"/>
              <a:ext cx="361315" cy="361342"/>
            </a:xfrm>
            <a:custGeom>
              <a:gdLst>
                <a:gd name="T0" fmla="*/ 180658 w 21600"/>
                <a:gd name="T1" fmla="*/ 180671 h 21600"/>
                <a:gd name="T2" fmla="*/ 180658 w 21600"/>
                <a:gd name="T3" fmla="*/ 180671 h 21600"/>
                <a:gd name="T4" fmla="*/ 180658 w 21600"/>
                <a:gd name="T5" fmla="*/ 180671 h 21600"/>
                <a:gd name="T6" fmla="*/ 180658 w 21600"/>
                <a:gd name="T7" fmla="*/ 180671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nodeType="afterGroup">
                            <p:stCondLst>
                              <p:cond delay="1000"/>
                            </p:stCondLst>
                            <p:childTnLst>
                              <p:par>
                                <p:cTn id="13" presetID="37" presetClass="entr" presetSubtype="0"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1000"/>
                                        <p:tgtEl>
                                          <p:spTgt spid="112"/>
                                        </p:tgtEl>
                                      </p:cBhvr>
                                    </p:animEffect>
                                    <p:anim calcmode="lin" valueType="num">
                                      <p:cBhvr>
                                        <p:cTn id="16" dur="1000" fill="hold"/>
                                        <p:tgtEl>
                                          <p:spTgt spid="112"/>
                                        </p:tgtEl>
                                        <p:attrNameLst>
                                          <p:attrName>ppt_x</p:attrName>
                                        </p:attrNameLst>
                                      </p:cBhvr>
                                      <p:tavLst>
                                        <p:tav tm="0">
                                          <p:val>
                                            <p:strVal val="#ppt_x"/>
                                          </p:val>
                                        </p:tav>
                                        <p:tav tm="100000">
                                          <p:val>
                                            <p:strVal val="#ppt_x"/>
                                          </p:val>
                                        </p:tav>
                                      </p:tavLst>
                                    </p:anim>
                                    <p:anim calcmode="lin" valueType="num">
                                      <p:cBhvr>
                                        <p:cTn id="17" dur="900" decel="100000" fill="hold"/>
                                        <p:tgtEl>
                                          <p:spTgt spid="1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2000"/>
                            </p:stCondLst>
                            <p:childTnLst>
                              <p:par>
                                <p:cTn id="20" presetID="22" presetClass="entr" presetSubtype="2"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500"/>
                                        <p:tgtEl>
                                          <p:spTgt spid="106"/>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500"/>
                                        <p:tgtEl>
                                          <p:spTgt spid="88"/>
                                        </p:tgtEl>
                                      </p:cBhvr>
                                    </p:animEffect>
                                  </p:childTnLst>
                                </p:cTn>
                              </p:par>
                            </p:childTnLst>
                          </p:cTn>
                        </p:par>
                        <p:par>
                          <p:cTn id="31" fill="hold" nodeType="afterGroup">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childTnLst>
                          </p:cTn>
                        </p:par>
                        <p:par>
                          <p:cTn id="35" fill="hold" nodeType="afterGroup">
                            <p:stCondLst>
                              <p:cond delay="4000"/>
                            </p:stCondLst>
                            <p:childTnLst>
                              <p:par>
                                <p:cTn id="36" presetID="22" presetClass="entr" presetSubtype="1" fill="hold" nodeType="after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wipe(up)">
                                      <p:cBhvr>
                                        <p:cTn id="38" dur="500"/>
                                        <p:tgtEl>
                                          <p:spTgt spid="97"/>
                                        </p:tgtEl>
                                      </p:cBhvr>
                                    </p:animEffect>
                                  </p:childTnLst>
                                </p:cTn>
                              </p:par>
                            </p:childTnLst>
                          </p:cTn>
                        </p:par>
                        <p:par>
                          <p:cTn id="39" fill="hold" nodeType="afterGroup">
                            <p:stCondLst>
                              <p:cond delay="4500"/>
                            </p:stCondLst>
                            <p:childTnLst>
                              <p:par>
                                <p:cTn id="40" presetID="10" presetClass="entr" presetSubtype="0" fill="hold"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par>
                          <p:cTn id="43" fill="hold" nodeType="afterGroup">
                            <p:stCondLst>
                              <p:cond delay="5000"/>
                            </p:stCondLst>
                            <p:childTnLst>
                              <p:par>
                                <p:cTn id="44" presetID="22" presetClass="entr" presetSubtype="1" fill="hold" nodeType="after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wipe(up)">
                                      <p:cBhvr>
                                        <p:cTn id="46" dur="500"/>
                                        <p:tgtEl>
                                          <p:spTgt spid="94"/>
                                        </p:tgtEl>
                                      </p:cBhvr>
                                    </p:animEffect>
                                  </p:childTnLst>
                                </p:cTn>
                              </p:par>
                            </p:childTnLst>
                          </p:cTn>
                        </p:par>
                        <p:par>
                          <p:cTn id="47" fill="hold" nodeType="afterGroup">
                            <p:stCondLst>
                              <p:cond delay="5500"/>
                            </p:stCondLst>
                            <p:childTnLst>
                              <p:par>
                                <p:cTn id="48" presetID="10" presetClass="entr" presetSubtype="0" fill="hold" nodeType="after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PRESENTATION_TITLE" val="【云计算】互联网云时代网络科技PPT模板"/>
  <p:tag name="ISPRING_RESOURCE_PATHS_HASH_2" val="f1c8301922e96f5b8510c35afeee532f1236a6f"/>
  <p:tag name="ISPRING_RESOURCE_PATHS_HASH_PRESENTER" val="b84b4f3d361b1ab44dc1265168a8a0afeca174ca"/>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20E755BB-08D1-49B2-82C5-152DE7668EE8"/>
  <p:tag name="ISPRINGCLOUDFOLDERID" val="0"/>
  <p:tag name="ISPRINGCLOUDFOLDERPATH" val="Content List"/>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Constantia"/>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363</Paragraphs>
  <Slides>34</Slides>
  <Notes>34</Notes>
  <TotalTime>0</TotalTime>
  <HiddenSlides>0</HiddenSlides>
  <MMClips>1</MMClips>
  <ScaleCrop>0</ScaleCrop>
  <HeadingPairs>
    <vt:vector baseType="variant" size="6">
      <vt:variant>
        <vt:lpstr>Fonts used</vt:lpstr>
      </vt:variant>
      <vt:variant>
        <vt:i4>27</vt:i4>
      </vt:variant>
      <vt:variant>
        <vt:lpstr>Theme</vt:lpstr>
      </vt:variant>
      <vt:variant>
        <vt:i4>1</vt:i4>
      </vt:variant>
      <vt:variant>
        <vt:lpstr>Slide Titles</vt:lpstr>
      </vt:variant>
      <vt:variant>
        <vt:i4>34</vt:i4>
      </vt:variant>
    </vt:vector>
  </HeadingPairs>
  <TitlesOfParts>
    <vt:vector baseType="lpstr" size="62">
      <vt:lpstr>Arial</vt:lpstr>
      <vt:lpstr>Constantia</vt:lpstr>
      <vt:lpstr>微软雅黑</vt:lpstr>
      <vt:lpstr>Calibri</vt:lpstr>
      <vt:lpstr>Open Sans</vt:lpstr>
      <vt:lpstr>News Gothic MT</vt:lpstr>
      <vt:lpstr>Impact</vt:lpstr>
      <vt:lpstr>宋体</vt:lpstr>
      <vt:lpstr>Humnst777 Cn BT</vt:lpstr>
      <vt:lpstr>Arial Unicode MS</vt:lpstr>
      <vt:lpstr>Lato Black</vt:lpstr>
      <vt:lpstr>Lato</vt:lpstr>
      <vt:lpstr>Lato Light</vt:lpstr>
      <vt:lpstr>MS PGothic</vt:lpstr>
      <vt:lpstr>Raleway Light</vt:lpstr>
      <vt:lpstr>Impact MT Std</vt:lpstr>
      <vt:lpstr>Arial Narrow</vt:lpstr>
      <vt:lpstr>Fira Sans SemiBold Italic</vt:lpstr>
      <vt:lpstr>Clear Sans</vt:lpstr>
      <vt:lpstr>Open Sans Light</vt:lpstr>
      <vt:lpstr>Arial Black</vt:lpstr>
      <vt:lpstr>Helvetica Light</vt:lpstr>
      <vt:lpstr>Gill Sans</vt:lpstr>
      <vt:lpstr>FontAwesome</vt:lpstr>
      <vt:lpstr>Fira Sans Medium Italic</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251</cp:revision>
  <dcterms:created xsi:type="dcterms:W3CDTF">2015-07-10T08:26:00Z</dcterms:created>
  <dcterms:modified xsi:type="dcterms:W3CDTF">2023-05-08T06:32:11Z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99BE83D329034B449A11AC6C2AA97CBA</vt:lpwstr>
  </property>
  <property fmtid="{D5CDD505-2E9C-101B-9397-08002B2CF9AE}" pid="3" name="KSOProductBuildVer">
    <vt:lpwstr>2052-11.1.0.10356</vt:lpwstr>
  </property>
</Properties>
</file>